
<file path=[Content_Types].xml><?xml version="1.0" encoding="utf-8"?>
<Types xmlns="http://schemas.openxmlformats.org/package/2006/content-types">
  <Override PartName="/ppt/slideMasters/slideMaster3.xml" ContentType="application/vnd.openxmlformats-officedocument.presentationml.slideMaster+xml"/>
  <Override PartName="/ppt/slides/slide29.xml" ContentType="application/vnd.openxmlformats-officedocument.presentationml.slide+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charts/chart17.xml" ContentType="application/vnd.openxmlformats-officedocument.drawingml.char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charts/chart13.xml" ContentType="application/vnd.openxmlformats-officedocument.drawingml.chart+xml"/>
  <Override PartName="/ppt/theme/themeOverride1.xml" ContentType="application/vnd.openxmlformats-officedocument.themeOverride+xml"/>
  <Override PartName="/ppt/charts/chart24.xml" ContentType="application/vnd.openxmlformats-officedocument.drawingml.chart+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charts/chart7.xml" ContentType="application/vnd.openxmlformats-officedocument.drawingml.chart+xml"/>
  <Override PartName="/ppt/charts/chart20.xml" ContentType="application/vnd.openxmlformats-officedocument.drawingml.chart+xml"/>
  <Override PartName="/ppt/notesSlides/notesSlide12.xml" ContentType="application/vnd.openxmlformats-officedocument.presentationml.notesSlide+xml"/>
  <Override PartName="/ppt/notesSlides/notesSlide7.xml" ContentType="application/vnd.openxmlformats-officedocument.presentationml.notesSlide+xml"/>
  <Default Extension="xlsx" ContentType="application/vnd.openxmlformats-officedocument.spreadsheetml.sheet"/>
  <Override PartName="/ppt/charts/chart3.xml" ContentType="application/vnd.openxmlformats-officedocument.drawingml.chart+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charts/chart18.xml" ContentType="application/vnd.openxmlformats-officedocument.drawingml.chart+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Default Extension="jpeg" ContentType="image/jpeg"/>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34.xml" ContentType="application/vnd.openxmlformats-officedocument.presentationml.slideLayout+xml"/>
  <Override PartName="/ppt/charts/chart16.xml" ContentType="application/vnd.openxmlformats-officedocument.drawingml.chart+xml"/>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charts/chart14.xml" ContentType="application/vnd.openxmlformats-officedocument.drawingml.chart+xml"/>
  <Override PartName="/ppt/charts/chart23.xml" ContentType="application/vnd.openxmlformats-officedocument.drawingml.chart+xml"/>
  <Override PartName="/ppt/notesSlides/notesSlide1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charts/chart8.xml" ContentType="application/vnd.openxmlformats-officedocument.drawingml.chart+xml"/>
  <Override PartName="/ppt/charts/chart12.xml" ContentType="application/vnd.openxmlformats-officedocument.drawingml.chart+xml"/>
  <Override PartName="/ppt/charts/chart21.xml" ContentType="application/vnd.openxmlformats-officedocument.drawingml.chart+xml"/>
  <Override PartName="/ppt/notesSlides/notesSlide13.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charts/chart6.xml" ContentType="application/vnd.openxmlformats-officedocument.drawingml.chart+xml"/>
  <Override PartName="/ppt/charts/chart10.xml" ContentType="application/vnd.openxmlformats-officedocument.drawingml.chart+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6.xml" ContentType="application/vnd.openxmlformats-officedocument.presentationml.notesSlide+xml"/>
  <Override PartName="/ppt/charts/chart4.xml" ContentType="application/vnd.openxmlformats-officedocument.drawingml.chart+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charts/chart2.xml" ContentType="application/vnd.openxmlformats-officedocument.drawingml.char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charts/chart19.xml" ContentType="application/vnd.openxmlformats-officedocument.drawingml.char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charts/chart15.xml" ContentType="application/vnd.openxmlformats-officedocument.drawingml.char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charts/chart9.xml" ContentType="application/vnd.openxmlformats-officedocument.drawingml.chart+xml"/>
  <Override PartName="/ppt/charts/chart11.xml" ContentType="application/vnd.openxmlformats-officedocument.drawingml.chart+xml"/>
  <Override PartName="/ppt/charts/chart22.xml" ContentType="application/vnd.openxmlformats-officedocument.drawingml.chart+xml"/>
  <Override PartName="/ppt/notesSlides/notesSlide14.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charts/chart5.xml" ContentType="application/vnd.openxmlformats-officedocument.drawingml.chart+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8" r:id="rId1"/>
    <p:sldMasterId id="2147483673" r:id="rId2"/>
    <p:sldMasterId id="2147483687" r:id="rId3"/>
  </p:sldMasterIdLst>
  <p:notesMasterIdLst>
    <p:notesMasterId r:id="rId45"/>
  </p:notesMasterIdLst>
  <p:handoutMasterIdLst>
    <p:handoutMasterId r:id="rId46"/>
  </p:handoutMasterIdLst>
  <p:sldIdLst>
    <p:sldId id="646" r:id="rId4"/>
    <p:sldId id="647" r:id="rId5"/>
    <p:sldId id="645" r:id="rId6"/>
    <p:sldId id="511" r:id="rId7"/>
    <p:sldId id="653" r:id="rId8"/>
    <p:sldId id="625" r:id="rId9"/>
    <p:sldId id="665" r:id="rId10"/>
    <p:sldId id="654" r:id="rId11"/>
    <p:sldId id="655" r:id="rId12"/>
    <p:sldId id="656" r:id="rId13"/>
    <p:sldId id="657" r:id="rId14"/>
    <p:sldId id="658" r:id="rId15"/>
    <p:sldId id="659" r:id="rId16"/>
    <p:sldId id="660" r:id="rId17"/>
    <p:sldId id="635" r:id="rId18"/>
    <p:sldId id="662" r:id="rId19"/>
    <p:sldId id="663" r:id="rId20"/>
    <p:sldId id="664" r:id="rId21"/>
    <p:sldId id="634" r:id="rId22"/>
    <p:sldId id="564" r:id="rId23"/>
    <p:sldId id="626" r:id="rId24"/>
    <p:sldId id="636" r:id="rId25"/>
    <p:sldId id="652" r:id="rId26"/>
    <p:sldId id="666" r:id="rId27"/>
    <p:sldId id="667" r:id="rId28"/>
    <p:sldId id="681" r:id="rId29"/>
    <p:sldId id="668" r:id="rId30"/>
    <p:sldId id="670" r:id="rId31"/>
    <p:sldId id="671" r:id="rId32"/>
    <p:sldId id="672" r:id="rId33"/>
    <p:sldId id="673" r:id="rId34"/>
    <p:sldId id="674" r:id="rId35"/>
    <p:sldId id="675" r:id="rId36"/>
    <p:sldId id="676" r:id="rId37"/>
    <p:sldId id="629" r:id="rId38"/>
    <p:sldId id="677" r:id="rId39"/>
    <p:sldId id="678" r:id="rId40"/>
    <p:sldId id="679" r:id="rId41"/>
    <p:sldId id="680" r:id="rId42"/>
    <p:sldId id="540" r:id="rId43"/>
    <p:sldId id="541" r:id="rId44"/>
  </p:sldIdLst>
  <p:sldSz cx="9144000" cy="6858000" type="screen4x3"/>
  <p:notesSz cx="6997700" cy="9283700"/>
  <p:defaultTextStyle>
    <a:defPPr>
      <a:defRPr lang="en-US"/>
    </a:defPPr>
    <a:lvl1pPr algn="ctr" rtl="0" eaLnBrk="0" fontAlgn="base" hangingPunct="0">
      <a:lnSpc>
        <a:spcPct val="90000"/>
      </a:lnSpc>
      <a:spcBef>
        <a:spcPct val="0"/>
      </a:spcBef>
      <a:spcAft>
        <a:spcPct val="0"/>
      </a:spcAft>
      <a:defRPr sz="2400" i="1" kern="1200">
        <a:solidFill>
          <a:schemeClr val="tx1"/>
        </a:solidFill>
        <a:latin typeface="Arial" charset="0"/>
        <a:ea typeface="+mn-ea"/>
        <a:cs typeface="+mn-cs"/>
      </a:defRPr>
    </a:lvl1pPr>
    <a:lvl2pPr marL="457200" algn="ctr" rtl="0" eaLnBrk="0" fontAlgn="base" hangingPunct="0">
      <a:lnSpc>
        <a:spcPct val="90000"/>
      </a:lnSpc>
      <a:spcBef>
        <a:spcPct val="0"/>
      </a:spcBef>
      <a:spcAft>
        <a:spcPct val="0"/>
      </a:spcAft>
      <a:defRPr sz="2400" i="1" kern="1200">
        <a:solidFill>
          <a:schemeClr val="tx1"/>
        </a:solidFill>
        <a:latin typeface="Arial" charset="0"/>
        <a:ea typeface="+mn-ea"/>
        <a:cs typeface="+mn-cs"/>
      </a:defRPr>
    </a:lvl2pPr>
    <a:lvl3pPr marL="914400" algn="ctr" rtl="0" eaLnBrk="0" fontAlgn="base" hangingPunct="0">
      <a:lnSpc>
        <a:spcPct val="90000"/>
      </a:lnSpc>
      <a:spcBef>
        <a:spcPct val="0"/>
      </a:spcBef>
      <a:spcAft>
        <a:spcPct val="0"/>
      </a:spcAft>
      <a:defRPr sz="2400" i="1" kern="1200">
        <a:solidFill>
          <a:schemeClr val="tx1"/>
        </a:solidFill>
        <a:latin typeface="Arial" charset="0"/>
        <a:ea typeface="+mn-ea"/>
        <a:cs typeface="+mn-cs"/>
      </a:defRPr>
    </a:lvl3pPr>
    <a:lvl4pPr marL="1371600" algn="ctr" rtl="0" eaLnBrk="0" fontAlgn="base" hangingPunct="0">
      <a:lnSpc>
        <a:spcPct val="90000"/>
      </a:lnSpc>
      <a:spcBef>
        <a:spcPct val="0"/>
      </a:spcBef>
      <a:spcAft>
        <a:spcPct val="0"/>
      </a:spcAft>
      <a:defRPr sz="2400" i="1" kern="1200">
        <a:solidFill>
          <a:schemeClr val="tx1"/>
        </a:solidFill>
        <a:latin typeface="Arial" charset="0"/>
        <a:ea typeface="+mn-ea"/>
        <a:cs typeface="+mn-cs"/>
      </a:defRPr>
    </a:lvl4pPr>
    <a:lvl5pPr marL="1828800" algn="ctr" rtl="0" eaLnBrk="0" fontAlgn="base" hangingPunct="0">
      <a:lnSpc>
        <a:spcPct val="90000"/>
      </a:lnSpc>
      <a:spcBef>
        <a:spcPct val="0"/>
      </a:spcBef>
      <a:spcAft>
        <a:spcPct val="0"/>
      </a:spcAft>
      <a:defRPr sz="2400" i="1" kern="1200">
        <a:solidFill>
          <a:schemeClr val="tx1"/>
        </a:solidFill>
        <a:latin typeface="Arial" charset="0"/>
        <a:ea typeface="+mn-ea"/>
        <a:cs typeface="+mn-cs"/>
      </a:defRPr>
    </a:lvl5pPr>
    <a:lvl6pPr marL="2286000" algn="l" defTabSz="914400" rtl="0" eaLnBrk="1" latinLnBrk="0" hangingPunct="1">
      <a:defRPr sz="2400" i="1" kern="1200">
        <a:solidFill>
          <a:schemeClr val="tx1"/>
        </a:solidFill>
        <a:latin typeface="Arial" charset="0"/>
        <a:ea typeface="+mn-ea"/>
        <a:cs typeface="+mn-cs"/>
      </a:defRPr>
    </a:lvl6pPr>
    <a:lvl7pPr marL="2743200" algn="l" defTabSz="914400" rtl="0" eaLnBrk="1" latinLnBrk="0" hangingPunct="1">
      <a:defRPr sz="2400" i="1" kern="1200">
        <a:solidFill>
          <a:schemeClr val="tx1"/>
        </a:solidFill>
        <a:latin typeface="Arial" charset="0"/>
        <a:ea typeface="+mn-ea"/>
        <a:cs typeface="+mn-cs"/>
      </a:defRPr>
    </a:lvl7pPr>
    <a:lvl8pPr marL="3200400" algn="l" defTabSz="914400" rtl="0" eaLnBrk="1" latinLnBrk="0" hangingPunct="1">
      <a:defRPr sz="2400" i="1" kern="1200">
        <a:solidFill>
          <a:schemeClr val="tx1"/>
        </a:solidFill>
        <a:latin typeface="Arial" charset="0"/>
        <a:ea typeface="+mn-ea"/>
        <a:cs typeface="+mn-cs"/>
      </a:defRPr>
    </a:lvl8pPr>
    <a:lvl9pPr marL="3657600" algn="l" defTabSz="914400" rtl="0" eaLnBrk="1" latinLnBrk="0" hangingPunct="1">
      <a:defRPr sz="2400" i="1"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399"/>
    <a:srgbClr val="336699"/>
    <a:srgbClr val="9999CC"/>
    <a:srgbClr val="9999FF"/>
    <a:srgbClr val="DDDDDD"/>
    <a:srgbClr val="FFFF00"/>
    <a:srgbClr val="000099"/>
    <a:srgbClr val="FF00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181" autoAdjust="0"/>
    <p:restoredTop sz="92571" autoAdjust="0"/>
  </p:normalViewPr>
  <p:slideViewPr>
    <p:cSldViewPr>
      <p:cViewPr varScale="1">
        <p:scale>
          <a:sx n="72" d="100"/>
          <a:sy n="72" d="100"/>
        </p:scale>
        <p:origin x="-1236" y="-96"/>
      </p:cViewPr>
      <p:guideLst>
        <p:guide orient="horz" pos="2160"/>
        <p:guide pos="2880"/>
      </p:guideLst>
    </p:cSldViewPr>
  </p:slideViewPr>
  <p:notesTextViewPr>
    <p:cViewPr>
      <p:scale>
        <a:sx n="100" d="100"/>
        <a:sy n="100" d="100"/>
      </p:scale>
      <p:origin x="0" y="0"/>
    </p:cViewPr>
  </p:notesTextViewPr>
  <p:sorterViewPr>
    <p:cViewPr>
      <p:scale>
        <a:sx n="66" d="100"/>
        <a:sy n="66" d="100"/>
      </p:scale>
      <p:origin x="0" y="1118"/>
    </p:cViewPr>
  </p:sorterViewPr>
  <p:notesViewPr>
    <p:cSldViewPr>
      <p:cViewPr>
        <p:scale>
          <a:sx n="100" d="100"/>
          <a:sy n="100" d="100"/>
        </p:scale>
        <p:origin x="-821" y="374"/>
      </p:cViewPr>
      <p:guideLst>
        <p:guide orient="horz" pos="2924"/>
        <p:guide pos="2204"/>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viewProps" Target="viewProps.xml"/><Relationship Id="rId8" Type="http://schemas.openxmlformats.org/officeDocument/2006/relationships/slide" Target="slides/slide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Office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Office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Office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Office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Office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Office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Office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Office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Office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Office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Office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Office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Office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Office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Office_Excel_Worksheet22.xlsx"/></Relationships>
</file>

<file path=ppt/charts/_rels/chart23.xml.rels><?xml version="1.0" encoding="UTF-8" standalone="yes"?>
<Relationships xmlns="http://schemas.openxmlformats.org/package/2006/relationships"><Relationship Id="rId1" Type="http://schemas.openxmlformats.org/officeDocument/2006/relationships/oleObject" Target="file:///C:\Documents%20and%20Settings\alhamid\My%20Documents\Net%20Academy\Stats\FY10\07%20NetAcad%20EEM%20monthly%20report%20February%202010%20%20FY10.xls"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Documents%20and%20Settings\alhamid\My%20Documents\Net%20Academy\Stats\FY10\07%20NetAcad%20EEM%20monthly%20report%20February%202010%20%20FY10.xls"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Office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Office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Office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Office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Office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Office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Office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0876803551609326"/>
          <c:y val="0.18461538461538482"/>
          <c:w val="0.25860155382907885"/>
          <c:h val="0.5974358974358982"/>
        </c:manualLayout>
      </c:layout>
      <c:pieChart>
        <c:varyColors val="1"/>
        <c:ser>
          <c:idx val="0"/>
          <c:order val="0"/>
          <c:tx>
            <c:strRef>
              <c:f>Sheet1!$A$2</c:f>
              <c:strCache>
                <c:ptCount val="1"/>
                <c:pt idx="0">
                  <c:v>Global</c:v>
                </c:pt>
              </c:strCache>
            </c:strRef>
          </c:tx>
          <c:spPr>
            <a:solidFill>
              <a:srgbClr val="C0C0C0"/>
            </a:solidFill>
            <a:ln w="4089">
              <a:solidFill>
                <a:schemeClr val="tx1"/>
              </a:solidFill>
              <a:prstDash val="solid"/>
            </a:ln>
          </c:spPr>
          <c:dPt>
            <c:idx val="0"/>
            <c:spPr>
              <a:solidFill>
                <a:srgbClr val="339966"/>
              </a:solidFill>
              <a:ln w="4089">
                <a:solidFill>
                  <a:schemeClr val="tx1"/>
                </a:solidFill>
                <a:prstDash val="solid"/>
              </a:ln>
            </c:spPr>
          </c:dPt>
          <c:dPt>
            <c:idx val="2"/>
            <c:spPr>
              <a:solidFill>
                <a:srgbClr val="FF9900"/>
              </a:solidFill>
              <a:ln w="4089">
                <a:solidFill>
                  <a:schemeClr val="tx1"/>
                </a:solidFill>
                <a:prstDash val="solid"/>
              </a:ln>
            </c:spPr>
          </c:dPt>
          <c:dPt>
            <c:idx val="3"/>
            <c:spPr>
              <a:solidFill>
                <a:srgbClr val="FFFF00"/>
              </a:solidFill>
              <a:ln w="4089">
                <a:solidFill>
                  <a:schemeClr val="tx1"/>
                </a:solidFill>
                <a:prstDash val="solid"/>
              </a:ln>
            </c:spPr>
          </c:dPt>
          <c:cat>
            <c:strRef>
              <c:f>Sheet1!$B$1:$E$1</c:f>
              <c:strCache>
                <c:ptCount val="4"/>
                <c:pt idx="0">
                  <c:v>Secondary*</c:v>
                </c:pt>
                <c:pt idx="1">
                  <c:v>2-3 Year Institutions</c:v>
                </c:pt>
                <c:pt idx="2">
                  <c:v>4 Year Institutions*</c:v>
                </c:pt>
                <c:pt idx="3">
                  <c:v>Other*</c:v>
                </c:pt>
              </c:strCache>
            </c:strRef>
          </c:cat>
          <c:val>
            <c:numRef>
              <c:f>Sheet1!$B$2:$E$2</c:f>
              <c:numCache>
                <c:formatCode>0%</c:formatCode>
                <c:ptCount val="4"/>
                <c:pt idx="0">
                  <c:v>0.15097966014702943</c:v>
                </c:pt>
                <c:pt idx="1">
                  <c:v>0.34351080006223955</c:v>
                </c:pt>
                <c:pt idx="2">
                  <c:v>0.45454934785189705</c:v>
                </c:pt>
                <c:pt idx="3">
                  <c:v>5.0960191938834498E-2</c:v>
                </c:pt>
              </c:numCache>
            </c:numRef>
          </c:val>
        </c:ser>
        <c:firstSliceAng val="0"/>
      </c:pieChart>
      <c:spPr>
        <a:noFill/>
        <a:ln w="8179">
          <a:noFill/>
        </a:ln>
      </c:spPr>
    </c:plotArea>
    <c:legend>
      <c:legendPos val="r"/>
      <c:layout>
        <c:manualLayout>
          <c:xMode val="edge"/>
          <c:yMode val="edge"/>
          <c:x val="0.22847846030981253"/>
          <c:y val="5.1282051282051294E-2"/>
          <c:w val="0.77152153969018822"/>
          <c:h val="0.88205128205128258"/>
        </c:manualLayout>
      </c:layout>
      <c:spPr>
        <a:noFill/>
        <a:ln w="8179">
          <a:noFill/>
        </a:ln>
      </c:spPr>
      <c:txPr>
        <a:bodyPr/>
        <a:lstStyle/>
        <a:p>
          <a:pPr>
            <a:defRPr sz="1302" b="1" i="0" u="none" strike="noStrike" baseline="0">
              <a:solidFill>
                <a:schemeClr val="tx1"/>
              </a:solidFill>
              <a:latin typeface="Arial"/>
              <a:ea typeface="Arial"/>
              <a:cs typeface="Arial"/>
            </a:defRPr>
          </a:pPr>
          <a:endParaRPr lang="en-US"/>
        </a:p>
      </c:txPr>
    </c:legend>
    <c:plotVisOnly val="1"/>
    <c:dispBlanksAs val="zero"/>
  </c:chart>
  <c:spPr>
    <a:gradFill flip="none" rotWithShape="0">
      <a:gsLst>
        <a:gs pos="0">
          <a:srgbClr val="708CA1">
            <a:gamma/>
            <a:shade val="24706"/>
            <a:invGamma/>
          </a:srgbClr>
        </a:gs>
        <a:gs pos="100000">
          <a:srgbClr val="708CA1"/>
        </a:gs>
      </a:gsLst>
      <a:lin ang="0" scaled="1"/>
      <a:tileRect/>
    </a:gradFill>
    <a:ln>
      <a:noFill/>
    </a:ln>
  </c:spPr>
  <c:txPr>
    <a:bodyPr/>
    <a:lstStyle/>
    <a:p>
      <a:pPr>
        <a:defRPr sz="539" b="1" i="0" u="none" strike="noStrike" baseline="0">
          <a:solidFill>
            <a:schemeClr val="tx1"/>
          </a:solidFill>
          <a:latin typeface="Arial"/>
          <a:ea typeface="Arial"/>
          <a:cs typeface="Arial"/>
        </a:defRPr>
      </a:pPr>
      <a:endParaRPr lang="en-US"/>
    </a:p>
  </c:txPr>
  <c:externalData r:id="rId1"/>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3950617283950679"/>
          <c:y val="0.12857142857142873"/>
          <c:w val="0.32716049382716111"/>
          <c:h val="0.75714285714285778"/>
        </c:manualLayout>
      </c:layout>
      <c:pieChart>
        <c:varyColors val="1"/>
        <c:ser>
          <c:idx val="0"/>
          <c:order val="0"/>
          <c:tx>
            <c:strRef>
              <c:f>Sheet1!$A$2</c:f>
              <c:strCache>
                <c:ptCount val="1"/>
                <c:pt idx="0">
                  <c:v>AP - Mature</c:v>
                </c:pt>
              </c:strCache>
            </c:strRef>
          </c:tx>
          <c:spPr>
            <a:solidFill>
              <a:srgbClr val="339966"/>
            </a:solidFill>
            <a:ln w="8353">
              <a:solidFill>
                <a:schemeClr val="tx1"/>
              </a:solidFill>
              <a:prstDash val="solid"/>
            </a:ln>
          </c:spPr>
          <c:dPt>
            <c:idx val="1"/>
            <c:spPr>
              <a:solidFill>
                <a:srgbClr val="C0C0C0"/>
              </a:solidFill>
              <a:ln w="8353">
                <a:solidFill>
                  <a:schemeClr val="tx1"/>
                </a:solidFill>
                <a:prstDash val="solid"/>
              </a:ln>
            </c:spPr>
          </c:dPt>
          <c:dPt>
            <c:idx val="2"/>
            <c:spPr>
              <a:solidFill>
                <a:srgbClr val="FF9900"/>
              </a:solidFill>
              <a:ln w="8353">
                <a:solidFill>
                  <a:schemeClr val="tx1"/>
                </a:solidFill>
                <a:prstDash val="solid"/>
              </a:ln>
            </c:spPr>
          </c:dPt>
          <c:dPt>
            <c:idx val="3"/>
            <c:spPr>
              <a:solidFill>
                <a:srgbClr val="FFFF00"/>
              </a:solidFill>
              <a:ln w="8353">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7.8537957491728816E-2</c:v>
                </c:pt>
                <c:pt idx="1">
                  <c:v>0.39117071537996168</c:v>
                </c:pt>
                <c:pt idx="2">
                  <c:v>0.51795208486206012</c:v>
                </c:pt>
                <c:pt idx="3">
                  <c:v>1.2339242266249556E-2</c:v>
                </c:pt>
              </c:numCache>
            </c:numRef>
          </c:val>
        </c:ser>
        <c:firstSliceAng val="0"/>
      </c:pieChart>
      <c:spPr>
        <a:noFill/>
        <a:ln w="16706">
          <a:noFill/>
        </a:ln>
      </c:spPr>
    </c:plotArea>
    <c:plotVisOnly val="1"/>
    <c:dispBlanksAs val="zero"/>
  </c:chart>
  <c:spPr>
    <a:noFill/>
    <a:ln>
      <a:noFill/>
    </a:ln>
  </c:spPr>
  <c:txPr>
    <a:bodyPr/>
    <a:lstStyle/>
    <a:p>
      <a:pPr>
        <a:defRPr sz="395" b="1" i="0" u="none" strike="noStrike" baseline="0">
          <a:solidFill>
            <a:schemeClr val="tx1"/>
          </a:solidFill>
          <a:latin typeface="Arial"/>
          <a:ea typeface="Arial"/>
          <a:cs typeface="Arial"/>
        </a:defRPr>
      </a:pPr>
      <a:endParaRPr lang="en-US"/>
    </a:p>
  </c:txPr>
  <c:externalData r:id="rId1"/>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5833333333333334"/>
          <c:y val="0.13138686131386862"/>
          <c:w val="0.28611111111111109"/>
          <c:h val="0.75182481751824937"/>
        </c:manualLayout>
      </c:layout>
      <c:pieChart>
        <c:varyColors val="1"/>
        <c:ser>
          <c:idx val="0"/>
          <c:order val="0"/>
          <c:tx>
            <c:strRef>
              <c:f>Sheet1!$A$2</c:f>
              <c:strCache>
                <c:ptCount val="1"/>
                <c:pt idx="0">
                  <c:v>European Market</c:v>
                </c:pt>
              </c:strCache>
            </c:strRef>
          </c:tx>
          <c:spPr>
            <a:solidFill>
              <a:srgbClr val="339966"/>
            </a:solidFill>
            <a:ln w="8466">
              <a:solidFill>
                <a:schemeClr val="tx1"/>
              </a:solidFill>
              <a:prstDash val="solid"/>
            </a:ln>
          </c:spPr>
          <c:dPt>
            <c:idx val="1"/>
            <c:spPr>
              <a:solidFill>
                <a:srgbClr val="C0C0C0"/>
              </a:solidFill>
              <a:ln w="8466">
                <a:solidFill>
                  <a:schemeClr val="tx1"/>
                </a:solidFill>
                <a:prstDash val="solid"/>
              </a:ln>
            </c:spPr>
          </c:dPt>
          <c:dPt>
            <c:idx val="2"/>
            <c:spPr>
              <a:solidFill>
                <a:srgbClr val="FF9900"/>
              </a:solidFill>
              <a:ln w="8466">
                <a:solidFill>
                  <a:schemeClr val="tx1"/>
                </a:solidFill>
                <a:prstDash val="solid"/>
              </a:ln>
            </c:spPr>
          </c:dPt>
          <c:dPt>
            <c:idx val="3"/>
            <c:spPr>
              <a:solidFill>
                <a:srgbClr val="FFFF00"/>
              </a:solidFill>
              <a:ln w="8466">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0.1466442692976487</c:v>
                </c:pt>
                <c:pt idx="1">
                  <c:v>0.40187504725183348</c:v>
                </c:pt>
                <c:pt idx="2">
                  <c:v>0.37168452785968142</c:v>
                </c:pt>
                <c:pt idx="3">
                  <c:v>7.9796155590836956E-2</c:v>
                </c:pt>
              </c:numCache>
            </c:numRef>
          </c:val>
        </c:ser>
        <c:firstSliceAng val="0"/>
      </c:pieChart>
      <c:spPr>
        <a:noFill/>
        <a:ln w="16931">
          <a:noFill/>
        </a:ln>
      </c:spPr>
    </c:plotArea>
    <c:plotVisOnly val="1"/>
    <c:dispBlanksAs val="zero"/>
  </c:chart>
  <c:spPr>
    <a:noFill/>
    <a:ln>
      <a:noFill/>
    </a:ln>
  </c:spPr>
  <c:txPr>
    <a:bodyPr/>
    <a:lstStyle/>
    <a:p>
      <a:pPr>
        <a:defRPr sz="400" b="1" i="0" u="none" strike="noStrike" baseline="0">
          <a:solidFill>
            <a:schemeClr val="tx1"/>
          </a:solidFill>
          <a:latin typeface="Arial"/>
          <a:ea typeface="Arial"/>
          <a:cs typeface="Arial"/>
        </a:defRPr>
      </a:pPr>
      <a:endParaRPr lang="en-US"/>
    </a:p>
  </c:txPr>
  <c:externalData r:id="rId1"/>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0765815760266365"/>
          <c:y val="0.18205128205128226"/>
          <c:w val="0.25971143174250833"/>
          <c:h val="0.60000000000000053"/>
        </c:manualLayout>
      </c:layout>
      <c:pieChart>
        <c:varyColors val="1"/>
        <c:ser>
          <c:idx val="0"/>
          <c:order val="0"/>
          <c:tx>
            <c:strRef>
              <c:f>Sheet1!$A$2</c:f>
              <c:strCache>
                <c:ptCount val="1"/>
                <c:pt idx="0">
                  <c:v>Global</c:v>
                </c:pt>
              </c:strCache>
            </c:strRef>
          </c:tx>
          <c:spPr>
            <a:solidFill>
              <a:srgbClr val="C0C0C0"/>
            </a:solidFill>
            <a:ln w="4501">
              <a:solidFill>
                <a:schemeClr val="tx1"/>
              </a:solidFill>
              <a:prstDash val="solid"/>
            </a:ln>
          </c:spPr>
          <c:dPt>
            <c:idx val="0"/>
            <c:spPr>
              <a:solidFill>
                <a:srgbClr val="FF9900"/>
              </a:solidFill>
              <a:ln w="4501">
                <a:solidFill>
                  <a:schemeClr val="tx1"/>
                </a:solidFill>
                <a:prstDash val="solid"/>
              </a:ln>
            </c:spPr>
          </c:dPt>
          <c:dPt>
            <c:idx val="1"/>
            <c:spPr>
              <a:solidFill>
                <a:schemeClr val="accent2"/>
              </a:solidFill>
              <a:ln w="4501">
                <a:solidFill>
                  <a:schemeClr val="tx1"/>
                </a:solidFill>
                <a:prstDash val="solid"/>
              </a:ln>
            </c:spPr>
          </c:dPt>
          <c:dPt>
            <c:idx val="2"/>
            <c:spPr>
              <a:solidFill>
                <a:srgbClr val="666699"/>
              </a:solidFill>
              <a:ln w="4501">
                <a:solidFill>
                  <a:schemeClr val="tx1"/>
                </a:solidFill>
                <a:prstDash val="solid"/>
              </a:ln>
            </c:spPr>
          </c:dPt>
          <c:dPt>
            <c:idx val="3"/>
            <c:spPr>
              <a:solidFill>
                <a:srgbClr val="008080"/>
              </a:solidFill>
              <a:ln w="4501">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0.21056880976121814</c:v>
                </c:pt>
                <c:pt idx="1">
                  <c:v>0.5367442877220695</c:v>
                </c:pt>
                <c:pt idx="2">
                  <c:v>0.21948717102651388</c:v>
                </c:pt>
                <c:pt idx="3">
                  <c:v>3.3199731490198447E-2</c:v>
                </c:pt>
              </c:numCache>
            </c:numRef>
          </c:val>
        </c:ser>
        <c:firstSliceAng val="0"/>
      </c:pieChart>
      <c:spPr>
        <a:noFill/>
        <a:ln w="9001">
          <a:noFill/>
        </a:ln>
      </c:spPr>
    </c:plotArea>
    <c:legend>
      <c:legendPos val="r"/>
      <c:layout>
        <c:manualLayout>
          <c:xMode val="edge"/>
          <c:yMode val="edge"/>
          <c:x val="0.1824037037259148"/>
          <c:y val="4.8717948717948774E-2"/>
          <c:w val="0.81759629627408603"/>
          <c:h val="0.88205128205128203"/>
        </c:manualLayout>
      </c:layout>
      <c:spPr>
        <a:noFill/>
        <a:ln w="9001">
          <a:noFill/>
        </a:ln>
      </c:spPr>
      <c:txPr>
        <a:bodyPr/>
        <a:lstStyle/>
        <a:p>
          <a:pPr>
            <a:defRPr sz="1433" b="1" i="0" u="none" strike="noStrike" baseline="0">
              <a:solidFill>
                <a:schemeClr val="tx1"/>
              </a:solidFill>
              <a:latin typeface="Arial"/>
              <a:ea typeface="Arial"/>
              <a:cs typeface="Arial"/>
            </a:defRPr>
          </a:pPr>
          <a:endParaRPr lang="en-US"/>
        </a:p>
      </c:txPr>
    </c:legend>
    <c:plotVisOnly val="1"/>
    <c:dispBlanksAs val="zero"/>
  </c:chart>
  <c:spPr>
    <a:gradFill flip="none" rotWithShape="0">
      <a:gsLst>
        <a:gs pos="0">
          <a:srgbClr val="708CA1">
            <a:gamma/>
            <a:shade val="24706"/>
            <a:invGamma/>
          </a:srgbClr>
        </a:gs>
        <a:gs pos="100000">
          <a:srgbClr val="708CA1"/>
        </a:gs>
      </a:gsLst>
      <a:lin ang="0" scaled="1"/>
      <a:tileRect/>
    </a:gradFill>
    <a:ln>
      <a:noFill/>
    </a:ln>
  </c:spPr>
  <c:txPr>
    <a:bodyPr/>
    <a:lstStyle/>
    <a:p>
      <a:pPr>
        <a:defRPr sz="594" b="1" i="0" u="none" strike="noStrike" baseline="0">
          <a:solidFill>
            <a:schemeClr val="tx1"/>
          </a:solidFill>
          <a:latin typeface="Arial"/>
          <a:ea typeface="Arial"/>
          <a:cs typeface="Arial"/>
        </a:defRPr>
      </a:pPr>
      <a:endParaRPr lang="en-US"/>
    </a:p>
  </c:txPr>
  <c:externalData r:id="rId1"/>
</c:chartSpace>
</file>

<file path=ppt/charts/chart13.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355828220858897"/>
          <c:y val="0.1304347826086957"/>
          <c:w val="0.31901840490797601"/>
          <c:h val="0.75362318840579778"/>
        </c:manualLayout>
      </c:layout>
      <c:pieChart>
        <c:varyColors val="1"/>
        <c:ser>
          <c:idx val="0"/>
          <c:order val="0"/>
          <c:tx>
            <c:strRef>
              <c:f>Sheet1!$A$2</c:f>
              <c:strCache>
                <c:ptCount val="1"/>
                <c:pt idx="0">
                  <c:v>Latin America and the Caribbean</c:v>
                </c:pt>
              </c:strCache>
            </c:strRef>
          </c:tx>
          <c:spPr>
            <a:solidFill>
              <a:srgbClr val="339966"/>
            </a:solidFill>
            <a:ln w="8536">
              <a:solidFill>
                <a:schemeClr val="tx1"/>
              </a:solidFill>
              <a:prstDash val="solid"/>
            </a:ln>
          </c:spPr>
          <c:dPt>
            <c:idx val="0"/>
            <c:spPr>
              <a:solidFill>
                <a:srgbClr val="FF9900"/>
              </a:solidFill>
              <a:ln w="8536">
                <a:solidFill>
                  <a:schemeClr val="tx1"/>
                </a:solidFill>
                <a:prstDash val="solid"/>
              </a:ln>
            </c:spPr>
          </c:dPt>
          <c:dPt>
            <c:idx val="1"/>
            <c:spPr>
              <a:solidFill>
                <a:schemeClr val="accent2"/>
              </a:solidFill>
              <a:ln w="8536">
                <a:solidFill>
                  <a:schemeClr val="tx1"/>
                </a:solidFill>
                <a:prstDash val="solid"/>
              </a:ln>
            </c:spPr>
          </c:dPt>
          <c:dPt>
            <c:idx val="2"/>
            <c:spPr>
              <a:solidFill>
                <a:srgbClr val="666699"/>
              </a:solidFill>
              <a:ln w="8536">
                <a:solidFill>
                  <a:schemeClr val="tx1"/>
                </a:solidFill>
                <a:prstDash val="solid"/>
              </a:ln>
            </c:spPr>
          </c:dPt>
          <c:dPt>
            <c:idx val="3"/>
            <c:spPr>
              <a:solidFill>
                <a:srgbClr val="008080"/>
              </a:solidFill>
              <a:ln w="8536">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0.18075037267192307</c:v>
                </c:pt>
                <c:pt idx="1">
                  <c:v>0.56500056873626747</c:v>
                </c:pt>
                <c:pt idx="2">
                  <c:v>0.21341978124607142</c:v>
                </c:pt>
                <c:pt idx="3">
                  <c:v>4.0829277345737797E-2</c:v>
                </c:pt>
              </c:numCache>
            </c:numRef>
          </c:val>
        </c:ser>
        <c:firstSliceAng val="0"/>
      </c:pieChart>
      <c:spPr>
        <a:noFill/>
        <a:ln w="17071">
          <a:noFill/>
        </a:ln>
      </c:spPr>
    </c:plotArea>
    <c:plotVisOnly val="1"/>
    <c:dispBlanksAs val="zero"/>
  </c:chart>
  <c:spPr>
    <a:noFill/>
    <a:ln>
      <a:noFill/>
    </a:ln>
  </c:spPr>
  <c:txPr>
    <a:bodyPr/>
    <a:lstStyle/>
    <a:p>
      <a:pPr>
        <a:defRPr sz="403" b="1" i="0" u="none" strike="noStrike" baseline="0">
          <a:solidFill>
            <a:schemeClr val="tx1"/>
          </a:solidFill>
          <a:latin typeface="Arial"/>
          <a:ea typeface="Arial"/>
          <a:cs typeface="Arial"/>
        </a:defRPr>
      </a:pPr>
      <a:endParaRPr lang="en-US"/>
    </a:p>
  </c:txPr>
  <c:externalData r:id="rId1"/>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153846153846185"/>
          <c:y val="0.12949640287769812"/>
          <c:w val="0.32307692307692354"/>
          <c:h val="0.75539568345323804"/>
        </c:manualLayout>
      </c:layout>
      <c:pieChart>
        <c:varyColors val="1"/>
        <c:ser>
          <c:idx val="0"/>
          <c:order val="0"/>
          <c:tx>
            <c:strRef>
              <c:f>Sheet1!$A$2</c:f>
              <c:strCache>
                <c:ptCount val="1"/>
                <c:pt idx="0">
                  <c:v>United States and Canada</c:v>
                </c:pt>
              </c:strCache>
            </c:strRef>
          </c:tx>
          <c:spPr>
            <a:solidFill>
              <a:srgbClr val="339966"/>
            </a:solidFill>
            <a:ln w="8140">
              <a:solidFill>
                <a:schemeClr val="tx1"/>
              </a:solidFill>
              <a:prstDash val="solid"/>
            </a:ln>
          </c:spPr>
          <c:dPt>
            <c:idx val="0"/>
            <c:spPr>
              <a:solidFill>
                <a:srgbClr val="FF9900"/>
              </a:solidFill>
              <a:ln w="8140">
                <a:solidFill>
                  <a:schemeClr val="tx1"/>
                </a:solidFill>
                <a:prstDash val="solid"/>
              </a:ln>
            </c:spPr>
          </c:dPt>
          <c:dPt>
            <c:idx val="1"/>
            <c:spPr>
              <a:solidFill>
                <a:schemeClr val="accent2"/>
              </a:solidFill>
              <a:ln w="8140">
                <a:solidFill>
                  <a:schemeClr val="tx1"/>
                </a:solidFill>
                <a:prstDash val="solid"/>
              </a:ln>
            </c:spPr>
          </c:dPt>
          <c:dPt>
            <c:idx val="2"/>
            <c:spPr>
              <a:solidFill>
                <a:srgbClr val="666699"/>
              </a:solidFill>
              <a:ln w="8140">
                <a:solidFill>
                  <a:schemeClr val="tx1"/>
                </a:solidFill>
                <a:prstDash val="solid"/>
              </a:ln>
            </c:spPr>
          </c:dPt>
          <c:dPt>
            <c:idx val="3"/>
            <c:spPr>
              <a:solidFill>
                <a:srgbClr val="008080"/>
              </a:solidFill>
              <a:ln w="8140">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0.29638612105750894</c:v>
                </c:pt>
                <c:pt idx="1">
                  <c:v>0.4736938441650555</c:v>
                </c:pt>
                <c:pt idx="2">
                  <c:v>0.18787823321473923</c:v>
                </c:pt>
                <c:pt idx="3">
                  <c:v>4.2041801562696615E-2</c:v>
                </c:pt>
              </c:numCache>
            </c:numRef>
          </c:val>
        </c:ser>
        <c:firstSliceAng val="0"/>
      </c:pieChart>
      <c:spPr>
        <a:noFill/>
        <a:ln w="16281">
          <a:noFill/>
        </a:ln>
      </c:spPr>
    </c:plotArea>
    <c:plotVisOnly val="1"/>
    <c:dispBlanksAs val="zero"/>
  </c:chart>
  <c:spPr>
    <a:noFill/>
    <a:ln>
      <a:noFill/>
    </a:ln>
  </c:spPr>
  <c:txPr>
    <a:bodyPr/>
    <a:lstStyle/>
    <a:p>
      <a:pPr>
        <a:defRPr sz="385" b="1" i="0" u="none" strike="noStrike" baseline="0">
          <a:solidFill>
            <a:schemeClr val="tx1"/>
          </a:solidFill>
          <a:latin typeface="Arial"/>
          <a:ea typeface="Arial"/>
          <a:cs typeface="Arial"/>
        </a:defRPr>
      </a:pPr>
      <a:endParaRPr lang="en-US"/>
    </a:p>
  </c:txPr>
  <c:externalData r:id="rId1"/>
</c:chartSpace>
</file>

<file path=ppt/charts/chart15.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355828220858897"/>
          <c:y val="0.1304347826086957"/>
          <c:w val="0.31901840490797601"/>
          <c:h val="0.75362318840579778"/>
        </c:manualLayout>
      </c:layout>
      <c:pieChart>
        <c:varyColors val="1"/>
        <c:ser>
          <c:idx val="0"/>
          <c:order val="0"/>
          <c:tx>
            <c:strRef>
              <c:f>Sheet1!$A$2</c:f>
              <c:strCache>
                <c:ptCount val="1"/>
                <c:pt idx="0">
                  <c:v>Central and Eastern Europe</c:v>
                </c:pt>
              </c:strCache>
            </c:strRef>
          </c:tx>
          <c:spPr>
            <a:solidFill>
              <a:srgbClr val="339966"/>
            </a:solidFill>
            <a:ln w="8542">
              <a:solidFill>
                <a:schemeClr val="tx1"/>
              </a:solidFill>
              <a:prstDash val="solid"/>
            </a:ln>
          </c:spPr>
          <c:dPt>
            <c:idx val="0"/>
            <c:spPr>
              <a:solidFill>
                <a:srgbClr val="FF9900"/>
              </a:solidFill>
              <a:ln w="8542">
                <a:solidFill>
                  <a:schemeClr val="tx1"/>
                </a:solidFill>
                <a:prstDash val="solid"/>
              </a:ln>
            </c:spPr>
          </c:dPt>
          <c:dPt>
            <c:idx val="1"/>
            <c:spPr>
              <a:solidFill>
                <a:schemeClr val="accent2"/>
              </a:solidFill>
              <a:ln w="8542">
                <a:solidFill>
                  <a:schemeClr val="tx1"/>
                </a:solidFill>
                <a:prstDash val="solid"/>
              </a:ln>
            </c:spPr>
          </c:dPt>
          <c:dPt>
            <c:idx val="2"/>
            <c:spPr>
              <a:solidFill>
                <a:srgbClr val="666699"/>
              </a:solidFill>
              <a:ln w="8542">
                <a:solidFill>
                  <a:schemeClr val="tx1"/>
                </a:solidFill>
                <a:prstDash val="solid"/>
              </a:ln>
            </c:spPr>
          </c:dPt>
          <c:dPt>
            <c:idx val="3"/>
            <c:spPr>
              <a:solidFill>
                <a:srgbClr val="008080"/>
              </a:solidFill>
              <a:ln w="8542">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0.21921891504724436</c:v>
                </c:pt>
                <c:pt idx="1">
                  <c:v>0.49611483308975718</c:v>
                </c:pt>
                <c:pt idx="2">
                  <c:v>0.2271918274030878</c:v>
                </c:pt>
                <c:pt idx="3">
                  <c:v>5.7474424459911209E-2</c:v>
                </c:pt>
              </c:numCache>
            </c:numRef>
          </c:val>
        </c:ser>
        <c:firstSliceAng val="0"/>
      </c:pieChart>
      <c:spPr>
        <a:noFill/>
        <a:ln w="17084">
          <a:noFill/>
        </a:ln>
      </c:spPr>
    </c:plotArea>
    <c:plotVisOnly val="1"/>
    <c:dispBlanksAs val="zero"/>
  </c:chart>
  <c:spPr>
    <a:noFill/>
    <a:ln>
      <a:noFill/>
    </a:ln>
  </c:spPr>
  <c:txPr>
    <a:bodyPr/>
    <a:lstStyle/>
    <a:p>
      <a:pPr>
        <a:defRPr sz="404" b="1" i="0" u="none" strike="noStrike" baseline="0">
          <a:solidFill>
            <a:schemeClr val="tx1"/>
          </a:solidFill>
          <a:latin typeface="Arial"/>
          <a:ea typeface="Arial"/>
          <a:cs typeface="Arial"/>
        </a:defRPr>
      </a:pPr>
      <a:endParaRPr lang="en-US"/>
    </a:p>
  </c:txPr>
  <c:externalData r:id="rId1"/>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055727554179566"/>
          <c:y val="0.1304347826086957"/>
          <c:w val="0.32198142414860714"/>
          <c:h val="0.75362318840579778"/>
        </c:manualLayout>
      </c:layout>
      <c:pieChart>
        <c:varyColors val="1"/>
        <c:ser>
          <c:idx val="0"/>
          <c:order val="0"/>
          <c:tx>
            <c:strRef>
              <c:f>Sheet1!$A$2</c:f>
              <c:strCache>
                <c:ptCount val="1"/>
                <c:pt idx="0">
                  <c:v>Middle East</c:v>
                </c:pt>
              </c:strCache>
            </c:strRef>
          </c:tx>
          <c:spPr>
            <a:solidFill>
              <a:srgbClr val="339966"/>
            </a:solidFill>
            <a:ln w="8466">
              <a:solidFill>
                <a:schemeClr val="tx1"/>
              </a:solidFill>
              <a:prstDash val="solid"/>
            </a:ln>
          </c:spPr>
          <c:dPt>
            <c:idx val="0"/>
            <c:spPr>
              <a:solidFill>
                <a:srgbClr val="FF9900"/>
              </a:solidFill>
              <a:ln w="8466">
                <a:solidFill>
                  <a:schemeClr val="tx1"/>
                </a:solidFill>
                <a:prstDash val="solid"/>
              </a:ln>
            </c:spPr>
          </c:dPt>
          <c:dPt>
            <c:idx val="1"/>
            <c:spPr>
              <a:solidFill>
                <a:schemeClr val="accent2"/>
              </a:solidFill>
              <a:ln w="8466">
                <a:solidFill>
                  <a:schemeClr val="tx1"/>
                </a:solidFill>
                <a:prstDash val="solid"/>
              </a:ln>
            </c:spPr>
          </c:dPt>
          <c:dPt>
            <c:idx val="2"/>
            <c:spPr>
              <a:solidFill>
                <a:srgbClr val="666699"/>
              </a:solidFill>
              <a:ln w="8466">
                <a:solidFill>
                  <a:schemeClr val="tx1"/>
                </a:solidFill>
                <a:prstDash val="solid"/>
              </a:ln>
            </c:spPr>
          </c:dPt>
          <c:dPt>
            <c:idx val="3"/>
            <c:spPr>
              <a:solidFill>
                <a:srgbClr val="008080"/>
              </a:solidFill>
              <a:ln w="8466">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0.36579679082430638</c:v>
                </c:pt>
                <c:pt idx="1">
                  <c:v>0.441116839483288</c:v>
                </c:pt>
                <c:pt idx="2">
                  <c:v>0.18315182760817927</c:v>
                </c:pt>
                <c:pt idx="3">
                  <c:v>9.9345420842263873E-3</c:v>
                </c:pt>
              </c:numCache>
            </c:numRef>
          </c:val>
        </c:ser>
        <c:firstSliceAng val="0"/>
      </c:pieChart>
      <c:spPr>
        <a:noFill/>
        <a:ln w="16933">
          <a:noFill/>
        </a:ln>
      </c:spPr>
    </c:plotArea>
    <c:plotVisOnly val="1"/>
    <c:dispBlanksAs val="zero"/>
  </c:chart>
  <c:spPr>
    <a:noFill/>
    <a:ln>
      <a:noFill/>
    </a:ln>
  </c:spPr>
  <c:txPr>
    <a:bodyPr/>
    <a:lstStyle/>
    <a:p>
      <a:pPr>
        <a:defRPr sz="400" b="1" i="0" u="none" strike="noStrike" baseline="0">
          <a:solidFill>
            <a:schemeClr val="tx1"/>
          </a:solidFill>
          <a:latin typeface="Arial"/>
          <a:ea typeface="Arial"/>
          <a:cs typeface="Arial"/>
        </a:defRPr>
      </a:pPr>
      <a:endParaRPr lang="en-US"/>
    </a:p>
  </c:txPr>
  <c:externalData r:id="rId1"/>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259259259259262"/>
          <c:y val="0.13138686131386862"/>
          <c:w val="0.31790123456790131"/>
          <c:h val="0.75182481751824937"/>
        </c:manualLayout>
      </c:layout>
      <c:pieChart>
        <c:varyColors val="1"/>
        <c:ser>
          <c:idx val="0"/>
          <c:order val="0"/>
          <c:tx>
            <c:strRef>
              <c:f>Sheet1!$A$2</c:f>
              <c:strCache>
                <c:ptCount val="1"/>
                <c:pt idx="0">
                  <c:v>Africa</c:v>
                </c:pt>
              </c:strCache>
            </c:strRef>
          </c:tx>
          <c:spPr>
            <a:solidFill>
              <a:srgbClr val="339966"/>
            </a:solidFill>
            <a:ln w="9075">
              <a:solidFill>
                <a:schemeClr val="tx1"/>
              </a:solidFill>
              <a:prstDash val="solid"/>
            </a:ln>
          </c:spPr>
          <c:dPt>
            <c:idx val="0"/>
            <c:spPr>
              <a:solidFill>
                <a:srgbClr val="FF9900"/>
              </a:solidFill>
              <a:ln w="9075">
                <a:solidFill>
                  <a:schemeClr val="tx1"/>
                </a:solidFill>
                <a:prstDash val="solid"/>
              </a:ln>
            </c:spPr>
          </c:dPt>
          <c:dPt>
            <c:idx val="1"/>
            <c:spPr>
              <a:solidFill>
                <a:schemeClr val="accent2"/>
              </a:solidFill>
              <a:ln w="9075">
                <a:solidFill>
                  <a:schemeClr val="tx1"/>
                </a:solidFill>
                <a:prstDash val="solid"/>
              </a:ln>
            </c:spPr>
          </c:dPt>
          <c:dPt>
            <c:idx val="2"/>
            <c:spPr>
              <a:solidFill>
                <a:srgbClr val="666699"/>
              </a:solidFill>
              <a:ln w="9075">
                <a:solidFill>
                  <a:schemeClr val="tx1"/>
                </a:solidFill>
                <a:prstDash val="solid"/>
              </a:ln>
            </c:spPr>
          </c:dPt>
          <c:dPt>
            <c:idx val="3"/>
            <c:spPr>
              <a:solidFill>
                <a:srgbClr val="008080"/>
              </a:solidFill>
              <a:ln w="9075">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0.32763178015160466</c:v>
                </c:pt>
                <c:pt idx="1">
                  <c:v>0.37746029665552588</c:v>
                </c:pt>
                <c:pt idx="2">
                  <c:v>0.26991720733119251</c:v>
                </c:pt>
                <c:pt idx="3">
                  <c:v>2.4990715861677275E-2</c:v>
                </c:pt>
              </c:numCache>
            </c:numRef>
          </c:val>
        </c:ser>
        <c:firstSliceAng val="0"/>
      </c:pieChart>
      <c:spPr>
        <a:noFill/>
        <a:ln w="18150">
          <a:noFill/>
        </a:ln>
      </c:spPr>
    </c:plotArea>
    <c:plotVisOnly val="1"/>
    <c:dispBlanksAs val="zero"/>
  </c:chart>
  <c:spPr>
    <a:noFill/>
    <a:ln>
      <a:noFill/>
    </a:ln>
  </c:spPr>
  <c:txPr>
    <a:bodyPr/>
    <a:lstStyle/>
    <a:p>
      <a:pPr>
        <a:defRPr sz="429" b="1" i="0" u="none" strike="noStrike" baseline="0">
          <a:solidFill>
            <a:schemeClr val="tx1"/>
          </a:solidFill>
          <a:latin typeface="Arial"/>
          <a:ea typeface="Arial"/>
          <a:cs typeface="Arial"/>
        </a:defRPr>
      </a:pPr>
      <a:endParaRPr lang="en-US"/>
    </a:p>
  </c:txPr>
  <c:externalData r:id="rId1"/>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3950617283950679"/>
          <c:y val="0.12857142857142873"/>
          <c:w val="0.32716049382716111"/>
          <c:h val="0.75714285714285778"/>
        </c:manualLayout>
      </c:layout>
      <c:pieChart>
        <c:varyColors val="1"/>
        <c:ser>
          <c:idx val="0"/>
          <c:order val="0"/>
          <c:tx>
            <c:strRef>
              <c:f>Sheet1!$A$2</c:f>
              <c:strCache>
                <c:ptCount val="1"/>
                <c:pt idx="0">
                  <c:v>AP - Emerging &amp; Less Developed</c:v>
                </c:pt>
              </c:strCache>
            </c:strRef>
          </c:tx>
          <c:spPr>
            <a:solidFill>
              <a:srgbClr val="339966"/>
            </a:solidFill>
            <a:ln w="8353">
              <a:solidFill>
                <a:schemeClr val="tx1"/>
              </a:solidFill>
              <a:prstDash val="solid"/>
            </a:ln>
          </c:spPr>
          <c:dPt>
            <c:idx val="0"/>
            <c:spPr>
              <a:solidFill>
                <a:srgbClr val="FF9900"/>
              </a:solidFill>
              <a:ln w="8353">
                <a:solidFill>
                  <a:schemeClr val="tx1"/>
                </a:solidFill>
                <a:prstDash val="solid"/>
              </a:ln>
            </c:spPr>
          </c:dPt>
          <c:dPt>
            <c:idx val="1"/>
            <c:spPr>
              <a:solidFill>
                <a:schemeClr val="accent2"/>
              </a:solidFill>
              <a:ln w="8353">
                <a:solidFill>
                  <a:schemeClr val="tx1"/>
                </a:solidFill>
                <a:prstDash val="solid"/>
              </a:ln>
            </c:spPr>
          </c:dPt>
          <c:dPt>
            <c:idx val="2"/>
            <c:spPr>
              <a:solidFill>
                <a:srgbClr val="666699"/>
              </a:solidFill>
              <a:ln w="8353">
                <a:solidFill>
                  <a:schemeClr val="tx1"/>
                </a:solidFill>
                <a:prstDash val="solid"/>
              </a:ln>
            </c:spPr>
          </c:dPt>
          <c:dPt>
            <c:idx val="3"/>
            <c:spPr>
              <a:solidFill>
                <a:srgbClr val="008080"/>
              </a:solidFill>
              <a:ln w="8353">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9.5246256219934503E-2</c:v>
                </c:pt>
                <c:pt idx="1">
                  <c:v>0.59029394730932438</c:v>
                </c:pt>
                <c:pt idx="2">
                  <c:v>0.30447244317846078</c:v>
                </c:pt>
                <c:pt idx="3">
                  <c:v>9.9873532922807855E-3</c:v>
                </c:pt>
              </c:numCache>
            </c:numRef>
          </c:val>
        </c:ser>
        <c:firstSliceAng val="0"/>
      </c:pieChart>
      <c:spPr>
        <a:noFill/>
        <a:ln w="16706">
          <a:noFill/>
        </a:ln>
      </c:spPr>
    </c:plotArea>
    <c:plotVisOnly val="1"/>
    <c:dispBlanksAs val="zero"/>
  </c:chart>
  <c:spPr>
    <a:noFill/>
    <a:ln>
      <a:noFill/>
    </a:ln>
  </c:spPr>
  <c:txPr>
    <a:bodyPr/>
    <a:lstStyle/>
    <a:p>
      <a:pPr>
        <a:defRPr sz="395" b="1" i="0" u="none" strike="noStrike" baseline="0">
          <a:solidFill>
            <a:schemeClr val="tx1"/>
          </a:solidFill>
          <a:latin typeface="Arial"/>
          <a:ea typeface="Arial"/>
          <a:cs typeface="Arial"/>
        </a:defRPr>
      </a:pPr>
      <a:endParaRPr lang="en-US"/>
    </a:p>
  </c:txPr>
  <c:externalData r:id="rId1"/>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355828220858897"/>
          <c:y val="0.1304347826086957"/>
          <c:w val="0.31901840490797601"/>
          <c:h val="0.75362318840579778"/>
        </c:manualLayout>
      </c:layout>
      <c:pieChart>
        <c:varyColors val="1"/>
        <c:ser>
          <c:idx val="0"/>
          <c:order val="0"/>
          <c:tx>
            <c:strRef>
              <c:f>Sheet1!$A$2</c:f>
              <c:strCache>
                <c:ptCount val="1"/>
                <c:pt idx="0">
                  <c:v>Japan</c:v>
                </c:pt>
              </c:strCache>
            </c:strRef>
          </c:tx>
          <c:spPr>
            <a:solidFill>
              <a:srgbClr val="339966"/>
            </a:solidFill>
            <a:ln w="8460">
              <a:solidFill>
                <a:schemeClr val="tx1"/>
              </a:solidFill>
              <a:prstDash val="solid"/>
            </a:ln>
          </c:spPr>
          <c:dPt>
            <c:idx val="0"/>
            <c:spPr>
              <a:solidFill>
                <a:srgbClr val="FF9900"/>
              </a:solidFill>
              <a:ln w="8460">
                <a:solidFill>
                  <a:schemeClr val="tx1"/>
                </a:solidFill>
                <a:prstDash val="solid"/>
              </a:ln>
            </c:spPr>
          </c:dPt>
          <c:dPt>
            <c:idx val="1"/>
            <c:spPr>
              <a:solidFill>
                <a:schemeClr val="accent2"/>
              </a:solidFill>
              <a:ln w="8460">
                <a:solidFill>
                  <a:schemeClr val="tx1"/>
                </a:solidFill>
                <a:prstDash val="solid"/>
              </a:ln>
            </c:spPr>
          </c:dPt>
          <c:dPt>
            <c:idx val="2"/>
            <c:spPr>
              <a:solidFill>
                <a:srgbClr val="666699"/>
              </a:solidFill>
              <a:ln w="8460">
                <a:solidFill>
                  <a:schemeClr val="tx1"/>
                </a:solidFill>
                <a:prstDash val="solid"/>
              </a:ln>
            </c:spPr>
          </c:dPt>
          <c:dPt>
            <c:idx val="3"/>
            <c:spPr>
              <a:solidFill>
                <a:srgbClr val="008080"/>
              </a:solidFill>
              <a:ln w="8460">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3.1858004323586302E-3</c:v>
                </c:pt>
                <c:pt idx="1">
                  <c:v>0.67482079872568013</c:v>
                </c:pt>
                <c:pt idx="2">
                  <c:v>0.28638070315166719</c:v>
                </c:pt>
                <c:pt idx="3">
                  <c:v>3.5612697690294695E-2</c:v>
                </c:pt>
              </c:numCache>
            </c:numRef>
          </c:val>
        </c:ser>
        <c:firstSliceAng val="0"/>
      </c:pieChart>
      <c:spPr>
        <a:noFill/>
        <a:ln w="16920">
          <a:noFill/>
        </a:ln>
      </c:spPr>
    </c:plotArea>
    <c:plotVisOnly val="1"/>
    <c:dispBlanksAs val="zero"/>
  </c:chart>
  <c:spPr>
    <a:noFill/>
    <a:ln>
      <a:noFill/>
    </a:ln>
  </c:spPr>
  <c:txPr>
    <a:bodyPr/>
    <a:lstStyle/>
    <a:p>
      <a:pPr>
        <a:defRPr sz="400" b="1" i="0" u="none" strike="noStrike" baseline="0">
          <a:solidFill>
            <a:schemeClr val="tx1"/>
          </a:solidFill>
          <a:latin typeface="Arial"/>
          <a:ea typeface="Arial"/>
          <a:cs typeface="Arial"/>
        </a:defRPr>
      </a:pPr>
      <a:endParaRPr lang="en-U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153846153846185"/>
          <c:y val="0.12949640287769812"/>
          <c:w val="0.32307692307692354"/>
          <c:h val="0.75539568345323804"/>
        </c:manualLayout>
      </c:layout>
      <c:pieChart>
        <c:varyColors val="1"/>
        <c:ser>
          <c:idx val="0"/>
          <c:order val="0"/>
          <c:tx>
            <c:strRef>
              <c:f>Sheet1!$A$2</c:f>
              <c:strCache>
                <c:ptCount val="1"/>
                <c:pt idx="0">
                  <c:v>Latin America and the Caribbean</c:v>
                </c:pt>
              </c:strCache>
            </c:strRef>
          </c:tx>
          <c:spPr>
            <a:solidFill>
              <a:srgbClr val="339966"/>
            </a:solidFill>
            <a:ln w="8328">
              <a:solidFill>
                <a:schemeClr val="tx1"/>
              </a:solidFill>
              <a:prstDash val="solid"/>
            </a:ln>
          </c:spPr>
          <c:dPt>
            <c:idx val="1"/>
            <c:spPr>
              <a:solidFill>
                <a:srgbClr val="C0C0C0"/>
              </a:solidFill>
              <a:ln w="8328">
                <a:solidFill>
                  <a:schemeClr val="tx1"/>
                </a:solidFill>
                <a:prstDash val="solid"/>
              </a:ln>
            </c:spPr>
          </c:dPt>
          <c:dPt>
            <c:idx val="2"/>
            <c:spPr>
              <a:solidFill>
                <a:srgbClr val="FF9900"/>
              </a:solidFill>
              <a:ln w="8328">
                <a:solidFill>
                  <a:schemeClr val="tx1"/>
                </a:solidFill>
                <a:prstDash val="solid"/>
              </a:ln>
            </c:spPr>
          </c:dPt>
          <c:dPt>
            <c:idx val="3"/>
            <c:spPr>
              <a:solidFill>
                <a:srgbClr val="FFFF00"/>
              </a:solidFill>
              <a:ln w="8328">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8.2075187062515015E-2</c:v>
                </c:pt>
                <c:pt idx="1">
                  <c:v>0.24972594335827505</c:v>
                </c:pt>
                <c:pt idx="2">
                  <c:v>0.61747023091157816</c:v>
                </c:pt>
                <c:pt idx="3">
                  <c:v>5.0728638667632164E-2</c:v>
                </c:pt>
              </c:numCache>
            </c:numRef>
          </c:val>
        </c:ser>
        <c:firstSliceAng val="0"/>
      </c:pieChart>
      <c:spPr>
        <a:noFill/>
        <a:ln w="16656">
          <a:noFill/>
        </a:ln>
      </c:spPr>
    </c:plotArea>
    <c:plotVisOnly val="1"/>
    <c:dispBlanksAs val="zero"/>
  </c:chart>
  <c:spPr>
    <a:noFill/>
    <a:ln>
      <a:noFill/>
    </a:ln>
  </c:spPr>
  <c:txPr>
    <a:bodyPr/>
    <a:lstStyle/>
    <a:p>
      <a:pPr>
        <a:defRPr sz="393" b="1" i="0" u="none" strike="noStrike" baseline="0">
          <a:solidFill>
            <a:schemeClr val="tx1"/>
          </a:solidFill>
          <a:latin typeface="Arial"/>
          <a:ea typeface="Arial"/>
          <a:cs typeface="Arial"/>
        </a:defRPr>
      </a:pPr>
      <a:endParaRPr lang="en-US"/>
    </a:p>
  </c:txPr>
  <c:externalData r:id="rId1"/>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46153846153846"/>
          <c:y val="0.13138686131386862"/>
          <c:w val="0.31692307692307736"/>
          <c:h val="0.75182481751824937"/>
        </c:manualLayout>
      </c:layout>
      <c:pieChart>
        <c:varyColors val="1"/>
        <c:ser>
          <c:idx val="0"/>
          <c:order val="0"/>
          <c:tx>
            <c:strRef>
              <c:f>Sheet1!$A$2</c:f>
              <c:strCache>
                <c:ptCount val="1"/>
                <c:pt idx="0">
                  <c:v>Russia and CIS</c:v>
                </c:pt>
              </c:strCache>
            </c:strRef>
          </c:tx>
          <c:spPr>
            <a:solidFill>
              <a:srgbClr val="339966"/>
            </a:solidFill>
            <a:ln w="8669">
              <a:solidFill>
                <a:schemeClr val="tx1"/>
              </a:solidFill>
              <a:prstDash val="solid"/>
            </a:ln>
          </c:spPr>
          <c:dPt>
            <c:idx val="0"/>
            <c:spPr>
              <a:solidFill>
                <a:srgbClr val="FF9900"/>
              </a:solidFill>
              <a:ln w="8669">
                <a:solidFill>
                  <a:schemeClr val="tx1"/>
                </a:solidFill>
                <a:prstDash val="solid"/>
              </a:ln>
            </c:spPr>
          </c:dPt>
          <c:dPt>
            <c:idx val="1"/>
            <c:spPr>
              <a:solidFill>
                <a:schemeClr val="accent2"/>
              </a:solidFill>
              <a:ln w="8669">
                <a:solidFill>
                  <a:schemeClr val="tx1"/>
                </a:solidFill>
                <a:prstDash val="solid"/>
              </a:ln>
            </c:spPr>
          </c:dPt>
          <c:dPt>
            <c:idx val="2"/>
            <c:spPr>
              <a:solidFill>
                <a:srgbClr val="666699"/>
              </a:solidFill>
              <a:ln w="8669">
                <a:solidFill>
                  <a:schemeClr val="tx1"/>
                </a:solidFill>
                <a:prstDash val="solid"/>
              </a:ln>
            </c:spPr>
          </c:dPt>
          <c:dPt>
            <c:idx val="3"/>
            <c:spPr>
              <a:solidFill>
                <a:srgbClr val="008080"/>
              </a:solidFill>
              <a:ln w="8669">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0.41641414141414157</c:v>
                </c:pt>
                <c:pt idx="1">
                  <c:v>0.3447474747474748</c:v>
                </c:pt>
                <c:pt idx="2">
                  <c:v>0.22363636363636372</c:v>
                </c:pt>
                <c:pt idx="3">
                  <c:v>1.5202020202020211E-2</c:v>
                </c:pt>
              </c:numCache>
            </c:numRef>
          </c:val>
        </c:ser>
        <c:firstSliceAng val="0"/>
      </c:pieChart>
      <c:spPr>
        <a:noFill/>
        <a:ln w="17338">
          <a:noFill/>
        </a:ln>
      </c:spPr>
    </c:plotArea>
    <c:plotVisOnly val="1"/>
    <c:dispBlanksAs val="zero"/>
  </c:chart>
  <c:spPr>
    <a:noFill/>
    <a:ln>
      <a:noFill/>
    </a:ln>
  </c:spPr>
  <c:txPr>
    <a:bodyPr/>
    <a:lstStyle/>
    <a:p>
      <a:pPr>
        <a:defRPr sz="410" b="1" i="0" u="none" strike="noStrike" baseline="0">
          <a:solidFill>
            <a:schemeClr val="tx1"/>
          </a:solidFill>
          <a:latin typeface="Arial"/>
          <a:ea typeface="Arial"/>
          <a:cs typeface="Arial"/>
        </a:defRPr>
      </a:pPr>
      <a:endParaRPr lang="en-US"/>
    </a:p>
  </c:txPr>
  <c:externalData r:id="rId1"/>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3950617283950679"/>
          <c:y val="0.12857142857142873"/>
          <c:w val="0.32716049382716111"/>
          <c:h val="0.75714285714285778"/>
        </c:manualLayout>
      </c:layout>
      <c:pieChart>
        <c:varyColors val="1"/>
        <c:ser>
          <c:idx val="0"/>
          <c:order val="0"/>
          <c:tx>
            <c:strRef>
              <c:f>Sheet1!$A$2</c:f>
              <c:strCache>
                <c:ptCount val="1"/>
                <c:pt idx="0">
                  <c:v>AP - Mature</c:v>
                </c:pt>
              </c:strCache>
            </c:strRef>
          </c:tx>
          <c:spPr>
            <a:solidFill>
              <a:srgbClr val="339966"/>
            </a:solidFill>
            <a:ln w="8353">
              <a:solidFill>
                <a:schemeClr val="tx1"/>
              </a:solidFill>
              <a:prstDash val="solid"/>
            </a:ln>
          </c:spPr>
          <c:dPt>
            <c:idx val="0"/>
            <c:spPr>
              <a:solidFill>
                <a:srgbClr val="FF9900"/>
              </a:solidFill>
              <a:ln w="8353">
                <a:solidFill>
                  <a:schemeClr val="tx1"/>
                </a:solidFill>
                <a:prstDash val="solid"/>
              </a:ln>
            </c:spPr>
          </c:dPt>
          <c:dPt>
            <c:idx val="1"/>
            <c:spPr>
              <a:solidFill>
                <a:schemeClr val="accent2"/>
              </a:solidFill>
              <a:ln w="8353">
                <a:solidFill>
                  <a:schemeClr val="tx1"/>
                </a:solidFill>
                <a:prstDash val="solid"/>
              </a:ln>
            </c:spPr>
          </c:dPt>
          <c:dPt>
            <c:idx val="2"/>
            <c:spPr>
              <a:solidFill>
                <a:srgbClr val="666699"/>
              </a:solidFill>
              <a:ln w="8353">
                <a:solidFill>
                  <a:schemeClr val="tx1"/>
                </a:solidFill>
                <a:prstDash val="solid"/>
              </a:ln>
            </c:spPr>
          </c:dPt>
          <c:dPt>
            <c:idx val="3"/>
            <c:spPr>
              <a:solidFill>
                <a:srgbClr val="008080"/>
              </a:solidFill>
              <a:ln w="8353">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0.18372317803982224</c:v>
                </c:pt>
                <c:pt idx="1">
                  <c:v>0.56731103808235051</c:v>
                </c:pt>
                <c:pt idx="2">
                  <c:v>0.20798376184032494</c:v>
                </c:pt>
                <c:pt idx="3">
                  <c:v>4.0982022037502432E-2</c:v>
                </c:pt>
              </c:numCache>
            </c:numRef>
          </c:val>
        </c:ser>
        <c:firstSliceAng val="0"/>
      </c:pieChart>
      <c:spPr>
        <a:noFill/>
        <a:ln w="16706">
          <a:noFill/>
        </a:ln>
      </c:spPr>
    </c:plotArea>
    <c:plotVisOnly val="1"/>
    <c:dispBlanksAs val="zero"/>
  </c:chart>
  <c:spPr>
    <a:noFill/>
    <a:ln>
      <a:noFill/>
    </a:ln>
  </c:spPr>
  <c:txPr>
    <a:bodyPr/>
    <a:lstStyle/>
    <a:p>
      <a:pPr>
        <a:defRPr sz="395" b="1" i="0" u="none" strike="noStrike" baseline="0">
          <a:solidFill>
            <a:schemeClr val="tx1"/>
          </a:solidFill>
          <a:latin typeface="Arial"/>
          <a:ea typeface="Arial"/>
          <a:cs typeface="Arial"/>
        </a:defRPr>
      </a:pPr>
      <a:endParaRPr lang="en-US"/>
    </a:p>
  </c:txPr>
  <c:externalData r:id="rId1"/>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5833333333333334"/>
          <c:y val="0.13138686131386862"/>
          <c:w val="0.28611111111111109"/>
          <c:h val="0.75182481751824937"/>
        </c:manualLayout>
      </c:layout>
      <c:pieChart>
        <c:varyColors val="1"/>
        <c:ser>
          <c:idx val="0"/>
          <c:order val="0"/>
          <c:tx>
            <c:strRef>
              <c:f>Sheet1!$A$2</c:f>
              <c:strCache>
                <c:ptCount val="1"/>
                <c:pt idx="0">
                  <c:v>European Market</c:v>
                </c:pt>
              </c:strCache>
            </c:strRef>
          </c:tx>
          <c:spPr>
            <a:solidFill>
              <a:srgbClr val="339966"/>
            </a:solidFill>
            <a:ln w="8427">
              <a:solidFill>
                <a:schemeClr val="tx1"/>
              </a:solidFill>
              <a:prstDash val="solid"/>
            </a:ln>
          </c:spPr>
          <c:dPt>
            <c:idx val="0"/>
            <c:spPr>
              <a:solidFill>
                <a:srgbClr val="FF9900"/>
              </a:solidFill>
              <a:ln w="8427">
                <a:solidFill>
                  <a:schemeClr val="tx1"/>
                </a:solidFill>
                <a:prstDash val="solid"/>
              </a:ln>
            </c:spPr>
          </c:dPt>
          <c:dPt>
            <c:idx val="1"/>
            <c:spPr>
              <a:solidFill>
                <a:schemeClr val="accent2"/>
              </a:solidFill>
              <a:ln w="8427">
                <a:solidFill>
                  <a:schemeClr val="tx1"/>
                </a:solidFill>
                <a:prstDash val="solid"/>
              </a:ln>
            </c:spPr>
          </c:dPt>
          <c:dPt>
            <c:idx val="2"/>
            <c:spPr>
              <a:solidFill>
                <a:srgbClr val="666699"/>
              </a:solidFill>
              <a:ln w="8427">
                <a:solidFill>
                  <a:schemeClr val="tx1"/>
                </a:solidFill>
                <a:prstDash val="solid"/>
              </a:ln>
            </c:spPr>
          </c:dPt>
          <c:dPt>
            <c:idx val="3"/>
            <c:spPr>
              <a:solidFill>
                <a:srgbClr val="008080"/>
              </a:solidFill>
              <a:ln w="8427">
                <a:solidFill>
                  <a:schemeClr val="tx1"/>
                </a:solidFill>
                <a:prstDash val="solid"/>
              </a:ln>
            </c:spPr>
          </c:dPt>
          <c:cat>
            <c:strRef>
              <c:f>Sheet1!$B$1:$E$1</c:f>
              <c:strCache>
                <c:ptCount val="4"/>
                <c:pt idx="0">
                  <c:v>ITE</c:v>
                </c:pt>
                <c:pt idx="1">
                  <c:v>CCNA 1,2*</c:v>
                </c:pt>
                <c:pt idx="2">
                  <c:v>CCNA 3,4*</c:v>
                </c:pt>
                <c:pt idx="3">
                  <c:v>Adv Tech &amp; Other</c:v>
                </c:pt>
              </c:strCache>
            </c:strRef>
          </c:cat>
          <c:val>
            <c:numRef>
              <c:f>Sheet1!$B$2:$E$2</c:f>
              <c:numCache>
                <c:formatCode>0%</c:formatCode>
                <c:ptCount val="4"/>
                <c:pt idx="0">
                  <c:v>0.16917015133924437</c:v>
                </c:pt>
                <c:pt idx="1">
                  <c:v>0.61375615168856812</c:v>
                </c:pt>
                <c:pt idx="2">
                  <c:v>0.17698883192405296</c:v>
                </c:pt>
                <c:pt idx="3">
                  <c:v>4.0084865048134716E-2</c:v>
                </c:pt>
              </c:numCache>
            </c:numRef>
          </c:val>
        </c:ser>
        <c:firstSliceAng val="0"/>
      </c:pieChart>
      <c:spPr>
        <a:noFill/>
        <a:ln w="16854">
          <a:noFill/>
        </a:ln>
      </c:spPr>
    </c:plotArea>
    <c:plotVisOnly val="1"/>
    <c:dispBlanksAs val="zero"/>
  </c:chart>
  <c:spPr>
    <a:noFill/>
    <a:ln>
      <a:noFill/>
    </a:ln>
  </c:spPr>
  <c:txPr>
    <a:bodyPr/>
    <a:lstStyle/>
    <a:p>
      <a:pPr>
        <a:defRPr sz="398" b="1" i="0" u="none" strike="noStrike" baseline="0">
          <a:solidFill>
            <a:schemeClr val="tx1"/>
          </a:solidFill>
          <a:latin typeface="Arial"/>
          <a:ea typeface="Arial"/>
          <a:cs typeface="Arial"/>
        </a:defRPr>
      </a:pPr>
      <a:endParaRPr lang="en-US"/>
    </a:p>
  </c:txPr>
  <c:externalData r:id="rId1"/>
</c:chartSpace>
</file>

<file path=ppt/charts/chart23.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1176218549190159"/>
          <c:y val="6.2547919109679662E-2"/>
          <c:w val="0.87307291438723089"/>
          <c:h val="0.62287302780055975"/>
        </c:manualLayout>
      </c:layout>
      <c:lineChart>
        <c:grouping val="standard"/>
        <c:ser>
          <c:idx val="0"/>
          <c:order val="0"/>
          <c:tx>
            <c:strRef>
              <c:f>Evolutive!$D$229</c:f>
              <c:strCache>
                <c:ptCount val="1"/>
                <c:pt idx="0">
                  <c:v>FY-2007</c:v>
                </c:pt>
              </c:strCache>
            </c:strRef>
          </c:tx>
          <c:spPr>
            <a:ln w="38100">
              <a:solidFill>
                <a:srgbClr val="008000"/>
              </a:solidFill>
              <a:prstDash val="solid"/>
            </a:ln>
          </c:spPr>
          <c:marker>
            <c:symbol val="diamond"/>
            <c:size val="6"/>
            <c:spPr>
              <a:solidFill>
                <a:srgbClr val="33CCCC"/>
              </a:solidFill>
              <a:ln>
                <a:solidFill>
                  <a:srgbClr val="00800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Evolutive!$E$229:$P$229</c:f>
              <c:numCache>
                <c:formatCode>General</c:formatCode>
                <c:ptCount val="12"/>
                <c:pt idx="0">
                  <c:v>7675</c:v>
                </c:pt>
                <c:pt idx="1">
                  <c:v>7719</c:v>
                </c:pt>
                <c:pt idx="2">
                  <c:v>7675</c:v>
                </c:pt>
                <c:pt idx="3">
                  <c:v>7696</c:v>
                </c:pt>
                <c:pt idx="4">
                  <c:v>6828</c:v>
                </c:pt>
                <c:pt idx="5">
                  <c:v>6953</c:v>
                </c:pt>
                <c:pt idx="6">
                  <c:v>7994</c:v>
                </c:pt>
                <c:pt idx="7">
                  <c:v>8115</c:v>
                </c:pt>
                <c:pt idx="8">
                  <c:v>8060</c:v>
                </c:pt>
                <c:pt idx="9">
                  <c:v>7934</c:v>
                </c:pt>
                <c:pt idx="10">
                  <c:v>7954</c:v>
                </c:pt>
                <c:pt idx="11">
                  <c:v>8134</c:v>
                </c:pt>
              </c:numCache>
            </c:numRef>
          </c:val>
        </c:ser>
        <c:ser>
          <c:idx val="1"/>
          <c:order val="1"/>
          <c:tx>
            <c:strRef>
              <c:f>Evolutive!$D$230</c:f>
              <c:strCache>
                <c:ptCount val="1"/>
                <c:pt idx="0">
                  <c:v>FY-2008</c:v>
                </c:pt>
              </c:strCache>
            </c:strRef>
          </c:tx>
          <c:spPr>
            <a:ln w="38100">
              <a:solidFill>
                <a:srgbClr val="FF0000"/>
              </a:solidFill>
              <a:prstDash val="solid"/>
            </a:ln>
          </c:spPr>
          <c:marker>
            <c:symbol val="diamond"/>
            <c:size val="6"/>
            <c:spPr>
              <a:solidFill>
                <a:srgbClr val="3366FF"/>
              </a:solidFill>
              <a:ln>
                <a:solidFill>
                  <a:srgbClr val="FF000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Evolutive!$E$230:$P$230</c:f>
              <c:numCache>
                <c:formatCode>General</c:formatCode>
                <c:ptCount val="12"/>
                <c:pt idx="0">
                  <c:v>8221</c:v>
                </c:pt>
                <c:pt idx="1">
                  <c:v>8345</c:v>
                </c:pt>
                <c:pt idx="2">
                  <c:v>8348</c:v>
                </c:pt>
                <c:pt idx="3">
                  <c:v>8362</c:v>
                </c:pt>
                <c:pt idx="4">
                  <c:v>7767</c:v>
                </c:pt>
                <c:pt idx="5">
                  <c:v>7642</c:v>
                </c:pt>
                <c:pt idx="6">
                  <c:v>8528</c:v>
                </c:pt>
                <c:pt idx="7">
                  <c:v>8679</c:v>
                </c:pt>
                <c:pt idx="8">
                  <c:v>8683</c:v>
                </c:pt>
                <c:pt idx="9">
                  <c:v>8917</c:v>
                </c:pt>
                <c:pt idx="10">
                  <c:v>8872</c:v>
                </c:pt>
                <c:pt idx="11">
                  <c:v>8982</c:v>
                </c:pt>
              </c:numCache>
            </c:numRef>
          </c:val>
        </c:ser>
        <c:ser>
          <c:idx val="2"/>
          <c:order val="2"/>
          <c:tx>
            <c:strRef>
              <c:f>Evolutive!$D$231</c:f>
              <c:strCache>
                <c:ptCount val="1"/>
                <c:pt idx="0">
                  <c:v>FY-2009</c:v>
                </c:pt>
              </c:strCache>
            </c:strRef>
          </c:tx>
          <c:spPr>
            <a:ln w="38100">
              <a:solidFill>
                <a:srgbClr val="000080"/>
              </a:solidFill>
              <a:prstDash val="solid"/>
            </a:ln>
          </c:spPr>
          <c:marker>
            <c:symbol val="diamond"/>
            <c:size val="6"/>
            <c:spPr>
              <a:solidFill>
                <a:srgbClr val="FFFF00"/>
              </a:solidFill>
              <a:ln>
                <a:solidFill>
                  <a:srgbClr val="00008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Evolutive!$E$231:$P$231</c:f>
              <c:numCache>
                <c:formatCode>General</c:formatCode>
                <c:ptCount val="12"/>
                <c:pt idx="0">
                  <c:v>8982</c:v>
                </c:pt>
                <c:pt idx="1">
                  <c:v>8975</c:v>
                </c:pt>
                <c:pt idx="2">
                  <c:v>9102</c:v>
                </c:pt>
                <c:pt idx="3">
                  <c:v>9019</c:v>
                </c:pt>
                <c:pt idx="4">
                  <c:v>8188</c:v>
                </c:pt>
                <c:pt idx="5">
                  <c:v>8326</c:v>
                </c:pt>
                <c:pt idx="6">
                  <c:v>10026</c:v>
                </c:pt>
                <c:pt idx="7">
                  <c:v>10303</c:v>
                </c:pt>
                <c:pt idx="8">
                  <c:v>10357</c:v>
                </c:pt>
                <c:pt idx="9">
                  <c:v>10870</c:v>
                </c:pt>
                <c:pt idx="10">
                  <c:v>10939</c:v>
                </c:pt>
                <c:pt idx="11">
                  <c:v>11097</c:v>
                </c:pt>
              </c:numCache>
            </c:numRef>
          </c:val>
        </c:ser>
        <c:ser>
          <c:idx val="3"/>
          <c:order val="3"/>
          <c:tx>
            <c:strRef>
              <c:f>Evolutive!$D$232</c:f>
              <c:strCache>
                <c:ptCount val="1"/>
                <c:pt idx="0">
                  <c:v>FY-2010</c:v>
                </c:pt>
              </c:strCache>
            </c:strRef>
          </c:tx>
          <c:spPr>
            <a:ln w="38100">
              <a:solidFill>
                <a:srgbClr val="000000"/>
              </a:solidFill>
              <a:prstDash val="solid"/>
            </a:ln>
          </c:spPr>
          <c:marker>
            <c:symbol val="diamond"/>
            <c:size val="9"/>
            <c:spPr>
              <a:solidFill>
                <a:srgbClr val="000000"/>
              </a:solidFill>
              <a:ln>
                <a:solidFill>
                  <a:srgbClr val="FFFFFF"/>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Evolutive!$E$232:$P$232</c:f>
              <c:numCache>
                <c:formatCode>General</c:formatCode>
                <c:ptCount val="12"/>
                <c:pt idx="0">
                  <c:v>11254</c:v>
                </c:pt>
                <c:pt idx="1">
                  <c:v>11408</c:v>
                </c:pt>
                <c:pt idx="2">
                  <c:v>11529</c:v>
                </c:pt>
                <c:pt idx="3">
                  <c:v>11449</c:v>
                </c:pt>
                <c:pt idx="4">
                  <c:v>10921</c:v>
                </c:pt>
                <c:pt idx="5">
                  <c:v>11128</c:v>
                </c:pt>
                <c:pt idx="6">
                  <c:v>12522</c:v>
                </c:pt>
                <c:pt idx="7">
                  <c:v>#N/A</c:v>
                </c:pt>
                <c:pt idx="8">
                  <c:v>#N/A</c:v>
                </c:pt>
                <c:pt idx="9">
                  <c:v>#N/A</c:v>
                </c:pt>
                <c:pt idx="10">
                  <c:v>#N/A</c:v>
                </c:pt>
                <c:pt idx="11">
                  <c:v>#N/A</c:v>
                </c:pt>
              </c:numCache>
            </c:numRef>
          </c:val>
        </c:ser>
        <c:marker val="1"/>
        <c:axId val="71344512"/>
        <c:axId val="80456320"/>
      </c:lineChart>
      <c:catAx>
        <c:axId val="71344512"/>
        <c:scaling>
          <c:orientation val="minMax"/>
        </c:scaling>
        <c:axPos val="b"/>
        <c:numFmt formatCode="General" sourceLinked="1"/>
        <c:tickLblPos val="nextTo"/>
        <c:spPr>
          <a:ln w="38100">
            <a:solidFill>
              <a:srgbClr val="000080"/>
            </a:solidFill>
            <a:prstDash val="solid"/>
          </a:ln>
        </c:spPr>
        <c:txPr>
          <a:bodyPr rot="0" vert="horz"/>
          <a:lstStyle/>
          <a:p>
            <a:pPr>
              <a:defRPr sz="900" b="0" i="0" u="none" strike="noStrike" baseline="0">
                <a:solidFill>
                  <a:srgbClr val="000000"/>
                </a:solidFill>
                <a:latin typeface="Arial"/>
                <a:ea typeface="Arial"/>
                <a:cs typeface="Arial"/>
              </a:defRPr>
            </a:pPr>
            <a:endParaRPr lang="en-US"/>
          </a:p>
        </c:txPr>
        <c:crossAx val="80456320"/>
        <c:crosses val="autoZero"/>
        <c:auto val="1"/>
        <c:lblAlgn val="ctr"/>
        <c:lblOffset val="100"/>
        <c:tickMarkSkip val="1"/>
      </c:catAx>
      <c:valAx>
        <c:axId val="80456320"/>
        <c:scaling>
          <c:orientation val="minMax"/>
        </c:scaling>
        <c:axPos val="l"/>
        <c:majorGridlines>
          <c:spPr>
            <a:ln w="3175">
              <a:solidFill>
                <a:srgbClr val="000000"/>
              </a:solidFill>
              <a:prstDash val="sysDash"/>
            </a:ln>
          </c:spPr>
        </c:majorGridlines>
        <c:numFmt formatCode="General" sourceLinked="0"/>
        <c:tickLblPos val="nextTo"/>
        <c:spPr>
          <a:ln w="38100">
            <a:solidFill>
              <a:srgbClr val="000080"/>
            </a:solidFill>
            <a:prstDash val="solid"/>
          </a:ln>
        </c:spPr>
        <c:txPr>
          <a:bodyPr rot="0" vert="horz"/>
          <a:lstStyle/>
          <a:p>
            <a:pPr>
              <a:defRPr sz="800" b="1" i="1" u="none" strike="noStrike" baseline="0">
                <a:solidFill>
                  <a:srgbClr val="000080"/>
                </a:solidFill>
                <a:latin typeface="Arial"/>
                <a:ea typeface="Arial"/>
                <a:cs typeface="Arial"/>
              </a:defRPr>
            </a:pPr>
            <a:endParaRPr lang="en-US"/>
          </a:p>
        </c:txPr>
        <c:crossAx val="71344512"/>
        <c:crosses val="autoZero"/>
        <c:crossBetween val="between"/>
      </c:valAx>
      <c:dTable>
        <c:showHorzBorder val="1"/>
        <c:showVertBorder val="1"/>
        <c:showOutline val="1"/>
        <c:showKeys val="1"/>
        <c:spPr>
          <a:ln w="3175">
            <a:solidFill>
              <a:srgbClr val="000080"/>
            </a:solidFill>
            <a:prstDash val="sysDash"/>
          </a:ln>
        </c:spPr>
        <c:txPr>
          <a:bodyPr/>
          <a:lstStyle/>
          <a:p>
            <a:pPr rtl="0">
              <a:defRPr sz="900" b="1" i="0" u="none" strike="noStrike" baseline="0">
                <a:solidFill>
                  <a:srgbClr val="000080"/>
                </a:solidFill>
                <a:latin typeface="Arial"/>
                <a:ea typeface="Arial"/>
                <a:cs typeface="Arial"/>
              </a:defRPr>
            </a:pPr>
            <a:endParaRPr lang="en-US"/>
          </a:p>
        </c:txPr>
      </c:dTable>
      <c:spPr>
        <a:noFill/>
        <a:ln w="25400">
          <a:noFill/>
        </a:ln>
      </c:spPr>
    </c:plotArea>
    <c:plotVisOnly val="1"/>
    <c:dispBlanksAs val="gap"/>
  </c:chart>
  <c:spPr>
    <a:noFill/>
    <a:ln w="9525">
      <a:noFill/>
    </a:ln>
  </c:spPr>
  <c:txPr>
    <a:bodyPr/>
    <a:lstStyle/>
    <a:p>
      <a:pPr>
        <a:defRPr sz="900" b="0" i="0" u="none" strike="noStrike" baseline="0">
          <a:solidFill>
            <a:srgbClr val="000000"/>
          </a:solidFill>
          <a:latin typeface="Arial"/>
          <a:ea typeface="Arial"/>
          <a:cs typeface="Arial"/>
        </a:defRPr>
      </a:pPr>
      <a:endParaRPr lang="en-US"/>
    </a:p>
  </c:txPr>
  <c:externalData r:id="rId1"/>
</c:chartSpace>
</file>

<file path=ppt/charts/chart24.xml><?xml version="1.0" encoding="utf-8"?>
<c:chartSpace xmlns:c="http://schemas.openxmlformats.org/drawingml/2006/chart" xmlns:a="http://schemas.openxmlformats.org/drawingml/2006/main" xmlns:r="http://schemas.openxmlformats.org/officeDocument/2006/relationships">
  <c:lang val="en-US"/>
  <c:chart>
    <c:plotArea>
      <c:layout>
        <c:manualLayout>
          <c:layoutTarget val="inner"/>
          <c:xMode val="edge"/>
          <c:yMode val="edge"/>
          <c:x val="0.11176218549190158"/>
          <c:y val="6.2547919109679662E-2"/>
          <c:w val="0.87307291438723089"/>
          <c:h val="0.62287302780055975"/>
        </c:manualLayout>
      </c:layout>
      <c:lineChart>
        <c:grouping val="standard"/>
        <c:ser>
          <c:idx val="0"/>
          <c:order val="0"/>
          <c:tx>
            <c:strRef>
              <c:f>Evolutive!$D$229</c:f>
              <c:strCache>
                <c:ptCount val="1"/>
                <c:pt idx="0">
                  <c:v>FY-2007</c:v>
                </c:pt>
              </c:strCache>
            </c:strRef>
          </c:tx>
          <c:spPr>
            <a:ln w="38100">
              <a:solidFill>
                <a:srgbClr val="008000"/>
              </a:solidFill>
              <a:prstDash val="solid"/>
            </a:ln>
          </c:spPr>
          <c:marker>
            <c:symbol val="diamond"/>
            <c:size val="6"/>
            <c:spPr>
              <a:solidFill>
                <a:srgbClr val="33CCCC"/>
              </a:solidFill>
              <a:ln>
                <a:solidFill>
                  <a:srgbClr val="00800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Evolutive!$E$229:$P$229</c:f>
              <c:numCache>
                <c:formatCode>General</c:formatCode>
                <c:ptCount val="12"/>
                <c:pt idx="0">
                  <c:v>476</c:v>
                </c:pt>
                <c:pt idx="1">
                  <c:v>785</c:v>
                </c:pt>
                <c:pt idx="2">
                  <c:v>851</c:v>
                </c:pt>
                <c:pt idx="3">
                  <c:v>1140</c:v>
                </c:pt>
                <c:pt idx="4">
                  <c:v>1140</c:v>
                </c:pt>
                <c:pt idx="5">
                  <c:v>2055</c:v>
                </c:pt>
                <c:pt idx="6">
                  <c:v>3186</c:v>
                </c:pt>
                <c:pt idx="7">
                  <c:v>3590</c:v>
                </c:pt>
                <c:pt idx="8">
                  <c:v>3817</c:v>
                </c:pt>
                <c:pt idx="9">
                  <c:v>4136</c:v>
                </c:pt>
                <c:pt idx="10">
                  <c:v>4402</c:v>
                </c:pt>
                <c:pt idx="11">
                  <c:v>5238</c:v>
                </c:pt>
              </c:numCache>
            </c:numRef>
          </c:val>
        </c:ser>
        <c:ser>
          <c:idx val="1"/>
          <c:order val="1"/>
          <c:tx>
            <c:strRef>
              <c:f>Evolutive!$D$230</c:f>
              <c:strCache>
                <c:ptCount val="1"/>
                <c:pt idx="0">
                  <c:v>FY-2008</c:v>
                </c:pt>
              </c:strCache>
            </c:strRef>
          </c:tx>
          <c:spPr>
            <a:ln w="38100">
              <a:solidFill>
                <a:srgbClr val="FF0000"/>
              </a:solidFill>
              <a:prstDash val="solid"/>
            </a:ln>
          </c:spPr>
          <c:marker>
            <c:symbol val="diamond"/>
            <c:size val="6"/>
            <c:spPr>
              <a:solidFill>
                <a:srgbClr val="3366FF"/>
              </a:solidFill>
              <a:ln>
                <a:solidFill>
                  <a:srgbClr val="FF000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Evolutive!$E$230:$P$230</c:f>
              <c:numCache>
                <c:formatCode>General</c:formatCode>
                <c:ptCount val="12"/>
                <c:pt idx="0">
                  <c:v>324</c:v>
                </c:pt>
                <c:pt idx="1">
                  <c:v>725</c:v>
                </c:pt>
                <c:pt idx="2">
                  <c:v>884</c:v>
                </c:pt>
                <c:pt idx="3">
                  <c:v>1069</c:v>
                </c:pt>
                <c:pt idx="4">
                  <c:v>1175</c:v>
                </c:pt>
                <c:pt idx="5">
                  <c:v>1965</c:v>
                </c:pt>
                <c:pt idx="6">
                  <c:v>4069</c:v>
                </c:pt>
                <c:pt idx="7">
                  <c:v>4792</c:v>
                </c:pt>
                <c:pt idx="8">
                  <c:v>5067</c:v>
                </c:pt>
                <c:pt idx="9">
                  <c:v>5588</c:v>
                </c:pt>
                <c:pt idx="10">
                  <c:v>5844</c:v>
                </c:pt>
                <c:pt idx="11">
                  <c:v>6605</c:v>
                </c:pt>
              </c:numCache>
            </c:numRef>
          </c:val>
        </c:ser>
        <c:ser>
          <c:idx val="2"/>
          <c:order val="2"/>
          <c:tx>
            <c:strRef>
              <c:f>Evolutive!$D$231</c:f>
              <c:strCache>
                <c:ptCount val="1"/>
                <c:pt idx="0">
                  <c:v>FY-2009</c:v>
                </c:pt>
              </c:strCache>
            </c:strRef>
          </c:tx>
          <c:spPr>
            <a:ln w="38100">
              <a:solidFill>
                <a:srgbClr val="000080"/>
              </a:solidFill>
              <a:prstDash val="solid"/>
            </a:ln>
          </c:spPr>
          <c:marker>
            <c:symbol val="diamond"/>
            <c:size val="6"/>
            <c:spPr>
              <a:solidFill>
                <a:srgbClr val="FFFF00"/>
              </a:solidFill>
              <a:ln>
                <a:solidFill>
                  <a:srgbClr val="000080"/>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Evolutive!$E$231:$P$231</c:f>
              <c:numCache>
                <c:formatCode>General</c:formatCode>
                <c:ptCount val="12"/>
                <c:pt idx="0">
                  <c:v>437</c:v>
                </c:pt>
                <c:pt idx="1">
                  <c:v>800</c:v>
                </c:pt>
                <c:pt idx="2">
                  <c:v>1426</c:v>
                </c:pt>
                <c:pt idx="3">
                  <c:v>1764</c:v>
                </c:pt>
                <c:pt idx="4">
                  <c:v>1784</c:v>
                </c:pt>
                <c:pt idx="5">
                  <c:v>2677</c:v>
                </c:pt>
                <c:pt idx="6">
                  <c:v>5051</c:v>
                </c:pt>
                <c:pt idx="7">
                  <c:v>6147</c:v>
                </c:pt>
                <c:pt idx="8">
                  <c:v>6438</c:v>
                </c:pt>
                <c:pt idx="9">
                  <c:v>7171</c:v>
                </c:pt>
                <c:pt idx="10">
                  <c:v>7531</c:v>
                </c:pt>
                <c:pt idx="11">
                  <c:v>8493</c:v>
                </c:pt>
              </c:numCache>
            </c:numRef>
          </c:val>
        </c:ser>
        <c:ser>
          <c:idx val="3"/>
          <c:order val="3"/>
          <c:tx>
            <c:strRef>
              <c:f>Evolutive!$D$232</c:f>
              <c:strCache>
                <c:ptCount val="1"/>
                <c:pt idx="0">
                  <c:v>FY-2010</c:v>
                </c:pt>
              </c:strCache>
            </c:strRef>
          </c:tx>
          <c:spPr>
            <a:ln w="38100">
              <a:solidFill>
                <a:srgbClr val="000000"/>
              </a:solidFill>
              <a:prstDash val="solid"/>
            </a:ln>
          </c:spPr>
          <c:marker>
            <c:symbol val="diamond"/>
            <c:size val="9"/>
            <c:spPr>
              <a:solidFill>
                <a:srgbClr val="000000"/>
              </a:solidFill>
              <a:ln>
                <a:solidFill>
                  <a:srgbClr val="FFFFFF"/>
                </a:solidFill>
                <a:prstDash val="solid"/>
              </a:ln>
            </c:spPr>
          </c:marker>
          <c:cat>
            <c:strRef>
              <c:f>Evolutive!$E$228:$P$228</c:f>
              <c:strCache>
                <c:ptCount val="12"/>
                <c:pt idx="0">
                  <c:v>Aug</c:v>
                </c:pt>
                <c:pt idx="1">
                  <c:v>Sep</c:v>
                </c:pt>
                <c:pt idx="2">
                  <c:v>Oct</c:v>
                </c:pt>
                <c:pt idx="3">
                  <c:v>Nov</c:v>
                </c:pt>
                <c:pt idx="4">
                  <c:v>Dec</c:v>
                </c:pt>
                <c:pt idx="5">
                  <c:v>Jan</c:v>
                </c:pt>
                <c:pt idx="6">
                  <c:v>Feb</c:v>
                </c:pt>
                <c:pt idx="7">
                  <c:v>Mar</c:v>
                </c:pt>
                <c:pt idx="8">
                  <c:v>Apr</c:v>
                </c:pt>
                <c:pt idx="9">
                  <c:v>May</c:v>
                </c:pt>
                <c:pt idx="10">
                  <c:v>Jun</c:v>
                </c:pt>
                <c:pt idx="11">
                  <c:v>Jul</c:v>
                </c:pt>
              </c:strCache>
            </c:strRef>
          </c:cat>
          <c:val>
            <c:numRef>
              <c:f>Evolutive!$E$232:$P$232</c:f>
              <c:numCache>
                <c:formatCode>General</c:formatCode>
                <c:ptCount val="12"/>
                <c:pt idx="0">
                  <c:v>471</c:v>
                </c:pt>
                <c:pt idx="1">
                  <c:v>915</c:v>
                </c:pt>
                <c:pt idx="2">
                  <c:v>1246</c:v>
                </c:pt>
                <c:pt idx="3">
                  <c:v>1436</c:v>
                </c:pt>
                <c:pt idx="4">
                  <c:v>1523</c:v>
                </c:pt>
                <c:pt idx="5">
                  <c:v>3121</c:v>
                </c:pt>
                <c:pt idx="6">
                  <c:v>5390</c:v>
                </c:pt>
                <c:pt idx="7">
                  <c:v>#N/A</c:v>
                </c:pt>
                <c:pt idx="8">
                  <c:v>#N/A</c:v>
                </c:pt>
                <c:pt idx="9">
                  <c:v>#N/A</c:v>
                </c:pt>
                <c:pt idx="10">
                  <c:v>#N/A</c:v>
                </c:pt>
                <c:pt idx="11">
                  <c:v>#N/A</c:v>
                </c:pt>
              </c:numCache>
            </c:numRef>
          </c:val>
        </c:ser>
        <c:marker val="1"/>
        <c:axId val="86536192"/>
        <c:axId val="93082368"/>
      </c:lineChart>
      <c:catAx>
        <c:axId val="86536192"/>
        <c:scaling>
          <c:orientation val="minMax"/>
        </c:scaling>
        <c:axPos val="b"/>
        <c:numFmt formatCode="General" sourceLinked="1"/>
        <c:tickLblPos val="nextTo"/>
        <c:spPr>
          <a:ln w="38100">
            <a:solidFill>
              <a:srgbClr val="000080"/>
            </a:solidFill>
            <a:prstDash val="solid"/>
          </a:ln>
        </c:spPr>
        <c:txPr>
          <a:bodyPr rot="0" vert="horz"/>
          <a:lstStyle/>
          <a:p>
            <a:pPr>
              <a:defRPr sz="900" b="0" i="0" u="none" strike="noStrike" baseline="0">
                <a:solidFill>
                  <a:srgbClr val="000000"/>
                </a:solidFill>
                <a:latin typeface="Arial"/>
                <a:ea typeface="Arial"/>
                <a:cs typeface="Arial"/>
              </a:defRPr>
            </a:pPr>
            <a:endParaRPr lang="en-US"/>
          </a:p>
        </c:txPr>
        <c:crossAx val="93082368"/>
        <c:crosses val="autoZero"/>
        <c:auto val="1"/>
        <c:lblAlgn val="ctr"/>
        <c:lblOffset val="100"/>
        <c:tickMarkSkip val="1"/>
      </c:catAx>
      <c:valAx>
        <c:axId val="93082368"/>
        <c:scaling>
          <c:orientation val="minMax"/>
        </c:scaling>
        <c:axPos val="l"/>
        <c:majorGridlines>
          <c:spPr>
            <a:ln w="3175">
              <a:solidFill>
                <a:srgbClr val="000000"/>
              </a:solidFill>
              <a:prstDash val="sysDash"/>
            </a:ln>
          </c:spPr>
        </c:majorGridlines>
        <c:numFmt formatCode="General" sourceLinked="0"/>
        <c:tickLblPos val="nextTo"/>
        <c:spPr>
          <a:ln w="38100">
            <a:solidFill>
              <a:srgbClr val="000080"/>
            </a:solidFill>
            <a:prstDash val="solid"/>
          </a:ln>
        </c:spPr>
        <c:txPr>
          <a:bodyPr rot="0" vert="horz"/>
          <a:lstStyle/>
          <a:p>
            <a:pPr>
              <a:defRPr sz="800" b="1" i="1" u="none" strike="noStrike" baseline="0">
                <a:solidFill>
                  <a:srgbClr val="000080"/>
                </a:solidFill>
                <a:latin typeface="Arial"/>
                <a:ea typeface="Arial"/>
                <a:cs typeface="Arial"/>
              </a:defRPr>
            </a:pPr>
            <a:endParaRPr lang="en-US"/>
          </a:p>
        </c:txPr>
        <c:crossAx val="86536192"/>
        <c:crosses val="autoZero"/>
        <c:crossBetween val="between"/>
      </c:valAx>
      <c:dTable>
        <c:showHorzBorder val="1"/>
        <c:showVertBorder val="1"/>
        <c:showOutline val="1"/>
        <c:showKeys val="1"/>
        <c:spPr>
          <a:ln w="3175">
            <a:solidFill>
              <a:srgbClr val="000080"/>
            </a:solidFill>
            <a:prstDash val="sysDash"/>
          </a:ln>
        </c:spPr>
        <c:txPr>
          <a:bodyPr/>
          <a:lstStyle/>
          <a:p>
            <a:pPr rtl="0">
              <a:defRPr sz="900" b="1" i="0" u="none" strike="noStrike" baseline="0">
                <a:solidFill>
                  <a:srgbClr val="000080"/>
                </a:solidFill>
                <a:latin typeface="Arial"/>
                <a:ea typeface="Arial"/>
                <a:cs typeface="Arial"/>
              </a:defRPr>
            </a:pPr>
            <a:endParaRPr lang="en-US"/>
          </a:p>
        </c:txPr>
      </c:dTable>
      <c:spPr>
        <a:noFill/>
        <a:ln w="25400">
          <a:noFill/>
        </a:ln>
      </c:spPr>
    </c:plotArea>
    <c:plotVisOnly val="1"/>
    <c:dispBlanksAs val="gap"/>
  </c:chart>
  <c:spPr>
    <a:noFill/>
    <a:ln w="9525">
      <a:noFill/>
    </a:ln>
  </c:spPr>
  <c:txPr>
    <a:bodyPr/>
    <a:lstStyle/>
    <a:p>
      <a:pPr>
        <a:defRPr sz="900" b="0" i="0" u="none" strike="noStrike" baseline="0">
          <a:solidFill>
            <a:srgbClr val="000000"/>
          </a:solidFill>
          <a:latin typeface="Arial"/>
          <a:ea typeface="Arial"/>
          <a:cs typeface="Arial"/>
        </a:defRPr>
      </a:pPr>
      <a:endParaRPr lang="en-US"/>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153846153846185"/>
          <c:y val="0.12949640287769812"/>
          <c:w val="0.32307692307692354"/>
          <c:h val="0.75539568345323804"/>
        </c:manualLayout>
      </c:layout>
      <c:pieChart>
        <c:varyColors val="1"/>
        <c:ser>
          <c:idx val="0"/>
          <c:order val="0"/>
          <c:tx>
            <c:strRef>
              <c:f>Sheet1!$A$2</c:f>
              <c:strCache>
                <c:ptCount val="1"/>
                <c:pt idx="0">
                  <c:v>United States and Canada</c:v>
                </c:pt>
              </c:strCache>
            </c:strRef>
          </c:tx>
          <c:spPr>
            <a:solidFill>
              <a:srgbClr val="339966"/>
            </a:solidFill>
            <a:ln w="8297">
              <a:solidFill>
                <a:schemeClr val="tx1"/>
              </a:solidFill>
              <a:prstDash val="solid"/>
            </a:ln>
          </c:spPr>
          <c:dPt>
            <c:idx val="1"/>
            <c:spPr>
              <a:solidFill>
                <a:srgbClr val="C0C0C0"/>
              </a:solidFill>
              <a:ln w="8297">
                <a:solidFill>
                  <a:schemeClr val="tx1"/>
                </a:solidFill>
                <a:prstDash val="solid"/>
              </a:ln>
            </c:spPr>
          </c:dPt>
          <c:dPt>
            <c:idx val="2"/>
            <c:spPr>
              <a:solidFill>
                <a:srgbClr val="FF9900"/>
              </a:solidFill>
              <a:ln w="8297">
                <a:solidFill>
                  <a:schemeClr val="tx1"/>
                </a:solidFill>
                <a:prstDash val="solid"/>
              </a:ln>
            </c:spPr>
          </c:dPt>
          <c:dPt>
            <c:idx val="3"/>
            <c:spPr>
              <a:solidFill>
                <a:srgbClr val="FFFF00"/>
              </a:solidFill>
              <a:ln w="8297">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0.39545646715178878</c:v>
                </c:pt>
                <c:pt idx="1">
                  <c:v>0.47134429127805705</c:v>
                </c:pt>
                <c:pt idx="2">
                  <c:v>0.11094972412968468</c:v>
                </c:pt>
                <c:pt idx="3">
                  <c:v>2.2249517440470122E-2</c:v>
                </c:pt>
              </c:numCache>
            </c:numRef>
          </c:val>
        </c:ser>
        <c:firstSliceAng val="0"/>
      </c:pieChart>
      <c:spPr>
        <a:noFill/>
        <a:ln w="16593">
          <a:noFill/>
        </a:ln>
      </c:spPr>
    </c:plotArea>
    <c:plotVisOnly val="1"/>
    <c:dispBlanksAs val="zero"/>
  </c:chart>
  <c:spPr>
    <a:noFill/>
    <a:ln>
      <a:noFill/>
    </a:ln>
  </c:spPr>
  <c:txPr>
    <a:bodyPr/>
    <a:lstStyle/>
    <a:p>
      <a:pPr>
        <a:defRPr sz="392" b="1" i="0" u="none" strike="noStrike" baseline="0">
          <a:solidFill>
            <a:schemeClr val="tx1"/>
          </a:solidFill>
          <a:latin typeface="Arial"/>
          <a:ea typeface="Arial"/>
          <a:cs typeface="Arial"/>
        </a:defRPr>
      </a:pPr>
      <a:endParaRPr lang="en-US"/>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3950617283950679"/>
          <c:y val="0.12857142857142873"/>
          <c:w val="0.32716049382716111"/>
          <c:h val="0.75714285714285778"/>
        </c:manualLayout>
      </c:layout>
      <c:pieChart>
        <c:varyColors val="1"/>
        <c:ser>
          <c:idx val="0"/>
          <c:order val="0"/>
          <c:tx>
            <c:strRef>
              <c:f>Sheet1!$A$2</c:f>
              <c:strCache>
                <c:ptCount val="1"/>
                <c:pt idx="0">
                  <c:v>Central and Eastern Europe</c:v>
                </c:pt>
              </c:strCache>
            </c:strRef>
          </c:tx>
          <c:spPr>
            <a:solidFill>
              <a:srgbClr val="339966"/>
            </a:solidFill>
            <a:ln w="8353">
              <a:solidFill>
                <a:schemeClr val="tx1"/>
              </a:solidFill>
              <a:prstDash val="solid"/>
            </a:ln>
          </c:spPr>
          <c:dPt>
            <c:idx val="1"/>
            <c:spPr>
              <a:solidFill>
                <a:srgbClr val="C0C0C0"/>
              </a:solidFill>
              <a:ln w="8353">
                <a:solidFill>
                  <a:schemeClr val="tx1"/>
                </a:solidFill>
                <a:prstDash val="solid"/>
              </a:ln>
            </c:spPr>
          </c:dPt>
          <c:dPt>
            <c:idx val="2"/>
            <c:spPr>
              <a:solidFill>
                <a:srgbClr val="FF9900"/>
              </a:solidFill>
              <a:ln w="8353">
                <a:solidFill>
                  <a:schemeClr val="tx1"/>
                </a:solidFill>
                <a:prstDash val="solid"/>
              </a:ln>
            </c:spPr>
          </c:dPt>
          <c:dPt>
            <c:idx val="3"/>
            <c:spPr>
              <a:solidFill>
                <a:srgbClr val="FFFF00"/>
              </a:solidFill>
              <a:ln w="8353">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0.21578356304236862</c:v>
                </c:pt>
                <c:pt idx="1">
                  <c:v>0.14922167593562777</c:v>
                </c:pt>
                <c:pt idx="2">
                  <c:v>0.53593965772010466</c:v>
                </c:pt>
                <c:pt idx="3">
                  <c:v>9.9055103301899594E-2</c:v>
                </c:pt>
              </c:numCache>
            </c:numRef>
          </c:val>
        </c:ser>
        <c:firstSliceAng val="0"/>
      </c:pieChart>
      <c:spPr>
        <a:noFill/>
        <a:ln w="16706">
          <a:noFill/>
        </a:ln>
      </c:spPr>
    </c:plotArea>
    <c:plotVisOnly val="1"/>
    <c:dispBlanksAs val="zero"/>
  </c:chart>
  <c:spPr>
    <a:noFill/>
    <a:ln>
      <a:noFill/>
    </a:ln>
  </c:spPr>
  <c:txPr>
    <a:bodyPr/>
    <a:lstStyle/>
    <a:p>
      <a:pPr>
        <a:defRPr sz="395" b="1" i="0" u="none" strike="noStrike" baseline="0">
          <a:solidFill>
            <a:schemeClr val="tx1"/>
          </a:solidFill>
          <a:latin typeface="Arial"/>
          <a:ea typeface="Arial"/>
          <a:cs typeface="Arial"/>
        </a:defRPr>
      </a:pPr>
      <a:endParaRPr lang="en-US"/>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055727554179566"/>
          <c:y val="0.1304347826086957"/>
          <c:w val="0.32198142414860714"/>
          <c:h val="0.75362318840579778"/>
        </c:manualLayout>
      </c:layout>
      <c:pieChart>
        <c:varyColors val="1"/>
        <c:ser>
          <c:idx val="0"/>
          <c:order val="0"/>
          <c:tx>
            <c:strRef>
              <c:f>Sheet1!$A$2</c:f>
              <c:strCache>
                <c:ptCount val="1"/>
                <c:pt idx="0">
                  <c:v>Middle East</c:v>
                </c:pt>
              </c:strCache>
            </c:strRef>
          </c:tx>
          <c:spPr>
            <a:solidFill>
              <a:srgbClr val="339966"/>
            </a:solidFill>
            <a:ln w="8461">
              <a:solidFill>
                <a:schemeClr val="tx1"/>
              </a:solidFill>
              <a:prstDash val="solid"/>
            </a:ln>
          </c:spPr>
          <c:dPt>
            <c:idx val="1"/>
            <c:spPr>
              <a:solidFill>
                <a:srgbClr val="C0C0C0"/>
              </a:solidFill>
              <a:ln w="8461">
                <a:solidFill>
                  <a:schemeClr val="tx1"/>
                </a:solidFill>
                <a:prstDash val="solid"/>
              </a:ln>
            </c:spPr>
          </c:dPt>
          <c:dPt>
            <c:idx val="2"/>
            <c:spPr>
              <a:solidFill>
                <a:srgbClr val="FF9900"/>
              </a:solidFill>
              <a:ln w="8461">
                <a:solidFill>
                  <a:schemeClr val="tx1"/>
                </a:solidFill>
                <a:prstDash val="solid"/>
              </a:ln>
            </c:spPr>
          </c:dPt>
          <c:dPt>
            <c:idx val="3"/>
            <c:spPr>
              <a:solidFill>
                <a:srgbClr val="FFFF00"/>
              </a:solidFill>
              <a:ln w="8461">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0.132106250779505</c:v>
                </c:pt>
                <c:pt idx="1">
                  <c:v>0.42802901459233306</c:v>
                </c:pt>
                <c:pt idx="2">
                  <c:v>0.37982017528940948</c:v>
                </c:pt>
                <c:pt idx="3">
                  <c:v>6.0044559338753016E-2</c:v>
                </c:pt>
              </c:numCache>
            </c:numRef>
          </c:val>
        </c:ser>
        <c:firstSliceAng val="0"/>
      </c:pieChart>
      <c:spPr>
        <a:noFill/>
        <a:ln w="16921">
          <a:noFill/>
        </a:ln>
      </c:spPr>
    </c:plotArea>
    <c:plotVisOnly val="1"/>
    <c:dispBlanksAs val="zero"/>
  </c:chart>
  <c:spPr>
    <a:noFill/>
    <a:ln>
      <a:noFill/>
    </a:ln>
  </c:spPr>
  <c:txPr>
    <a:bodyPr/>
    <a:lstStyle/>
    <a:p>
      <a:pPr>
        <a:defRPr sz="400" b="1" i="0" u="none" strike="noStrike" baseline="0">
          <a:solidFill>
            <a:schemeClr val="tx1"/>
          </a:solidFill>
          <a:latin typeface="Arial"/>
          <a:ea typeface="Arial"/>
          <a:cs typeface="Arial"/>
        </a:defRPr>
      </a:pPr>
      <a:endParaRPr lang="en-US"/>
    </a:p>
  </c:txPr>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153846153846185"/>
          <c:y val="0.12949640287769812"/>
          <c:w val="0.32307692307692354"/>
          <c:h val="0.75539568345323804"/>
        </c:manualLayout>
      </c:layout>
      <c:pieChart>
        <c:varyColors val="1"/>
        <c:ser>
          <c:idx val="0"/>
          <c:order val="0"/>
          <c:tx>
            <c:strRef>
              <c:f>Sheet1!$A$2</c:f>
              <c:strCache>
                <c:ptCount val="1"/>
                <c:pt idx="0">
                  <c:v>Africa</c:v>
                </c:pt>
              </c:strCache>
            </c:strRef>
          </c:tx>
          <c:spPr>
            <a:solidFill>
              <a:srgbClr val="339966"/>
            </a:solidFill>
            <a:ln w="8410">
              <a:solidFill>
                <a:schemeClr val="tx1"/>
              </a:solidFill>
              <a:prstDash val="solid"/>
            </a:ln>
          </c:spPr>
          <c:dPt>
            <c:idx val="1"/>
            <c:spPr>
              <a:solidFill>
                <a:srgbClr val="C0C0C0"/>
              </a:solidFill>
              <a:ln w="8410">
                <a:solidFill>
                  <a:schemeClr val="tx1"/>
                </a:solidFill>
                <a:prstDash val="solid"/>
              </a:ln>
            </c:spPr>
          </c:dPt>
          <c:dPt>
            <c:idx val="2"/>
            <c:spPr>
              <a:solidFill>
                <a:srgbClr val="FF9900"/>
              </a:solidFill>
              <a:ln w="8410">
                <a:solidFill>
                  <a:schemeClr val="tx1"/>
                </a:solidFill>
                <a:prstDash val="solid"/>
              </a:ln>
            </c:spPr>
          </c:dPt>
          <c:dPt>
            <c:idx val="3"/>
            <c:spPr>
              <a:solidFill>
                <a:srgbClr val="FFFF00"/>
              </a:solidFill>
              <a:ln w="8410">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2.1990334419951237E-2</c:v>
                </c:pt>
                <c:pt idx="1">
                  <c:v>0.20993229534729999</c:v>
                </c:pt>
                <c:pt idx="2">
                  <c:v>0.7299610185332942</c:v>
                </c:pt>
                <c:pt idx="3">
                  <c:v>3.8116351699455174E-2</c:v>
                </c:pt>
              </c:numCache>
            </c:numRef>
          </c:val>
        </c:ser>
        <c:firstSliceAng val="0"/>
      </c:pieChart>
      <c:spPr>
        <a:noFill/>
        <a:ln w="16820">
          <a:noFill/>
        </a:ln>
      </c:spPr>
    </c:plotArea>
    <c:plotVisOnly val="1"/>
    <c:dispBlanksAs val="zero"/>
  </c:chart>
  <c:spPr>
    <a:noFill/>
    <a:ln>
      <a:noFill/>
    </a:ln>
  </c:spPr>
  <c:txPr>
    <a:bodyPr/>
    <a:lstStyle/>
    <a:p>
      <a:pPr>
        <a:defRPr sz="397" b="1" i="0" u="none" strike="noStrike" baseline="0">
          <a:solidFill>
            <a:schemeClr val="tx1"/>
          </a:solidFill>
          <a:latin typeface="Arial"/>
          <a:ea typeface="Arial"/>
          <a:cs typeface="Arial"/>
        </a:defRPr>
      </a:pPr>
      <a:endParaRPr lang="en-US"/>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3950617283950679"/>
          <c:y val="0.12857142857142873"/>
          <c:w val="0.32716049382716111"/>
          <c:h val="0.75714285714285778"/>
        </c:manualLayout>
      </c:layout>
      <c:pieChart>
        <c:varyColors val="1"/>
        <c:ser>
          <c:idx val="0"/>
          <c:order val="0"/>
          <c:tx>
            <c:strRef>
              <c:f>Sheet1!$A$2</c:f>
              <c:strCache>
                <c:ptCount val="1"/>
                <c:pt idx="0">
                  <c:v>AP - Emerging &amp; Less Developed</c:v>
                </c:pt>
              </c:strCache>
            </c:strRef>
          </c:tx>
          <c:spPr>
            <a:solidFill>
              <a:srgbClr val="339966"/>
            </a:solidFill>
            <a:ln w="8353">
              <a:solidFill>
                <a:schemeClr val="tx1"/>
              </a:solidFill>
              <a:prstDash val="solid"/>
            </a:ln>
          </c:spPr>
          <c:dPt>
            <c:idx val="1"/>
            <c:spPr>
              <a:solidFill>
                <a:srgbClr val="C0C0C0"/>
              </a:solidFill>
              <a:ln w="8353">
                <a:solidFill>
                  <a:schemeClr val="tx1"/>
                </a:solidFill>
                <a:prstDash val="solid"/>
              </a:ln>
            </c:spPr>
          </c:dPt>
          <c:dPt>
            <c:idx val="2"/>
            <c:spPr>
              <a:solidFill>
                <a:srgbClr val="FF9900"/>
              </a:solidFill>
              <a:ln w="8353">
                <a:solidFill>
                  <a:schemeClr val="tx1"/>
                </a:solidFill>
                <a:prstDash val="solid"/>
              </a:ln>
            </c:spPr>
          </c:dPt>
          <c:dPt>
            <c:idx val="3"/>
            <c:spPr>
              <a:solidFill>
                <a:srgbClr val="FFFF00"/>
              </a:solidFill>
              <a:ln w="8353">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4.0295321298257816E-2</c:v>
                </c:pt>
                <c:pt idx="1">
                  <c:v>0.31459186767522002</c:v>
                </c:pt>
                <c:pt idx="2">
                  <c:v>0.60465774109325054</c:v>
                </c:pt>
                <c:pt idx="3">
                  <c:v>4.0455069933271894E-2</c:v>
                </c:pt>
              </c:numCache>
            </c:numRef>
          </c:val>
        </c:ser>
        <c:firstSliceAng val="0"/>
      </c:pieChart>
      <c:spPr>
        <a:noFill/>
        <a:ln w="16706">
          <a:noFill/>
        </a:ln>
      </c:spPr>
    </c:plotArea>
    <c:plotVisOnly val="1"/>
    <c:dispBlanksAs val="zero"/>
  </c:chart>
  <c:spPr>
    <a:noFill/>
    <a:ln>
      <a:noFill/>
    </a:ln>
  </c:spPr>
  <c:txPr>
    <a:bodyPr/>
    <a:lstStyle/>
    <a:p>
      <a:pPr>
        <a:defRPr sz="395" b="1" i="0" u="none" strike="noStrike" baseline="0">
          <a:solidFill>
            <a:schemeClr val="tx1"/>
          </a:solidFill>
          <a:latin typeface="Arial"/>
          <a:ea typeface="Arial"/>
          <a:cs typeface="Arial"/>
        </a:defRPr>
      </a:pPr>
      <a:endParaRPr lang="en-US"/>
    </a:p>
  </c:txPr>
  <c:externalData r:id="rId1"/>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355828220858897"/>
          <c:y val="0.1304347826086957"/>
          <c:w val="0.31901840490797601"/>
          <c:h val="0.75362318840579778"/>
        </c:manualLayout>
      </c:layout>
      <c:pieChart>
        <c:varyColors val="1"/>
        <c:ser>
          <c:idx val="0"/>
          <c:order val="0"/>
          <c:tx>
            <c:strRef>
              <c:f>Sheet1!$A$2</c:f>
              <c:strCache>
                <c:ptCount val="1"/>
                <c:pt idx="0">
                  <c:v>Japan</c:v>
                </c:pt>
              </c:strCache>
            </c:strRef>
          </c:tx>
          <c:spPr>
            <a:solidFill>
              <a:srgbClr val="339966"/>
            </a:solidFill>
            <a:ln w="8460">
              <a:solidFill>
                <a:schemeClr val="tx1"/>
              </a:solidFill>
              <a:prstDash val="solid"/>
            </a:ln>
          </c:spPr>
          <c:dPt>
            <c:idx val="1"/>
            <c:spPr>
              <a:solidFill>
                <a:srgbClr val="C0C0C0"/>
              </a:solidFill>
              <a:ln w="8460">
                <a:solidFill>
                  <a:schemeClr val="tx1"/>
                </a:solidFill>
                <a:prstDash val="solid"/>
              </a:ln>
            </c:spPr>
          </c:dPt>
          <c:dPt>
            <c:idx val="2"/>
            <c:spPr>
              <a:solidFill>
                <a:srgbClr val="FF9900"/>
              </a:solidFill>
              <a:ln w="8460">
                <a:solidFill>
                  <a:schemeClr val="tx1"/>
                </a:solidFill>
                <a:prstDash val="solid"/>
              </a:ln>
            </c:spPr>
          </c:dPt>
          <c:dPt>
            <c:idx val="3"/>
            <c:spPr>
              <a:solidFill>
                <a:srgbClr val="FFFF00"/>
              </a:solidFill>
              <a:ln w="8460">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9.2032651184180234E-2</c:v>
                </c:pt>
                <c:pt idx="1">
                  <c:v>0.5117268337548867</c:v>
                </c:pt>
                <c:pt idx="2">
                  <c:v>0.37899517130374832</c:v>
                </c:pt>
                <c:pt idx="3">
                  <c:v>1.7245343757185561E-2</c:v>
                </c:pt>
              </c:numCache>
            </c:numRef>
          </c:val>
        </c:ser>
        <c:firstSliceAng val="0"/>
      </c:pieChart>
      <c:spPr>
        <a:noFill/>
        <a:ln w="16920">
          <a:noFill/>
        </a:ln>
      </c:spPr>
    </c:plotArea>
    <c:plotVisOnly val="1"/>
    <c:dispBlanksAs val="zero"/>
  </c:chart>
  <c:spPr>
    <a:noFill/>
    <a:ln>
      <a:noFill/>
    </a:ln>
  </c:spPr>
  <c:txPr>
    <a:bodyPr/>
    <a:lstStyle/>
    <a:p>
      <a:pPr>
        <a:defRPr sz="400" b="1" i="0" u="none" strike="noStrike" baseline="0">
          <a:solidFill>
            <a:schemeClr val="tx1"/>
          </a:solidFill>
          <a:latin typeface="Arial"/>
          <a:ea typeface="Arial"/>
          <a:cs typeface="Arial"/>
        </a:defRPr>
      </a:pPr>
      <a:endParaRPr lang="en-US"/>
    </a:p>
  </c:txPr>
  <c:externalData r:id="rId1"/>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34153846153846185"/>
          <c:y val="0.12949640287769812"/>
          <c:w val="0.32307692307692354"/>
          <c:h val="0.75539568345323804"/>
        </c:manualLayout>
      </c:layout>
      <c:pieChart>
        <c:varyColors val="1"/>
        <c:ser>
          <c:idx val="0"/>
          <c:order val="0"/>
          <c:tx>
            <c:strRef>
              <c:f>Sheet1!$A$2</c:f>
              <c:strCache>
                <c:ptCount val="1"/>
                <c:pt idx="0">
                  <c:v>Russia and CIS</c:v>
                </c:pt>
              </c:strCache>
            </c:strRef>
          </c:tx>
          <c:spPr>
            <a:solidFill>
              <a:srgbClr val="339966"/>
            </a:solidFill>
            <a:ln w="8410">
              <a:solidFill>
                <a:schemeClr val="tx1"/>
              </a:solidFill>
              <a:prstDash val="solid"/>
            </a:ln>
          </c:spPr>
          <c:dPt>
            <c:idx val="1"/>
            <c:spPr>
              <a:solidFill>
                <a:srgbClr val="C0C0C0"/>
              </a:solidFill>
              <a:ln w="8410">
                <a:solidFill>
                  <a:schemeClr val="tx1"/>
                </a:solidFill>
                <a:prstDash val="solid"/>
              </a:ln>
            </c:spPr>
          </c:dPt>
          <c:dPt>
            <c:idx val="2"/>
            <c:spPr>
              <a:solidFill>
                <a:srgbClr val="FF9900"/>
              </a:solidFill>
              <a:ln w="8410">
                <a:solidFill>
                  <a:schemeClr val="tx1"/>
                </a:solidFill>
                <a:prstDash val="solid"/>
              </a:ln>
            </c:spPr>
          </c:dPt>
          <c:dPt>
            <c:idx val="3"/>
            <c:spPr>
              <a:solidFill>
                <a:srgbClr val="FFFF00"/>
              </a:solidFill>
              <a:ln w="8410">
                <a:solidFill>
                  <a:schemeClr val="tx1"/>
                </a:solidFill>
                <a:prstDash val="solid"/>
              </a:ln>
            </c:spPr>
          </c:dPt>
          <c:cat>
            <c:strRef>
              <c:f>Sheet1!$B$1:$E$1</c:f>
              <c:strCache>
                <c:ptCount val="4"/>
                <c:pt idx="0">
                  <c:v>Upper Secondary*</c:v>
                </c:pt>
                <c:pt idx="1">
                  <c:v>2-3 Year Institutions</c:v>
                </c:pt>
                <c:pt idx="2">
                  <c:v>4 Year Institutions**</c:v>
                </c:pt>
                <c:pt idx="3">
                  <c:v>Other***</c:v>
                </c:pt>
              </c:strCache>
            </c:strRef>
          </c:cat>
          <c:val>
            <c:numRef>
              <c:f>Sheet1!$B$2:$E$2</c:f>
              <c:numCache>
                <c:formatCode>0%</c:formatCode>
                <c:ptCount val="4"/>
                <c:pt idx="0">
                  <c:v>0.10115637786870664</c:v>
                </c:pt>
                <c:pt idx="1">
                  <c:v>0.28664729486647283</c:v>
                </c:pt>
                <c:pt idx="2">
                  <c:v>0.53190219217616486</c:v>
                </c:pt>
                <c:pt idx="3">
                  <c:v>8.0294135088655696E-2</c:v>
                </c:pt>
              </c:numCache>
            </c:numRef>
          </c:val>
        </c:ser>
        <c:firstSliceAng val="0"/>
      </c:pieChart>
      <c:spPr>
        <a:noFill/>
        <a:ln w="16820">
          <a:noFill/>
        </a:ln>
      </c:spPr>
    </c:plotArea>
    <c:plotVisOnly val="1"/>
    <c:dispBlanksAs val="zero"/>
  </c:chart>
  <c:spPr>
    <a:noFill/>
    <a:ln>
      <a:noFill/>
    </a:ln>
  </c:spPr>
  <c:txPr>
    <a:bodyPr/>
    <a:lstStyle/>
    <a:p>
      <a:pPr>
        <a:defRPr sz="397" b="1" i="0" u="none" strike="noStrike" baseline="0">
          <a:solidFill>
            <a:schemeClr val="tx1"/>
          </a:solidFill>
          <a:latin typeface="Arial"/>
          <a:ea typeface="Arial"/>
          <a:cs typeface="Arial"/>
        </a:defRPr>
      </a:pPr>
      <a:endParaRPr lang="en-US"/>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83" name="Rectangle 11"/>
          <p:cNvSpPr>
            <a:spLocks noChangeArrowheads="1"/>
          </p:cNvSpPr>
          <p:nvPr/>
        </p:nvSpPr>
        <p:spPr bwMode="auto">
          <a:xfrm>
            <a:off x="6238875" y="8596313"/>
            <a:ext cx="447675" cy="214312"/>
          </a:xfrm>
          <a:prstGeom prst="rect">
            <a:avLst/>
          </a:prstGeom>
          <a:noFill/>
          <a:ln w="9525">
            <a:noFill/>
            <a:miter lim="800000"/>
            <a:headEnd/>
            <a:tailEnd/>
          </a:ln>
          <a:effectLst/>
        </p:spPr>
        <p:txBody>
          <a:bodyPr wrap="none" anchor="ctr"/>
          <a:lstStyle/>
          <a:p>
            <a:endParaRPr lang="en-US"/>
          </a:p>
        </p:txBody>
      </p:sp>
      <p:sp>
        <p:nvSpPr>
          <p:cNvPr id="3084" name="Rectangle 12"/>
          <p:cNvSpPr>
            <a:spLocks noChangeArrowheads="1"/>
          </p:cNvSpPr>
          <p:nvPr/>
        </p:nvSpPr>
        <p:spPr bwMode="auto">
          <a:xfrm>
            <a:off x="57150" y="8774113"/>
            <a:ext cx="2614613" cy="346075"/>
          </a:xfrm>
          <a:prstGeom prst="rect">
            <a:avLst/>
          </a:prstGeom>
          <a:noFill/>
          <a:ln w="9525">
            <a:noFill/>
            <a:miter lim="800000"/>
            <a:headEnd/>
            <a:tailEnd/>
          </a:ln>
          <a:effectLst/>
        </p:spPr>
        <p:txBody>
          <a:bodyPr lIns="95437" tIns="50065" rIns="95437" bIns="50065">
            <a:spAutoFit/>
          </a:bodyPr>
          <a:lstStyle/>
          <a:p>
            <a:pPr algn="l" defTabSz="609600">
              <a:lnSpc>
                <a:spcPct val="100000"/>
              </a:lnSpc>
              <a:tabLst>
                <a:tab pos="2381250" algn="l"/>
                <a:tab pos="4819650" algn="l"/>
              </a:tabLst>
            </a:pPr>
            <a:r>
              <a:rPr lang="en-US" sz="800" i="0"/>
              <a:t>© 2006, Cisco Systems, Inc. All rights reserved.</a:t>
            </a:r>
          </a:p>
          <a:p>
            <a:pPr algn="l" defTabSz="609600">
              <a:lnSpc>
                <a:spcPct val="100000"/>
              </a:lnSpc>
              <a:tabLst>
                <a:tab pos="2381250" algn="l"/>
                <a:tab pos="4819650" algn="l"/>
              </a:tabLst>
            </a:pPr>
            <a:r>
              <a:rPr lang="en-US" sz="800" i="0"/>
              <a:t>Presentation_ID.scr</a:t>
            </a:r>
          </a:p>
        </p:txBody>
      </p:sp>
      <p:sp>
        <p:nvSpPr>
          <p:cNvPr id="3085" name="Line 13"/>
          <p:cNvSpPr>
            <a:spLocks noChangeShapeType="1"/>
          </p:cNvSpPr>
          <p:nvPr/>
        </p:nvSpPr>
        <p:spPr bwMode="auto">
          <a:xfrm>
            <a:off x="152400" y="8788400"/>
            <a:ext cx="6640513" cy="0"/>
          </a:xfrm>
          <a:prstGeom prst="line">
            <a:avLst/>
          </a:prstGeom>
          <a:noFill/>
          <a:ln w="12700">
            <a:solidFill>
              <a:schemeClr val="tx1"/>
            </a:solidFill>
            <a:round/>
            <a:headEnd type="none" w="sm" len="sm"/>
            <a:tailEnd type="none" w="sm" len="sm"/>
          </a:ln>
          <a:effectLst/>
        </p:spPr>
        <p:txBody>
          <a:bodyPr wrap="none" anchor="ctr"/>
          <a:lstStyle/>
          <a:p>
            <a:endParaRPr lang="en-US"/>
          </a:p>
        </p:txBody>
      </p:sp>
      <p:sp>
        <p:nvSpPr>
          <p:cNvPr id="3086" name="Rectangle 14"/>
          <p:cNvSpPr>
            <a:spLocks noChangeArrowheads="1"/>
          </p:cNvSpPr>
          <p:nvPr/>
        </p:nvSpPr>
        <p:spPr bwMode="auto">
          <a:xfrm>
            <a:off x="5918200" y="8667750"/>
            <a:ext cx="811213" cy="288925"/>
          </a:xfrm>
          <a:prstGeom prst="rect">
            <a:avLst/>
          </a:prstGeom>
          <a:noFill/>
          <a:ln w="9525">
            <a:noFill/>
            <a:miter lim="800000"/>
            <a:headEnd/>
            <a:tailEnd/>
          </a:ln>
          <a:effectLst/>
        </p:spPr>
        <p:txBody>
          <a:bodyPr lIns="18774" tIns="0" rIns="18774" bIns="0" anchor="b"/>
          <a:lstStyle/>
          <a:p>
            <a:pPr algn="r" defTabSz="901700">
              <a:lnSpc>
                <a:spcPct val="100000"/>
              </a:lnSpc>
            </a:pPr>
            <a:fld id="{B9406EFD-F79A-49B5-B72A-48B5806ACB9A}" type="slidenum">
              <a:rPr lang="en-US" sz="800" i="0"/>
              <a:pPr algn="r" defTabSz="901700">
                <a:lnSpc>
                  <a:spcPct val="100000"/>
                </a:lnSpc>
              </a:pPr>
              <a:t>‹#›</a:t>
            </a:fld>
            <a:endParaRPr lang="en-US" sz="800" i="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3304" name="Rectangle 8"/>
          <p:cNvSpPr>
            <a:spLocks noChangeArrowheads="1"/>
          </p:cNvSpPr>
          <p:nvPr/>
        </p:nvSpPr>
        <p:spPr bwMode="auto">
          <a:xfrm>
            <a:off x="6238875" y="8596313"/>
            <a:ext cx="447675" cy="214312"/>
          </a:xfrm>
          <a:prstGeom prst="rect">
            <a:avLst/>
          </a:prstGeom>
          <a:noFill/>
          <a:ln w="9525">
            <a:noFill/>
            <a:miter lim="800000"/>
            <a:headEnd/>
            <a:tailEnd/>
          </a:ln>
          <a:effectLst/>
        </p:spPr>
        <p:txBody>
          <a:bodyPr wrap="none" anchor="ctr"/>
          <a:lstStyle/>
          <a:p>
            <a:endParaRPr lang="en-US"/>
          </a:p>
        </p:txBody>
      </p:sp>
      <p:sp>
        <p:nvSpPr>
          <p:cNvPr id="183305" name="Rectangle 9"/>
          <p:cNvSpPr>
            <a:spLocks noChangeArrowheads="1"/>
          </p:cNvSpPr>
          <p:nvPr/>
        </p:nvSpPr>
        <p:spPr bwMode="auto">
          <a:xfrm>
            <a:off x="57150" y="8774113"/>
            <a:ext cx="2614613" cy="346075"/>
          </a:xfrm>
          <a:prstGeom prst="rect">
            <a:avLst/>
          </a:prstGeom>
          <a:noFill/>
          <a:ln w="9525">
            <a:noFill/>
            <a:miter lim="800000"/>
            <a:headEnd/>
            <a:tailEnd/>
          </a:ln>
          <a:effectLst/>
        </p:spPr>
        <p:txBody>
          <a:bodyPr lIns="95437" tIns="50065" rIns="95437" bIns="50065">
            <a:spAutoFit/>
          </a:bodyPr>
          <a:lstStyle/>
          <a:p>
            <a:pPr algn="l" defTabSz="609600">
              <a:lnSpc>
                <a:spcPct val="100000"/>
              </a:lnSpc>
              <a:tabLst>
                <a:tab pos="2381250" algn="l"/>
                <a:tab pos="4819650" algn="l"/>
              </a:tabLst>
            </a:pPr>
            <a:r>
              <a:rPr lang="en-US" sz="800" i="0"/>
              <a:t>© 2006, Cisco Systems, Inc. All rights reserved.</a:t>
            </a:r>
          </a:p>
          <a:p>
            <a:pPr algn="l" defTabSz="609600">
              <a:lnSpc>
                <a:spcPct val="100000"/>
              </a:lnSpc>
              <a:tabLst>
                <a:tab pos="2381250" algn="l"/>
                <a:tab pos="4819650" algn="l"/>
              </a:tabLst>
            </a:pPr>
            <a:r>
              <a:rPr lang="en-US" sz="800" i="0"/>
              <a:t>Presentation_ID.scr</a:t>
            </a:r>
          </a:p>
        </p:txBody>
      </p:sp>
      <p:sp>
        <p:nvSpPr>
          <p:cNvPr id="183306" name="Line 10"/>
          <p:cNvSpPr>
            <a:spLocks noChangeShapeType="1"/>
          </p:cNvSpPr>
          <p:nvPr/>
        </p:nvSpPr>
        <p:spPr bwMode="auto">
          <a:xfrm>
            <a:off x="152400" y="8788400"/>
            <a:ext cx="6640513" cy="0"/>
          </a:xfrm>
          <a:prstGeom prst="line">
            <a:avLst/>
          </a:prstGeom>
          <a:noFill/>
          <a:ln w="12700">
            <a:solidFill>
              <a:schemeClr val="tx1"/>
            </a:solidFill>
            <a:round/>
            <a:headEnd type="none" w="sm" len="sm"/>
            <a:tailEnd type="none" w="sm" len="sm"/>
          </a:ln>
          <a:effectLst/>
        </p:spPr>
        <p:txBody>
          <a:bodyPr wrap="none" anchor="ctr"/>
          <a:lstStyle/>
          <a:p>
            <a:endParaRPr lang="en-US"/>
          </a:p>
        </p:txBody>
      </p:sp>
      <p:sp>
        <p:nvSpPr>
          <p:cNvPr id="183307" name="Rectangle 11"/>
          <p:cNvSpPr>
            <a:spLocks noGrp="1" noChangeArrowheads="1"/>
          </p:cNvSpPr>
          <p:nvPr>
            <p:ph type="sldNum" sz="quarter" idx="5"/>
          </p:nvPr>
        </p:nvSpPr>
        <p:spPr bwMode="auto">
          <a:xfrm>
            <a:off x="5918200" y="8667750"/>
            <a:ext cx="811213" cy="288925"/>
          </a:xfrm>
          <a:prstGeom prst="rect">
            <a:avLst/>
          </a:prstGeom>
          <a:noFill/>
          <a:ln w="9525">
            <a:noFill/>
            <a:miter lim="800000"/>
            <a:headEnd/>
            <a:tailEnd/>
          </a:ln>
          <a:effectLst/>
        </p:spPr>
        <p:txBody>
          <a:bodyPr vert="horz" wrap="square" lIns="18774" tIns="0" rIns="18774" bIns="0" numCol="1" anchor="b" anchorCtr="0" compatLnSpc="1">
            <a:prstTxWarp prst="textNoShape">
              <a:avLst/>
            </a:prstTxWarp>
          </a:bodyPr>
          <a:lstStyle>
            <a:lvl1pPr algn="r" defTabSz="901700">
              <a:lnSpc>
                <a:spcPct val="100000"/>
              </a:lnSpc>
              <a:defRPr sz="800" i="0"/>
            </a:lvl1pPr>
          </a:lstStyle>
          <a:p>
            <a:fld id="{F45B7338-1281-4D2C-96B4-6080CCE78FF8}" type="slidenum">
              <a:rPr lang="en-US"/>
              <a:pPr/>
              <a:t>‹#›</a:t>
            </a:fld>
            <a:endParaRPr lang="en-US"/>
          </a:p>
        </p:txBody>
      </p:sp>
      <p:sp>
        <p:nvSpPr>
          <p:cNvPr id="183308" name="Rectangle 12"/>
          <p:cNvSpPr>
            <a:spLocks noGrp="1" noRot="1" noChangeAspect="1" noChangeArrowheads="1" noTextEdit="1"/>
          </p:cNvSpPr>
          <p:nvPr>
            <p:ph type="sldImg" idx="2"/>
          </p:nvPr>
        </p:nvSpPr>
        <p:spPr bwMode="auto">
          <a:xfrm>
            <a:off x="869950" y="244475"/>
            <a:ext cx="5314950" cy="3986213"/>
          </a:xfrm>
          <a:prstGeom prst="rect">
            <a:avLst/>
          </a:prstGeom>
          <a:noFill/>
          <a:ln w="12700">
            <a:solidFill>
              <a:schemeClr val="tx1"/>
            </a:solidFill>
            <a:miter lim="800000"/>
            <a:headEnd/>
            <a:tailEnd/>
          </a:ln>
          <a:effectLst/>
        </p:spPr>
      </p:sp>
      <p:sp>
        <p:nvSpPr>
          <p:cNvPr id="183309" name="Rectangle 13"/>
          <p:cNvSpPr>
            <a:spLocks noGrp="1" noChangeArrowheads="1"/>
          </p:cNvSpPr>
          <p:nvPr>
            <p:ph type="body" sz="quarter" idx="3"/>
          </p:nvPr>
        </p:nvSpPr>
        <p:spPr bwMode="auto">
          <a:xfrm>
            <a:off x="766763" y="4371975"/>
            <a:ext cx="5459412" cy="4246563"/>
          </a:xfrm>
          <a:prstGeom prst="rect">
            <a:avLst/>
          </a:prstGeom>
          <a:noFill/>
          <a:ln w="9525">
            <a:noFill/>
            <a:miter lim="800000"/>
            <a:headEnd/>
            <a:tailEnd/>
          </a:ln>
          <a:effectLst/>
        </p:spPr>
        <p:txBody>
          <a:bodyPr vert="horz" wrap="square" lIns="95437" tIns="50065" rIns="95437" bIns="50065" numCol="1" anchor="t" anchorCtr="0" compatLnSpc="1">
            <a:prstTxWarp prst="textNoShape">
              <a:avLst/>
            </a:prstTxWarp>
          </a:bodyPr>
          <a:lstStyle/>
          <a:p>
            <a:pPr lvl="0"/>
            <a:r>
              <a:rPr lang="en-US" smtClean="0"/>
              <a:t>Body Text</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lt1" tx1="dk1" bg2="lt2" tx2="dk2" accent1="accent1" accent2="accent2" accent3="accent3" accent4="accent4" accent5="accent5" accent6="accent6" hlink="hlink" folHlink="folHlink"/>
  <p:notesStyle>
    <a:lvl1pPr marL="112713" indent="-112713" algn="l" defTabSz="1020763" rtl="0" eaLnBrk="0" fontAlgn="base" hangingPunct="0">
      <a:lnSpc>
        <a:spcPct val="90000"/>
      </a:lnSpc>
      <a:spcBef>
        <a:spcPct val="50000"/>
      </a:spcBef>
      <a:spcAft>
        <a:spcPct val="0"/>
      </a:spcAft>
      <a:buSzPct val="100000"/>
      <a:buChar char="•"/>
      <a:defRPr sz="1200" kern="1200">
        <a:solidFill>
          <a:schemeClr val="tx1"/>
        </a:solidFill>
        <a:latin typeface="Arial" charset="0"/>
        <a:ea typeface="+mn-ea"/>
        <a:cs typeface="+mn-cs"/>
      </a:defRPr>
    </a:lvl1pPr>
    <a:lvl2pPr marL="482600" indent="-120650" algn="l" defTabSz="1020763" rtl="0" eaLnBrk="0" fontAlgn="base" hangingPunct="0">
      <a:lnSpc>
        <a:spcPct val="90000"/>
      </a:lnSpc>
      <a:spcBef>
        <a:spcPct val="35000"/>
      </a:spcBef>
      <a:spcAft>
        <a:spcPct val="0"/>
      </a:spcAft>
      <a:buSzPct val="100000"/>
      <a:buChar char="•"/>
      <a:defRPr sz="1200" kern="1200">
        <a:solidFill>
          <a:schemeClr val="tx1"/>
        </a:solidFill>
        <a:latin typeface="Arial" charset="0"/>
        <a:ea typeface="+mn-ea"/>
        <a:cs typeface="+mn-cs"/>
      </a:defRPr>
    </a:lvl2pPr>
    <a:lvl3pPr marL="966788" algn="l" defTabSz="1020763" rtl="0" eaLnBrk="0" fontAlgn="base" hangingPunct="0">
      <a:lnSpc>
        <a:spcPct val="90000"/>
      </a:lnSpc>
      <a:spcBef>
        <a:spcPct val="35000"/>
      </a:spcBef>
      <a:spcAft>
        <a:spcPct val="0"/>
      </a:spcAft>
      <a:buSzPct val="100000"/>
      <a:buChar char="•"/>
      <a:defRPr sz="1200" kern="1200">
        <a:solidFill>
          <a:schemeClr val="tx1"/>
        </a:solidFill>
        <a:latin typeface="Arial" charset="0"/>
        <a:ea typeface="+mn-ea"/>
        <a:cs typeface="+mn-cs"/>
      </a:defRPr>
    </a:lvl3pPr>
    <a:lvl4pPr marL="1449388" algn="l" defTabSz="1020763" rtl="0" eaLnBrk="0" fontAlgn="base" hangingPunct="0">
      <a:lnSpc>
        <a:spcPct val="90000"/>
      </a:lnSpc>
      <a:spcBef>
        <a:spcPct val="35000"/>
      </a:spcBef>
      <a:spcAft>
        <a:spcPct val="0"/>
      </a:spcAft>
      <a:buSzPct val="100000"/>
      <a:buChar char="•"/>
      <a:defRPr sz="1200" kern="1200">
        <a:solidFill>
          <a:schemeClr val="tx1"/>
        </a:solidFill>
        <a:latin typeface="Arial" charset="0"/>
        <a:ea typeface="+mn-ea"/>
        <a:cs typeface="+mn-cs"/>
      </a:defRPr>
    </a:lvl4pPr>
    <a:lvl5pPr marL="1931988" algn="l" defTabSz="1020763" rtl="0" eaLnBrk="0" fontAlgn="base" hangingPunct="0">
      <a:lnSpc>
        <a:spcPct val="90000"/>
      </a:lnSpc>
      <a:spcBef>
        <a:spcPct val="35000"/>
      </a:spcBef>
      <a:spcAft>
        <a:spcPct val="0"/>
      </a:spcAft>
      <a:buSzPct val="100000"/>
      <a:buChar char="•"/>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5A415460-7927-4153-A693-41AAF192137B}" type="slidenum">
              <a:rPr lang="en-US"/>
              <a:pPr/>
              <a:t>4</a:t>
            </a:fld>
            <a:endParaRPr lang="en-US"/>
          </a:p>
        </p:txBody>
      </p:sp>
      <p:sp>
        <p:nvSpPr>
          <p:cNvPr id="947202" name="Rectangle 2"/>
          <p:cNvSpPr>
            <a:spLocks noGrp="1" noRot="1" noChangeAspect="1" noChangeArrowheads="1" noTextEdit="1"/>
          </p:cNvSpPr>
          <p:nvPr>
            <p:ph type="sldImg"/>
          </p:nvPr>
        </p:nvSpPr>
        <p:spPr>
          <a:ln/>
        </p:spPr>
      </p:sp>
      <p:sp>
        <p:nvSpPr>
          <p:cNvPr id="947203" name="Rectangle 3"/>
          <p:cNvSpPr>
            <a:spLocks noGrp="1" noChangeArrowheads="1"/>
          </p:cNvSpPr>
          <p:nvPr>
            <p:ph type="body" idx="1"/>
          </p:nvPr>
        </p:nvSpPr>
        <p:spPr/>
        <p:txBody>
          <a:bodyPr/>
          <a:lstStyle/>
          <a:p>
            <a:r>
              <a:rPr lang="en-US" sz="1000">
                <a:latin typeface="Verdana" pitchFamily="34" charset="0"/>
              </a:rPr>
              <a:t>I am very pleased to have the opportunity today to update you/tell you about Cisco Networking Academy. </a:t>
            </a:r>
          </a:p>
          <a:p>
            <a:r>
              <a:rPr lang="en-US" sz="1000">
                <a:latin typeface="Verdana" pitchFamily="34" charset="0"/>
              </a:rPr>
              <a:t>Cisco as a corporation is in the midst of repositioning the company around the network as the platform for all life’s experiences.  This brings with it the need to appeal to consumers for whom the internet is in the fabric of their every day lives. Cisco Networking Academy is very relevant to this positioning by providing IT skills to people who are architecting this platform, and enabling The Human Network.</a:t>
            </a:r>
          </a:p>
          <a:p>
            <a:r>
              <a:rPr lang="en-US" sz="1000">
                <a:latin typeface="Verdana" pitchFamily="34" charset="0"/>
              </a:rPr>
              <a:t>Cisco Networking Academy is nicely aligned with Cisco’s new additional focus on the consumer, given Networking Academy’s increased emphasis on students/individuals and their outcomes, namely careers and advanced education.</a:t>
            </a:r>
          </a:p>
          <a:p>
            <a:pPr fontAlgn="b"/>
            <a:r>
              <a:rPr lang="en-US" sz="1000">
                <a:latin typeface="Verdana" pitchFamily="34" charset="0"/>
                <a:cs typeface="Arial" charset="0"/>
              </a:rPr>
              <a:t>Some think Cisco does everything to deliver Networking Academy however it is really an ecosystem approach of partnerships with Academies, Government and other partners globally.</a:t>
            </a:r>
          </a:p>
          <a:p>
            <a:pPr fontAlgn="b"/>
            <a:r>
              <a:rPr lang="en-US" sz="1000">
                <a:latin typeface="Verdana" pitchFamily="34" charset="0"/>
                <a:cs typeface="Arial" charset="0"/>
              </a:rPr>
              <a:t>Networking Academy further leverages a blend of business acumen, IT expertise and a commitment to education as a global equalizer to provide IT skills to students globally to advance their careers and economic opportunities. </a:t>
            </a:r>
          </a:p>
          <a:p>
            <a:pPr fontAlgn="b"/>
            <a:r>
              <a:rPr lang="en-US" sz="1000">
                <a:latin typeface="Verdana" pitchFamily="34" charset="0"/>
              </a:rPr>
              <a:t>Even though you are perhaps familiar with Networking Academy, you may still be surprised by the impressive presence and importance it has globally.</a:t>
            </a:r>
          </a:p>
          <a:p>
            <a:pPr fontAlgn="b">
              <a:buFontTx/>
              <a:buNone/>
            </a:pPr>
            <a:endParaRPr lang="en-US" sz="1000">
              <a:latin typeface="Verdana" pitchFamily="34" charset="0"/>
              <a:cs typeface="Arial" charset="0"/>
            </a:endParaRPr>
          </a:p>
          <a:p>
            <a:endParaRPr lang="en-US" sz="1000">
              <a:latin typeface="Verdana" pitchFamily="34" charset="0"/>
            </a:endParaRPr>
          </a:p>
          <a:p>
            <a:pPr>
              <a:buFontTx/>
              <a:buNone/>
            </a:pPr>
            <a:endParaRPr lang="en-US" sz="1000">
              <a:latin typeface="Verdana"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ctangle 11"/>
          <p:cNvSpPr>
            <a:spLocks noGrp="1" noChangeArrowheads="1"/>
          </p:cNvSpPr>
          <p:nvPr>
            <p:ph type="sldNum" sz="quarter" idx="5"/>
          </p:nvPr>
        </p:nvSpPr>
        <p:spPr>
          <a:ln/>
        </p:spPr>
        <p:txBody>
          <a:bodyPr/>
          <a:lstStyle/>
          <a:p>
            <a:fld id="{7F336C77-862F-4E70-BB25-30A32800B07D}" type="slidenum">
              <a:rPr lang="en-US"/>
              <a:pPr/>
              <a:t>13</a:t>
            </a:fld>
            <a:endParaRPr lang="en-US"/>
          </a:p>
        </p:txBody>
      </p:sp>
      <p:sp>
        <p:nvSpPr>
          <p:cNvPr id="3945474" name="Rectangle 2"/>
          <p:cNvSpPr>
            <a:spLocks noGrp="1" noRot="1" noChangeAspect="1" noChangeArrowheads="1" noTextEdit="1"/>
          </p:cNvSpPr>
          <p:nvPr>
            <p:ph type="sldImg"/>
          </p:nvPr>
        </p:nvSpPr>
        <p:spPr>
          <a:xfrm>
            <a:off x="836613" y="228600"/>
            <a:ext cx="5314950" cy="3986213"/>
          </a:xfrm>
          <a:ln/>
        </p:spPr>
      </p:sp>
      <p:sp>
        <p:nvSpPr>
          <p:cNvPr id="3945475" name="Text Box 3"/>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45476" name="Rectangle 4"/>
          <p:cNvSpPr>
            <a:spLocks noGrp="1" noChangeArrowheads="1"/>
          </p:cNvSpPr>
          <p:nvPr>
            <p:ph type="body" idx="1"/>
          </p:nvPr>
        </p:nvSpPr>
        <p:spPr>
          <a:xfrm>
            <a:off x="728663" y="4459288"/>
            <a:ext cx="5181600" cy="4416425"/>
          </a:xfrm>
          <a:noFill/>
          <a:ln/>
        </p:spPr>
        <p:txBody>
          <a:bodyPr lIns="99235" tIns="52057" rIns="99235" bIns="52057"/>
          <a:lstStyle/>
          <a:p>
            <a:r>
              <a:rPr lang="en-US"/>
              <a:t>Definition:  </a:t>
            </a:r>
            <a:r>
              <a:rPr lang="en-US" b="1"/>
              <a:t>Students</a:t>
            </a:r>
            <a:r>
              <a:rPr lang="en-US"/>
              <a:t> represent a distinct count of students that were in a class in session for at least one day within the Past 12 months. </a:t>
            </a:r>
          </a:p>
          <a:p>
            <a:r>
              <a:rPr lang="en-US" b="1">
                <a:solidFill>
                  <a:srgbClr val="FF0000"/>
                </a:solidFill>
              </a:rPr>
              <a:t>Data for this map is in the following table that can be viewed by clicking on "View" and selecting "Notes Page":</a:t>
            </a:r>
          </a:p>
        </p:txBody>
      </p:sp>
      <p:graphicFrame>
        <p:nvGraphicFramePr>
          <p:cNvPr id="3945798" name="Group 326"/>
          <p:cNvGraphicFramePr>
            <a:graphicFrameLocks noGrp="1"/>
          </p:cNvGraphicFramePr>
          <p:nvPr/>
        </p:nvGraphicFramePr>
        <p:xfrm>
          <a:off x="703263" y="5300663"/>
          <a:ext cx="5554662" cy="3814224"/>
        </p:xfrm>
        <a:graphic>
          <a:graphicData uri="http://schemas.openxmlformats.org/drawingml/2006/table">
            <a:tbl>
              <a:tblPr/>
              <a:tblGrid>
                <a:gridCol w="2027237"/>
                <a:gridCol w="882650"/>
                <a:gridCol w="892175"/>
                <a:gridCol w="876300"/>
                <a:gridCol w="876300"/>
              </a:tblGrid>
              <a:tr h="263525">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700" b="0" i="0" u="none" strike="noStrike" cap="none" normalizeH="0" baseline="0" dirty="0" smtClean="0">
                          <a:ln>
                            <a:noFill/>
                          </a:ln>
                          <a:solidFill>
                            <a:schemeClr val="tx1"/>
                          </a:solidFill>
                          <a:effectLst/>
                          <a:latin typeface="Arial" charset="0"/>
                          <a:cs typeface="Arial" charset="0"/>
                        </a:rPr>
                        <a:t> </a:t>
                      </a:r>
                      <a:endParaRPr kumimoji="0" lang="en-US" sz="7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Students by Curricula and Course</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a:t>
                      </a:r>
                      <a:r>
                        <a:rPr kumimoji="0" lang="en-US" sz="800" b="1" i="0" u="none" strike="noStrike" cap="none" normalizeH="0" baseline="0" dirty="0" smtClean="0">
                          <a:ln>
                            <a:noFill/>
                          </a:ln>
                          <a:solidFill>
                            <a:schemeClr val="tx1"/>
                          </a:solidFill>
                          <a:effectLst/>
                          <a:latin typeface="Arial" charset="0"/>
                        </a:rPr>
                        <a:t>as of 01.31.10)</a:t>
                      </a: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42900">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ITE</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CCNA 1,2*</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rPr>
                        <a:t>CCNA 3,4*</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6699"/>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Adv Tech and Other**</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8080"/>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900" b="1" i="0" u="none" strike="noStrike" cap="none" normalizeH="0" baseline="0" smtClean="0">
                          <a:ln>
                            <a:noFill/>
                          </a:ln>
                          <a:solidFill>
                            <a:srgbClr val="0000FF"/>
                          </a:solidFill>
                          <a:effectLst/>
                          <a:latin typeface="Arial" charset="0"/>
                        </a:rPr>
                        <a:t>Global</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21%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54%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1" i="0" u="none" strike="noStrike" cap="none" normalizeH="0" baseline="0" smtClean="0">
                          <a:ln>
                            <a:noFill/>
                          </a:ln>
                          <a:solidFill>
                            <a:schemeClr val="tx1"/>
                          </a:solidFill>
                          <a:effectLst/>
                          <a:latin typeface="Arial" charset="0"/>
                        </a:rPr>
                        <a:t>AsiaPac</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58%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AP - Emerging &amp; Less Developed</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AP - Mature</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1" i="0" u="none" strike="noStrike" cap="none" normalizeH="0" baseline="0" smtClean="0">
                          <a:ln>
                            <a:noFill/>
                          </a:ln>
                          <a:solidFill>
                            <a:schemeClr val="tx1"/>
                          </a:solidFill>
                          <a:effectLst/>
                          <a:latin typeface="Arial" charset="0"/>
                        </a:rPr>
                        <a:t>Emerging Markets</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Africa</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Central and Eastern Europe</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6%</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Latin America and the Caribbean</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Middle East</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0" i="0" u="none" strike="noStrike" cap="none" normalizeH="0" baseline="0" smtClean="0">
                          <a:ln>
                            <a:noFill/>
                          </a:ln>
                          <a:solidFill>
                            <a:schemeClr val="tx1"/>
                          </a:solidFill>
                          <a:effectLst/>
                          <a:latin typeface="Arial" charset="0"/>
                        </a:rPr>
                        <a:t>Russia and CIS</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1" i="0" u="none" strike="noStrike" cap="none" normalizeH="0" baseline="0" smtClean="0">
                          <a:ln>
                            <a:noFill/>
                          </a:ln>
                          <a:solidFill>
                            <a:schemeClr val="tx1"/>
                          </a:solidFill>
                          <a:effectLst/>
                          <a:latin typeface="Arial" charset="0"/>
                        </a:rPr>
                        <a:t>European Market</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61%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1" i="0" u="none" strike="noStrike" cap="none" normalizeH="0" baseline="0" smtClean="0">
                          <a:ln>
                            <a:noFill/>
                          </a:ln>
                          <a:solidFill>
                            <a:schemeClr val="tx1"/>
                          </a:solidFill>
                          <a:effectLst/>
                          <a:latin typeface="Arial" charset="0"/>
                        </a:rPr>
                        <a:t>Japan</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67%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1" fontAlgn="base" latinLnBrk="0" hangingPunct="1">
                        <a:lnSpc>
                          <a:spcPct val="95000"/>
                        </a:lnSpc>
                        <a:spcBef>
                          <a:spcPct val="50000"/>
                        </a:spcBef>
                        <a:spcAft>
                          <a:spcPct val="0"/>
                        </a:spcAft>
                        <a:buClr>
                          <a:srgbClr val="708CA1"/>
                        </a:buClr>
                        <a:buSzTx/>
                        <a:buFont typeface="Wingdings" pitchFamily="2" charset="2"/>
                        <a:buNone/>
                        <a:tabLst/>
                      </a:pPr>
                      <a:r>
                        <a:rPr kumimoji="0" lang="en-US" sz="800" b="1" i="0" u="none" strike="noStrike" cap="none" normalizeH="0" baseline="0" smtClean="0">
                          <a:ln>
                            <a:noFill/>
                          </a:ln>
                          <a:solidFill>
                            <a:schemeClr val="tx1"/>
                          </a:solidFill>
                          <a:effectLst/>
                          <a:latin typeface="Arial" charset="0"/>
                        </a:rPr>
                        <a:t>United States and Canada</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800" b="1" i="0" u="none" strike="noStrike" cap="none" normalizeH="0" baseline="0" smtClean="0">
                          <a:ln>
                            <a:noFill/>
                          </a:ln>
                          <a:solidFill>
                            <a:schemeClr val="tx1"/>
                          </a:solidFill>
                          <a:effectLst/>
                          <a:latin typeface="Arial" charset="0"/>
                        </a:rPr>
                        <a:t>Percent YoY Growth</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00"/>
                    </a:solidFill>
                  </a:tcPr>
                </a:tc>
                <a:tc>
                  <a:txBody>
                    <a:bodyPr/>
                    <a:lstStyle/>
                    <a:p>
                      <a:pPr algn="r" fontAlgn="b"/>
                      <a:r>
                        <a:rPr lang="en-US" sz="800" b="1" i="0" u="none" strike="noStrike">
                          <a:latin typeface="Arial"/>
                        </a:rPr>
                        <a:t>24%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99FF"/>
                    </a:solidFill>
                  </a:tcPr>
                </a:tc>
                <a:tc>
                  <a:txBody>
                    <a:bodyPr/>
                    <a:lstStyle/>
                    <a:p>
                      <a:pPr algn="r" fontAlgn="b"/>
                      <a:r>
                        <a:rPr lang="en-US" sz="800" b="1" i="0" u="none" strike="noStrike">
                          <a:latin typeface="Arial"/>
                        </a:rPr>
                        <a:t>13%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99FF"/>
                    </a:solidFill>
                  </a:tcPr>
                </a:tc>
                <a:tc>
                  <a:txBody>
                    <a:bodyPr/>
                    <a:lstStyle/>
                    <a:p>
                      <a:pPr algn="r" fontAlgn="b"/>
                      <a:r>
                        <a:rPr lang="en-US" sz="800" b="1" i="0" u="none" strike="noStrike">
                          <a:latin typeface="Arial"/>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99FF"/>
                    </a:solidFill>
                  </a:tcPr>
                </a:tc>
                <a:tc>
                  <a:txBody>
                    <a:bodyPr/>
                    <a:lstStyle/>
                    <a:p>
                      <a:pPr algn="r" fontAlgn="b"/>
                      <a:r>
                        <a:rPr lang="en-US" sz="800" b="1" i="0" u="none" strike="noStrike" dirty="0">
                          <a:latin typeface="Arial"/>
                        </a:rPr>
                        <a:t>-7%</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99FF"/>
                    </a:solidFill>
                  </a:tcPr>
                </a:tc>
              </a:tr>
              <a:tr h="180975">
                <a:tc gridSpan="5">
                  <a:txBody>
                    <a:bodyPr/>
                    <a:lstStyle/>
                    <a:p>
                      <a:pPr marL="0" marR="0" lvl="0" indent="0" algn="l" defTabSz="914400" rtl="0" eaLnBrk="0" fontAlgn="base" latinLnBrk="0" hangingPunct="0">
                        <a:lnSpc>
                          <a:spcPct val="9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rPr>
                        <a:t>*    includes Courses for CCNA, Discovery and Exploration; Student counted in highest course taken in CCNA pathway</a:t>
                      </a:r>
                    </a:p>
                    <a:p>
                      <a:pPr marL="0" marR="0" lvl="0" indent="0" algn="l" defTabSz="914400" rtl="0" eaLnBrk="0" fontAlgn="base" latinLnBrk="0" hangingPunct="0">
                        <a:lnSpc>
                          <a:spcPct val="9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rPr>
                        <a:t>**   includes CCNP, Security, Wireless, Java, UNIX and Panduit Network Infrastructure Essentials (</a:t>
                      </a:r>
                      <a:r>
                        <a:rPr kumimoji="0" lang="en-US" sz="800" b="0" i="0" u="none" strike="noStrike" cap="none" normalizeH="0" baseline="0" dirty="0" err="1" smtClean="0">
                          <a:ln>
                            <a:noFill/>
                          </a:ln>
                          <a:solidFill>
                            <a:schemeClr val="tx1"/>
                          </a:solidFill>
                          <a:effectLst/>
                          <a:latin typeface="Arial" charset="0"/>
                        </a:rPr>
                        <a:t>PNIE</a:t>
                      </a:r>
                      <a:r>
                        <a:rPr kumimoji="0" lang="en-US" sz="800" b="0" i="0" u="none" strike="noStrike" cap="none" normalizeH="0" baseline="0" dirty="0" smtClean="0">
                          <a:ln>
                            <a:noFill/>
                          </a:ln>
                          <a:solidFill>
                            <a:schemeClr val="tx1"/>
                          </a:solidFill>
                          <a:effectLst/>
                          <a:latin typeface="Arial" charset="0"/>
                        </a:rPr>
                        <a:t>)</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11"/>
          <p:cNvSpPr>
            <a:spLocks noGrp="1" noChangeArrowheads="1"/>
          </p:cNvSpPr>
          <p:nvPr>
            <p:ph type="sldNum" sz="quarter" idx="5"/>
          </p:nvPr>
        </p:nvSpPr>
        <p:spPr>
          <a:ln/>
        </p:spPr>
        <p:txBody>
          <a:bodyPr/>
          <a:lstStyle/>
          <a:p>
            <a:fld id="{40D4B40E-E0E1-4329-B957-13C600E7FB70}" type="slidenum">
              <a:rPr lang="en-US"/>
              <a:pPr/>
              <a:t>14</a:t>
            </a:fld>
            <a:endParaRPr lang="en-US"/>
          </a:p>
        </p:txBody>
      </p:sp>
      <p:sp>
        <p:nvSpPr>
          <p:cNvPr id="3951618" name="Rectangle 2"/>
          <p:cNvSpPr>
            <a:spLocks noGrp="1" noRot="1" noChangeAspect="1" noChangeArrowheads="1" noTextEdit="1"/>
          </p:cNvSpPr>
          <p:nvPr>
            <p:ph type="sldImg"/>
          </p:nvPr>
        </p:nvSpPr>
        <p:spPr>
          <a:xfrm>
            <a:off x="836613" y="228600"/>
            <a:ext cx="5314950" cy="3986213"/>
          </a:xfrm>
          <a:ln/>
        </p:spPr>
      </p:sp>
      <p:sp>
        <p:nvSpPr>
          <p:cNvPr id="3951619" name="Text Box 3"/>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51620" name="Rectangle 4"/>
          <p:cNvSpPr>
            <a:spLocks noGrp="1" noChangeArrowheads="1"/>
          </p:cNvSpPr>
          <p:nvPr>
            <p:ph type="body" idx="1"/>
          </p:nvPr>
        </p:nvSpPr>
        <p:spPr>
          <a:xfrm>
            <a:off x="728663" y="4344988"/>
            <a:ext cx="5181600" cy="4416425"/>
          </a:xfrm>
          <a:noFill/>
          <a:ln/>
        </p:spPr>
        <p:txBody>
          <a:bodyPr lIns="99235" tIns="52057" rIns="99235" bIns="52057"/>
          <a:lstStyle/>
          <a:p>
            <a:r>
              <a:rPr lang="en-US" dirty="0"/>
              <a:t>Definition:  </a:t>
            </a:r>
            <a:r>
              <a:rPr lang="en-US" b="1" dirty="0"/>
              <a:t>Academies </a:t>
            </a:r>
            <a:r>
              <a:rPr lang="en-US" dirty="0"/>
              <a:t>represent global Academies that have taught a class within the Past 12 months or have adopted a new curriculum within the Past 12 months.</a:t>
            </a:r>
          </a:p>
          <a:p>
            <a:r>
              <a:rPr lang="en-US" b="1" dirty="0">
                <a:solidFill>
                  <a:srgbClr val="FF3300"/>
                </a:solidFill>
              </a:rPr>
              <a:t>Data for this map is in the following table that can be viewed by clicking on "View" and selecting "Notes Page":</a:t>
            </a:r>
            <a:endParaRPr lang="en-US" b="1" dirty="0">
              <a:solidFill>
                <a:srgbClr val="FF0000"/>
              </a:solidFill>
            </a:endParaRPr>
          </a:p>
        </p:txBody>
      </p:sp>
      <p:graphicFrame>
        <p:nvGraphicFramePr>
          <p:cNvPr id="3951776" name="Group 160"/>
          <p:cNvGraphicFramePr>
            <a:graphicFrameLocks noGrp="1"/>
          </p:cNvGraphicFramePr>
          <p:nvPr/>
        </p:nvGraphicFramePr>
        <p:xfrm>
          <a:off x="1806575" y="5387975"/>
          <a:ext cx="3402013" cy="3347236"/>
        </p:xfrm>
        <a:graphic>
          <a:graphicData uri="http://schemas.openxmlformats.org/drawingml/2006/table">
            <a:tbl>
              <a:tblPr/>
              <a:tblGrid>
                <a:gridCol w="1865313"/>
                <a:gridCol w="711200"/>
                <a:gridCol w="825500"/>
              </a:tblGrid>
              <a:tr h="285750">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Arial" charset="0"/>
                          <a:cs typeface="Arial" charset="0"/>
                        </a:rPr>
                        <a:t> </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cs typeface="Arial" charset="0"/>
                        </a:rPr>
                        <a:t>Academies</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cs typeface="Arial" charset="0"/>
                        </a:rPr>
                        <a:t>(as of 01.31.10)</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6699"/>
                    </a:solidFill>
                  </a:tcPr>
                </a:tc>
                <a:tc hMerge="1">
                  <a:txBody>
                    <a:bodyPr/>
                    <a:lstStyle/>
                    <a:p>
                      <a:endParaRPr lang="en-US"/>
                    </a:p>
                  </a:txBody>
                  <a:tcPr/>
                </a:tc>
              </a:tr>
              <a:tr h="336550">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cs typeface="Arial" charset="0"/>
                        </a:rPr>
                        <a:t/>
                      </a:r>
                      <a:br>
                        <a:rPr kumimoji="0" lang="en-US" sz="800" b="1" i="0" u="none" strike="noStrike" cap="none" normalizeH="0" baseline="0" dirty="0" smtClean="0">
                          <a:ln>
                            <a:noFill/>
                          </a:ln>
                          <a:solidFill>
                            <a:srgbClr val="FFFFFF"/>
                          </a:solidFill>
                          <a:effectLst/>
                          <a:latin typeface="Arial" charset="0"/>
                          <a:cs typeface="Arial" charset="0"/>
                        </a:rPr>
                      </a:br>
                      <a:r>
                        <a:rPr kumimoji="0" lang="en-US" sz="800" b="1" i="0" u="none" strike="noStrike" cap="none" normalizeH="0" baseline="0" dirty="0" smtClean="0">
                          <a:ln>
                            <a:noFill/>
                          </a:ln>
                          <a:solidFill>
                            <a:srgbClr val="FFFFFF"/>
                          </a:solidFill>
                          <a:effectLst/>
                          <a:latin typeface="Arial" charset="0"/>
                          <a:cs typeface="Arial" charset="0"/>
                        </a:rPr>
                        <a:t>Total</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6699"/>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cs typeface="Arial" charset="0"/>
                        </a:rPr>
                        <a:t>% of Worldwide</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6699"/>
                    </a:solidFill>
                  </a:tcPr>
                </a:tc>
              </a:tr>
              <a:tr h="225425">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dirty="0" smtClean="0">
                          <a:ln>
                            <a:noFill/>
                          </a:ln>
                          <a:solidFill>
                            <a:srgbClr val="0000FF"/>
                          </a:solidFill>
                          <a:effectLst/>
                          <a:latin typeface="Arial" charset="0"/>
                          <a:cs typeface="Arial" charset="0"/>
                        </a:rPr>
                        <a:t>Global</a:t>
                      </a:r>
                      <a:endParaRPr kumimoji="0" lang="en-US" sz="1000" b="1" i="0" u="none" strike="noStrike" cap="none" normalizeH="0" baseline="0" dirty="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9,500+</a:t>
                      </a:r>
                    </a:p>
                  </a:txBody>
                  <a:tcPr marL="82296" marR="82296"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100%</a:t>
                      </a:r>
                    </a:p>
                  </a:txBody>
                  <a:tcPr marL="82296" marR="82296"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AsiaPac</a:t>
                      </a:r>
                      <a:endParaRPr kumimoji="0" lang="en-US" sz="800" b="1"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1,390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AP - Emerging &amp; Less Developed</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1,040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AP - Mature</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350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Emerging Markets</a:t>
                      </a:r>
                      <a:endParaRPr kumimoji="0" lang="en-US" sz="800" b="1"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3,590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36%</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Africa</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310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Central and Eastern Europe</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770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Latin America and the Caribbean</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1,100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Middle East</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950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cs typeface="Arial" charset="0"/>
                        </a:rPr>
                        <a:t> - Russia and CIS</a:t>
                      </a:r>
                      <a:endParaRPr kumimoji="0" lang="en-US" sz="8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440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European Market</a:t>
                      </a:r>
                      <a:endParaRPr kumimoji="0" lang="en-US" sz="800" b="1"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2,390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Japan</a:t>
                      </a:r>
                      <a:endParaRPr kumimoji="0" lang="en-US" sz="800" b="1"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130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United States and Canada</a:t>
                      </a:r>
                      <a:endParaRPr kumimoji="0" lang="en-US" sz="800" b="1"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2,430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dirty="0">
                          <a:latin typeface="Arial"/>
                        </a:rPr>
                        <a:t>24%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r>
            </a:tbl>
          </a:graphicData>
        </a:graphic>
      </p:graphicFrame>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55659C7D-0573-4F2F-8658-A0574C9F3337}" type="slidenum">
              <a:rPr lang="en-US"/>
              <a:pPr/>
              <a:t>15</a:t>
            </a:fld>
            <a:endParaRPr lang="en-US"/>
          </a:p>
        </p:txBody>
      </p:sp>
      <p:sp>
        <p:nvSpPr>
          <p:cNvPr id="1221634" name="Rectangle 2"/>
          <p:cNvSpPr>
            <a:spLocks noGrp="1" noRot="1" noChangeAspect="1" noChangeArrowheads="1" noTextEdit="1"/>
          </p:cNvSpPr>
          <p:nvPr>
            <p:ph type="sldImg"/>
          </p:nvPr>
        </p:nvSpPr>
        <p:spPr>
          <a:xfrm>
            <a:off x="873125" y="244475"/>
            <a:ext cx="5313363" cy="3984625"/>
          </a:xfrm>
          <a:ln/>
        </p:spPr>
      </p:sp>
      <p:sp>
        <p:nvSpPr>
          <p:cNvPr id="1221635" name="Rectangle 3"/>
          <p:cNvSpPr>
            <a:spLocks noGrp="1" noChangeArrowheads="1"/>
          </p:cNvSpPr>
          <p:nvPr>
            <p:ph type="body" idx="1"/>
          </p:nvPr>
        </p:nvSpPr>
        <p:spPr>
          <a:xfrm>
            <a:off x="403225" y="4371975"/>
            <a:ext cx="6111875" cy="4246563"/>
          </a:xfrm>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1"/>
          <p:cNvSpPr>
            <a:spLocks noGrp="1" noChangeArrowheads="1"/>
          </p:cNvSpPr>
          <p:nvPr>
            <p:ph type="sldNum" sz="quarter" idx="5"/>
          </p:nvPr>
        </p:nvSpPr>
        <p:spPr>
          <a:ln/>
        </p:spPr>
        <p:txBody>
          <a:bodyPr/>
          <a:lstStyle/>
          <a:p>
            <a:fld id="{EB09B4C1-76A1-4FCE-AB96-1BF8023DA3C7}" type="slidenum">
              <a:rPr lang="en-US"/>
              <a:pPr/>
              <a:t>20</a:t>
            </a:fld>
            <a:endParaRPr lang="en-US"/>
          </a:p>
        </p:txBody>
      </p:sp>
      <p:sp>
        <p:nvSpPr>
          <p:cNvPr id="1060866" name="Rectangle 2"/>
          <p:cNvSpPr>
            <a:spLocks noGrp="1" noRot="1" noChangeAspect="1" noChangeArrowheads="1" noTextEdit="1"/>
          </p:cNvSpPr>
          <p:nvPr>
            <p:ph type="sldImg"/>
          </p:nvPr>
        </p:nvSpPr>
        <p:spPr>
          <a:xfrm>
            <a:off x="827088" y="215900"/>
            <a:ext cx="5314950" cy="3986213"/>
          </a:xfrm>
          <a:ln/>
        </p:spPr>
      </p:sp>
      <p:sp>
        <p:nvSpPr>
          <p:cNvPr id="1061009" name="Rectangle 145"/>
          <p:cNvSpPr>
            <a:spLocks noGrp="1" noChangeArrowheads="1"/>
          </p:cNvSpPr>
          <p:nvPr>
            <p:ph type="body" idx="1"/>
          </p:nvPr>
        </p:nvSpPr>
        <p:spPr>
          <a:noFill/>
          <a:ln/>
        </p:spPr>
        <p:txBody>
          <a:bodyPr/>
          <a:lstStyle/>
          <a:p>
            <a:r>
              <a:rPr lang="en-GB" sz="1000"/>
              <a:t>We make a special effort to understand how Networking Academy is effective in changing our students’ lives</a:t>
            </a:r>
          </a:p>
          <a:p>
            <a:pPr lvl="1"/>
            <a:r>
              <a:rPr lang="en-GB" sz="1000"/>
              <a:t>Some of our learning tells us that:  </a:t>
            </a:r>
          </a:p>
          <a:p>
            <a:pPr lvl="2"/>
            <a:r>
              <a:rPr lang="en-GB" sz="1000"/>
              <a:t>91% of our students routinely use the skills they have learned </a:t>
            </a:r>
          </a:p>
          <a:p>
            <a:pPr lvl="2"/>
            <a:r>
              <a:rPr lang="en-GB" sz="1000"/>
              <a:t>79% pursue more education in IT</a:t>
            </a:r>
          </a:p>
          <a:p>
            <a:pPr lvl="2"/>
            <a:r>
              <a:rPr lang="en-GB" sz="1000"/>
              <a:t>40% of our students say Networking Academy makes a significant contribution to their career outcomes</a:t>
            </a:r>
          </a:p>
          <a:p>
            <a:pPr>
              <a:buFontTx/>
              <a:buNone/>
            </a:pPr>
            <a:endParaRPr lang="en-GB" sz="1000"/>
          </a:p>
        </p:txBody>
      </p:sp>
      <p:sp>
        <p:nvSpPr>
          <p:cNvPr id="1061010" name="Text Box 146"/>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27" tIns="40962" rIns="81927" bIns="40962">
            <a:spAutoFit/>
          </a:bodyPr>
          <a:lstStyle/>
          <a:p>
            <a:pPr defTabSz="812800"/>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8C8BB2D0-A4AC-47BC-A184-3A560193C10E}" type="slidenum">
              <a:rPr lang="en-US"/>
              <a:pPr/>
              <a:t>21</a:t>
            </a:fld>
            <a:endParaRPr lang="en-US"/>
          </a:p>
        </p:txBody>
      </p:sp>
      <p:sp>
        <p:nvSpPr>
          <p:cNvPr id="1198082" name="Rectangle 2"/>
          <p:cNvSpPr>
            <a:spLocks noGrp="1" noRot="1" noChangeAspect="1" noChangeArrowheads="1" noTextEdit="1"/>
          </p:cNvSpPr>
          <p:nvPr>
            <p:ph type="sldImg"/>
          </p:nvPr>
        </p:nvSpPr>
        <p:spPr>
          <a:ln/>
        </p:spPr>
      </p:sp>
      <p:sp>
        <p:nvSpPr>
          <p:cNvPr id="1198083" name="Rectangle 3"/>
          <p:cNvSpPr>
            <a:spLocks noGrp="1" noChangeArrowheads="1"/>
          </p:cNvSpPr>
          <p:nvPr>
            <p:ph type="body" idx="1"/>
          </p:nvPr>
        </p:nvSpPr>
        <p:spPr/>
        <p:txBody>
          <a:bodyPr/>
          <a:lstStyle/>
          <a:p>
            <a:r>
              <a:rPr lang="en-US" sz="1000">
                <a:latin typeface="Verdana" pitchFamily="34" charset="0"/>
              </a:rPr>
              <a:t>Cisco Networking Academy takes a unique approach to delivering its tech skills education</a:t>
            </a:r>
          </a:p>
          <a:p>
            <a:r>
              <a:rPr lang="en-US" sz="1000">
                <a:latin typeface="Verdana" pitchFamily="34" charset="0"/>
              </a:rPr>
              <a:t>It is an ecosystem approach comprised of partners coming from educational institutions locally, national and local government, corporations, and NGOs.</a:t>
            </a:r>
          </a:p>
          <a:p>
            <a:r>
              <a:rPr lang="en-US" sz="1000">
                <a:latin typeface="Verdana" pitchFamily="34" charset="0"/>
              </a:rPr>
              <a:t>Cisco provides curriculum, instructor training, assessments, and equipment at cost, to name a few contributions.</a:t>
            </a:r>
          </a:p>
          <a:p>
            <a:r>
              <a:rPr lang="en-US" sz="1000">
                <a:latin typeface="Verdana" pitchFamily="34" charset="0"/>
              </a:rPr>
              <a:t>The ecosystem partners provide additional funding, building space, and people and other forms of support.</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8097ABD9-9B73-4503-B987-921CC0922B20}" type="slidenum">
              <a:rPr lang="en-US"/>
              <a:pPr/>
              <a:t>22</a:t>
            </a:fld>
            <a:endParaRPr lang="en-US"/>
          </a:p>
        </p:txBody>
      </p:sp>
      <p:sp>
        <p:nvSpPr>
          <p:cNvPr id="1223682" name="Rectangle 2"/>
          <p:cNvSpPr>
            <a:spLocks noGrp="1" noRot="1" noChangeAspect="1" noChangeArrowheads="1" noTextEdit="1"/>
          </p:cNvSpPr>
          <p:nvPr>
            <p:ph type="sldImg"/>
          </p:nvPr>
        </p:nvSpPr>
        <p:spPr>
          <a:xfrm>
            <a:off x="871538" y="244475"/>
            <a:ext cx="5313362" cy="3984625"/>
          </a:xfrm>
          <a:ln/>
        </p:spPr>
      </p:sp>
      <p:sp>
        <p:nvSpPr>
          <p:cNvPr id="1223683" name="Rectangle 3"/>
          <p:cNvSpPr>
            <a:spLocks noGrp="1" noChangeArrowheads="1"/>
          </p:cNvSpPr>
          <p:nvPr>
            <p:ph type="body" idx="1"/>
          </p:nvPr>
        </p:nvSpPr>
        <p:spPr>
          <a:xfrm>
            <a:off x="404813" y="4371975"/>
            <a:ext cx="6110287" cy="4248150"/>
          </a:xfrm>
        </p:spPr>
        <p:txBody>
          <a:bodyPr/>
          <a:lstStyle/>
          <a:p>
            <a:endParaRPr lang="en-GB"/>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p:cNvSpPr>
          <p:nvPr>
            <p:ph type="sldNum" sz="quarter" idx="5"/>
          </p:nvPr>
        </p:nvSpPr>
        <p:spPr>
          <a:ln/>
        </p:spPr>
        <p:txBody>
          <a:bodyPr/>
          <a:lstStyle/>
          <a:p>
            <a:fld id="{4184B50E-F1BC-44B3-8800-BCA183D2AFBB}" type="slidenum">
              <a:rPr lang="en-US"/>
              <a:pPr/>
              <a:t>25</a:t>
            </a:fld>
            <a:endParaRPr lang="en-US"/>
          </a:p>
        </p:txBody>
      </p:sp>
      <p:sp>
        <p:nvSpPr>
          <p:cNvPr id="105474" name="Rectangle 2"/>
          <p:cNvSpPr>
            <a:spLocks noGrp="1" noRot="1" noChangeAspect="1" noChangeArrowheads="1" noTextEdit="1"/>
          </p:cNvSpPr>
          <p:nvPr>
            <p:ph type="sldImg"/>
          </p:nvPr>
        </p:nvSpPr>
        <p:spPr>
          <a:ln/>
        </p:spPr>
      </p:sp>
      <p:sp>
        <p:nvSpPr>
          <p:cNvPr id="105475" name="Rectangle 3"/>
          <p:cNvSpPr>
            <a:spLocks noGrp="1"/>
          </p:cNvSpPr>
          <p:nvPr>
            <p:ph type="body" idx="1"/>
          </p:nvPr>
        </p:nvSpPr>
        <p:spPr/>
        <p:txBody>
          <a:bodyPr/>
          <a:lstStyle/>
          <a:p>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E8303A7-B1EF-46E2-9B23-A9553C323AB8}" type="slidenum">
              <a:rPr lang="en-US"/>
              <a:pPr/>
              <a:t>27</a:t>
            </a:fld>
            <a:endParaRPr lang="en-US"/>
          </a:p>
        </p:txBody>
      </p:sp>
      <p:sp>
        <p:nvSpPr>
          <p:cNvPr id="288770" name="Rectangle 2"/>
          <p:cNvSpPr>
            <a:spLocks noGrp="1" noRot="1" noChangeAspect="1" noChangeArrowheads="1" noTextEdit="1"/>
          </p:cNvSpPr>
          <p:nvPr>
            <p:ph type="sldImg"/>
          </p:nvPr>
        </p:nvSpPr>
        <p:spPr>
          <a:xfrm>
            <a:off x="871538" y="244475"/>
            <a:ext cx="5313362" cy="3984625"/>
          </a:xfrm>
          <a:ln/>
        </p:spPr>
      </p:sp>
      <p:sp>
        <p:nvSpPr>
          <p:cNvPr id="288771" name="Rectangle 3"/>
          <p:cNvSpPr>
            <a:spLocks noGrp="1" noChangeArrowheads="1"/>
          </p:cNvSpPr>
          <p:nvPr>
            <p:ph type="body" idx="1"/>
          </p:nvPr>
        </p:nvSpPr>
        <p:spPr>
          <a:xfrm>
            <a:off x="766184" y="4371075"/>
            <a:ext cx="5460473" cy="4248582"/>
          </a:xfrm>
        </p:spPr>
        <p:txBody>
          <a:bodyPr/>
          <a:lstStyle/>
          <a:p>
            <a:r>
              <a:rPr lang="en-US"/>
              <a:t>These numbers would be larger, as they are only based on the Cisco and it’s partner needs for the next four years.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p:cNvSpPr>
          <p:nvPr>
            <p:ph type="sldNum" sz="quarter" idx="5"/>
          </p:nvPr>
        </p:nvSpPr>
        <p:spPr>
          <a:ln/>
        </p:spPr>
        <p:txBody>
          <a:bodyPr/>
          <a:lstStyle/>
          <a:p>
            <a:fld id="{81EE8854-94C0-40DA-B940-6E34F73C09C4}" type="slidenum">
              <a:rPr lang="en-US"/>
              <a:pPr/>
              <a:t>30</a:t>
            </a:fld>
            <a:endParaRPr lang="en-US"/>
          </a:p>
        </p:txBody>
      </p:sp>
      <p:sp>
        <p:nvSpPr>
          <p:cNvPr id="39937" name="Rectangle 1"/>
          <p:cNvSpPr>
            <a:spLocks noGrp="1" noRot="1" noChangeAspect="1" noChangeArrowheads="1"/>
          </p:cNvSpPr>
          <p:nvPr>
            <p:ph type="sldImg"/>
          </p:nvPr>
        </p:nvSpPr>
        <p:spPr bwMode="auto">
          <a:xfrm>
            <a:off x="1166284" y="696277"/>
            <a:ext cx="4665133" cy="3481388"/>
          </a:xfrm>
          <a:prstGeom prst="rect">
            <a:avLst/>
          </a:prstGeom>
          <a:solidFill>
            <a:srgbClr val="FFFFFF"/>
          </a:solidFill>
          <a:ln>
            <a:solidFill>
              <a:srgbClr val="000000"/>
            </a:solidFill>
            <a:miter lim="800000"/>
            <a:headEnd/>
            <a:tailEnd/>
          </a:ln>
        </p:spPr>
      </p:sp>
      <p:sp>
        <p:nvSpPr>
          <p:cNvPr id="39938" name="Rectangle 2"/>
          <p:cNvSpPr>
            <a:spLocks noGrp="1" noChangeArrowheads="1"/>
          </p:cNvSpPr>
          <p:nvPr>
            <p:ph type="body" idx="1"/>
          </p:nvPr>
        </p:nvSpPr>
        <p:spPr bwMode="auto">
          <a:xfrm>
            <a:off x="699102" y="4409758"/>
            <a:ext cx="5599498" cy="4177665"/>
          </a:xfrm>
          <a:prstGeom prst="rect">
            <a:avLst/>
          </a:prstGeom>
          <a:noFill/>
          <a:ln>
            <a:miter lim="800000"/>
            <a:headEnd/>
            <a:tailEnd/>
          </a:ln>
        </p:spPr>
        <p:txBody>
          <a:bodyPr/>
          <a:lstStyle/>
          <a:p>
            <a:pPr marL="40379">
              <a:spcBef>
                <a:spcPts val="420"/>
              </a:spcBef>
            </a:pPr>
            <a:r>
              <a:rPr lang="en-US" dirty="0">
                <a:solidFill>
                  <a:srgbClr val="000000"/>
                </a:solidFill>
                <a:cs typeface="Arial" charset="0"/>
                <a:sym typeface="Arial" charset="0"/>
              </a:rPr>
              <a:t>How do you get to 100%</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685B44BB-4BA2-46ED-9C48-BF82E7F84FFB}" type="slidenum">
              <a:rPr lang="en-US"/>
              <a:pPr/>
              <a:t>35</a:t>
            </a:fld>
            <a:endParaRPr lang="en-US"/>
          </a:p>
        </p:txBody>
      </p:sp>
      <p:sp>
        <p:nvSpPr>
          <p:cNvPr id="1204226" name="Rectangle 2"/>
          <p:cNvSpPr>
            <a:spLocks noGrp="1" noRot="1" noChangeAspect="1" noChangeArrowheads="1" noTextEdit="1"/>
          </p:cNvSpPr>
          <p:nvPr>
            <p:ph type="sldImg"/>
          </p:nvPr>
        </p:nvSpPr>
        <p:spPr>
          <a:ln/>
        </p:spPr>
      </p:sp>
      <p:sp>
        <p:nvSpPr>
          <p:cNvPr id="12042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A561BA34-0189-4EEC-9AC3-578FC025C1E0}" type="slidenum">
              <a:rPr lang="en-US"/>
              <a:pPr/>
              <a:t>5</a:t>
            </a:fld>
            <a:endParaRPr lang="en-US"/>
          </a:p>
        </p:txBody>
      </p:sp>
      <p:sp>
        <p:nvSpPr>
          <p:cNvPr id="1248258" name="Rectangle 2"/>
          <p:cNvSpPr>
            <a:spLocks noGrp="1" noRot="1" noChangeAspect="1" noChangeArrowheads="1" noTextEdit="1"/>
          </p:cNvSpPr>
          <p:nvPr>
            <p:ph type="sldImg"/>
          </p:nvPr>
        </p:nvSpPr>
        <p:spPr>
          <a:ln/>
        </p:spPr>
      </p:sp>
      <p:sp>
        <p:nvSpPr>
          <p:cNvPr id="1248259" name="Rectangle 3"/>
          <p:cNvSpPr>
            <a:spLocks noGrp="1" noChangeArrowheads="1"/>
          </p:cNvSpPr>
          <p:nvPr>
            <p:ph type="body" idx="1"/>
          </p:nvPr>
        </p:nvSpPr>
        <p:spPr/>
        <p:txBody>
          <a:bodyPr/>
          <a:lstStyle/>
          <a:p>
            <a:r>
              <a:rPr lang="en-US" sz="1000">
                <a:latin typeface="Verdana" pitchFamily="34" charset="0"/>
              </a:rPr>
              <a:t>The Internet IS changing everything: how we work, live, play and learn</a:t>
            </a:r>
          </a:p>
          <a:p>
            <a:r>
              <a:rPr lang="en-US" sz="1000">
                <a:latin typeface="Verdana" pitchFamily="34" charset="0"/>
              </a:rPr>
              <a:t>Cisco is both driving and aligning to new market realities through innovation</a:t>
            </a:r>
          </a:p>
          <a:p>
            <a:r>
              <a:rPr lang="en-US" sz="1000">
                <a:latin typeface="Verdana" pitchFamily="34" charset="0"/>
              </a:rPr>
              <a:t>Education is aligning to this new global reality as well– every individual today now needs some general understanding of technology as part of their general education, no matter their future careers</a:t>
            </a:r>
          </a:p>
          <a:p>
            <a:r>
              <a:rPr lang="en-US" sz="1000">
                <a:latin typeface="Verdana" pitchFamily="34" charset="0"/>
              </a:rPr>
              <a:t>Cisco Networking Academy is taking all of the above into account and helping to accelerate and contribute to these changes through technical skills education innovation</a:t>
            </a:r>
          </a:p>
          <a:p>
            <a:endParaRPr lang="en-US" sz="1000">
              <a:latin typeface="Verdana"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C588689F-5B52-4872-A768-BC0C8CB16169}" type="slidenum">
              <a:rPr lang="en-US"/>
              <a:pPr/>
              <a:t>40</a:t>
            </a:fld>
            <a:endParaRPr lang="en-US"/>
          </a:p>
        </p:txBody>
      </p:sp>
      <p:sp>
        <p:nvSpPr>
          <p:cNvPr id="1006594" name="Rectangle 2"/>
          <p:cNvSpPr>
            <a:spLocks noGrp="1" noRot="1" noChangeAspect="1" noChangeArrowheads="1" noTextEdit="1"/>
          </p:cNvSpPr>
          <p:nvPr>
            <p:ph type="sldImg"/>
          </p:nvPr>
        </p:nvSpPr>
        <p:spPr>
          <a:ln/>
        </p:spPr>
      </p:sp>
      <p:sp>
        <p:nvSpPr>
          <p:cNvPr id="10065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128C5E30-B750-45FE-833F-C0B4B3106E1B}" type="slidenum">
              <a:rPr lang="en-US"/>
              <a:pPr/>
              <a:t>41</a:t>
            </a:fld>
            <a:endParaRPr lang="en-US"/>
          </a:p>
        </p:txBody>
      </p:sp>
      <p:sp>
        <p:nvSpPr>
          <p:cNvPr id="1008642" name="Rectangle 2"/>
          <p:cNvSpPr>
            <a:spLocks noGrp="1" noRot="1" noChangeAspect="1" noChangeArrowheads="1" noTextEdit="1"/>
          </p:cNvSpPr>
          <p:nvPr>
            <p:ph type="sldImg"/>
          </p:nvPr>
        </p:nvSpPr>
        <p:spPr>
          <a:ln/>
        </p:spPr>
      </p:sp>
      <p:sp>
        <p:nvSpPr>
          <p:cNvPr id="10086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1"/>
          <p:cNvSpPr>
            <a:spLocks noGrp="1" noChangeArrowheads="1"/>
          </p:cNvSpPr>
          <p:nvPr>
            <p:ph type="sldNum" sz="quarter" idx="5"/>
          </p:nvPr>
        </p:nvSpPr>
        <p:spPr>
          <a:ln/>
        </p:spPr>
        <p:txBody>
          <a:bodyPr/>
          <a:lstStyle/>
          <a:p>
            <a:fld id="{7C7B6B00-0ADD-44A9-981D-31AAEB5AA58B}" type="slidenum">
              <a:rPr lang="en-US"/>
              <a:pPr/>
              <a:t>6</a:t>
            </a:fld>
            <a:endParaRPr lang="en-US"/>
          </a:p>
        </p:txBody>
      </p:sp>
      <p:sp>
        <p:nvSpPr>
          <p:cNvPr id="1196034" name="Rectangle 2"/>
          <p:cNvSpPr>
            <a:spLocks noGrp="1" noRot="1" noChangeAspect="1" noChangeArrowheads="1" noTextEdit="1"/>
          </p:cNvSpPr>
          <p:nvPr>
            <p:ph type="sldImg"/>
          </p:nvPr>
        </p:nvSpPr>
        <p:spPr>
          <a:xfrm>
            <a:off x="877888" y="247650"/>
            <a:ext cx="5313362" cy="3984625"/>
          </a:xfrm>
          <a:ln/>
        </p:spPr>
      </p:sp>
      <p:sp>
        <p:nvSpPr>
          <p:cNvPr id="1196035" name="Rectangle 3"/>
          <p:cNvSpPr>
            <a:spLocks noChangeArrowheads="1"/>
          </p:cNvSpPr>
          <p:nvPr/>
        </p:nvSpPr>
        <p:spPr bwMode="auto">
          <a:xfrm>
            <a:off x="760413" y="5707063"/>
            <a:ext cx="4248150" cy="1141412"/>
          </a:xfrm>
          <a:prstGeom prst="rect">
            <a:avLst/>
          </a:prstGeom>
          <a:noFill/>
          <a:ln w="9525">
            <a:noFill/>
            <a:miter lim="800000"/>
            <a:headEnd/>
            <a:tailEnd/>
          </a:ln>
          <a:effectLst/>
        </p:spPr>
        <p:txBody>
          <a:bodyPr lIns="95437" tIns="50065" rIns="95437" bIns="50065"/>
          <a:lstStyle/>
          <a:p>
            <a:pPr marL="112713" indent="-112713" algn="l" defTabSz="1020763">
              <a:spcBef>
                <a:spcPct val="50000"/>
              </a:spcBef>
              <a:buSzPct val="100000"/>
            </a:pPr>
            <a:endParaRPr lang="en-US" sz="800" i="0"/>
          </a:p>
        </p:txBody>
      </p:sp>
      <p:sp>
        <p:nvSpPr>
          <p:cNvPr id="1196036" name="Rectangle 4"/>
          <p:cNvSpPr>
            <a:spLocks noGrp="1" noChangeArrowheads="1"/>
          </p:cNvSpPr>
          <p:nvPr>
            <p:ph type="body" idx="1"/>
          </p:nvPr>
        </p:nvSpPr>
        <p:spPr>
          <a:xfrm>
            <a:off x="381000" y="4371975"/>
            <a:ext cx="6470650" cy="4246563"/>
          </a:xfrm>
          <a:noFill/>
          <a:ln/>
        </p:spPr>
        <p:txBody>
          <a:bodyPr/>
          <a:lstStyle/>
          <a:p>
            <a:pPr>
              <a:lnSpc>
                <a:spcPct val="80000"/>
              </a:lnSpc>
            </a:pPr>
            <a:r>
              <a:rPr lang="en-US" sz="1000">
                <a:latin typeface="Verdana" pitchFamily="34" charset="0"/>
              </a:rPr>
              <a:t>Cisco Networking Academy is large and has a firm global presence. </a:t>
            </a:r>
          </a:p>
          <a:p>
            <a:pPr lvl="1">
              <a:lnSpc>
                <a:spcPct val="80000"/>
              </a:lnSpc>
            </a:pPr>
            <a:r>
              <a:rPr lang="en-US" sz="1000">
                <a:latin typeface="Verdana" pitchFamily="34" charset="0"/>
              </a:rPr>
              <a:t>To give you perspective, the UN recognizes approximately 190 countries. Networking Academy has at least one academy in approximately 80% of the UN countries. Cisco has offices in fewer than 100 of these same countries.</a:t>
            </a:r>
          </a:p>
          <a:p>
            <a:pPr lvl="1">
              <a:lnSpc>
                <a:spcPct val="80000"/>
              </a:lnSpc>
            </a:pPr>
            <a:r>
              <a:rPr lang="en-US" sz="1000">
                <a:latin typeface="Verdana" pitchFamily="34" charset="0"/>
              </a:rPr>
              <a:t>To put this more into perspective, Cisco has offices in only approximately 50% of the number of countries where Networking Academy is present.</a:t>
            </a:r>
          </a:p>
          <a:p>
            <a:pPr lvl="1">
              <a:lnSpc>
                <a:spcPct val="80000"/>
              </a:lnSpc>
            </a:pPr>
            <a:r>
              <a:rPr lang="en-US" sz="1000">
                <a:latin typeface="Verdana" pitchFamily="34" charset="0"/>
              </a:rPr>
              <a:t>We educate over 700,000 unique students within a given year.  This means we count the students only once within a given year, not by each time they take a class.  To compare in the US, it means we are larger than the California University system in its entirety.</a:t>
            </a:r>
          </a:p>
          <a:p>
            <a:pPr lvl="1">
              <a:lnSpc>
                <a:spcPct val="80000"/>
              </a:lnSpc>
            </a:pPr>
            <a:r>
              <a:rPr lang="en-US" sz="1000">
                <a:latin typeface="Verdana" pitchFamily="34" charset="0"/>
              </a:rPr>
              <a:t>Over the course of our 10 years we have taught over 2 Million students and are proud to say we have 400,000 CCNA 4 graduates.</a:t>
            </a:r>
          </a:p>
          <a:p>
            <a:pPr>
              <a:lnSpc>
                <a:spcPct val="80000"/>
              </a:lnSpc>
            </a:pPr>
            <a:r>
              <a:rPr lang="en-US" sz="1000">
                <a:latin typeface="Verdana" pitchFamily="34" charset="0"/>
              </a:rPr>
              <a:t>Networking Academy is incredibly diverse:</a:t>
            </a:r>
          </a:p>
          <a:p>
            <a:pPr lvl="1">
              <a:lnSpc>
                <a:spcPct val="80000"/>
              </a:lnSpc>
            </a:pPr>
            <a:r>
              <a:rPr lang="en-US" sz="1000">
                <a:latin typeface="Verdana" pitchFamily="34" charset="0"/>
              </a:rPr>
              <a:t>Students are of all ages, with a strong female contingency and coming from very diverse backgrounds and circumstances</a:t>
            </a:r>
          </a:p>
          <a:p>
            <a:pPr lvl="2">
              <a:lnSpc>
                <a:spcPct val="80000"/>
              </a:lnSpc>
            </a:pPr>
            <a:r>
              <a:rPr lang="en-GB" sz="1000">
                <a:latin typeface="Verdana" pitchFamily="34" charset="0"/>
              </a:rPr>
              <a:t> Students range in age from 16 to over 60.  </a:t>
            </a:r>
          </a:p>
          <a:p>
            <a:pPr lvl="2">
              <a:lnSpc>
                <a:spcPct val="80000"/>
              </a:lnSpc>
            </a:pPr>
            <a:r>
              <a:rPr lang="en-GB" sz="1000">
                <a:latin typeface="Verdana" pitchFamily="34" charset="0"/>
              </a:rPr>
              <a:t> There is a healthy mix of women and men, even though we want to increase the number of women.</a:t>
            </a:r>
          </a:p>
          <a:p>
            <a:pPr lvl="2">
              <a:lnSpc>
                <a:spcPct val="80000"/>
              </a:lnSpc>
            </a:pPr>
            <a:r>
              <a:rPr lang="en-GB" sz="1000">
                <a:latin typeface="Verdana" pitchFamily="34" charset="0"/>
              </a:rPr>
              <a:t> People range from those trying to work their way out of the slums in their region, to blind students, to people in prison planning for their future outside</a:t>
            </a:r>
          </a:p>
          <a:p>
            <a:pPr lvl="1">
              <a:lnSpc>
                <a:spcPct val="80000"/>
              </a:lnSpc>
            </a:pPr>
            <a:r>
              <a:rPr lang="en-US" sz="1000">
                <a:latin typeface="Verdana" pitchFamily="34" charset="0"/>
              </a:rPr>
              <a:t>Our communities are equally diverse, including both developing and mature countries, organizations providing a second chance, and a combination of schools ranging from public schools to advanced education institutions</a:t>
            </a:r>
          </a:p>
          <a:p>
            <a:pPr lvl="2">
              <a:lnSpc>
                <a:spcPct val="80000"/>
              </a:lnSpc>
            </a:pPr>
            <a:r>
              <a:rPr lang="en-US" sz="1000">
                <a:latin typeface="Verdana" pitchFamily="34" charset="0"/>
              </a:rPr>
              <a:t>Upper Secondary schools represent approximately 17%</a:t>
            </a:r>
          </a:p>
          <a:p>
            <a:pPr lvl="2">
              <a:lnSpc>
                <a:spcPct val="80000"/>
              </a:lnSpc>
            </a:pPr>
            <a:r>
              <a:rPr lang="en-US" sz="1000">
                <a:latin typeface="Verdana" pitchFamily="34" charset="0"/>
              </a:rPr>
              <a:t>2-3 Year Institutions, such as community and vocational schools, 31%</a:t>
            </a:r>
          </a:p>
          <a:p>
            <a:pPr lvl="2">
              <a:lnSpc>
                <a:spcPct val="80000"/>
              </a:lnSpc>
            </a:pPr>
            <a:r>
              <a:rPr lang="en-US" sz="1000">
                <a:latin typeface="Verdana" pitchFamily="34" charset="0"/>
              </a:rPr>
              <a:t>4 Year Institutions/universities, 47%</a:t>
            </a:r>
          </a:p>
          <a:p>
            <a:pPr lvl="2">
              <a:lnSpc>
                <a:spcPct val="80000"/>
              </a:lnSpc>
            </a:pPr>
            <a:r>
              <a:rPr lang="en-US" sz="1000">
                <a:latin typeface="Verdana" pitchFamily="34" charset="0"/>
              </a:rPr>
              <a:t>And the remaining schools for 5%</a:t>
            </a:r>
          </a:p>
          <a:p>
            <a:pPr lvl="1">
              <a:lnSpc>
                <a:spcPct val="80000"/>
              </a:lnSpc>
              <a:buFontTx/>
              <a:buNone/>
            </a:pPr>
            <a:endParaRPr lang="en-US" sz="1000">
              <a:latin typeface="Verdana" pitchFamily="34" charset="0"/>
            </a:endParaRPr>
          </a:p>
          <a:p>
            <a:pPr>
              <a:lnSpc>
                <a:spcPct val="80000"/>
              </a:lnSpc>
            </a:pPr>
            <a:endParaRPr lang="en-US" sz="1000">
              <a:latin typeface="Verdana" pitchFamily="34" charset="0"/>
            </a:endParaRPr>
          </a:p>
          <a:p>
            <a:pPr>
              <a:lnSpc>
                <a:spcPct val="80000"/>
              </a:lnSpc>
            </a:pPr>
            <a:endParaRPr lang="en-US" sz="700">
              <a:latin typeface="Verdana"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DC79E2-AEE4-4D31-8EA5-E78ECF7FCA8D}" type="slidenum">
              <a:rPr lang="en-US"/>
              <a:pPr/>
              <a:t>7</a:t>
            </a:fld>
            <a:endParaRPr lang="en-US"/>
          </a:p>
        </p:txBody>
      </p:sp>
      <p:sp>
        <p:nvSpPr>
          <p:cNvPr id="254978" name="Rectangle 2"/>
          <p:cNvSpPr>
            <a:spLocks noGrp="1" noRot="1" noChangeAspect="1" noChangeArrowheads="1" noTextEdit="1"/>
          </p:cNvSpPr>
          <p:nvPr>
            <p:ph type="sldImg"/>
          </p:nvPr>
        </p:nvSpPr>
        <p:spPr>
          <a:xfrm>
            <a:off x="858514" y="244986"/>
            <a:ext cx="5338986" cy="3984255"/>
          </a:xfrm>
          <a:ln/>
        </p:spPr>
      </p:sp>
      <p:sp>
        <p:nvSpPr>
          <p:cNvPr id="254979" name="Rectangle 3"/>
          <p:cNvSpPr>
            <a:spLocks noGrp="1" noChangeArrowheads="1"/>
          </p:cNvSpPr>
          <p:nvPr>
            <p:ph type="body" idx="1"/>
          </p:nvPr>
        </p:nvSpPr>
        <p:spPr>
          <a:xfrm>
            <a:off x="380662" y="4261477"/>
            <a:ext cx="6464773" cy="4246971"/>
          </a:xfrm>
          <a:noFill/>
        </p:spPr>
        <p:txBody>
          <a:bodyPr lIns="95504" tIns="50100" rIns="95504" bIns="50100"/>
          <a:lstStyle/>
          <a:p>
            <a:pPr marL="114674" indent="-114674" defTabSz="1038524"/>
            <a:r>
              <a:rPr lang="en-US" sz="1000" b="1" dirty="0"/>
              <a:t>NOTE: </a:t>
            </a:r>
            <a:r>
              <a:rPr lang="en-US" sz="1000" dirty="0"/>
              <a:t>this is a build slide</a:t>
            </a:r>
          </a:p>
          <a:p>
            <a:pPr marL="114674" indent="-114674" defTabSz="1038524"/>
            <a:r>
              <a:rPr lang="en-US" sz="1000" b="1" dirty="0"/>
              <a:t>Our current portfolio consists of 13 courses, plus a new course will be added to the portfolio in 2009</a:t>
            </a:r>
          </a:p>
          <a:p>
            <a:pPr marL="114674" indent="-114674" defTabSz="1038524"/>
            <a:r>
              <a:rPr lang="en-GB" sz="1000" b="1" dirty="0"/>
              <a:t>IT Essentials:  PC Hardware and Software</a:t>
            </a:r>
            <a:r>
              <a:rPr lang="en-GB" sz="1000" dirty="0"/>
              <a:t> —the IT Essentials curriculum provides an overview of how the internal components of a computer work The course covers laptops and portable devices, assembling/disassembling PC components, wireless connectivity, security, safety and environmental issues associated with installing, configuring and troubleshooting and a PC. </a:t>
            </a:r>
          </a:p>
          <a:p>
            <a:pPr marL="114674" indent="-114674" defTabSz="1038524"/>
            <a:r>
              <a:rPr lang="en-GB" sz="1000" b="1" dirty="0"/>
              <a:t>CCNA Discovery (4 courses) </a:t>
            </a:r>
            <a:r>
              <a:rPr lang="en-GB" sz="1000" dirty="0"/>
              <a:t>—the CCNA Discovery curriculum provides an introduction to networking. It teaches networking based on application and helps students develop foundational routing, switching, and WAN knowledge and experience, which can be applied toward entry-level careers in networking for small and medium-sized businesses.</a:t>
            </a:r>
            <a:endParaRPr lang="en-GB" sz="1000" b="1" dirty="0"/>
          </a:p>
          <a:p>
            <a:pPr marL="114674" indent="-114674" defTabSz="1038524"/>
            <a:r>
              <a:rPr lang="en-GB" sz="1000" b="1" dirty="0"/>
              <a:t>CCNA Exploration (4 courses) </a:t>
            </a:r>
            <a:r>
              <a:rPr lang="en-GB" sz="1000" dirty="0"/>
              <a:t>—the CCNA Exploration curriculum provides an introduction to networking. It teaches networking based on technology. It covers routing, switching, and WAN protocols and theory at deeper levels to help students succeed in networking-related degree programs and a range of professions.</a:t>
            </a:r>
          </a:p>
          <a:p>
            <a:pPr marL="114674" indent="-114674" defTabSz="1038524"/>
            <a:r>
              <a:rPr lang="en-US" sz="1000" b="1" dirty="0"/>
              <a:t>CCNA Security</a:t>
            </a:r>
            <a:r>
              <a:rPr lang="en-US" sz="1000" dirty="0"/>
              <a:t> - We are developing an </a:t>
            </a:r>
            <a:r>
              <a:rPr lang="en-US" sz="1000" b="1" dirty="0"/>
              <a:t>entirely</a:t>
            </a:r>
            <a:r>
              <a:rPr lang="en-US" sz="1000" dirty="0"/>
              <a:t> </a:t>
            </a:r>
            <a:r>
              <a:rPr lang="en-US" sz="1000" b="1" dirty="0"/>
              <a:t>new security course</a:t>
            </a:r>
            <a:r>
              <a:rPr lang="en-US" sz="1000" dirty="0"/>
              <a:t> that aligns with the new Cisco CCNA Security certification. This new course, named </a:t>
            </a:r>
            <a:r>
              <a:rPr lang="en-US" sz="1000" b="1" dirty="0"/>
              <a:t>CCNA Security</a:t>
            </a:r>
            <a:r>
              <a:rPr lang="en-US" sz="1000" dirty="0"/>
              <a:t>, is being designed to help Networking Academy students develop a comprehensive understanding of network security concepts, gain knowledge and skills needed to earn the CCNA Security certification and become entry-level security specialists. The global, generally available (GA) release of CCNA Security is scheduled for July 2009 </a:t>
            </a:r>
          </a:p>
          <a:p>
            <a:pPr marL="114674" indent="-114674" defTabSz="1038524"/>
            <a:r>
              <a:rPr lang="en-GB" sz="1000" b="1" dirty="0"/>
              <a:t>CCNP (4 courses) </a:t>
            </a:r>
            <a:r>
              <a:rPr lang="en-GB" sz="1000" dirty="0"/>
              <a:t>—the CCNP curriculum focuses on the advanced routing, secure wide area access, multilayer switching, and networking management skills required to implement and maintain converged enterprise networks.</a:t>
            </a:r>
          </a:p>
          <a:p>
            <a:pPr marL="114674" indent="-114674" defTabSz="1038524"/>
            <a:r>
              <a:rPr lang="en-GB" sz="1000" b="1" dirty="0"/>
              <a:t>Packet Tracer</a:t>
            </a:r>
            <a:r>
              <a:rPr lang="en-GB" sz="1000" dirty="0"/>
              <a:t> — </a:t>
            </a:r>
            <a:r>
              <a:rPr lang="en-US" sz="1000" dirty="0"/>
              <a:t>Provides a realistic simulation and visualization learning environment that supplements classroom equipment. </a:t>
            </a:r>
            <a:r>
              <a:rPr lang="en-GB" sz="1000" dirty="0"/>
              <a:t>Packet Tracer is a foundational teaching tool for </a:t>
            </a:r>
            <a:r>
              <a:rPr lang="en-GB" sz="1000" b="1" dirty="0"/>
              <a:t>CCNA Discovery</a:t>
            </a:r>
            <a:r>
              <a:rPr lang="en-GB" sz="1000" dirty="0"/>
              <a:t> and </a:t>
            </a:r>
            <a:r>
              <a:rPr lang="en-GB" sz="1000" b="1" dirty="0"/>
              <a:t>CCNA Exploration, </a:t>
            </a:r>
            <a:r>
              <a:rPr lang="en-GB" sz="1000" dirty="0"/>
              <a:t>and</a:t>
            </a:r>
            <a:r>
              <a:rPr lang="en-GB" sz="1000" b="1" dirty="0"/>
              <a:t> </a:t>
            </a:r>
            <a:r>
              <a:rPr lang="en-GB" sz="1000" dirty="0"/>
              <a:t>Packet Tracer activities are embedded in the course content. Both curricula include embedded e-doing, which applies the principle that people learn best by interacting with computer-based activities. Interactive learning promotes the exploration of networking concepts and experimentation with tools such as Packet Tracer and Flash-based activities to help students develop a greater understanding of networking technologies. Packet Tracer activities are also being developed for CCNA Security</a:t>
            </a:r>
            <a:endParaRPr lang="en-US" sz="1000" dirty="0"/>
          </a:p>
          <a:p>
            <a:pPr marL="114674" indent="-114674" defTabSz="1038524"/>
            <a:endParaRPr lang="en-US" sz="1000"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Rectangle 11"/>
          <p:cNvSpPr>
            <a:spLocks noGrp="1" noChangeArrowheads="1"/>
          </p:cNvSpPr>
          <p:nvPr>
            <p:ph type="sldNum" sz="quarter" idx="5"/>
          </p:nvPr>
        </p:nvSpPr>
        <p:spPr>
          <a:ln/>
        </p:spPr>
        <p:txBody>
          <a:bodyPr/>
          <a:lstStyle/>
          <a:p>
            <a:fld id="{575EB09D-A576-4562-BCBC-0A22E6EBF344}" type="slidenum">
              <a:rPr lang="en-US"/>
              <a:pPr/>
              <a:t>8</a:t>
            </a:fld>
            <a:endParaRPr lang="en-US"/>
          </a:p>
        </p:txBody>
      </p:sp>
      <p:sp>
        <p:nvSpPr>
          <p:cNvPr id="3928066" name="Rectangle 2"/>
          <p:cNvSpPr>
            <a:spLocks noGrp="1" noRot="1" noChangeAspect="1" noChangeArrowheads="1" noTextEdit="1"/>
          </p:cNvSpPr>
          <p:nvPr>
            <p:ph type="sldImg"/>
          </p:nvPr>
        </p:nvSpPr>
        <p:spPr>
          <a:xfrm>
            <a:off x="836613" y="228600"/>
            <a:ext cx="5314950" cy="3986213"/>
          </a:xfrm>
          <a:ln/>
        </p:spPr>
      </p:sp>
      <p:sp>
        <p:nvSpPr>
          <p:cNvPr id="3928068" name="Text Box 4"/>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28070" name="Rectangle 6"/>
          <p:cNvSpPr>
            <a:spLocks noGrp="1" noChangeArrowheads="1"/>
          </p:cNvSpPr>
          <p:nvPr>
            <p:ph type="body" idx="1"/>
          </p:nvPr>
        </p:nvSpPr>
        <p:spPr>
          <a:xfrm>
            <a:off x="728663" y="4459288"/>
            <a:ext cx="5181600" cy="4416425"/>
          </a:xfrm>
          <a:noFill/>
          <a:ln/>
        </p:spPr>
        <p:txBody>
          <a:bodyPr lIns="99235" tIns="52057" rIns="99235" bIns="52057"/>
          <a:lstStyle/>
          <a:p>
            <a:r>
              <a:rPr lang="en-US"/>
              <a:t>Definition:  </a:t>
            </a:r>
            <a:r>
              <a:rPr lang="en-US" b="1"/>
              <a:t>Students</a:t>
            </a:r>
            <a:r>
              <a:rPr lang="en-US"/>
              <a:t> represent a distinct count of students that were in a class in session for at least one day within the Past 12 months. </a:t>
            </a:r>
          </a:p>
          <a:p>
            <a:r>
              <a:rPr lang="en-US" b="1">
                <a:solidFill>
                  <a:srgbClr val="FF0000"/>
                </a:solidFill>
              </a:rPr>
              <a:t>Data for this map is in the following table that can be viewed by clicking on "View" and selecting "Notes Page":</a:t>
            </a:r>
          </a:p>
        </p:txBody>
      </p:sp>
      <p:graphicFrame>
        <p:nvGraphicFramePr>
          <p:cNvPr id="3928181" name="Group 117"/>
          <p:cNvGraphicFramePr>
            <a:graphicFrameLocks noGrp="1"/>
          </p:cNvGraphicFramePr>
          <p:nvPr/>
        </p:nvGraphicFramePr>
        <p:xfrm>
          <a:off x="882650" y="5365750"/>
          <a:ext cx="4938713" cy="3357824"/>
        </p:xfrm>
        <a:graphic>
          <a:graphicData uri="http://schemas.openxmlformats.org/drawingml/2006/table">
            <a:tbl>
              <a:tblPr/>
              <a:tblGrid>
                <a:gridCol w="1865313"/>
                <a:gridCol w="711200"/>
                <a:gridCol w="850900"/>
                <a:gridCol w="825500"/>
                <a:gridCol w="685800"/>
              </a:tblGrid>
              <a:tr h="327025">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Arial" charset="0"/>
                          <a:cs typeface="Arial" charset="0"/>
                        </a:rPr>
                        <a:t> </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Students</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rPr>
                        <a:t>(as of 01.31.10)</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46075">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a:r>
                      <a:br>
                        <a:rPr kumimoji="0" lang="en-US" sz="800" b="1" i="0" u="none" strike="noStrike" cap="none" normalizeH="0" baseline="0" smtClean="0">
                          <a:ln>
                            <a:noFill/>
                          </a:ln>
                          <a:solidFill>
                            <a:schemeClr val="tx1"/>
                          </a:solidFill>
                          <a:effectLst/>
                          <a:latin typeface="Arial" charset="0"/>
                          <a:cs typeface="Arial" charset="0"/>
                        </a:rPr>
                      </a:br>
                      <a:r>
                        <a:rPr kumimoji="0" lang="en-US" sz="800" b="1" i="0" u="none" strike="noStrike" cap="none" normalizeH="0" baseline="0" smtClean="0">
                          <a:ln>
                            <a:noFill/>
                          </a:ln>
                          <a:solidFill>
                            <a:schemeClr val="tx1"/>
                          </a:solidFill>
                          <a:effectLst/>
                          <a:latin typeface="Arial" charset="0"/>
                          <a:cs typeface="Arial" charset="0"/>
                        </a:rPr>
                        <a:t>Total</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of Worldwide</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Increase from Prior Yr</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 Female</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r>
              <a:tr h="225425">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smtClean="0">
                          <a:ln>
                            <a:noFill/>
                          </a:ln>
                          <a:solidFill>
                            <a:srgbClr val="0000FF"/>
                          </a:solidFill>
                          <a:effectLst/>
                          <a:latin typeface="Arial" charset="0"/>
                          <a:cs typeface="Arial" charset="0"/>
                        </a:rPr>
                        <a:t>Global</a:t>
                      </a:r>
                      <a:endParaRPr kumimoji="0" lang="en-US" sz="1000" b="0" i="0" u="none" strike="noStrike" cap="none" normalizeH="0" baseline="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900,000+</a:t>
                      </a:r>
                    </a:p>
                  </a:txBody>
                  <a:tcPr marL="82296" marR="82296"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20%</a:t>
                      </a:r>
                    </a:p>
                  </a:txBody>
                  <a:tcPr marL="82296" marR="82296"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AsiaPac</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212,000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Emerging &amp; Less Developed</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Mature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46,000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Emerging Markets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343,000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Africa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Central and Eastern Europe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64,000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Latin America and the Caribbean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155,000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Middle East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Russia and CIS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European Market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182,000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Japan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United States and Canada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r>
            </a:tbl>
          </a:graphicData>
        </a:graphic>
      </p:graphicFrame>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Rectangle 11"/>
          <p:cNvSpPr>
            <a:spLocks noGrp="1" noChangeArrowheads="1"/>
          </p:cNvSpPr>
          <p:nvPr>
            <p:ph type="sldNum" sz="quarter" idx="5"/>
          </p:nvPr>
        </p:nvSpPr>
        <p:spPr>
          <a:ln/>
        </p:spPr>
        <p:txBody>
          <a:bodyPr/>
          <a:lstStyle/>
          <a:p>
            <a:fld id="{575EB09D-A576-4562-BCBC-0A22E6EBF344}" type="slidenum">
              <a:rPr lang="en-US"/>
              <a:pPr/>
              <a:t>9</a:t>
            </a:fld>
            <a:endParaRPr lang="en-US"/>
          </a:p>
        </p:txBody>
      </p:sp>
      <p:sp>
        <p:nvSpPr>
          <p:cNvPr id="3928066" name="Rectangle 2"/>
          <p:cNvSpPr>
            <a:spLocks noGrp="1" noRot="1" noChangeAspect="1" noChangeArrowheads="1" noTextEdit="1"/>
          </p:cNvSpPr>
          <p:nvPr>
            <p:ph type="sldImg"/>
          </p:nvPr>
        </p:nvSpPr>
        <p:spPr>
          <a:xfrm>
            <a:off x="836613" y="228600"/>
            <a:ext cx="5314950" cy="3986213"/>
          </a:xfrm>
          <a:ln/>
        </p:spPr>
      </p:sp>
      <p:sp>
        <p:nvSpPr>
          <p:cNvPr id="3928068" name="Text Box 4"/>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28070" name="Rectangle 6"/>
          <p:cNvSpPr>
            <a:spLocks noGrp="1" noChangeArrowheads="1"/>
          </p:cNvSpPr>
          <p:nvPr>
            <p:ph type="body" idx="1"/>
          </p:nvPr>
        </p:nvSpPr>
        <p:spPr>
          <a:xfrm>
            <a:off x="728663" y="4459288"/>
            <a:ext cx="5181600" cy="4416425"/>
          </a:xfrm>
          <a:noFill/>
          <a:ln/>
        </p:spPr>
        <p:txBody>
          <a:bodyPr lIns="99235" tIns="52057" rIns="99235" bIns="52057"/>
          <a:lstStyle/>
          <a:p>
            <a:r>
              <a:rPr lang="en-US"/>
              <a:t>Definition:  </a:t>
            </a:r>
            <a:r>
              <a:rPr lang="en-US" b="1"/>
              <a:t>Students</a:t>
            </a:r>
            <a:r>
              <a:rPr lang="en-US"/>
              <a:t> represent a distinct count of students that were in a class in session for at least one day within the Past 12 months. </a:t>
            </a:r>
          </a:p>
          <a:p>
            <a:r>
              <a:rPr lang="en-US" b="1">
                <a:solidFill>
                  <a:srgbClr val="FF0000"/>
                </a:solidFill>
              </a:rPr>
              <a:t>Data for this map is in the following table that can be viewed by clicking on "View" and selecting "Notes Page":</a:t>
            </a:r>
          </a:p>
        </p:txBody>
      </p:sp>
      <p:graphicFrame>
        <p:nvGraphicFramePr>
          <p:cNvPr id="7" name="Group 117"/>
          <p:cNvGraphicFramePr>
            <a:graphicFrameLocks noGrp="1"/>
          </p:cNvGraphicFramePr>
          <p:nvPr/>
        </p:nvGraphicFramePr>
        <p:xfrm>
          <a:off x="882650" y="5365750"/>
          <a:ext cx="4938713" cy="3357824"/>
        </p:xfrm>
        <a:graphic>
          <a:graphicData uri="http://schemas.openxmlformats.org/drawingml/2006/table">
            <a:tbl>
              <a:tblPr/>
              <a:tblGrid>
                <a:gridCol w="1865313"/>
                <a:gridCol w="711200"/>
                <a:gridCol w="850900"/>
                <a:gridCol w="825500"/>
                <a:gridCol w="685800"/>
              </a:tblGrid>
              <a:tr h="327025">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Arial" charset="0"/>
                          <a:cs typeface="Arial" charset="0"/>
                        </a:rPr>
                        <a:t> </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Students</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rPr>
                        <a:t>(as of 01.31.10)</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46075">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a:r>
                      <a:br>
                        <a:rPr kumimoji="0" lang="en-US" sz="800" b="1" i="0" u="none" strike="noStrike" cap="none" normalizeH="0" baseline="0" smtClean="0">
                          <a:ln>
                            <a:noFill/>
                          </a:ln>
                          <a:solidFill>
                            <a:schemeClr val="tx1"/>
                          </a:solidFill>
                          <a:effectLst/>
                          <a:latin typeface="Arial" charset="0"/>
                          <a:cs typeface="Arial" charset="0"/>
                        </a:rPr>
                      </a:br>
                      <a:r>
                        <a:rPr kumimoji="0" lang="en-US" sz="800" b="1" i="0" u="none" strike="noStrike" cap="none" normalizeH="0" baseline="0" smtClean="0">
                          <a:ln>
                            <a:noFill/>
                          </a:ln>
                          <a:solidFill>
                            <a:schemeClr val="tx1"/>
                          </a:solidFill>
                          <a:effectLst/>
                          <a:latin typeface="Arial" charset="0"/>
                          <a:cs typeface="Arial" charset="0"/>
                        </a:rPr>
                        <a:t>Total</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of Worldwide</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Increase from Prior Yr</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 Female</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r>
              <a:tr h="225425">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smtClean="0">
                          <a:ln>
                            <a:noFill/>
                          </a:ln>
                          <a:solidFill>
                            <a:srgbClr val="0000FF"/>
                          </a:solidFill>
                          <a:effectLst/>
                          <a:latin typeface="Arial" charset="0"/>
                          <a:cs typeface="Arial" charset="0"/>
                        </a:rPr>
                        <a:t>Global</a:t>
                      </a:r>
                      <a:endParaRPr kumimoji="0" lang="en-US" sz="1000" b="0" i="0" u="none" strike="noStrike" cap="none" normalizeH="0" baseline="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900,000+</a:t>
                      </a:r>
                    </a:p>
                  </a:txBody>
                  <a:tcPr marL="82296" marR="82296"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20%</a:t>
                      </a:r>
                    </a:p>
                  </a:txBody>
                  <a:tcPr marL="82296" marR="82296"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AsiaPac</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212,000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Emerging &amp; Less Developed</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Mature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46,000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Emerging Markets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343,000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Africa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Central and Eastern Europe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64,000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Latin America and the Caribbean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155,000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Middle East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Russia and CIS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European Market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182,000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Japan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United States and Canada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r>
            </a:tbl>
          </a:graphicData>
        </a:graphic>
      </p:graphicFrame>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Rectangle 11"/>
          <p:cNvSpPr>
            <a:spLocks noGrp="1" noChangeArrowheads="1"/>
          </p:cNvSpPr>
          <p:nvPr>
            <p:ph type="sldNum" sz="quarter" idx="5"/>
          </p:nvPr>
        </p:nvSpPr>
        <p:spPr>
          <a:ln/>
        </p:spPr>
        <p:txBody>
          <a:bodyPr/>
          <a:lstStyle/>
          <a:p>
            <a:fld id="{C46AA69F-0F36-45D7-8921-F119741D43E7}" type="slidenum">
              <a:rPr lang="en-US"/>
              <a:pPr/>
              <a:t>10</a:t>
            </a:fld>
            <a:endParaRPr lang="en-US"/>
          </a:p>
        </p:txBody>
      </p:sp>
      <p:sp>
        <p:nvSpPr>
          <p:cNvPr id="3954690" name="Rectangle 2"/>
          <p:cNvSpPr>
            <a:spLocks noGrp="1" noRot="1" noChangeAspect="1" noChangeArrowheads="1" noTextEdit="1"/>
          </p:cNvSpPr>
          <p:nvPr>
            <p:ph type="sldImg"/>
          </p:nvPr>
        </p:nvSpPr>
        <p:spPr>
          <a:xfrm>
            <a:off x="836613" y="228600"/>
            <a:ext cx="5314950" cy="3986213"/>
          </a:xfrm>
          <a:ln/>
        </p:spPr>
      </p:sp>
      <p:sp>
        <p:nvSpPr>
          <p:cNvPr id="3954691" name="Text Box 3"/>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54692" name="Rectangle 4"/>
          <p:cNvSpPr>
            <a:spLocks noGrp="1" noChangeArrowheads="1"/>
          </p:cNvSpPr>
          <p:nvPr>
            <p:ph type="body" idx="1"/>
          </p:nvPr>
        </p:nvSpPr>
        <p:spPr>
          <a:xfrm>
            <a:off x="728663" y="4459288"/>
            <a:ext cx="5181600" cy="4416425"/>
          </a:xfrm>
          <a:noFill/>
          <a:ln/>
        </p:spPr>
        <p:txBody>
          <a:bodyPr lIns="99235" tIns="52057" rIns="99235" bIns="52057"/>
          <a:lstStyle/>
          <a:p>
            <a:r>
              <a:rPr lang="en-US" dirty="0"/>
              <a:t>Definition:  </a:t>
            </a:r>
            <a:r>
              <a:rPr lang="en-US" b="1" dirty="0"/>
              <a:t>Students</a:t>
            </a:r>
            <a:r>
              <a:rPr lang="en-US" dirty="0"/>
              <a:t> represent a distinct count of students that were in a class in session for at least one day within the Past 12 months. </a:t>
            </a:r>
          </a:p>
          <a:p>
            <a:r>
              <a:rPr lang="en-US" b="1" dirty="0">
                <a:solidFill>
                  <a:srgbClr val="FF0000"/>
                </a:solidFill>
              </a:rPr>
              <a:t>Data for this map is in the following table that can be viewed by clicking on "View" and selecting "Notes Page":</a:t>
            </a:r>
          </a:p>
        </p:txBody>
      </p:sp>
      <p:graphicFrame>
        <p:nvGraphicFramePr>
          <p:cNvPr id="9" name="Group 117"/>
          <p:cNvGraphicFramePr>
            <a:graphicFrameLocks noGrp="1"/>
          </p:cNvGraphicFramePr>
          <p:nvPr/>
        </p:nvGraphicFramePr>
        <p:xfrm>
          <a:off x="882650" y="5365750"/>
          <a:ext cx="4938713" cy="3357824"/>
        </p:xfrm>
        <a:graphic>
          <a:graphicData uri="http://schemas.openxmlformats.org/drawingml/2006/table">
            <a:tbl>
              <a:tblPr/>
              <a:tblGrid>
                <a:gridCol w="1865313"/>
                <a:gridCol w="711200"/>
                <a:gridCol w="850900"/>
                <a:gridCol w="825500"/>
                <a:gridCol w="685800"/>
              </a:tblGrid>
              <a:tr h="327025">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Arial" charset="0"/>
                          <a:cs typeface="Arial" charset="0"/>
                        </a:rPr>
                        <a:t> </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Students</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rPr>
                        <a:t>(as of 01.31.10)</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46075">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a:r>
                      <a:br>
                        <a:rPr kumimoji="0" lang="en-US" sz="800" b="1" i="0" u="none" strike="noStrike" cap="none" normalizeH="0" baseline="0" smtClean="0">
                          <a:ln>
                            <a:noFill/>
                          </a:ln>
                          <a:solidFill>
                            <a:schemeClr val="tx1"/>
                          </a:solidFill>
                          <a:effectLst/>
                          <a:latin typeface="Arial" charset="0"/>
                          <a:cs typeface="Arial" charset="0"/>
                        </a:rPr>
                      </a:br>
                      <a:r>
                        <a:rPr kumimoji="0" lang="en-US" sz="800" b="1" i="0" u="none" strike="noStrike" cap="none" normalizeH="0" baseline="0" smtClean="0">
                          <a:ln>
                            <a:noFill/>
                          </a:ln>
                          <a:solidFill>
                            <a:schemeClr val="tx1"/>
                          </a:solidFill>
                          <a:effectLst/>
                          <a:latin typeface="Arial" charset="0"/>
                          <a:cs typeface="Arial" charset="0"/>
                        </a:rPr>
                        <a:t>Total</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of Worldwide</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 Increase from Prior Yr</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 Female</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6600"/>
                    </a:solidFill>
                  </a:tcPr>
                </a:tc>
              </a:tr>
              <a:tr h="225425">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smtClean="0">
                          <a:ln>
                            <a:noFill/>
                          </a:ln>
                          <a:solidFill>
                            <a:srgbClr val="0000FF"/>
                          </a:solidFill>
                          <a:effectLst/>
                          <a:latin typeface="Arial" charset="0"/>
                          <a:cs typeface="Arial" charset="0"/>
                        </a:rPr>
                        <a:t>Global</a:t>
                      </a:r>
                      <a:endParaRPr kumimoji="0" lang="en-US" sz="1000" b="0" i="0" u="none" strike="noStrike" cap="none" normalizeH="0" baseline="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900,000+</a:t>
                      </a:r>
                    </a:p>
                  </a:txBody>
                  <a:tcPr marL="82296" marR="82296"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a:t>
                      </a:r>
                    </a:p>
                  </a:txBody>
                  <a:tcPr marL="82296" marR="8229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20%</a:t>
                      </a:r>
                    </a:p>
                  </a:txBody>
                  <a:tcPr marL="82296" marR="82296"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AsiaPac</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212,000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Emerging &amp; Less Developed</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Mature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46,000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Emerging Markets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343,000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Africa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16%</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Central and Eastern Europe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64,000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Latin America and the Caribbean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155,000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Middle East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62,000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31%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Russia and CIS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47%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lvl="0" algn="r" rtl="0" eaLnBrk="0" fontAlgn="b" hangingPunct="0">
                        <a:lnSpc>
                          <a:spcPct val="90000"/>
                        </a:lnSpc>
                        <a:spcBef>
                          <a:spcPct val="0"/>
                        </a:spcBef>
                        <a:spcAft>
                          <a:spcPct val="0"/>
                        </a:spcAft>
                      </a:pPr>
                      <a:r>
                        <a:rPr lang="en-US" sz="800" b="0" i="0" u="none" strike="noStrike" kern="1200" dirty="0">
                          <a:solidFill>
                            <a:schemeClr val="tx1"/>
                          </a:solidFill>
                          <a:latin typeface="Arial"/>
                          <a:ea typeface="+mn-ea"/>
                          <a:cs typeface="+mn-cs"/>
                        </a:rPr>
                        <a:t>18%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European Market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182,000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Japan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20%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United States and Canada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158,000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lvl="0" algn="r" rtl="0" eaLnBrk="0" fontAlgn="b" hangingPunct="0">
                        <a:lnSpc>
                          <a:spcPct val="90000"/>
                        </a:lnSpc>
                        <a:spcBef>
                          <a:spcPct val="0"/>
                        </a:spcBef>
                        <a:spcAft>
                          <a:spcPct val="0"/>
                        </a:spcAft>
                      </a:pPr>
                      <a:r>
                        <a:rPr lang="en-US" sz="800" b="1" i="0" u="none" strike="noStrike" kern="1200" dirty="0">
                          <a:solidFill>
                            <a:schemeClr val="tx1"/>
                          </a:solidFill>
                          <a:latin typeface="Arial"/>
                          <a:ea typeface="+mn-ea"/>
                          <a:cs typeface="+mn-cs"/>
                        </a:rPr>
                        <a:t>14%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r>
            </a:tbl>
          </a:graphicData>
        </a:graphic>
      </p:graphicFrame>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11"/>
          <p:cNvSpPr>
            <a:spLocks noGrp="1" noChangeArrowheads="1"/>
          </p:cNvSpPr>
          <p:nvPr>
            <p:ph type="sldNum" sz="quarter" idx="5"/>
          </p:nvPr>
        </p:nvSpPr>
        <p:spPr>
          <a:ln/>
        </p:spPr>
        <p:txBody>
          <a:bodyPr/>
          <a:lstStyle/>
          <a:p>
            <a:fld id="{C6745BEF-0720-4334-9E85-C9C4973E7039}" type="slidenum">
              <a:rPr lang="en-US"/>
              <a:pPr/>
              <a:t>11</a:t>
            </a:fld>
            <a:endParaRPr lang="en-US"/>
          </a:p>
        </p:txBody>
      </p:sp>
      <p:sp>
        <p:nvSpPr>
          <p:cNvPr id="3943426" name="Rectangle 2"/>
          <p:cNvSpPr>
            <a:spLocks noGrp="1" noRot="1" noChangeAspect="1" noChangeArrowheads="1" noTextEdit="1"/>
          </p:cNvSpPr>
          <p:nvPr>
            <p:ph type="sldImg"/>
          </p:nvPr>
        </p:nvSpPr>
        <p:spPr>
          <a:xfrm>
            <a:off x="836613" y="228600"/>
            <a:ext cx="5314950" cy="3986213"/>
          </a:xfrm>
          <a:ln/>
        </p:spPr>
      </p:sp>
      <p:sp>
        <p:nvSpPr>
          <p:cNvPr id="3943427" name="Text Box 3"/>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43428" name="Rectangle 4"/>
          <p:cNvSpPr>
            <a:spLocks noGrp="1" noChangeArrowheads="1"/>
          </p:cNvSpPr>
          <p:nvPr>
            <p:ph type="body" idx="1"/>
          </p:nvPr>
        </p:nvSpPr>
        <p:spPr>
          <a:xfrm>
            <a:off x="728663" y="4344988"/>
            <a:ext cx="5181600" cy="4416425"/>
          </a:xfrm>
          <a:noFill/>
          <a:ln/>
        </p:spPr>
        <p:txBody>
          <a:bodyPr lIns="99235" tIns="52057" rIns="99235" bIns="52057"/>
          <a:lstStyle/>
          <a:p>
            <a:r>
              <a:rPr lang="en-US"/>
              <a:t>Definition:  </a:t>
            </a:r>
            <a:r>
              <a:rPr lang="en-US" b="1"/>
              <a:t>Cumulative Students</a:t>
            </a:r>
            <a:r>
              <a:rPr lang="en-US"/>
              <a:t> represent a distinct count of students that have participated in the Program since inception…regardless of the student's class status: Enrolled, Passed, Failed, or Incomplete</a:t>
            </a:r>
          </a:p>
          <a:p>
            <a:r>
              <a:rPr lang="en-US" b="1">
                <a:solidFill>
                  <a:srgbClr val="FF0000"/>
                </a:solidFill>
              </a:rPr>
              <a:t>Data for this map is in the following table that can be viewed by clicking on "View" and selecting "Notes Page":</a:t>
            </a:r>
          </a:p>
        </p:txBody>
      </p:sp>
      <p:graphicFrame>
        <p:nvGraphicFramePr>
          <p:cNvPr id="3943608" name="Group 184"/>
          <p:cNvGraphicFramePr>
            <a:graphicFrameLocks noGrp="1"/>
          </p:cNvGraphicFramePr>
          <p:nvPr/>
        </p:nvGraphicFramePr>
        <p:xfrm>
          <a:off x="1662113" y="5410200"/>
          <a:ext cx="3440112" cy="3334950"/>
        </p:xfrm>
        <a:graphic>
          <a:graphicData uri="http://schemas.openxmlformats.org/drawingml/2006/table">
            <a:tbl>
              <a:tblPr/>
              <a:tblGrid>
                <a:gridCol w="1865312"/>
                <a:gridCol w="806450"/>
                <a:gridCol w="768350"/>
              </a:tblGrid>
              <a:tr h="304800">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0" i="0" u="none" strike="noStrike" cap="none" normalizeH="0" baseline="0" dirty="0" smtClean="0">
                          <a:ln>
                            <a:noFill/>
                          </a:ln>
                          <a:solidFill>
                            <a:schemeClr val="tx1"/>
                          </a:solidFill>
                          <a:effectLst/>
                          <a:latin typeface="Arial" charset="0"/>
                          <a:cs typeface="Arial" charset="0"/>
                        </a:rPr>
                        <a:t> </a:t>
                      </a:r>
                      <a:endParaRPr kumimoji="0" lang="en-US" sz="24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2">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cs typeface="Arial" charset="0"/>
                        </a:rPr>
                        <a:t>Cumulative Students</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rgbClr val="FFFFFF"/>
                          </a:solidFill>
                          <a:effectLst/>
                          <a:latin typeface="Arial" charset="0"/>
                        </a:rPr>
                        <a:t>(as of 01.31.10)</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8000"/>
                    </a:solidFill>
                  </a:tcPr>
                </a:tc>
                <a:tc hMerge="1">
                  <a:txBody>
                    <a:bodyPr/>
                    <a:lstStyle/>
                    <a:p>
                      <a:endParaRPr lang="en-US"/>
                    </a:p>
                  </a:txBody>
                  <a:tcPr/>
                </a:tc>
              </a:tr>
              <a:tr h="238125">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rgbClr val="FFFFFF"/>
                          </a:solidFill>
                          <a:effectLst/>
                          <a:latin typeface="Arial" charset="0"/>
                          <a:cs typeface="Arial" charset="0"/>
                        </a:rPr>
                        <a:t>Total</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80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rgbClr val="FFFFFF"/>
                          </a:solidFill>
                          <a:effectLst/>
                          <a:latin typeface="Arial" charset="0"/>
                          <a:cs typeface="Arial" charset="0"/>
                        </a:rPr>
                        <a:t>% of Worldwide</a:t>
                      </a:r>
                      <a:endParaRPr kumimoji="0" lang="en-US" sz="24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8000"/>
                    </a:solidFill>
                  </a:tcPr>
                </a:tc>
              </a:tr>
              <a:tr h="207963">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smtClean="0">
                          <a:ln>
                            <a:noFill/>
                          </a:ln>
                          <a:solidFill>
                            <a:srgbClr val="0000FF"/>
                          </a:solidFill>
                          <a:effectLst/>
                          <a:latin typeface="Arial" charset="0"/>
                          <a:cs typeface="Arial" charset="0"/>
                        </a:rPr>
                        <a:t>Global</a:t>
                      </a:r>
                      <a:endParaRPr kumimoji="0" lang="en-US" sz="1000" b="1" i="0" u="none" strike="noStrike" cap="none" normalizeH="0" baseline="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3,250,000+</a:t>
                      </a: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marL="0" marR="0" lvl="0" indent="0" algn="r" defTabSz="914400"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000" b="1" i="0" u="none" strike="noStrike" cap="none" normalizeH="0" baseline="0" dirty="0" smtClean="0">
                          <a:ln>
                            <a:noFill/>
                          </a:ln>
                          <a:solidFill>
                            <a:srgbClr val="0000FF"/>
                          </a:solidFill>
                          <a:effectLst/>
                          <a:latin typeface="Arial" charset="0"/>
                        </a:rPr>
                        <a:t>100%</a:t>
                      </a: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AsiaPac</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736,000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Emerging &amp; Less Developed</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494,000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15%</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Mature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241,000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7%</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Emerging Markets</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975,000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Africa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106,000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Central and Eastern Europe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197,000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6%</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Latin America and the Caribbean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504,000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15%</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Middle East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127,000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Russia and CIS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38,000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European Market</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643,000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Japan</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41,000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United States and Canada</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993,000</a:t>
                      </a:r>
                    </a:p>
                  </a:txBody>
                  <a:tcPr marL="82296" marR="82296" anchor="b">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dirty="0">
                          <a:latin typeface="Arial"/>
                        </a:rPr>
                        <a:t>29%</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CFFCC"/>
                    </a:solidFill>
                  </a:tcPr>
                </a:tc>
              </a:tr>
            </a:tbl>
          </a:graphicData>
        </a:graphic>
      </p:graphicFrame>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1"/>
          <p:cNvSpPr>
            <a:spLocks noGrp="1" noChangeArrowheads="1"/>
          </p:cNvSpPr>
          <p:nvPr>
            <p:ph type="sldNum" sz="quarter" idx="5"/>
          </p:nvPr>
        </p:nvSpPr>
        <p:spPr>
          <a:ln/>
        </p:spPr>
        <p:txBody>
          <a:bodyPr/>
          <a:lstStyle/>
          <a:p>
            <a:fld id="{950903D8-C5B3-4581-A5D0-573985A71379}" type="slidenum">
              <a:rPr lang="en-US"/>
              <a:pPr/>
              <a:t>12</a:t>
            </a:fld>
            <a:endParaRPr lang="en-US"/>
          </a:p>
        </p:txBody>
      </p:sp>
      <p:sp>
        <p:nvSpPr>
          <p:cNvPr id="3940354" name="Rectangle 2"/>
          <p:cNvSpPr>
            <a:spLocks noGrp="1" noRot="1" noChangeAspect="1" noChangeArrowheads="1" noTextEdit="1"/>
          </p:cNvSpPr>
          <p:nvPr>
            <p:ph type="sldImg"/>
          </p:nvPr>
        </p:nvSpPr>
        <p:spPr>
          <a:xfrm>
            <a:off x="836613" y="228600"/>
            <a:ext cx="5314950" cy="3986213"/>
          </a:xfrm>
          <a:ln/>
        </p:spPr>
      </p:sp>
      <p:sp>
        <p:nvSpPr>
          <p:cNvPr id="3940355" name="Text Box 3"/>
          <p:cNvSpPr txBox="1">
            <a:spLocks noChangeArrowheads="1"/>
          </p:cNvSpPr>
          <p:nvPr/>
        </p:nvSpPr>
        <p:spPr bwMode="auto">
          <a:xfrm>
            <a:off x="4024313" y="3498850"/>
            <a:ext cx="165100" cy="409575"/>
          </a:xfrm>
          <a:prstGeom prst="rect">
            <a:avLst/>
          </a:prstGeom>
          <a:noFill/>
          <a:ln w="9525" algn="ctr">
            <a:noFill/>
            <a:miter lim="800000"/>
            <a:headEnd/>
            <a:tailEnd/>
          </a:ln>
          <a:effectLst/>
        </p:spPr>
        <p:txBody>
          <a:bodyPr wrap="none" lIns="81914" tIns="40954" rIns="81914" bIns="40954">
            <a:spAutoFit/>
          </a:bodyPr>
          <a:lstStyle/>
          <a:p>
            <a:pPr defTabSz="812800"/>
            <a:endParaRPr lang="en-US" i="1"/>
          </a:p>
        </p:txBody>
      </p:sp>
      <p:sp>
        <p:nvSpPr>
          <p:cNvPr id="3940356" name="Rectangle 4"/>
          <p:cNvSpPr>
            <a:spLocks noGrp="1" noChangeArrowheads="1"/>
          </p:cNvSpPr>
          <p:nvPr>
            <p:ph type="body" idx="1"/>
          </p:nvPr>
        </p:nvSpPr>
        <p:spPr>
          <a:xfrm>
            <a:off x="728663" y="4459288"/>
            <a:ext cx="5181600" cy="4416425"/>
          </a:xfrm>
          <a:noFill/>
          <a:ln/>
        </p:spPr>
        <p:txBody>
          <a:bodyPr lIns="99235" tIns="52057" rIns="99235" bIns="52057"/>
          <a:lstStyle/>
          <a:p>
            <a:r>
              <a:rPr lang="en-US" dirty="0"/>
              <a:t>Definition:  </a:t>
            </a:r>
            <a:r>
              <a:rPr lang="en-US" b="1" dirty="0"/>
              <a:t>Students</a:t>
            </a:r>
            <a:r>
              <a:rPr lang="en-US" dirty="0"/>
              <a:t> represent a distinct count of students that were in a class in session for at least one day within the Past 12 months. </a:t>
            </a:r>
          </a:p>
          <a:p>
            <a:r>
              <a:rPr lang="en-US" b="1" dirty="0">
                <a:solidFill>
                  <a:srgbClr val="FF0000"/>
                </a:solidFill>
              </a:rPr>
              <a:t>Data for this map is in the following table that can be viewed by clicking on "View" and selecting "Notes Page":</a:t>
            </a:r>
          </a:p>
        </p:txBody>
      </p:sp>
      <p:graphicFrame>
        <p:nvGraphicFramePr>
          <p:cNvPr id="3940560" name="Group 208"/>
          <p:cNvGraphicFramePr>
            <a:graphicFrameLocks noGrp="1"/>
          </p:cNvGraphicFramePr>
          <p:nvPr/>
        </p:nvGraphicFramePr>
        <p:xfrm>
          <a:off x="285750" y="5294313"/>
          <a:ext cx="6469063" cy="3740969"/>
        </p:xfrm>
        <a:graphic>
          <a:graphicData uri="http://schemas.openxmlformats.org/drawingml/2006/table">
            <a:tbl>
              <a:tblPr/>
              <a:tblGrid>
                <a:gridCol w="1962150"/>
                <a:gridCol w="1184275"/>
                <a:gridCol w="1182688"/>
                <a:gridCol w="1193800"/>
                <a:gridCol w="946150"/>
              </a:tblGrid>
              <a:tr h="298450">
                <a:tc rowSpan="2">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700" b="0" i="0" u="none" strike="noStrike" cap="none" normalizeH="0" baseline="0" dirty="0" smtClean="0">
                          <a:ln>
                            <a:noFill/>
                          </a:ln>
                          <a:solidFill>
                            <a:schemeClr val="tx1"/>
                          </a:solidFill>
                          <a:effectLst/>
                          <a:latin typeface="Arial" charset="0"/>
                          <a:cs typeface="Arial" charset="0"/>
                        </a:rPr>
                        <a:t> </a:t>
                      </a:r>
                      <a:endParaRPr kumimoji="0" lang="en-US" sz="700" b="0" i="0" u="none" strike="noStrike" cap="none" normalizeH="0" baseline="0" dirty="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gridSpan="4">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Students by Education Level</a:t>
                      </a:r>
                    </a:p>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dirty="0" smtClean="0">
                          <a:ln>
                            <a:noFill/>
                          </a:ln>
                          <a:solidFill>
                            <a:schemeClr val="tx1"/>
                          </a:solidFill>
                          <a:effectLst/>
                          <a:latin typeface="Arial" charset="0"/>
                          <a:cs typeface="Arial" charset="0"/>
                        </a:rPr>
                        <a:t>(</a:t>
                      </a:r>
                      <a:r>
                        <a:rPr kumimoji="0" lang="en-US" sz="800" b="1" i="0" u="none" strike="noStrike" cap="none" normalizeH="0" baseline="0" dirty="0" smtClean="0">
                          <a:ln>
                            <a:noFill/>
                          </a:ln>
                          <a:solidFill>
                            <a:schemeClr val="tx1"/>
                          </a:solidFill>
                          <a:effectLst/>
                          <a:latin typeface="Arial" charset="0"/>
                        </a:rPr>
                        <a:t>as of 01.31.10)</a:t>
                      </a: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99FF"/>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320675">
                <a:tc vMerge="1">
                  <a:txBody>
                    <a:bodyPr/>
                    <a:lstStyle/>
                    <a:p>
                      <a:endParaRPr lang="en-US"/>
                    </a:p>
                  </a:txBody>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Upper Secondary*</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80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2-3 Year Institutions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4 Year Institutions**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00"/>
                    </a:solidFill>
                  </a:tcPr>
                </a:tc>
                <a:tc>
                  <a:txBody>
                    <a:bodyPr/>
                    <a:lstStyle/>
                    <a:p>
                      <a:pPr marL="0" marR="0" lvl="0" indent="0" algn="ctr"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Other***</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214313">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1000" b="1" i="0" u="none" strike="noStrike" cap="none" normalizeH="0" baseline="0" smtClean="0">
                          <a:ln>
                            <a:noFill/>
                          </a:ln>
                          <a:solidFill>
                            <a:srgbClr val="0000FF"/>
                          </a:solidFill>
                          <a:effectLst/>
                          <a:latin typeface="Arial" charset="0"/>
                          <a:cs typeface="Arial" charset="0"/>
                        </a:rPr>
                        <a:t>Global</a:t>
                      </a:r>
                      <a:endParaRPr kumimoji="0" lang="en-US" sz="1000" b="1" i="0" u="none" strike="noStrike" cap="none" normalizeH="0" baseline="0" smtClean="0">
                        <a:ln>
                          <a:noFill/>
                        </a:ln>
                        <a:solidFill>
                          <a:srgbClr val="0000FF"/>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34%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45%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p>
                      <a:pPr algn="r" fontAlgn="b"/>
                      <a:r>
                        <a:rPr lang="en-US" sz="1000" b="1" i="0" u="none" strike="noStrike">
                          <a:solidFill>
                            <a:srgbClr val="3366FF"/>
                          </a:solidFill>
                          <a:latin typeface="Arial"/>
                        </a:rPr>
                        <a:t>5%</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AsiaPac</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58%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Emerging &amp; Less Developed</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60%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AP - Mature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Emerging Markets</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26%</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57%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6%</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Africa</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73%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Central and Eastern Europe</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54%</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Latin America and the Caribbean</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62%</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Middle East</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43%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6%</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0" i="0" u="none" strike="noStrike" cap="none" normalizeH="0" baseline="0" smtClean="0">
                          <a:ln>
                            <a:noFill/>
                          </a:ln>
                          <a:solidFill>
                            <a:schemeClr val="tx1"/>
                          </a:solidFill>
                          <a:effectLst/>
                          <a:latin typeface="Arial" charset="0"/>
                          <a:cs typeface="Arial" charset="0"/>
                        </a:rPr>
                        <a:t> - Russia and CIS</a:t>
                      </a:r>
                      <a:endParaRPr kumimoji="0" lang="en-US" sz="800" b="0"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10%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29%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53%</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algn="r" fontAlgn="b"/>
                      <a:r>
                        <a:rPr lang="en-US" sz="800" b="0" i="0" u="none" strike="noStrike">
                          <a:latin typeface="Arial"/>
                        </a:rPr>
                        <a:t>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European Market</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15%</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8%</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Japan</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9%</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51%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38%</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0">
                <a:tc>
                  <a:txBody>
                    <a:bodyPr/>
                    <a:lstStyle/>
                    <a:p>
                      <a:pPr marL="0" marR="0" lvl="0" indent="0" algn="l" defTabSz="914400" rtl="0" eaLnBrk="0" fontAlgn="b" latinLnBrk="0" hangingPunct="0">
                        <a:lnSpc>
                          <a:spcPct val="100000"/>
                        </a:lnSpc>
                        <a:spcBef>
                          <a:spcPct val="0"/>
                        </a:spcBef>
                        <a:spcAft>
                          <a:spcPct val="0"/>
                        </a:spcAft>
                        <a:buClrTx/>
                        <a:buSzTx/>
                        <a:buFontTx/>
                        <a:buNone/>
                        <a:tabLst/>
                      </a:pPr>
                      <a:r>
                        <a:rPr kumimoji="0" lang="en-US" sz="800" b="1" i="0" u="none" strike="noStrike" cap="none" normalizeH="0" baseline="0" smtClean="0">
                          <a:ln>
                            <a:noFill/>
                          </a:ln>
                          <a:solidFill>
                            <a:schemeClr val="tx1"/>
                          </a:solidFill>
                          <a:effectLst/>
                          <a:latin typeface="Arial" charset="0"/>
                          <a:cs typeface="Arial" charset="0"/>
                        </a:rPr>
                        <a:t>United States and Canada</a:t>
                      </a:r>
                      <a:endParaRPr kumimoji="0" lang="en-US" sz="800" b="1" i="0" u="none" strike="noStrike" cap="none" normalizeH="0" baseline="0" smtClean="0">
                        <a:ln>
                          <a:noFill/>
                        </a:ln>
                        <a:solidFill>
                          <a:schemeClr val="tx1"/>
                        </a:solidFill>
                        <a:effectLst/>
                        <a:latin typeface="Arial" charset="0"/>
                      </a:endParaRPr>
                    </a:p>
                  </a:txBody>
                  <a:tcPr marL="82124" marR="82124" marT="41061" marB="41061" anchor="b"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40%</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47%</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a:latin typeface="Arial"/>
                        </a:rPr>
                        <a:t>11%</a:t>
                      </a:r>
                    </a:p>
                  </a:txBody>
                  <a:tcPr marL="82296" marR="82296"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p>
                      <a:pPr algn="r" fontAlgn="b"/>
                      <a:r>
                        <a:rPr lang="en-US" sz="800" b="1" i="0" u="none" strike="noStrike" dirty="0">
                          <a:latin typeface="Arial"/>
                        </a:rPr>
                        <a:t>2%</a:t>
                      </a:r>
                    </a:p>
                  </a:txBody>
                  <a:tcPr marL="82296" marR="82296" anchor="b">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r>
              <a:tr h="204788">
                <a:tc gridSpan="5">
                  <a:txBody>
                    <a:bodyPr/>
                    <a:lstStyle/>
                    <a:p>
                      <a:pPr marL="0" marR="0" lvl="0" indent="0" algn="l" defTabSz="914400" rtl="0" eaLnBrk="1" fontAlgn="base" latinLnBrk="0" hangingPunct="1">
                        <a:lnSpc>
                          <a:spcPct val="90000"/>
                        </a:lnSpc>
                        <a:spcBef>
                          <a:spcPct val="50000"/>
                        </a:spcBef>
                        <a:spcAft>
                          <a:spcPct val="0"/>
                        </a:spcAft>
                        <a:buClrTx/>
                        <a:buSzPct val="100000"/>
                        <a:buFontTx/>
                        <a:buNone/>
                        <a:tabLst/>
                      </a:pPr>
                      <a:r>
                        <a:rPr kumimoji="0" lang="en-US" sz="800" b="0" i="0" u="none" strike="noStrike" cap="none" normalizeH="0" baseline="0" dirty="0" smtClean="0">
                          <a:ln>
                            <a:noFill/>
                          </a:ln>
                          <a:solidFill>
                            <a:schemeClr val="tx1"/>
                          </a:solidFill>
                          <a:effectLst/>
                          <a:latin typeface="Arial" charset="0"/>
                        </a:rPr>
                        <a:t>*    includes 6-9 Grade</a:t>
                      </a:r>
                    </a:p>
                    <a:p>
                      <a:pPr marL="0" marR="0" lvl="0" indent="0" algn="l" defTabSz="914400" rtl="0" eaLnBrk="0" fontAlgn="base" latinLnBrk="0" hangingPunct="0">
                        <a:lnSpc>
                          <a:spcPct val="9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rPr>
                        <a:t>**   includes Post Graduate (when Academy has also selected 4 yr)</a:t>
                      </a:r>
                    </a:p>
                    <a:p>
                      <a:pPr marL="0" marR="0" lvl="0" indent="0" algn="l" defTabSz="914400" rtl="0" eaLnBrk="0" fontAlgn="base" latinLnBrk="0" hangingPunct="0">
                        <a:lnSpc>
                          <a:spcPct val="90000"/>
                        </a:lnSpc>
                        <a:spcBef>
                          <a:spcPct val="0"/>
                        </a:spcBef>
                        <a:spcAft>
                          <a:spcPct val="0"/>
                        </a:spcAft>
                        <a:buClrTx/>
                        <a:buSzTx/>
                        <a:buFontTx/>
                        <a:buNone/>
                        <a:tabLst/>
                      </a:pPr>
                      <a:r>
                        <a:rPr kumimoji="0" lang="en-US" sz="800" b="0" i="0" u="none" strike="noStrike" cap="none" normalizeH="0" baseline="0" dirty="0" smtClean="0">
                          <a:ln>
                            <a:noFill/>
                          </a:ln>
                          <a:solidFill>
                            <a:schemeClr val="tx1"/>
                          </a:solidFill>
                          <a:effectLst/>
                          <a:latin typeface="Arial" charset="0"/>
                        </a:rPr>
                        <a:t>***  includes Post Graduate (when Academy has NOT also selected 4 yr), Other &amp; Unspecified</a:t>
                      </a:r>
                    </a:p>
                  </a:txBody>
                  <a:tcPr marL="82124" marR="82124" marT="41061" marB="41061" anchor="b"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r>
            </a:tbl>
          </a:graphicData>
        </a:graphic>
      </p:graphicFrame>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370007" name="Picture 343" descr="PPt_CoverArt1"/>
          <p:cNvPicPr>
            <a:picLocks noChangeAspect="1" noChangeArrowheads="1"/>
          </p:cNvPicPr>
          <p:nvPr/>
        </p:nvPicPr>
        <p:blipFill>
          <a:blip r:embed="rId2"/>
          <a:srcRect/>
          <a:stretch>
            <a:fillRect/>
          </a:stretch>
        </p:blipFill>
        <p:spPr bwMode="auto">
          <a:xfrm>
            <a:off x="0" y="1890713"/>
            <a:ext cx="9140825" cy="2449512"/>
          </a:xfrm>
          <a:prstGeom prst="rect">
            <a:avLst/>
          </a:prstGeom>
          <a:noFill/>
        </p:spPr>
      </p:pic>
      <p:sp>
        <p:nvSpPr>
          <p:cNvPr id="369873" name="Rectangle 209"/>
          <p:cNvSpPr>
            <a:spLocks noGrp="1" noChangeArrowheads="1"/>
          </p:cNvSpPr>
          <p:nvPr>
            <p:ph type="ctrTitle"/>
          </p:nvPr>
        </p:nvSpPr>
        <p:spPr bwMode="white">
          <a:xfrm>
            <a:off x="309563" y="2668588"/>
            <a:ext cx="3692525" cy="830262"/>
          </a:xfrm>
          <a:ln/>
        </p:spPr>
        <p:txBody>
          <a:bodyPr anchor="ctr"/>
          <a:lstStyle>
            <a:lvl1pPr>
              <a:defRPr sz="3000" b="0">
                <a:solidFill>
                  <a:srgbClr val="FFFFFF"/>
                </a:solidFill>
              </a:defRPr>
            </a:lvl1pPr>
          </a:lstStyle>
          <a:p>
            <a:r>
              <a:rPr lang="en-US"/>
              <a:t>Click To Edit Master Title Style</a:t>
            </a:r>
          </a:p>
        </p:txBody>
      </p:sp>
      <p:sp>
        <p:nvSpPr>
          <p:cNvPr id="370001" name="Rectangle 337"/>
          <p:cNvSpPr>
            <a:spLocks noChangeArrowheads="1"/>
          </p:cNvSpPr>
          <p:nvPr/>
        </p:nvSpPr>
        <p:spPr bwMode="white">
          <a:xfrm>
            <a:off x="193675" y="6672263"/>
            <a:ext cx="962025" cy="188912"/>
          </a:xfrm>
          <a:prstGeom prst="rect">
            <a:avLst/>
          </a:prstGeom>
          <a:noFill/>
          <a:ln w="9525">
            <a:noFill/>
            <a:miter lim="800000"/>
            <a:headEnd/>
            <a:tailEnd/>
          </a:ln>
          <a:effectLst/>
        </p:spPr>
        <p:txBody>
          <a:bodyPr lIns="82124" tIns="41061" rIns="82124" bIns="41061" anchor="b">
            <a:spAutoFit/>
          </a:bodyPr>
          <a:lstStyle/>
          <a:p>
            <a:pPr algn="l" defTabSz="814388">
              <a:lnSpc>
                <a:spcPct val="100000"/>
              </a:lnSpc>
            </a:pPr>
            <a:r>
              <a:rPr lang="en-US" sz="700" i="0">
                <a:solidFill>
                  <a:srgbClr val="D3D3D3"/>
                </a:solidFill>
              </a:rPr>
              <a:t>Presentation_ID</a:t>
            </a:r>
          </a:p>
        </p:txBody>
      </p:sp>
      <p:sp>
        <p:nvSpPr>
          <p:cNvPr id="370002" name="Rectangle 338"/>
          <p:cNvSpPr>
            <a:spLocks noChangeArrowheads="1"/>
          </p:cNvSpPr>
          <p:nvPr/>
        </p:nvSpPr>
        <p:spPr bwMode="auto">
          <a:xfrm>
            <a:off x="8596313" y="6626225"/>
            <a:ext cx="320675" cy="234950"/>
          </a:xfrm>
          <a:prstGeom prst="rect">
            <a:avLst/>
          </a:prstGeom>
          <a:noFill/>
          <a:ln w="9525" algn="ctr">
            <a:noFill/>
            <a:miter lim="800000"/>
            <a:headEnd/>
            <a:tailEnd/>
          </a:ln>
          <a:effectLst/>
        </p:spPr>
        <p:txBody>
          <a:bodyPr wrap="none" lIns="82124" tIns="41061" rIns="82124" bIns="41061" anchor="b">
            <a:spAutoFit/>
          </a:bodyPr>
          <a:lstStyle/>
          <a:p>
            <a:pPr algn="r" defTabSz="814388">
              <a:lnSpc>
                <a:spcPct val="100000"/>
              </a:lnSpc>
            </a:pPr>
            <a:fld id="{30908EAC-B97A-410F-941E-F5ADAAE3B06F}" type="slidenum">
              <a:rPr lang="en-US" sz="1000" i="0">
                <a:solidFill>
                  <a:srgbClr val="D3D3D3"/>
                </a:solidFill>
              </a:rPr>
              <a:pPr algn="r" defTabSz="814388">
                <a:lnSpc>
                  <a:spcPct val="100000"/>
                </a:lnSpc>
              </a:pPr>
              <a:t>‹#›</a:t>
            </a:fld>
            <a:endParaRPr lang="en-US" sz="1000" i="0">
              <a:solidFill>
                <a:srgbClr val="D3D3D3"/>
              </a:solidFill>
            </a:endParaRPr>
          </a:p>
        </p:txBody>
      </p:sp>
      <p:pic>
        <p:nvPicPr>
          <p:cNvPr id="370006" name="Picture 342" descr="CNA-Logo-rvs"/>
          <p:cNvPicPr>
            <a:picLocks noChangeAspect="1" noChangeArrowheads="1"/>
          </p:cNvPicPr>
          <p:nvPr/>
        </p:nvPicPr>
        <p:blipFill>
          <a:blip r:embed="rId3"/>
          <a:srcRect/>
          <a:stretch>
            <a:fillRect/>
          </a:stretch>
        </p:blipFill>
        <p:spPr bwMode="auto">
          <a:xfrm>
            <a:off x="5549900" y="5940425"/>
            <a:ext cx="3336925" cy="473075"/>
          </a:xfrm>
          <a:prstGeom prst="rect">
            <a:avLst/>
          </a:prstGeom>
          <a:noFill/>
          <a:ln w="9525">
            <a:noFill/>
            <a:miter lim="800000"/>
            <a:headEnd/>
            <a:tailEnd/>
          </a:ln>
        </p:spPr>
      </p:pic>
      <p:sp>
        <p:nvSpPr>
          <p:cNvPr id="370008" name="Rectangle 344"/>
          <p:cNvSpPr>
            <a:spLocks noGrp="1" noChangeArrowheads="1"/>
          </p:cNvSpPr>
          <p:nvPr>
            <p:ph type="subTitle" idx="1"/>
          </p:nvPr>
        </p:nvSpPr>
        <p:spPr>
          <a:xfrm>
            <a:off x="309563" y="4672013"/>
            <a:ext cx="4103687" cy="658812"/>
          </a:xfrm>
          <a:ln/>
        </p:spPr>
        <p:txBody>
          <a:bodyPr/>
          <a:lstStyle>
            <a:lvl1pPr marL="0" indent="0">
              <a:lnSpc>
                <a:spcPct val="90000"/>
              </a:lnSpc>
              <a:buFont typeface="Wingdings" pitchFamily="2" charset="2"/>
              <a:buNone/>
              <a:defRPr sz="2000" b="1">
                <a:solidFill>
                  <a:srgbClr val="C0C0C4"/>
                </a:solidFill>
              </a:defRPr>
            </a:lvl1pPr>
          </a:lstStyle>
          <a:p>
            <a:r>
              <a:rPr lang="en-US"/>
              <a:t>Click to Edit Master Subtitle Style</a:t>
            </a:r>
          </a:p>
        </p:txBody>
      </p:sp>
      <p:sp>
        <p:nvSpPr>
          <p:cNvPr id="370009" name="Rectangle 345"/>
          <p:cNvSpPr>
            <a:spLocks noChangeArrowheads="1"/>
          </p:cNvSpPr>
          <p:nvPr/>
        </p:nvSpPr>
        <p:spPr bwMode="auto">
          <a:xfrm>
            <a:off x="4498975" y="6672263"/>
            <a:ext cx="2022475" cy="188912"/>
          </a:xfrm>
          <a:prstGeom prst="rect">
            <a:avLst/>
          </a:prstGeom>
          <a:noFill/>
          <a:ln w="9525">
            <a:noFill/>
            <a:miter lim="800000"/>
            <a:headEnd/>
            <a:tailEnd/>
          </a:ln>
          <a:effectLst/>
        </p:spPr>
        <p:txBody>
          <a:bodyPr wrap="none" lIns="82124" tIns="41061" rIns="82124" bIns="41061" anchor="b" anchorCtr="1">
            <a:spAutoFit/>
          </a:bodyPr>
          <a:lstStyle/>
          <a:p>
            <a:pPr algn="l" defTabSz="814388">
              <a:lnSpc>
                <a:spcPct val="100000"/>
              </a:lnSpc>
            </a:pPr>
            <a:r>
              <a:rPr lang="en-US" sz="700" i="0">
                <a:solidFill>
                  <a:srgbClr val="D3D3D3"/>
                </a:solidFill>
              </a:rPr>
              <a:t>© 2007 Cisco Systems, Inc. All rights reserved.</a:t>
            </a:r>
          </a:p>
        </p:txBody>
      </p:sp>
      <p:sp>
        <p:nvSpPr>
          <p:cNvPr id="370010" name="Rectangle 346"/>
          <p:cNvSpPr>
            <a:spLocks noChangeArrowheads="1"/>
          </p:cNvSpPr>
          <p:nvPr/>
        </p:nvSpPr>
        <p:spPr bwMode="auto">
          <a:xfrm>
            <a:off x="6896100" y="6672263"/>
            <a:ext cx="877888" cy="188912"/>
          </a:xfrm>
          <a:prstGeom prst="rect">
            <a:avLst/>
          </a:prstGeom>
          <a:noFill/>
          <a:ln w="9525">
            <a:noFill/>
            <a:miter lim="800000"/>
            <a:headEnd/>
            <a:tailEnd/>
          </a:ln>
          <a:effectLst/>
        </p:spPr>
        <p:txBody>
          <a:bodyPr wrap="none" lIns="82124" tIns="41061" rIns="82124" bIns="41061" anchor="b">
            <a:spAutoFit/>
          </a:bodyPr>
          <a:lstStyle/>
          <a:p>
            <a:pPr algn="r" defTabSz="814388">
              <a:lnSpc>
                <a:spcPct val="100000"/>
              </a:lnSpc>
            </a:pPr>
            <a:r>
              <a:rPr lang="en-US" sz="700" i="0">
                <a:solidFill>
                  <a:srgbClr val="D3D3D3"/>
                </a:solidFill>
              </a:rPr>
              <a:t>Cisco Confidential</a:t>
            </a:r>
          </a:p>
        </p:txBody>
      </p:sp>
      <p:pic>
        <p:nvPicPr>
          <p:cNvPr id="370011" name="Picture 347" descr="Cisco-rvs"/>
          <p:cNvPicPr>
            <a:picLocks noChangeAspect="1" noChangeArrowheads="1"/>
          </p:cNvPicPr>
          <p:nvPr/>
        </p:nvPicPr>
        <p:blipFill>
          <a:blip r:embed="rId4"/>
          <a:srcRect/>
          <a:stretch>
            <a:fillRect/>
          </a:stretch>
        </p:blipFill>
        <p:spPr bwMode="auto">
          <a:xfrm>
            <a:off x="246063" y="127000"/>
            <a:ext cx="1171575" cy="904875"/>
          </a:xfrm>
          <a:prstGeom prst="rect">
            <a:avLst/>
          </a:prstGeom>
          <a:noFill/>
        </p:spPr>
      </p:pic>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65925" y="793750"/>
            <a:ext cx="2035175" cy="47879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55638" y="793750"/>
            <a:ext cx="5957887" cy="47879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55638" y="793750"/>
            <a:ext cx="8145462" cy="8382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55638" y="2009775"/>
            <a:ext cx="3894137" cy="35718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02175" y="2009775"/>
            <a:ext cx="3894138" cy="35718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55638" y="304800"/>
            <a:ext cx="8145462" cy="8382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55638" y="1524000"/>
            <a:ext cx="8488362" cy="5337175"/>
          </a:xfrm>
        </p:spPr>
        <p:txBody>
          <a:bodyPr/>
          <a:lstStyle/>
          <a:p>
            <a:endParaRPr lang="en-US"/>
          </a:p>
        </p:txBody>
      </p:sp>
    </p:spTree>
  </p:cSld>
  <p:clrMapOvr>
    <a:masterClrMapping/>
  </p:clrMapOvr>
  <p:transition>
    <p:wipe dir="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55638" y="304800"/>
            <a:ext cx="8145462" cy="8382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55638" y="1524000"/>
            <a:ext cx="4167187" cy="53371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975225" y="1524000"/>
            <a:ext cx="4168775" cy="25923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975225" y="4268788"/>
            <a:ext cx="4168775" cy="259238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wipe dir="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468438" y="1208088"/>
            <a:ext cx="6950075" cy="830262"/>
          </a:xfrm>
        </p:spPr>
        <p:txBody>
          <a:bodyPr anchor="t"/>
          <a:lstStyle>
            <a:lvl1pPr>
              <a:defRPr/>
            </a:lvl1pPr>
          </a:lstStyle>
          <a:p>
            <a:r>
              <a:rPr lang="en-US"/>
              <a:t>Click to edit Master title style</a:t>
            </a:r>
          </a:p>
        </p:txBody>
      </p:sp>
      <p:sp>
        <p:nvSpPr>
          <p:cNvPr id="7171" name="Rectangle 3"/>
          <p:cNvSpPr>
            <a:spLocks noGrp="1" noChangeArrowheads="1"/>
          </p:cNvSpPr>
          <p:nvPr>
            <p:ph type="subTitle" idx="1"/>
          </p:nvPr>
        </p:nvSpPr>
        <p:spPr>
          <a:xfrm>
            <a:off x="1336675" y="4578350"/>
            <a:ext cx="6940550" cy="900113"/>
          </a:xfrm>
        </p:spPr>
        <p:txBody>
          <a:bodyPr/>
          <a:lstStyle>
            <a:lvl1pPr marL="0" indent="0">
              <a:lnSpc>
                <a:spcPct val="80000"/>
              </a:lnSpc>
              <a:spcBef>
                <a:spcPct val="30000"/>
              </a:spcBef>
              <a:buFontTx/>
              <a:buNone/>
              <a:defRPr sz="1800"/>
            </a:lvl1pPr>
          </a:lstStyle>
          <a:p>
            <a:r>
              <a:rPr lang="en-US"/>
              <a:t>Click to edit Master subtitle style</a:t>
            </a:r>
          </a:p>
        </p:txBody>
      </p:sp>
      <p:sp>
        <p:nvSpPr>
          <p:cNvPr id="7172" name="AutoShape 4"/>
          <p:cNvSpPr>
            <a:spLocks noChangeArrowheads="1"/>
          </p:cNvSpPr>
          <p:nvPr/>
        </p:nvSpPr>
        <p:spPr bwMode="white">
          <a:xfrm rot="10800000">
            <a:off x="8756650" y="-9525"/>
            <a:ext cx="387350" cy="377825"/>
          </a:xfrm>
          <a:prstGeom prst="rtTriangle">
            <a:avLst/>
          </a:prstGeom>
          <a:solidFill>
            <a:srgbClr val="000000"/>
          </a:solidFill>
          <a:ln w="9525" algn="ctr">
            <a:noFill/>
            <a:miter lim="800000"/>
            <a:headEnd/>
            <a:tailEnd/>
          </a:ln>
          <a:effectLst/>
        </p:spPr>
        <p:txBody>
          <a:bodyPr wrap="none" lIns="82124" tIns="41061" rIns="82124" bIns="41061" anchor="ctr"/>
          <a:lstStyle/>
          <a:p>
            <a:pPr algn="l" rtl="0" fontAlgn="base">
              <a:spcBef>
                <a:spcPct val="0"/>
              </a:spcBef>
              <a:spcAft>
                <a:spcPct val="0"/>
              </a:spcAft>
            </a:pPr>
            <a:endParaRPr lang="en-US" kern="1200">
              <a:solidFill>
                <a:srgbClr val="FFFFFF"/>
              </a:solidFill>
              <a:latin typeface="Arial" charset="0"/>
              <a:ea typeface="+mn-ea"/>
              <a:cs typeface="+mn-cs"/>
            </a:endParaRPr>
          </a:p>
        </p:txBody>
      </p:sp>
      <p:sp>
        <p:nvSpPr>
          <p:cNvPr id="7173" name="Rectangle 5"/>
          <p:cNvSpPr>
            <a:spLocks noChangeArrowheads="1"/>
          </p:cNvSpPr>
          <p:nvPr userDrawn="1"/>
        </p:nvSpPr>
        <p:spPr bwMode="white">
          <a:xfrm>
            <a:off x="8861425" y="6615113"/>
            <a:ext cx="273050"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fld id="{B4364602-CB88-4FB8-9481-2D55ECF5FADB}" type="slidenum">
              <a:rPr lang="en-US" sz="700" kern="1200">
                <a:solidFill>
                  <a:srgbClr val="C0C0C0"/>
                </a:solidFill>
                <a:latin typeface="Arial" charset="0"/>
                <a:ea typeface="+mn-ea"/>
                <a:cs typeface="+mn-cs"/>
              </a:rPr>
              <a:pPr algn="l" defTabSz="814388" rtl="0" eaLnBrk="0" fontAlgn="base" hangingPunct="0">
                <a:spcBef>
                  <a:spcPct val="0"/>
                </a:spcBef>
                <a:spcAft>
                  <a:spcPct val="0"/>
                </a:spcAft>
              </a:pPr>
              <a:t>‹#›</a:t>
            </a:fld>
            <a:endParaRPr lang="en-US" sz="700" kern="1200">
              <a:solidFill>
                <a:srgbClr val="C0C0C0"/>
              </a:solidFill>
              <a:latin typeface="Arial" charset="0"/>
              <a:ea typeface="+mn-ea"/>
              <a:cs typeface="+mn-cs"/>
            </a:endParaRPr>
          </a:p>
        </p:txBody>
      </p:sp>
      <p:sp>
        <p:nvSpPr>
          <p:cNvPr id="7174" name="Rectangle 6"/>
          <p:cNvSpPr>
            <a:spLocks noChangeArrowheads="1"/>
          </p:cNvSpPr>
          <p:nvPr userDrawn="1"/>
        </p:nvSpPr>
        <p:spPr bwMode="white">
          <a:xfrm>
            <a:off x="1284288" y="6621463"/>
            <a:ext cx="2019300"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r>
              <a:rPr lang="en-US" sz="700" kern="1200">
                <a:solidFill>
                  <a:srgbClr val="C0C0C0"/>
                </a:solidFill>
                <a:latin typeface="Arial" charset="0"/>
                <a:ea typeface="+mn-ea"/>
                <a:cs typeface="+mn-cs"/>
              </a:rPr>
              <a:t>© 2006 Cisco Systems, Inc. All rights reserved.</a:t>
            </a:r>
          </a:p>
        </p:txBody>
      </p:sp>
      <p:sp>
        <p:nvSpPr>
          <p:cNvPr id="7175" name="Rectangle 7"/>
          <p:cNvSpPr>
            <a:spLocks noChangeArrowheads="1"/>
          </p:cNvSpPr>
          <p:nvPr userDrawn="1"/>
        </p:nvSpPr>
        <p:spPr bwMode="auto">
          <a:xfrm>
            <a:off x="7367588" y="6580188"/>
            <a:ext cx="1279525" cy="234950"/>
          </a:xfrm>
          <a:prstGeom prst="rect">
            <a:avLst/>
          </a:prstGeom>
          <a:noFill/>
          <a:ln w="9525">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r>
              <a:rPr lang="en-US" sz="1000" b="1" kern="1200">
                <a:solidFill>
                  <a:srgbClr val="FF6600"/>
                </a:solidFill>
                <a:latin typeface="Arial" charset="0"/>
                <a:ea typeface="+mn-ea"/>
                <a:cs typeface="+mn-cs"/>
              </a:rPr>
              <a:t>Cisco Confidential</a:t>
            </a:r>
          </a:p>
        </p:txBody>
      </p:sp>
      <p:sp>
        <p:nvSpPr>
          <p:cNvPr id="7176" name="Rectangle 8"/>
          <p:cNvSpPr>
            <a:spLocks noChangeArrowheads="1"/>
          </p:cNvSpPr>
          <p:nvPr userDrawn="1"/>
        </p:nvSpPr>
        <p:spPr bwMode="white">
          <a:xfrm>
            <a:off x="-57150" y="6518275"/>
            <a:ext cx="1036638" cy="295275"/>
          </a:xfrm>
          <a:prstGeom prst="rect">
            <a:avLst/>
          </a:prstGeom>
          <a:noFill/>
          <a:ln w="9525">
            <a:noFill/>
            <a:miter lim="800000"/>
            <a:headEnd/>
            <a:tailEnd/>
          </a:ln>
          <a:effectLst/>
        </p:spPr>
        <p:txBody>
          <a:bodyPr lIns="82124" tIns="41061" rIns="82124" bIns="41061" anchor="b" anchorCtr="1">
            <a:spAutoFit/>
          </a:bodyPr>
          <a:lstStyle/>
          <a:p>
            <a:pPr algn="l" defTabSz="814388" rtl="0" eaLnBrk="0" fontAlgn="base" hangingPunct="0">
              <a:spcBef>
                <a:spcPct val="0"/>
              </a:spcBef>
              <a:spcAft>
                <a:spcPct val="0"/>
              </a:spcAft>
            </a:pPr>
            <a:r>
              <a:rPr lang="en-US" sz="700" kern="1200">
                <a:solidFill>
                  <a:srgbClr val="C0C0C0"/>
                </a:solidFill>
                <a:latin typeface="Arial" charset="0"/>
                <a:ea typeface="+mn-ea"/>
                <a:cs typeface="+mn-cs"/>
              </a:rPr>
              <a:t>Session Number</a:t>
            </a:r>
          </a:p>
          <a:p>
            <a:pPr algn="l" defTabSz="814388" rtl="0" eaLnBrk="0" fontAlgn="base" hangingPunct="0">
              <a:spcBef>
                <a:spcPct val="0"/>
              </a:spcBef>
              <a:spcAft>
                <a:spcPct val="0"/>
              </a:spcAft>
            </a:pPr>
            <a:r>
              <a:rPr lang="en-US" sz="700" kern="1200">
                <a:solidFill>
                  <a:srgbClr val="C0C0C0"/>
                </a:solidFill>
                <a:latin typeface="Arial" charset="0"/>
                <a:ea typeface="+mn-ea"/>
                <a:cs typeface="+mn-cs"/>
              </a:rPr>
              <a:t>Presentation_ID</a:t>
            </a:r>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52463" y="1260475"/>
            <a:ext cx="3894137" cy="51085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99000" y="1260475"/>
            <a:ext cx="3894138" cy="51085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1938" y="514350"/>
            <a:ext cx="1987550" cy="58547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49288" y="514350"/>
            <a:ext cx="5810250" cy="58547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49288" y="514350"/>
            <a:ext cx="7950200" cy="530225"/>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52463" y="1260475"/>
            <a:ext cx="3894137" cy="510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99000" y="1260475"/>
            <a:ext cx="3894138" cy="510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49288" y="514350"/>
            <a:ext cx="7950200" cy="530225"/>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52463" y="1260475"/>
            <a:ext cx="3894137" cy="5108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99000" y="1260475"/>
            <a:ext cx="3894138" cy="24780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99000" y="3890963"/>
            <a:ext cx="3894138" cy="247808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217090" name="Picture 2" descr="PPt_CoverArt1"/>
          <p:cNvPicPr>
            <a:picLocks noChangeAspect="1" noChangeArrowheads="1"/>
          </p:cNvPicPr>
          <p:nvPr/>
        </p:nvPicPr>
        <p:blipFill>
          <a:blip r:embed="rId2"/>
          <a:srcRect/>
          <a:stretch>
            <a:fillRect/>
          </a:stretch>
        </p:blipFill>
        <p:spPr bwMode="auto">
          <a:xfrm>
            <a:off x="0" y="1890713"/>
            <a:ext cx="9140825" cy="2449512"/>
          </a:xfrm>
          <a:prstGeom prst="rect">
            <a:avLst/>
          </a:prstGeom>
          <a:noFill/>
        </p:spPr>
      </p:pic>
      <p:sp>
        <p:nvSpPr>
          <p:cNvPr id="217091" name="Rectangle 3"/>
          <p:cNvSpPr>
            <a:spLocks noGrp="1" noChangeArrowheads="1"/>
          </p:cNvSpPr>
          <p:nvPr>
            <p:ph type="ctrTitle"/>
          </p:nvPr>
        </p:nvSpPr>
        <p:spPr bwMode="white">
          <a:xfrm>
            <a:off x="309563" y="2668588"/>
            <a:ext cx="3692525" cy="830262"/>
          </a:xfrm>
          <a:ln/>
        </p:spPr>
        <p:txBody>
          <a:bodyPr anchor="ctr"/>
          <a:lstStyle>
            <a:lvl1pPr>
              <a:defRPr sz="3000" b="0">
                <a:solidFill>
                  <a:srgbClr val="FFFFFF"/>
                </a:solidFill>
              </a:defRPr>
            </a:lvl1pPr>
          </a:lstStyle>
          <a:p>
            <a:r>
              <a:rPr lang="en-US"/>
              <a:t>Click To Edit Master Title Style</a:t>
            </a:r>
          </a:p>
        </p:txBody>
      </p:sp>
      <p:sp>
        <p:nvSpPr>
          <p:cNvPr id="217092" name="Rectangle 4"/>
          <p:cNvSpPr>
            <a:spLocks noChangeArrowheads="1"/>
          </p:cNvSpPr>
          <p:nvPr/>
        </p:nvSpPr>
        <p:spPr bwMode="white">
          <a:xfrm>
            <a:off x="193675" y="6672263"/>
            <a:ext cx="962025" cy="188912"/>
          </a:xfrm>
          <a:prstGeom prst="rect">
            <a:avLst/>
          </a:prstGeom>
          <a:noFill/>
          <a:ln w="9525">
            <a:noFill/>
            <a:miter lim="800000"/>
            <a:headEnd/>
            <a:tailEnd/>
          </a:ln>
          <a:effectLst/>
        </p:spPr>
        <p:txBody>
          <a:bodyPr lIns="82124" tIns="41061" rIns="82124" bIns="41061" anchor="b">
            <a:spAutoFit/>
          </a:bodyPr>
          <a:lstStyle/>
          <a:p>
            <a:pPr algn="l" defTabSz="814388" rtl="0" eaLnBrk="0" fontAlgn="base" hangingPunct="0">
              <a:spcBef>
                <a:spcPct val="0"/>
              </a:spcBef>
              <a:spcAft>
                <a:spcPct val="0"/>
              </a:spcAft>
            </a:pPr>
            <a:r>
              <a:rPr lang="en-US" sz="700" kern="1200">
                <a:solidFill>
                  <a:srgbClr val="D3D3D3"/>
                </a:solidFill>
                <a:latin typeface="Arial" charset="0"/>
                <a:ea typeface="+mn-ea"/>
                <a:cs typeface="+mn-cs"/>
              </a:rPr>
              <a:t>Presentation_ID</a:t>
            </a:r>
          </a:p>
        </p:txBody>
      </p:sp>
      <p:sp>
        <p:nvSpPr>
          <p:cNvPr id="217093" name="Rectangle 5"/>
          <p:cNvSpPr>
            <a:spLocks noChangeArrowheads="1"/>
          </p:cNvSpPr>
          <p:nvPr/>
        </p:nvSpPr>
        <p:spPr bwMode="auto">
          <a:xfrm>
            <a:off x="8596313" y="6626225"/>
            <a:ext cx="320675" cy="234950"/>
          </a:xfrm>
          <a:prstGeom prst="rect">
            <a:avLst/>
          </a:prstGeom>
          <a:noFill/>
          <a:ln w="9525" algn="ctr">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fld id="{8EEFF857-41BD-49AE-9664-DA09E91495E9}" type="slidenum">
              <a:rPr lang="en-US" sz="1000" kern="1200">
                <a:solidFill>
                  <a:srgbClr val="D3D3D3"/>
                </a:solidFill>
                <a:latin typeface="Arial" charset="0"/>
                <a:ea typeface="+mn-ea"/>
                <a:cs typeface="+mn-cs"/>
              </a:rPr>
              <a:pPr algn="r" defTabSz="814388" rtl="0" eaLnBrk="0" fontAlgn="base" hangingPunct="0">
                <a:spcBef>
                  <a:spcPct val="0"/>
                </a:spcBef>
                <a:spcAft>
                  <a:spcPct val="0"/>
                </a:spcAft>
              </a:pPr>
              <a:t>‹#›</a:t>
            </a:fld>
            <a:endParaRPr lang="en-US" sz="1000" kern="1200">
              <a:solidFill>
                <a:srgbClr val="D3D3D3"/>
              </a:solidFill>
              <a:latin typeface="Arial" charset="0"/>
              <a:ea typeface="+mn-ea"/>
              <a:cs typeface="+mn-cs"/>
            </a:endParaRPr>
          </a:p>
        </p:txBody>
      </p:sp>
      <p:pic>
        <p:nvPicPr>
          <p:cNvPr id="217094" name="Picture 6" descr="CNA-Logo-rvs"/>
          <p:cNvPicPr>
            <a:picLocks noChangeAspect="1" noChangeArrowheads="1"/>
          </p:cNvPicPr>
          <p:nvPr/>
        </p:nvPicPr>
        <p:blipFill>
          <a:blip r:embed="rId3"/>
          <a:srcRect/>
          <a:stretch>
            <a:fillRect/>
          </a:stretch>
        </p:blipFill>
        <p:spPr bwMode="auto">
          <a:xfrm>
            <a:off x="5549900" y="5940425"/>
            <a:ext cx="3336925" cy="473075"/>
          </a:xfrm>
          <a:prstGeom prst="rect">
            <a:avLst/>
          </a:prstGeom>
          <a:noFill/>
          <a:ln w="9525">
            <a:noFill/>
            <a:miter lim="800000"/>
            <a:headEnd/>
            <a:tailEnd/>
          </a:ln>
        </p:spPr>
      </p:pic>
      <p:sp>
        <p:nvSpPr>
          <p:cNvPr id="217095" name="Rectangle 7"/>
          <p:cNvSpPr>
            <a:spLocks noGrp="1" noChangeArrowheads="1"/>
          </p:cNvSpPr>
          <p:nvPr>
            <p:ph type="subTitle" idx="1"/>
          </p:nvPr>
        </p:nvSpPr>
        <p:spPr>
          <a:xfrm>
            <a:off x="309563" y="4672013"/>
            <a:ext cx="4103687" cy="658812"/>
          </a:xfrm>
          <a:ln/>
        </p:spPr>
        <p:txBody>
          <a:bodyPr/>
          <a:lstStyle>
            <a:lvl1pPr marL="0" indent="0">
              <a:lnSpc>
                <a:spcPct val="90000"/>
              </a:lnSpc>
              <a:buFont typeface="Wingdings" pitchFamily="2" charset="2"/>
              <a:buNone/>
              <a:defRPr sz="2000" b="1">
                <a:solidFill>
                  <a:srgbClr val="C0C0C4"/>
                </a:solidFill>
              </a:defRPr>
            </a:lvl1pPr>
          </a:lstStyle>
          <a:p>
            <a:r>
              <a:rPr lang="en-US"/>
              <a:t>Click to Edit Master Subtitle Style</a:t>
            </a:r>
          </a:p>
        </p:txBody>
      </p:sp>
      <p:sp>
        <p:nvSpPr>
          <p:cNvPr id="217096" name="Rectangle 8"/>
          <p:cNvSpPr>
            <a:spLocks noChangeArrowheads="1"/>
          </p:cNvSpPr>
          <p:nvPr/>
        </p:nvSpPr>
        <p:spPr bwMode="auto">
          <a:xfrm>
            <a:off x="4498975" y="6672263"/>
            <a:ext cx="2022475"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r>
              <a:rPr lang="en-US" sz="700" kern="1200">
                <a:solidFill>
                  <a:srgbClr val="D3D3D3"/>
                </a:solidFill>
                <a:latin typeface="Arial" charset="0"/>
                <a:ea typeface="+mn-ea"/>
                <a:cs typeface="+mn-cs"/>
              </a:rPr>
              <a:t>© 2007 Cisco Systems, Inc. All rights reserved.</a:t>
            </a:r>
          </a:p>
        </p:txBody>
      </p:sp>
      <p:sp>
        <p:nvSpPr>
          <p:cNvPr id="217097" name="Rectangle 9"/>
          <p:cNvSpPr>
            <a:spLocks noChangeArrowheads="1"/>
          </p:cNvSpPr>
          <p:nvPr/>
        </p:nvSpPr>
        <p:spPr bwMode="auto">
          <a:xfrm>
            <a:off x="6896100" y="6672263"/>
            <a:ext cx="877888" cy="188912"/>
          </a:xfrm>
          <a:prstGeom prst="rect">
            <a:avLst/>
          </a:prstGeom>
          <a:noFill/>
          <a:ln w="9525">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r>
              <a:rPr lang="en-US" sz="700" kern="1200">
                <a:solidFill>
                  <a:srgbClr val="D3D3D3"/>
                </a:solidFill>
                <a:latin typeface="Arial" charset="0"/>
                <a:ea typeface="+mn-ea"/>
                <a:cs typeface="+mn-cs"/>
              </a:rPr>
              <a:t>Cisco Confidential</a:t>
            </a:r>
          </a:p>
        </p:txBody>
      </p:sp>
      <p:pic>
        <p:nvPicPr>
          <p:cNvPr id="217098" name="Picture 10" descr="Cisco-rvs"/>
          <p:cNvPicPr>
            <a:picLocks noChangeAspect="1" noChangeArrowheads="1"/>
          </p:cNvPicPr>
          <p:nvPr/>
        </p:nvPicPr>
        <p:blipFill>
          <a:blip r:embed="rId4"/>
          <a:srcRect/>
          <a:stretch>
            <a:fillRect/>
          </a:stretch>
        </p:blipFill>
        <p:spPr bwMode="auto">
          <a:xfrm>
            <a:off x="246063" y="127000"/>
            <a:ext cx="1171575" cy="904875"/>
          </a:xfrm>
          <a:prstGeom prst="rect">
            <a:avLst/>
          </a:prstGeom>
          <a:noFill/>
        </p:spPr>
      </p:pic>
    </p:spTree>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55638" y="2009775"/>
            <a:ext cx="3894137" cy="3571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02175" y="2009775"/>
            <a:ext cx="3894138" cy="3571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65925" y="793750"/>
            <a:ext cx="2035175" cy="47879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55638" y="793750"/>
            <a:ext cx="5957887" cy="47879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55638" y="2009775"/>
            <a:ext cx="3894137" cy="3571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02175" y="2009775"/>
            <a:ext cx="3894138" cy="35718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5" Type="http://schemas.openxmlformats.org/officeDocument/2006/relationships/image" Target="../media/image5.jpeg"/><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image" Target="../media/image7.jpe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42" name="Rectangle 6146"/>
          <p:cNvSpPr>
            <a:spLocks noGrp="1" noChangeArrowheads="1"/>
          </p:cNvSpPr>
          <p:nvPr>
            <p:ph type="title"/>
          </p:nvPr>
        </p:nvSpPr>
        <p:spPr bwMode="auto">
          <a:xfrm>
            <a:off x="655638" y="793750"/>
            <a:ext cx="8145462" cy="838200"/>
          </a:xfrm>
          <a:prstGeom prst="rect">
            <a:avLst/>
          </a:prstGeom>
          <a:noFill/>
          <a:ln w="9525" algn="ctr">
            <a:noFill/>
            <a:miter lim="800000"/>
            <a:headEnd/>
            <a:tailEnd/>
          </a:ln>
          <a:effectLst/>
        </p:spPr>
        <p:txBody>
          <a:bodyPr vert="horz" wrap="square" lIns="82124" tIns="41061" rIns="82124" bIns="41061" numCol="1" anchor="b" anchorCtr="0" compatLnSpc="1">
            <a:prstTxWarp prst="textNoShape">
              <a:avLst/>
            </a:prstTxWarp>
          </a:bodyPr>
          <a:lstStyle/>
          <a:p>
            <a:pPr lvl="0"/>
            <a:r>
              <a:rPr lang="en-US" smtClean="0"/>
              <a:t>Slide Title</a:t>
            </a:r>
          </a:p>
        </p:txBody>
      </p:sp>
      <p:sp>
        <p:nvSpPr>
          <p:cNvPr id="368780" name="Rectangle 6284"/>
          <p:cNvSpPr>
            <a:spLocks noGrp="1" noChangeArrowheads="1"/>
          </p:cNvSpPr>
          <p:nvPr>
            <p:ph type="body" idx="1"/>
          </p:nvPr>
        </p:nvSpPr>
        <p:spPr bwMode="auto">
          <a:xfrm>
            <a:off x="655638" y="2009775"/>
            <a:ext cx="7940675" cy="3571875"/>
          </a:xfrm>
          <a:prstGeom prst="rect">
            <a:avLst/>
          </a:prstGeom>
          <a:noFill/>
          <a:ln w="9525" algn="ctr">
            <a:noFill/>
            <a:miter lim="800000"/>
            <a:headEnd/>
            <a:tailEnd/>
          </a:ln>
          <a:effectLst/>
        </p:spPr>
        <p:txBody>
          <a:bodyPr vert="horz" wrap="square" lIns="82124" tIns="41061" rIns="82124" bIns="41061" numCol="1" anchor="t" anchorCtr="0" compatLnSpc="1">
            <a:prstTxWarp prst="textNoShape">
              <a:avLst/>
            </a:prstTxWarp>
          </a:bodyPr>
          <a:lstStyle/>
          <a:p>
            <a:pPr lvl="0"/>
            <a:r>
              <a:rPr lang="en-US" smtClean="0"/>
              <a:t>Body Text</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68810" name="Rectangle 6314"/>
          <p:cNvSpPr>
            <a:spLocks noChangeArrowheads="1"/>
          </p:cNvSpPr>
          <p:nvPr/>
        </p:nvSpPr>
        <p:spPr bwMode="white">
          <a:xfrm>
            <a:off x="193675" y="6672263"/>
            <a:ext cx="962025" cy="188912"/>
          </a:xfrm>
          <a:prstGeom prst="rect">
            <a:avLst/>
          </a:prstGeom>
          <a:noFill/>
          <a:ln w="9525">
            <a:noFill/>
            <a:miter lim="800000"/>
            <a:headEnd/>
            <a:tailEnd/>
          </a:ln>
          <a:effectLst/>
        </p:spPr>
        <p:txBody>
          <a:bodyPr lIns="82124" tIns="41061" rIns="82124" bIns="41061" anchor="b">
            <a:spAutoFit/>
          </a:bodyPr>
          <a:lstStyle/>
          <a:p>
            <a:pPr algn="l" defTabSz="814388">
              <a:lnSpc>
                <a:spcPct val="100000"/>
              </a:lnSpc>
            </a:pPr>
            <a:r>
              <a:rPr lang="en-US" sz="700" i="0">
                <a:solidFill>
                  <a:srgbClr val="D3D3D3"/>
                </a:solidFill>
              </a:rPr>
              <a:t>Presentation_ID</a:t>
            </a:r>
          </a:p>
        </p:txBody>
      </p:sp>
      <p:sp>
        <p:nvSpPr>
          <p:cNvPr id="368811" name="Rectangle 6315"/>
          <p:cNvSpPr>
            <a:spLocks noChangeArrowheads="1"/>
          </p:cNvSpPr>
          <p:nvPr/>
        </p:nvSpPr>
        <p:spPr bwMode="auto">
          <a:xfrm>
            <a:off x="8596313" y="6626225"/>
            <a:ext cx="320675" cy="234950"/>
          </a:xfrm>
          <a:prstGeom prst="rect">
            <a:avLst/>
          </a:prstGeom>
          <a:noFill/>
          <a:ln w="9525" algn="ctr">
            <a:noFill/>
            <a:miter lim="800000"/>
            <a:headEnd/>
            <a:tailEnd/>
          </a:ln>
          <a:effectLst/>
        </p:spPr>
        <p:txBody>
          <a:bodyPr wrap="none" lIns="82124" tIns="41061" rIns="82124" bIns="41061" anchor="b">
            <a:spAutoFit/>
          </a:bodyPr>
          <a:lstStyle/>
          <a:p>
            <a:pPr algn="r" defTabSz="814388">
              <a:lnSpc>
                <a:spcPct val="100000"/>
              </a:lnSpc>
            </a:pPr>
            <a:fld id="{788231DA-10EF-4D3B-B232-683730563E83}" type="slidenum">
              <a:rPr lang="en-US" sz="1000" i="0">
                <a:solidFill>
                  <a:srgbClr val="D3D3D3"/>
                </a:solidFill>
              </a:rPr>
              <a:pPr algn="r" defTabSz="814388">
                <a:lnSpc>
                  <a:spcPct val="100000"/>
                </a:lnSpc>
              </a:pPr>
              <a:t>‹#›</a:t>
            </a:fld>
            <a:endParaRPr lang="en-US" sz="1000" i="0">
              <a:solidFill>
                <a:srgbClr val="D3D3D3"/>
              </a:solidFill>
            </a:endParaRPr>
          </a:p>
        </p:txBody>
      </p:sp>
      <p:pic>
        <p:nvPicPr>
          <p:cNvPr id="368815" name="Picture 6319" descr="PPt_TopBand_Artwork"/>
          <p:cNvPicPr>
            <a:picLocks noChangeAspect="1" noChangeArrowheads="1"/>
          </p:cNvPicPr>
          <p:nvPr/>
        </p:nvPicPr>
        <p:blipFill>
          <a:blip r:embed="rId16"/>
          <a:srcRect/>
          <a:stretch>
            <a:fillRect/>
          </a:stretch>
        </p:blipFill>
        <p:spPr bwMode="auto">
          <a:xfrm>
            <a:off x="0" y="0"/>
            <a:ext cx="9140825" cy="685800"/>
          </a:xfrm>
          <a:prstGeom prst="rect">
            <a:avLst/>
          </a:prstGeom>
          <a:noFill/>
        </p:spPr>
      </p:pic>
      <p:sp>
        <p:nvSpPr>
          <p:cNvPr id="368816" name="Rectangle 6320"/>
          <p:cNvSpPr>
            <a:spLocks noChangeArrowheads="1"/>
          </p:cNvSpPr>
          <p:nvPr/>
        </p:nvSpPr>
        <p:spPr bwMode="auto">
          <a:xfrm>
            <a:off x="4498975" y="6672263"/>
            <a:ext cx="2022475" cy="188912"/>
          </a:xfrm>
          <a:prstGeom prst="rect">
            <a:avLst/>
          </a:prstGeom>
          <a:noFill/>
          <a:ln w="9525">
            <a:noFill/>
            <a:miter lim="800000"/>
            <a:headEnd/>
            <a:tailEnd/>
          </a:ln>
          <a:effectLst/>
        </p:spPr>
        <p:txBody>
          <a:bodyPr wrap="none" lIns="82124" tIns="41061" rIns="82124" bIns="41061" anchor="b" anchorCtr="1">
            <a:spAutoFit/>
          </a:bodyPr>
          <a:lstStyle/>
          <a:p>
            <a:pPr algn="l" defTabSz="814388">
              <a:lnSpc>
                <a:spcPct val="100000"/>
              </a:lnSpc>
            </a:pPr>
            <a:r>
              <a:rPr lang="en-US" sz="700" i="0">
                <a:solidFill>
                  <a:srgbClr val="D3D3D3"/>
                </a:solidFill>
              </a:rPr>
              <a:t>© 2007 Cisco Systems, Inc. All rights reserved.</a:t>
            </a:r>
          </a:p>
        </p:txBody>
      </p:sp>
      <p:sp>
        <p:nvSpPr>
          <p:cNvPr id="368817" name="Rectangle 6321"/>
          <p:cNvSpPr>
            <a:spLocks noChangeArrowheads="1"/>
          </p:cNvSpPr>
          <p:nvPr/>
        </p:nvSpPr>
        <p:spPr bwMode="auto">
          <a:xfrm>
            <a:off x="6896100" y="6672263"/>
            <a:ext cx="877888" cy="188912"/>
          </a:xfrm>
          <a:prstGeom prst="rect">
            <a:avLst/>
          </a:prstGeom>
          <a:noFill/>
          <a:ln w="9525">
            <a:noFill/>
            <a:miter lim="800000"/>
            <a:headEnd/>
            <a:tailEnd/>
          </a:ln>
          <a:effectLst/>
        </p:spPr>
        <p:txBody>
          <a:bodyPr wrap="none" lIns="82124" tIns="41061" rIns="82124" bIns="41061" anchor="b">
            <a:spAutoFit/>
          </a:bodyPr>
          <a:lstStyle/>
          <a:p>
            <a:pPr algn="r" defTabSz="814388">
              <a:lnSpc>
                <a:spcPct val="100000"/>
              </a:lnSpc>
            </a:pPr>
            <a:r>
              <a:rPr lang="en-US" sz="700" i="0">
                <a:solidFill>
                  <a:srgbClr val="D3D3D3"/>
                </a:solidFill>
              </a:rPr>
              <a:t>Cisco Confidential</a:t>
            </a:r>
          </a:p>
        </p:txBody>
      </p:sp>
    </p:spTree>
  </p:cSld>
  <p:clrMap bg1="dk2" tx1="lt1" bg2="dk1"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Lst>
  <p:timing>
    <p:tnLst>
      <p:par>
        <p:cTn id="1" dur="indefinite" restart="never" nodeType="tmRoot"/>
      </p:par>
    </p:tnLst>
  </p:timing>
  <p:txStyles>
    <p:titleStyle>
      <a:lvl1pPr algn="l" defTabSz="814388" rtl="0" fontAlgn="base">
        <a:lnSpc>
          <a:spcPct val="90000"/>
        </a:lnSpc>
        <a:spcBef>
          <a:spcPct val="0"/>
        </a:spcBef>
        <a:spcAft>
          <a:spcPct val="0"/>
        </a:spcAft>
        <a:defRPr sz="3200" b="1">
          <a:solidFill>
            <a:schemeClr val="tx2"/>
          </a:solidFill>
          <a:latin typeface="+mj-lt"/>
          <a:ea typeface="+mj-ea"/>
          <a:cs typeface="+mj-cs"/>
        </a:defRPr>
      </a:lvl1pPr>
      <a:lvl2pPr algn="l" defTabSz="814388" rtl="0" fontAlgn="base">
        <a:lnSpc>
          <a:spcPct val="90000"/>
        </a:lnSpc>
        <a:spcBef>
          <a:spcPct val="0"/>
        </a:spcBef>
        <a:spcAft>
          <a:spcPct val="0"/>
        </a:spcAft>
        <a:defRPr sz="3200" b="1">
          <a:solidFill>
            <a:schemeClr val="tx2"/>
          </a:solidFill>
          <a:latin typeface="Arial" charset="0"/>
        </a:defRPr>
      </a:lvl2pPr>
      <a:lvl3pPr algn="l" defTabSz="814388" rtl="0" fontAlgn="base">
        <a:lnSpc>
          <a:spcPct val="90000"/>
        </a:lnSpc>
        <a:spcBef>
          <a:spcPct val="0"/>
        </a:spcBef>
        <a:spcAft>
          <a:spcPct val="0"/>
        </a:spcAft>
        <a:defRPr sz="3200" b="1">
          <a:solidFill>
            <a:schemeClr val="tx2"/>
          </a:solidFill>
          <a:latin typeface="Arial" charset="0"/>
        </a:defRPr>
      </a:lvl3pPr>
      <a:lvl4pPr algn="l" defTabSz="814388" rtl="0" fontAlgn="base">
        <a:lnSpc>
          <a:spcPct val="90000"/>
        </a:lnSpc>
        <a:spcBef>
          <a:spcPct val="0"/>
        </a:spcBef>
        <a:spcAft>
          <a:spcPct val="0"/>
        </a:spcAft>
        <a:defRPr sz="3200" b="1">
          <a:solidFill>
            <a:schemeClr val="tx2"/>
          </a:solidFill>
          <a:latin typeface="Arial" charset="0"/>
        </a:defRPr>
      </a:lvl4pPr>
      <a:lvl5pPr algn="l" defTabSz="814388" rtl="0" fontAlgn="base">
        <a:lnSpc>
          <a:spcPct val="90000"/>
        </a:lnSpc>
        <a:spcBef>
          <a:spcPct val="0"/>
        </a:spcBef>
        <a:spcAft>
          <a:spcPct val="0"/>
        </a:spcAft>
        <a:defRPr sz="3200" b="1">
          <a:solidFill>
            <a:schemeClr val="tx2"/>
          </a:solidFill>
          <a:latin typeface="Arial" charset="0"/>
        </a:defRPr>
      </a:lvl5pPr>
      <a:lvl6pPr marL="457200" algn="l" defTabSz="814388" rtl="0" fontAlgn="base">
        <a:lnSpc>
          <a:spcPct val="90000"/>
        </a:lnSpc>
        <a:spcBef>
          <a:spcPct val="0"/>
        </a:spcBef>
        <a:spcAft>
          <a:spcPct val="0"/>
        </a:spcAft>
        <a:defRPr sz="3200" b="1">
          <a:solidFill>
            <a:schemeClr val="tx2"/>
          </a:solidFill>
          <a:latin typeface="Arial" charset="0"/>
        </a:defRPr>
      </a:lvl6pPr>
      <a:lvl7pPr marL="914400" algn="l" defTabSz="814388" rtl="0" fontAlgn="base">
        <a:lnSpc>
          <a:spcPct val="90000"/>
        </a:lnSpc>
        <a:spcBef>
          <a:spcPct val="0"/>
        </a:spcBef>
        <a:spcAft>
          <a:spcPct val="0"/>
        </a:spcAft>
        <a:defRPr sz="3200" b="1">
          <a:solidFill>
            <a:schemeClr val="tx2"/>
          </a:solidFill>
          <a:latin typeface="Arial" charset="0"/>
        </a:defRPr>
      </a:lvl7pPr>
      <a:lvl8pPr marL="1371600" algn="l" defTabSz="814388" rtl="0" fontAlgn="base">
        <a:lnSpc>
          <a:spcPct val="90000"/>
        </a:lnSpc>
        <a:spcBef>
          <a:spcPct val="0"/>
        </a:spcBef>
        <a:spcAft>
          <a:spcPct val="0"/>
        </a:spcAft>
        <a:defRPr sz="3200" b="1">
          <a:solidFill>
            <a:schemeClr val="tx2"/>
          </a:solidFill>
          <a:latin typeface="Arial" charset="0"/>
        </a:defRPr>
      </a:lvl8pPr>
      <a:lvl9pPr marL="1828800" algn="l" defTabSz="814388" rtl="0" fontAlgn="base">
        <a:lnSpc>
          <a:spcPct val="90000"/>
        </a:lnSpc>
        <a:spcBef>
          <a:spcPct val="0"/>
        </a:spcBef>
        <a:spcAft>
          <a:spcPct val="0"/>
        </a:spcAft>
        <a:defRPr sz="3200" b="1">
          <a:solidFill>
            <a:schemeClr val="tx2"/>
          </a:solidFill>
          <a:latin typeface="Arial" charset="0"/>
        </a:defRPr>
      </a:lvl9pPr>
    </p:titleStyle>
    <p:bodyStyle>
      <a:lvl1pPr marL="236538" indent="-236538" algn="l" defTabSz="814388" rtl="0" eaLnBrk="0" fontAlgn="base" hangingPunct="0">
        <a:lnSpc>
          <a:spcPct val="95000"/>
        </a:lnSpc>
        <a:spcBef>
          <a:spcPct val="50000"/>
        </a:spcBef>
        <a:spcAft>
          <a:spcPct val="0"/>
        </a:spcAft>
        <a:buClr>
          <a:schemeClr val="tx2"/>
        </a:buClr>
        <a:buSzPct val="100000"/>
        <a:buFont typeface="Wingdings" pitchFamily="2" charset="2"/>
        <a:buChar char="§"/>
        <a:defRPr sz="2400">
          <a:solidFill>
            <a:schemeClr val="tx1"/>
          </a:solidFill>
          <a:latin typeface="+mn-lt"/>
          <a:ea typeface="+mn-ea"/>
          <a:cs typeface="+mn-cs"/>
        </a:defRPr>
      </a:lvl1pPr>
      <a:lvl2pPr marL="574675" algn="l" defTabSz="814388" rtl="0" eaLnBrk="0" fontAlgn="base" hangingPunct="0">
        <a:lnSpc>
          <a:spcPct val="95000"/>
        </a:lnSpc>
        <a:spcBef>
          <a:spcPct val="35000"/>
        </a:spcBef>
        <a:spcAft>
          <a:spcPct val="0"/>
        </a:spcAft>
        <a:defRPr sz="2000">
          <a:solidFill>
            <a:schemeClr val="tx1"/>
          </a:solidFill>
          <a:latin typeface="+mn-lt"/>
        </a:defRPr>
      </a:lvl2pPr>
      <a:lvl3pPr marL="914400" algn="l" defTabSz="814388" rtl="0" eaLnBrk="0" fontAlgn="base" hangingPunct="0">
        <a:lnSpc>
          <a:spcPct val="95000"/>
        </a:lnSpc>
        <a:spcBef>
          <a:spcPct val="35000"/>
        </a:spcBef>
        <a:spcAft>
          <a:spcPct val="0"/>
        </a:spcAft>
        <a:defRPr sz="2000">
          <a:solidFill>
            <a:schemeClr val="tx1"/>
          </a:solidFill>
          <a:latin typeface="+mn-lt"/>
        </a:defRPr>
      </a:lvl3pPr>
      <a:lvl4pPr marL="1254125" algn="l" defTabSz="814388" rtl="0" eaLnBrk="0" fontAlgn="base" hangingPunct="0">
        <a:lnSpc>
          <a:spcPct val="95000"/>
        </a:lnSpc>
        <a:spcBef>
          <a:spcPct val="35000"/>
        </a:spcBef>
        <a:spcAft>
          <a:spcPct val="0"/>
        </a:spcAft>
        <a:defRPr sz="2000">
          <a:solidFill>
            <a:schemeClr val="tx1"/>
          </a:solidFill>
          <a:latin typeface="+mn-lt"/>
        </a:defRPr>
      </a:lvl4pPr>
      <a:lvl5pPr marL="1604963" algn="l" defTabSz="814388" rtl="0" eaLnBrk="0" fontAlgn="base" hangingPunct="0">
        <a:lnSpc>
          <a:spcPct val="95000"/>
        </a:lnSpc>
        <a:spcBef>
          <a:spcPct val="35000"/>
        </a:spcBef>
        <a:spcAft>
          <a:spcPct val="0"/>
        </a:spcAft>
        <a:defRPr sz="2000">
          <a:solidFill>
            <a:schemeClr val="tx1"/>
          </a:solidFill>
          <a:latin typeface="+mn-lt"/>
        </a:defRPr>
      </a:lvl5pPr>
      <a:lvl6pPr marL="2062163" algn="l" defTabSz="814388" rtl="0" eaLnBrk="0" fontAlgn="base" hangingPunct="0">
        <a:lnSpc>
          <a:spcPct val="95000"/>
        </a:lnSpc>
        <a:spcBef>
          <a:spcPct val="35000"/>
        </a:spcBef>
        <a:spcAft>
          <a:spcPct val="0"/>
        </a:spcAft>
        <a:defRPr sz="2000">
          <a:solidFill>
            <a:schemeClr val="tx1"/>
          </a:solidFill>
          <a:latin typeface="+mn-lt"/>
        </a:defRPr>
      </a:lvl6pPr>
      <a:lvl7pPr marL="2519363" algn="l" defTabSz="814388" rtl="0" eaLnBrk="0" fontAlgn="base" hangingPunct="0">
        <a:lnSpc>
          <a:spcPct val="95000"/>
        </a:lnSpc>
        <a:spcBef>
          <a:spcPct val="35000"/>
        </a:spcBef>
        <a:spcAft>
          <a:spcPct val="0"/>
        </a:spcAft>
        <a:defRPr sz="2000">
          <a:solidFill>
            <a:schemeClr val="tx1"/>
          </a:solidFill>
          <a:latin typeface="+mn-lt"/>
        </a:defRPr>
      </a:lvl7pPr>
      <a:lvl8pPr marL="2976563" algn="l" defTabSz="814388" rtl="0" eaLnBrk="0" fontAlgn="base" hangingPunct="0">
        <a:lnSpc>
          <a:spcPct val="95000"/>
        </a:lnSpc>
        <a:spcBef>
          <a:spcPct val="35000"/>
        </a:spcBef>
        <a:spcAft>
          <a:spcPct val="0"/>
        </a:spcAft>
        <a:defRPr sz="2000">
          <a:solidFill>
            <a:schemeClr val="tx1"/>
          </a:solidFill>
          <a:latin typeface="+mn-lt"/>
        </a:defRPr>
      </a:lvl8pPr>
      <a:lvl9pPr marL="3433763" algn="l" defTabSz="814388" rtl="0" eaLnBrk="0" fontAlgn="base" hangingPunct="0">
        <a:lnSpc>
          <a:spcPct val="95000"/>
        </a:lnSpc>
        <a:spcBef>
          <a:spcPct val="35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white">
          <a:xfrm>
            <a:off x="649288" y="514350"/>
            <a:ext cx="7950200" cy="530225"/>
          </a:xfrm>
          <a:prstGeom prst="rect">
            <a:avLst/>
          </a:prstGeom>
          <a:noFill/>
          <a:ln w="9525">
            <a:noFill/>
            <a:miter lim="800000"/>
            <a:headEnd/>
            <a:tailEnd/>
          </a:ln>
          <a:effectLst/>
        </p:spPr>
        <p:txBody>
          <a:bodyPr vert="horz" wrap="square" lIns="82124" tIns="41061" rIns="82124" bIns="41061" numCol="1" anchor="b" anchorCtr="0" compatLnSpc="1">
            <a:prstTxWarp prst="textNoShape">
              <a:avLst/>
            </a:prstTxWarp>
          </a:bodyPr>
          <a:lstStyle/>
          <a:p>
            <a:pPr lvl="0"/>
            <a:r>
              <a:rPr lang="en-US" smtClean="0"/>
              <a:t>Click to edit Master title style</a:t>
            </a:r>
          </a:p>
        </p:txBody>
      </p:sp>
      <p:sp>
        <p:nvSpPr>
          <p:cNvPr id="6147" name="Rectangle 3"/>
          <p:cNvSpPr>
            <a:spLocks noGrp="1" noChangeArrowheads="1"/>
          </p:cNvSpPr>
          <p:nvPr>
            <p:ph type="body" idx="1"/>
          </p:nvPr>
        </p:nvSpPr>
        <p:spPr bwMode="auto">
          <a:xfrm>
            <a:off x="652463" y="1260475"/>
            <a:ext cx="7940675" cy="5108575"/>
          </a:xfrm>
          <a:prstGeom prst="rect">
            <a:avLst/>
          </a:prstGeom>
          <a:noFill/>
          <a:ln w="9525">
            <a:noFill/>
            <a:miter lim="800000"/>
            <a:headEnd/>
            <a:tailEnd/>
          </a:ln>
          <a:effectLst/>
        </p:spPr>
        <p:txBody>
          <a:bodyPr vert="horz" wrap="square" lIns="82124" tIns="41061" rIns="82124" bIns="4106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148" name="Rectangle 4"/>
          <p:cNvSpPr>
            <a:spLocks noChangeArrowheads="1"/>
          </p:cNvSpPr>
          <p:nvPr/>
        </p:nvSpPr>
        <p:spPr bwMode="white">
          <a:xfrm>
            <a:off x="8861425" y="6615113"/>
            <a:ext cx="273050"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fld id="{F2691182-332A-4BA8-9A4F-380D544BA989}" type="slidenum">
              <a:rPr lang="en-US" sz="700" kern="1200">
                <a:solidFill>
                  <a:srgbClr val="C0C0C0"/>
                </a:solidFill>
                <a:latin typeface="Arial" charset="0"/>
                <a:ea typeface="+mn-ea"/>
                <a:cs typeface="+mn-cs"/>
              </a:rPr>
              <a:pPr algn="l" defTabSz="814388" rtl="0" eaLnBrk="0" fontAlgn="base" hangingPunct="0">
                <a:spcBef>
                  <a:spcPct val="0"/>
                </a:spcBef>
                <a:spcAft>
                  <a:spcPct val="0"/>
                </a:spcAft>
              </a:pPr>
              <a:t>‹#›</a:t>
            </a:fld>
            <a:endParaRPr lang="en-US" sz="700" kern="1200">
              <a:solidFill>
                <a:srgbClr val="C0C0C0"/>
              </a:solidFill>
              <a:latin typeface="Arial" charset="0"/>
              <a:ea typeface="+mn-ea"/>
              <a:cs typeface="+mn-cs"/>
            </a:endParaRPr>
          </a:p>
        </p:txBody>
      </p:sp>
      <p:sp>
        <p:nvSpPr>
          <p:cNvPr id="6149" name="Rectangle 5"/>
          <p:cNvSpPr>
            <a:spLocks noChangeArrowheads="1"/>
          </p:cNvSpPr>
          <p:nvPr/>
        </p:nvSpPr>
        <p:spPr bwMode="white">
          <a:xfrm>
            <a:off x="1284288" y="6621463"/>
            <a:ext cx="2019300"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r>
              <a:rPr lang="en-US" sz="700" kern="1200">
                <a:solidFill>
                  <a:srgbClr val="C0C0C0"/>
                </a:solidFill>
                <a:latin typeface="Arial" charset="0"/>
                <a:ea typeface="+mn-ea"/>
                <a:cs typeface="+mn-cs"/>
              </a:rPr>
              <a:t>© 2006 Cisco Systems, Inc. All rights reserved.</a:t>
            </a:r>
          </a:p>
        </p:txBody>
      </p:sp>
      <p:sp>
        <p:nvSpPr>
          <p:cNvPr id="6150" name="Rectangle 6"/>
          <p:cNvSpPr>
            <a:spLocks noChangeArrowheads="1"/>
          </p:cNvSpPr>
          <p:nvPr/>
        </p:nvSpPr>
        <p:spPr bwMode="auto">
          <a:xfrm>
            <a:off x="7367588" y="6580188"/>
            <a:ext cx="1279525" cy="234950"/>
          </a:xfrm>
          <a:prstGeom prst="rect">
            <a:avLst/>
          </a:prstGeom>
          <a:noFill/>
          <a:ln w="9525">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r>
              <a:rPr lang="en-US" sz="1000" b="1" kern="1200">
                <a:solidFill>
                  <a:srgbClr val="FF6600"/>
                </a:solidFill>
                <a:latin typeface="Arial" charset="0"/>
                <a:ea typeface="+mn-ea"/>
                <a:cs typeface="+mn-cs"/>
              </a:rPr>
              <a:t>Cisco Confidential</a:t>
            </a:r>
          </a:p>
        </p:txBody>
      </p:sp>
      <p:sp>
        <p:nvSpPr>
          <p:cNvPr id="6151" name="Rectangle 7"/>
          <p:cNvSpPr>
            <a:spLocks noChangeArrowheads="1"/>
          </p:cNvSpPr>
          <p:nvPr/>
        </p:nvSpPr>
        <p:spPr bwMode="white">
          <a:xfrm>
            <a:off x="-57150" y="6518275"/>
            <a:ext cx="1036638" cy="295275"/>
          </a:xfrm>
          <a:prstGeom prst="rect">
            <a:avLst/>
          </a:prstGeom>
          <a:noFill/>
          <a:ln w="9525">
            <a:noFill/>
            <a:miter lim="800000"/>
            <a:headEnd/>
            <a:tailEnd/>
          </a:ln>
          <a:effectLst/>
        </p:spPr>
        <p:txBody>
          <a:bodyPr lIns="82124" tIns="41061" rIns="82124" bIns="41061" anchor="b" anchorCtr="1">
            <a:spAutoFit/>
          </a:bodyPr>
          <a:lstStyle/>
          <a:p>
            <a:pPr algn="l" defTabSz="814388" rtl="0" eaLnBrk="0" fontAlgn="base" hangingPunct="0">
              <a:spcBef>
                <a:spcPct val="0"/>
              </a:spcBef>
              <a:spcAft>
                <a:spcPct val="0"/>
              </a:spcAft>
            </a:pPr>
            <a:r>
              <a:rPr lang="en-US" sz="700" kern="1200">
                <a:solidFill>
                  <a:srgbClr val="C0C0C0"/>
                </a:solidFill>
                <a:latin typeface="Arial" charset="0"/>
                <a:ea typeface="+mn-ea"/>
                <a:cs typeface="+mn-cs"/>
              </a:rPr>
              <a:t>Session Number</a:t>
            </a:r>
          </a:p>
          <a:p>
            <a:pPr algn="l" defTabSz="814388" rtl="0" eaLnBrk="0" fontAlgn="base" hangingPunct="0">
              <a:spcBef>
                <a:spcPct val="0"/>
              </a:spcBef>
              <a:spcAft>
                <a:spcPct val="0"/>
              </a:spcAft>
            </a:pPr>
            <a:r>
              <a:rPr lang="en-US" sz="700" kern="1200">
                <a:solidFill>
                  <a:srgbClr val="C0C0C0"/>
                </a:solidFill>
                <a:latin typeface="Arial" charset="0"/>
                <a:ea typeface="+mn-ea"/>
                <a:cs typeface="+mn-cs"/>
              </a:rPr>
              <a:t>Presentation_ID</a:t>
            </a:r>
          </a:p>
        </p:txBody>
      </p:sp>
    </p:spTree>
  </p:cSld>
  <p:clrMap bg1="dk2" tx1="lt1" bg2="dk1"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Lst>
  <p:timing>
    <p:tnLst>
      <p:par>
        <p:cTn id="1" dur="indefinite" restart="never" nodeType="tmRoot"/>
      </p:par>
    </p:tnLst>
  </p:timing>
  <p:txStyles>
    <p:titleStyle>
      <a:lvl1pPr algn="l" defTabSz="814388" rtl="0" fontAlgn="base">
        <a:lnSpc>
          <a:spcPct val="90000"/>
        </a:lnSpc>
        <a:spcBef>
          <a:spcPct val="0"/>
        </a:spcBef>
        <a:spcAft>
          <a:spcPct val="0"/>
        </a:spcAft>
        <a:defRPr sz="2600" b="1">
          <a:solidFill>
            <a:srgbClr val="FFFFFF"/>
          </a:solidFill>
          <a:latin typeface="+mj-lt"/>
          <a:ea typeface="+mj-ea"/>
          <a:cs typeface="+mj-cs"/>
        </a:defRPr>
      </a:lvl1pPr>
      <a:lvl2pPr algn="l" defTabSz="814388" rtl="0" fontAlgn="base">
        <a:lnSpc>
          <a:spcPct val="90000"/>
        </a:lnSpc>
        <a:spcBef>
          <a:spcPct val="0"/>
        </a:spcBef>
        <a:spcAft>
          <a:spcPct val="0"/>
        </a:spcAft>
        <a:defRPr sz="2600" b="1">
          <a:solidFill>
            <a:srgbClr val="FFFFFF"/>
          </a:solidFill>
          <a:latin typeface="Arial" charset="0"/>
        </a:defRPr>
      </a:lvl2pPr>
      <a:lvl3pPr algn="l" defTabSz="814388" rtl="0" fontAlgn="base">
        <a:lnSpc>
          <a:spcPct val="90000"/>
        </a:lnSpc>
        <a:spcBef>
          <a:spcPct val="0"/>
        </a:spcBef>
        <a:spcAft>
          <a:spcPct val="0"/>
        </a:spcAft>
        <a:defRPr sz="2600" b="1">
          <a:solidFill>
            <a:srgbClr val="FFFFFF"/>
          </a:solidFill>
          <a:latin typeface="Arial" charset="0"/>
        </a:defRPr>
      </a:lvl3pPr>
      <a:lvl4pPr algn="l" defTabSz="814388" rtl="0" fontAlgn="base">
        <a:lnSpc>
          <a:spcPct val="90000"/>
        </a:lnSpc>
        <a:spcBef>
          <a:spcPct val="0"/>
        </a:spcBef>
        <a:spcAft>
          <a:spcPct val="0"/>
        </a:spcAft>
        <a:defRPr sz="2600" b="1">
          <a:solidFill>
            <a:srgbClr val="FFFFFF"/>
          </a:solidFill>
          <a:latin typeface="Arial" charset="0"/>
        </a:defRPr>
      </a:lvl4pPr>
      <a:lvl5pPr algn="l" defTabSz="814388" rtl="0" fontAlgn="base">
        <a:lnSpc>
          <a:spcPct val="90000"/>
        </a:lnSpc>
        <a:spcBef>
          <a:spcPct val="0"/>
        </a:spcBef>
        <a:spcAft>
          <a:spcPct val="0"/>
        </a:spcAft>
        <a:defRPr sz="2600" b="1">
          <a:solidFill>
            <a:srgbClr val="FFFFFF"/>
          </a:solidFill>
          <a:latin typeface="Arial" charset="0"/>
        </a:defRPr>
      </a:lvl5pPr>
      <a:lvl6pPr marL="457200" algn="l" defTabSz="814388" rtl="0" fontAlgn="base">
        <a:lnSpc>
          <a:spcPct val="90000"/>
        </a:lnSpc>
        <a:spcBef>
          <a:spcPct val="0"/>
        </a:spcBef>
        <a:spcAft>
          <a:spcPct val="0"/>
        </a:spcAft>
        <a:defRPr sz="2600" b="1">
          <a:solidFill>
            <a:srgbClr val="FFFFFF"/>
          </a:solidFill>
          <a:latin typeface="Arial" charset="0"/>
        </a:defRPr>
      </a:lvl6pPr>
      <a:lvl7pPr marL="914400" algn="l" defTabSz="814388" rtl="0" fontAlgn="base">
        <a:lnSpc>
          <a:spcPct val="90000"/>
        </a:lnSpc>
        <a:spcBef>
          <a:spcPct val="0"/>
        </a:spcBef>
        <a:spcAft>
          <a:spcPct val="0"/>
        </a:spcAft>
        <a:defRPr sz="2600" b="1">
          <a:solidFill>
            <a:srgbClr val="FFFFFF"/>
          </a:solidFill>
          <a:latin typeface="Arial" charset="0"/>
        </a:defRPr>
      </a:lvl7pPr>
      <a:lvl8pPr marL="1371600" algn="l" defTabSz="814388" rtl="0" fontAlgn="base">
        <a:lnSpc>
          <a:spcPct val="90000"/>
        </a:lnSpc>
        <a:spcBef>
          <a:spcPct val="0"/>
        </a:spcBef>
        <a:spcAft>
          <a:spcPct val="0"/>
        </a:spcAft>
        <a:defRPr sz="2600" b="1">
          <a:solidFill>
            <a:srgbClr val="FFFFFF"/>
          </a:solidFill>
          <a:latin typeface="Arial" charset="0"/>
        </a:defRPr>
      </a:lvl8pPr>
      <a:lvl9pPr marL="1828800" algn="l" defTabSz="814388" rtl="0" fontAlgn="base">
        <a:lnSpc>
          <a:spcPct val="90000"/>
        </a:lnSpc>
        <a:spcBef>
          <a:spcPct val="0"/>
        </a:spcBef>
        <a:spcAft>
          <a:spcPct val="0"/>
        </a:spcAft>
        <a:defRPr sz="2600" b="1">
          <a:solidFill>
            <a:srgbClr val="FFFFFF"/>
          </a:solidFill>
          <a:latin typeface="Arial" charset="0"/>
        </a:defRPr>
      </a:lvl9pPr>
    </p:titleStyle>
    <p:bodyStyle>
      <a:lvl1pPr marL="236538" indent="-236538" algn="l" defTabSz="814388" rtl="0" fontAlgn="base">
        <a:lnSpc>
          <a:spcPct val="95000"/>
        </a:lnSpc>
        <a:spcBef>
          <a:spcPct val="50000"/>
        </a:spcBef>
        <a:spcAft>
          <a:spcPct val="0"/>
        </a:spcAft>
        <a:buClr>
          <a:srgbClr val="BEBA32"/>
        </a:buClr>
        <a:buSzPct val="100000"/>
        <a:buChar char="•"/>
        <a:defRPr sz="2000" b="1">
          <a:solidFill>
            <a:schemeClr val="bg1"/>
          </a:solidFill>
          <a:latin typeface="+mn-lt"/>
          <a:ea typeface="+mn-ea"/>
          <a:cs typeface="+mn-cs"/>
        </a:defRPr>
      </a:lvl1pPr>
      <a:lvl2pPr marL="574675" algn="l" defTabSz="814388" rtl="0" fontAlgn="base">
        <a:lnSpc>
          <a:spcPct val="95000"/>
        </a:lnSpc>
        <a:spcBef>
          <a:spcPct val="50000"/>
        </a:spcBef>
        <a:spcAft>
          <a:spcPct val="0"/>
        </a:spcAft>
        <a:defRPr b="1">
          <a:solidFill>
            <a:schemeClr val="bg1"/>
          </a:solidFill>
          <a:latin typeface="+mn-lt"/>
        </a:defRPr>
      </a:lvl2pPr>
      <a:lvl3pPr marL="914400" algn="l" defTabSz="814388" rtl="0" fontAlgn="base">
        <a:lnSpc>
          <a:spcPct val="95000"/>
        </a:lnSpc>
        <a:spcBef>
          <a:spcPct val="50000"/>
        </a:spcBef>
        <a:spcAft>
          <a:spcPct val="0"/>
        </a:spcAft>
        <a:defRPr b="1">
          <a:solidFill>
            <a:schemeClr val="bg1"/>
          </a:solidFill>
          <a:latin typeface="+mn-lt"/>
        </a:defRPr>
      </a:lvl3pPr>
      <a:lvl4pPr marL="1254125" algn="l" defTabSz="814388" rtl="0" fontAlgn="base">
        <a:lnSpc>
          <a:spcPct val="95000"/>
        </a:lnSpc>
        <a:spcBef>
          <a:spcPct val="50000"/>
        </a:spcBef>
        <a:spcAft>
          <a:spcPct val="0"/>
        </a:spcAft>
        <a:defRPr b="1">
          <a:solidFill>
            <a:schemeClr val="bg1"/>
          </a:solidFill>
          <a:latin typeface="+mn-lt"/>
        </a:defRPr>
      </a:lvl4pPr>
      <a:lvl5pPr marL="1604963" algn="l" defTabSz="814388" rtl="0" fontAlgn="base">
        <a:lnSpc>
          <a:spcPct val="95000"/>
        </a:lnSpc>
        <a:spcBef>
          <a:spcPct val="50000"/>
        </a:spcBef>
        <a:spcAft>
          <a:spcPct val="0"/>
        </a:spcAft>
        <a:defRPr b="1">
          <a:solidFill>
            <a:schemeClr val="bg1"/>
          </a:solidFill>
          <a:latin typeface="+mn-lt"/>
        </a:defRPr>
      </a:lvl5pPr>
      <a:lvl6pPr marL="2062163" algn="l" defTabSz="814388" rtl="0" fontAlgn="base">
        <a:lnSpc>
          <a:spcPct val="95000"/>
        </a:lnSpc>
        <a:spcBef>
          <a:spcPct val="50000"/>
        </a:spcBef>
        <a:spcAft>
          <a:spcPct val="0"/>
        </a:spcAft>
        <a:defRPr b="1">
          <a:solidFill>
            <a:schemeClr val="bg1"/>
          </a:solidFill>
          <a:latin typeface="+mn-lt"/>
        </a:defRPr>
      </a:lvl6pPr>
      <a:lvl7pPr marL="2519363" algn="l" defTabSz="814388" rtl="0" fontAlgn="base">
        <a:lnSpc>
          <a:spcPct val="95000"/>
        </a:lnSpc>
        <a:spcBef>
          <a:spcPct val="50000"/>
        </a:spcBef>
        <a:spcAft>
          <a:spcPct val="0"/>
        </a:spcAft>
        <a:defRPr b="1">
          <a:solidFill>
            <a:schemeClr val="bg1"/>
          </a:solidFill>
          <a:latin typeface="+mn-lt"/>
        </a:defRPr>
      </a:lvl7pPr>
      <a:lvl8pPr marL="2976563" algn="l" defTabSz="814388" rtl="0" fontAlgn="base">
        <a:lnSpc>
          <a:spcPct val="95000"/>
        </a:lnSpc>
        <a:spcBef>
          <a:spcPct val="50000"/>
        </a:spcBef>
        <a:spcAft>
          <a:spcPct val="0"/>
        </a:spcAft>
        <a:defRPr b="1">
          <a:solidFill>
            <a:schemeClr val="bg1"/>
          </a:solidFill>
          <a:latin typeface="+mn-lt"/>
        </a:defRPr>
      </a:lvl8pPr>
      <a:lvl9pPr marL="3433763" algn="l" defTabSz="814388" rtl="0" fontAlgn="base">
        <a:lnSpc>
          <a:spcPct val="95000"/>
        </a:lnSpc>
        <a:spcBef>
          <a:spcPct val="50000"/>
        </a:spcBef>
        <a:spcAft>
          <a:spcPct val="0"/>
        </a:spcAft>
        <a:defRPr b="1">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6066" name="Rectangle 2"/>
          <p:cNvSpPr>
            <a:spLocks noGrp="1" noChangeArrowheads="1"/>
          </p:cNvSpPr>
          <p:nvPr>
            <p:ph type="title"/>
          </p:nvPr>
        </p:nvSpPr>
        <p:spPr bwMode="auto">
          <a:xfrm>
            <a:off x="655638" y="793750"/>
            <a:ext cx="8145462" cy="838200"/>
          </a:xfrm>
          <a:prstGeom prst="rect">
            <a:avLst/>
          </a:prstGeom>
          <a:noFill/>
          <a:ln w="9525" algn="ctr">
            <a:noFill/>
            <a:miter lim="800000"/>
            <a:headEnd/>
            <a:tailEnd/>
          </a:ln>
          <a:effectLst/>
        </p:spPr>
        <p:txBody>
          <a:bodyPr vert="horz" wrap="square" lIns="82124" tIns="41061" rIns="82124" bIns="41061" numCol="1" anchor="b" anchorCtr="0" compatLnSpc="1">
            <a:prstTxWarp prst="textNoShape">
              <a:avLst/>
            </a:prstTxWarp>
          </a:bodyPr>
          <a:lstStyle/>
          <a:p>
            <a:pPr lvl="0"/>
            <a:r>
              <a:rPr lang="en-US" smtClean="0"/>
              <a:t>Slide Title</a:t>
            </a:r>
          </a:p>
        </p:txBody>
      </p:sp>
      <p:sp>
        <p:nvSpPr>
          <p:cNvPr id="216067" name="Rectangle 3"/>
          <p:cNvSpPr>
            <a:spLocks noGrp="1" noChangeArrowheads="1"/>
          </p:cNvSpPr>
          <p:nvPr>
            <p:ph type="body" idx="1"/>
          </p:nvPr>
        </p:nvSpPr>
        <p:spPr bwMode="auto">
          <a:xfrm>
            <a:off x="655638" y="2009775"/>
            <a:ext cx="7940675" cy="3571875"/>
          </a:xfrm>
          <a:prstGeom prst="rect">
            <a:avLst/>
          </a:prstGeom>
          <a:noFill/>
          <a:ln w="9525" algn="ctr">
            <a:noFill/>
            <a:miter lim="800000"/>
            <a:headEnd/>
            <a:tailEnd/>
          </a:ln>
          <a:effectLst/>
        </p:spPr>
        <p:txBody>
          <a:bodyPr vert="horz" wrap="square" lIns="82124" tIns="41061" rIns="82124" bIns="41061" numCol="1" anchor="t" anchorCtr="0" compatLnSpc="1">
            <a:prstTxWarp prst="textNoShape">
              <a:avLst/>
            </a:prstTxWarp>
          </a:bodyPr>
          <a:lstStyle/>
          <a:p>
            <a:pPr lvl="0"/>
            <a:r>
              <a:rPr lang="en-US" smtClean="0"/>
              <a:t>Body Text</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16068" name="Rectangle 4"/>
          <p:cNvSpPr>
            <a:spLocks noChangeArrowheads="1"/>
          </p:cNvSpPr>
          <p:nvPr/>
        </p:nvSpPr>
        <p:spPr bwMode="white">
          <a:xfrm>
            <a:off x="193675" y="6672263"/>
            <a:ext cx="962025" cy="188912"/>
          </a:xfrm>
          <a:prstGeom prst="rect">
            <a:avLst/>
          </a:prstGeom>
          <a:noFill/>
          <a:ln w="9525">
            <a:noFill/>
            <a:miter lim="800000"/>
            <a:headEnd/>
            <a:tailEnd/>
          </a:ln>
          <a:effectLst/>
        </p:spPr>
        <p:txBody>
          <a:bodyPr lIns="82124" tIns="41061" rIns="82124" bIns="41061" anchor="b">
            <a:spAutoFit/>
          </a:bodyPr>
          <a:lstStyle/>
          <a:p>
            <a:pPr algn="l" defTabSz="814388" rtl="0" eaLnBrk="0" fontAlgn="base" hangingPunct="0">
              <a:spcBef>
                <a:spcPct val="0"/>
              </a:spcBef>
              <a:spcAft>
                <a:spcPct val="0"/>
              </a:spcAft>
            </a:pPr>
            <a:r>
              <a:rPr lang="en-US" sz="700" kern="1200">
                <a:solidFill>
                  <a:srgbClr val="D3D3D3"/>
                </a:solidFill>
                <a:latin typeface="Arial" charset="0"/>
                <a:ea typeface="+mn-ea"/>
                <a:cs typeface="+mn-cs"/>
              </a:rPr>
              <a:t>Presentation_ID</a:t>
            </a:r>
          </a:p>
        </p:txBody>
      </p:sp>
      <p:sp>
        <p:nvSpPr>
          <p:cNvPr id="216069" name="Rectangle 5"/>
          <p:cNvSpPr>
            <a:spLocks noChangeArrowheads="1"/>
          </p:cNvSpPr>
          <p:nvPr/>
        </p:nvSpPr>
        <p:spPr bwMode="auto">
          <a:xfrm>
            <a:off x="8596313" y="6626225"/>
            <a:ext cx="320675" cy="234950"/>
          </a:xfrm>
          <a:prstGeom prst="rect">
            <a:avLst/>
          </a:prstGeom>
          <a:noFill/>
          <a:ln w="9525" algn="ctr">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fld id="{89ECD1D3-AF08-4A20-8E8A-2A4B08CDDA6A}" type="slidenum">
              <a:rPr lang="en-US" sz="1000" kern="1200">
                <a:solidFill>
                  <a:srgbClr val="D3D3D3"/>
                </a:solidFill>
                <a:latin typeface="Arial" charset="0"/>
                <a:ea typeface="+mn-ea"/>
                <a:cs typeface="+mn-cs"/>
              </a:rPr>
              <a:pPr algn="r" defTabSz="814388" rtl="0" eaLnBrk="0" fontAlgn="base" hangingPunct="0">
                <a:spcBef>
                  <a:spcPct val="0"/>
                </a:spcBef>
                <a:spcAft>
                  <a:spcPct val="0"/>
                </a:spcAft>
              </a:pPr>
              <a:t>‹#›</a:t>
            </a:fld>
            <a:endParaRPr lang="en-US" sz="1000" kern="1200">
              <a:solidFill>
                <a:srgbClr val="D3D3D3"/>
              </a:solidFill>
              <a:latin typeface="Arial" charset="0"/>
              <a:ea typeface="+mn-ea"/>
              <a:cs typeface="+mn-cs"/>
            </a:endParaRPr>
          </a:p>
        </p:txBody>
      </p:sp>
      <p:pic>
        <p:nvPicPr>
          <p:cNvPr id="216070" name="Picture 6" descr="PPt_TopBand_Artwork"/>
          <p:cNvPicPr>
            <a:picLocks noChangeAspect="1" noChangeArrowheads="1"/>
          </p:cNvPicPr>
          <p:nvPr/>
        </p:nvPicPr>
        <p:blipFill>
          <a:blip r:embed="rId13"/>
          <a:srcRect/>
          <a:stretch>
            <a:fillRect/>
          </a:stretch>
        </p:blipFill>
        <p:spPr bwMode="auto">
          <a:xfrm>
            <a:off x="0" y="0"/>
            <a:ext cx="9140825" cy="685800"/>
          </a:xfrm>
          <a:prstGeom prst="rect">
            <a:avLst/>
          </a:prstGeom>
          <a:noFill/>
        </p:spPr>
      </p:pic>
      <p:sp>
        <p:nvSpPr>
          <p:cNvPr id="216071" name="Rectangle 7"/>
          <p:cNvSpPr>
            <a:spLocks noChangeArrowheads="1"/>
          </p:cNvSpPr>
          <p:nvPr/>
        </p:nvSpPr>
        <p:spPr bwMode="auto">
          <a:xfrm>
            <a:off x="4498975" y="6672263"/>
            <a:ext cx="2022475" cy="188912"/>
          </a:xfrm>
          <a:prstGeom prst="rect">
            <a:avLst/>
          </a:prstGeom>
          <a:noFill/>
          <a:ln w="9525">
            <a:noFill/>
            <a:miter lim="800000"/>
            <a:headEnd/>
            <a:tailEnd/>
          </a:ln>
          <a:effectLst/>
        </p:spPr>
        <p:txBody>
          <a:bodyPr wrap="none" lIns="82124" tIns="41061" rIns="82124" bIns="41061" anchor="b" anchorCtr="1">
            <a:spAutoFit/>
          </a:bodyPr>
          <a:lstStyle/>
          <a:p>
            <a:pPr algn="l" defTabSz="814388" rtl="0" eaLnBrk="0" fontAlgn="base" hangingPunct="0">
              <a:spcBef>
                <a:spcPct val="0"/>
              </a:spcBef>
              <a:spcAft>
                <a:spcPct val="0"/>
              </a:spcAft>
            </a:pPr>
            <a:r>
              <a:rPr lang="en-US" sz="700" kern="1200">
                <a:solidFill>
                  <a:srgbClr val="D3D3D3"/>
                </a:solidFill>
                <a:latin typeface="Arial" charset="0"/>
                <a:ea typeface="+mn-ea"/>
                <a:cs typeface="+mn-cs"/>
              </a:rPr>
              <a:t>© 2007 Cisco Systems, Inc. All rights reserved.</a:t>
            </a:r>
          </a:p>
        </p:txBody>
      </p:sp>
      <p:sp>
        <p:nvSpPr>
          <p:cNvPr id="216072" name="Rectangle 8"/>
          <p:cNvSpPr>
            <a:spLocks noChangeArrowheads="1"/>
          </p:cNvSpPr>
          <p:nvPr/>
        </p:nvSpPr>
        <p:spPr bwMode="auto">
          <a:xfrm>
            <a:off x="6896100" y="6672263"/>
            <a:ext cx="877888" cy="188912"/>
          </a:xfrm>
          <a:prstGeom prst="rect">
            <a:avLst/>
          </a:prstGeom>
          <a:noFill/>
          <a:ln w="9525">
            <a:noFill/>
            <a:miter lim="800000"/>
            <a:headEnd/>
            <a:tailEnd/>
          </a:ln>
          <a:effectLst/>
        </p:spPr>
        <p:txBody>
          <a:bodyPr wrap="none" lIns="82124" tIns="41061" rIns="82124" bIns="41061" anchor="b">
            <a:spAutoFit/>
          </a:bodyPr>
          <a:lstStyle/>
          <a:p>
            <a:pPr algn="r" defTabSz="814388" rtl="0" eaLnBrk="0" fontAlgn="base" hangingPunct="0">
              <a:spcBef>
                <a:spcPct val="0"/>
              </a:spcBef>
              <a:spcAft>
                <a:spcPct val="0"/>
              </a:spcAft>
            </a:pPr>
            <a:r>
              <a:rPr lang="en-US" sz="700" kern="1200">
                <a:solidFill>
                  <a:srgbClr val="D3D3D3"/>
                </a:solidFill>
                <a:latin typeface="Arial" charset="0"/>
                <a:ea typeface="+mn-ea"/>
                <a:cs typeface="+mn-cs"/>
              </a:rPr>
              <a:t>Cisco Confidential</a:t>
            </a:r>
          </a:p>
        </p:txBody>
      </p:sp>
    </p:spTree>
  </p:cSld>
  <p:clrMap bg1="dk2" tx1="lt1" bg2="dk1"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p:timing>
    <p:tnLst>
      <p:par>
        <p:cTn id="1" dur="indefinite" restart="never" nodeType="tmRoot"/>
      </p:par>
    </p:tnLst>
  </p:timing>
  <p:txStyles>
    <p:titleStyle>
      <a:lvl1pPr algn="l" defTabSz="814388" rtl="0" fontAlgn="base">
        <a:lnSpc>
          <a:spcPct val="90000"/>
        </a:lnSpc>
        <a:spcBef>
          <a:spcPct val="0"/>
        </a:spcBef>
        <a:spcAft>
          <a:spcPct val="0"/>
        </a:spcAft>
        <a:defRPr sz="3200" b="1">
          <a:solidFill>
            <a:schemeClr val="tx2"/>
          </a:solidFill>
          <a:latin typeface="+mj-lt"/>
          <a:ea typeface="+mj-ea"/>
          <a:cs typeface="+mj-cs"/>
        </a:defRPr>
      </a:lvl1pPr>
      <a:lvl2pPr algn="l" defTabSz="814388" rtl="0" fontAlgn="base">
        <a:lnSpc>
          <a:spcPct val="90000"/>
        </a:lnSpc>
        <a:spcBef>
          <a:spcPct val="0"/>
        </a:spcBef>
        <a:spcAft>
          <a:spcPct val="0"/>
        </a:spcAft>
        <a:defRPr sz="3200" b="1">
          <a:solidFill>
            <a:schemeClr val="tx2"/>
          </a:solidFill>
          <a:latin typeface="Arial" charset="0"/>
        </a:defRPr>
      </a:lvl2pPr>
      <a:lvl3pPr algn="l" defTabSz="814388" rtl="0" fontAlgn="base">
        <a:lnSpc>
          <a:spcPct val="90000"/>
        </a:lnSpc>
        <a:spcBef>
          <a:spcPct val="0"/>
        </a:spcBef>
        <a:spcAft>
          <a:spcPct val="0"/>
        </a:spcAft>
        <a:defRPr sz="3200" b="1">
          <a:solidFill>
            <a:schemeClr val="tx2"/>
          </a:solidFill>
          <a:latin typeface="Arial" charset="0"/>
        </a:defRPr>
      </a:lvl3pPr>
      <a:lvl4pPr algn="l" defTabSz="814388" rtl="0" fontAlgn="base">
        <a:lnSpc>
          <a:spcPct val="90000"/>
        </a:lnSpc>
        <a:spcBef>
          <a:spcPct val="0"/>
        </a:spcBef>
        <a:spcAft>
          <a:spcPct val="0"/>
        </a:spcAft>
        <a:defRPr sz="3200" b="1">
          <a:solidFill>
            <a:schemeClr val="tx2"/>
          </a:solidFill>
          <a:latin typeface="Arial" charset="0"/>
        </a:defRPr>
      </a:lvl4pPr>
      <a:lvl5pPr algn="l" defTabSz="814388" rtl="0" fontAlgn="base">
        <a:lnSpc>
          <a:spcPct val="90000"/>
        </a:lnSpc>
        <a:spcBef>
          <a:spcPct val="0"/>
        </a:spcBef>
        <a:spcAft>
          <a:spcPct val="0"/>
        </a:spcAft>
        <a:defRPr sz="3200" b="1">
          <a:solidFill>
            <a:schemeClr val="tx2"/>
          </a:solidFill>
          <a:latin typeface="Arial" charset="0"/>
        </a:defRPr>
      </a:lvl5pPr>
      <a:lvl6pPr marL="457200" algn="l" defTabSz="814388" rtl="0" fontAlgn="base">
        <a:lnSpc>
          <a:spcPct val="90000"/>
        </a:lnSpc>
        <a:spcBef>
          <a:spcPct val="0"/>
        </a:spcBef>
        <a:spcAft>
          <a:spcPct val="0"/>
        </a:spcAft>
        <a:defRPr sz="3200" b="1">
          <a:solidFill>
            <a:schemeClr val="tx2"/>
          </a:solidFill>
          <a:latin typeface="Arial" charset="0"/>
        </a:defRPr>
      </a:lvl6pPr>
      <a:lvl7pPr marL="914400" algn="l" defTabSz="814388" rtl="0" fontAlgn="base">
        <a:lnSpc>
          <a:spcPct val="90000"/>
        </a:lnSpc>
        <a:spcBef>
          <a:spcPct val="0"/>
        </a:spcBef>
        <a:spcAft>
          <a:spcPct val="0"/>
        </a:spcAft>
        <a:defRPr sz="3200" b="1">
          <a:solidFill>
            <a:schemeClr val="tx2"/>
          </a:solidFill>
          <a:latin typeface="Arial" charset="0"/>
        </a:defRPr>
      </a:lvl7pPr>
      <a:lvl8pPr marL="1371600" algn="l" defTabSz="814388" rtl="0" fontAlgn="base">
        <a:lnSpc>
          <a:spcPct val="90000"/>
        </a:lnSpc>
        <a:spcBef>
          <a:spcPct val="0"/>
        </a:spcBef>
        <a:spcAft>
          <a:spcPct val="0"/>
        </a:spcAft>
        <a:defRPr sz="3200" b="1">
          <a:solidFill>
            <a:schemeClr val="tx2"/>
          </a:solidFill>
          <a:latin typeface="Arial" charset="0"/>
        </a:defRPr>
      </a:lvl8pPr>
      <a:lvl9pPr marL="1828800" algn="l" defTabSz="814388" rtl="0" fontAlgn="base">
        <a:lnSpc>
          <a:spcPct val="90000"/>
        </a:lnSpc>
        <a:spcBef>
          <a:spcPct val="0"/>
        </a:spcBef>
        <a:spcAft>
          <a:spcPct val="0"/>
        </a:spcAft>
        <a:defRPr sz="3200" b="1">
          <a:solidFill>
            <a:schemeClr val="tx2"/>
          </a:solidFill>
          <a:latin typeface="Arial" charset="0"/>
        </a:defRPr>
      </a:lvl9pPr>
    </p:titleStyle>
    <p:bodyStyle>
      <a:lvl1pPr marL="236538" indent="-236538" algn="l" defTabSz="814388" rtl="0" fontAlgn="base">
        <a:lnSpc>
          <a:spcPct val="95000"/>
        </a:lnSpc>
        <a:spcBef>
          <a:spcPct val="50000"/>
        </a:spcBef>
        <a:spcAft>
          <a:spcPct val="0"/>
        </a:spcAft>
        <a:buClr>
          <a:schemeClr val="tx2"/>
        </a:buClr>
        <a:buSzPct val="100000"/>
        <a:buFont typeface="Wingdings" pitchFamily="2" charset="2"/>
        <a:buChar char="§"/>
        <a:defRPr sz="2400">
          <a:solidFill>
            <a:schemeClr val="tx1"/>
          </a:solidFill>
          <a:latin typeface="+mn-lt"/>
          <a:ea typeface="+mn-ea"/>
          <a:cs typeface="+mn-cs"/>
        </a:defRPr>
      </a:lvl1pPr>
      <a:lvl2pPr marL="574675" algn="l" defTabSz="814388" rtl="0" fontAlgn="base">
        <a:lnSpc>
          <a:spcPct val="95000"/>
        </a:lnSpc>
        <a:spcBef>
          <a:spcPct val="35000"/>
        </a:spcBef>
        <a:spcAft>
          <a:spcPct val="0"/>
        </a:spcAft>
        <a:defRPr sz="2000">
          <a:solidFill>
            <a:schemeClr val="tx1"/>
          </a:solidFill>
          <a:latin typeface="+mn-lt"/>
        </a:defRPr>
      </a:lvl2pPr>
      <a:lvl3pPr marL="914400" algn="l" defTabSz="814388" rtl="0" fontAlgn="base">
        <a:lnSpc>
          <a:spcPct val="95000"/>
        </a:lnSpc>
        <a:spcBef>
          <a:spcPct val="35000"/>
        </a:spcBef>
        <a:spcAft>
          <a:spcPct val="0"/>
        </a:spcAft>
        <a:defRPr sz="2000">
          <a:solidFill>
            <a:schemeClr val="tx1"/>
          </a:solidFill>
          <a:latin typeface="+mn-lt"/>
        </a:defRPr>
      </a:lvl3pPr>
      <a:lvl4pPr marL="1254125" algn="l" defTabSz="814388" rtl="0" fontAlgn="base">
        <a:lnSpc>
          <a:spcPct val="95000"/>
        </a:lnSpc>
        <a:spcBef>
          <a:spcPct val="35000"/>
        </a:spcBef>
        <a:spcAft>
          <a:spcPct val="0"/>
        </a:spcAft>
        <a:defRPr sz="2000">
          <a:solidFill>
            <a:schemeClr val="tx1"/>
          </a:solidFill>
          <a:latin typeface="+mn-lt"/>
        </a:defRPr>
      </a:lvl4pPr>
      <a:lvl5pPr marL="1604963" algn="l" defTabSz="814388" rtl="0" fontAlgn="base">
        <a:lnSpc>
          <a:spcPct val="95000"/>
        </a:lnSpc>
        <a:spcBef>
          <a:spcPct val="35000"/>
        </a:spcBef>
        <a:spcAft>
          <a:spcPct val="0"/>
        </a:spcAft>
        <a:defRPr sz="2000">
          <a:solidFill>
            <a:schemeClr val="tx1"/>
          </a:solidFill>
          <a:latin typeface="+mn-lt"/>
        </a:defRPr>
      </a:lvl5pPr>
      <a:lvl6pPr marL="2062163" algn="l" defTabSz="814388" rtl="0" fontAlgn="base">
        <a:lnSpc>
          <a:spcPct val="95000"/>
        </a:lnSpc>
        <a:spcBef>
          <a:spcPct val="35000"/>
        </a:spcBef>
        <a:spcAft>
          <a:spcPct val="0"/>
        </a:spcAft>
        <a:defRPr sz="2000">
          <a:solidFill>
            <a:schemeClr val="tx1"/>
          </a:solidFill>
          <a:latin typeface="+mn-lt"/>
        </a:defRPr>
      </a:lvl6pPr>
      <a:lvl7pPr marL="2519363" algn="l" defTabSz="814388" rtl="0" fontAlgn="base">
        <a:lnSpc>
          <a:spcPct val="95000"/>
        </a:lnSpc>
        <a:spcBef>
          <a:spcPct val="35000"/>
        </a:spcBef>
        <a:spcAft>
          <a:spcPct val="0"/>
        </a:spcAft>
        <a:defRPr sz="2000">
          <a:solidFill>
            <a:schemeClr val="tx1"/>
          </a:solidFill>
          <a:latin typeface="+mn-lt"/>
        </a:defRPr>
      </a:lvl7pPr>
      <a:lvl8pPr marL="2976563" algn="l" defTabSz="814388" rtl="0" fontAlgn="base">
        <a:lnSpc>
          <a:spcPct val="95000"/>
        </a:lnSpc>
        <a:spcBef>
          <a:spcPct val="35000"/>
        </a:spcBef>
        <a:spcAft>
          <a:spcPct val="0"/>
        </a:spcAft>
        <a:defRPr sz="2000">
          <a:solidFill>
            <a:schemeClr val="tx1"/>
          </a:solidFill>
          <a:latin typeface="+mn-lt"/>
        </a:defRPr>
      </a:lvl8pPr>
      <a:lvl9pPr marL="3433763" algn="l" defTabSz="814388" rtl="0" fontAlgn="base">
        <a:lnSpc>
          <a:spcPct val="95000"/>
        </a:lnSpc>
        <a:spcBef>
          <a:spcPct val="35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My%20Videos/NetAcad%20MindWideOpen2007Teaser.wmv" TargetMode="Externa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8" Type="http://schemas.openxmlformats.org/officeDocument/2006/relationships/chart" Target="../charts/chart6.xml"/><Relationship Id="rId13" Type="http://schemas.openxmlformats.org/officeDocument/2006/relationships/chart" Target="../charts/chart11.xml"/><Relationship Id="rId3" Type="http://schemas.openxmlformats.org/officeDocument/2006/relationships/chart" Target="../charts/chart1.xml"/><Relationship Id="rId7" Type="http://schemas.openxmlformats.org/officeDocument/2006/relationships/chart" Target="../charts/chart5.xml"/><Relationship Id="rId12" Type="http://schemas.openxmlformats.org/officeDocument/2006/relationships/chart" Target="../charts/chart10.xml"/><Relationship Id="rId2" Type="http://schemas.openxmlformats.org/officeDocument/2006/relationships/notesSlide" Target="../notesSlides/notesSlide9.xml"/><Relationship Id="rId1" Type="http://schemas.openxmlformats.org/officeDocument/2006/relationships/slideLayout" Target="../slideLayouts/slideLayout13.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0" Type="http://schemas.openxmlformats.org/officeDocument/2006/relationships/chart" Target="../charts/chart8.xml"/><Relationship Id="rId4" Type="http://schemas.openxmlformats.org/officeDocument/2006/relationships/chart" Target="../charts/chart2.xml"/><Relationship Id="rId9" Type="http://schemas.openxmlformats.org/officeDocument/2006/relationships/chart" Target="../charts/chart7.xml"/></Relationships>
</file>

<file path=ppt/slides/_rels/slide13.xml.rels><?xml version="1.0" encoding="UTF-8" standalone="yes"?>
<Relationships xmlns="http://schemas.openxmlformats.org/package/2006/relationships"><Relationship Id="rId8" Type="http://schemas.openxmlformats.org/officeDocument/2006/relationships/chart" Target="../charts/chart17.xml"/><Relationship Id="rId13" Type="http://schemas.openxmlformats.org/officeDocument/2006/relationships/chart" Target="../charts/chart22.xml"/><Relationship Id="rId3" Type="http://schemas.openxmlformats.org/officeDocument/2006/relationships/chart" Target="../charts/chart12.xml"/><Relationship Id="rId7" Type="http://schemas.openxmlformats.org/officeDocument/2006/relationships/chart" Target="../charts/chart16.xml"/><Relationship Id="rId12" Type="http://schemas.openxmlformats.org/officeDocument/2006/relationships/chart" Target="../charts/chart21.xml"/><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chart" Target="../charts/chart15.xml"/><Relationship Id="rId11" Type="http://schemas.openxmlformats.org/officeDocument/2006/relationships/chart" Target="../charts/chart20.xml"/><Relationship Id="rId5" Type="http://schemas.openxmlformats.org/officeDocument/2006/relationships/chart" Target="../charts/chart14.xml"/><Relationship Id="rId10" Type="http://schemas.openxmlformats.org/officeDocument/2006/relationships/chart" Target="../charts/chart19.xml"/><Relationship Id="rId4" Type="http://schemas.openxmlformats.org/officeDocument/2006/relationships/chart" Target="../charts/chart13.xml"/><Relationship Id="rId9" Type="http://schemas.openxmlformats.org/officeDocument/2006/relationships/chart" Target="../charts/char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jpeg"/></Relationships>
</file>

<file path=ppt/slides/_rels/slide16.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slideLayout" Target="../slideLayouts/slideLayout16.xml"/><Relationship Id="rId1" Type="http://schemas.openxmlformats.org/officeDocument/2006/relationships/themeOverride" Target="../theme/themeOverride1.xml"/></Relationships>
</file>

<file path=ppt/slides/_rels/slide17.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5.jpeg"/><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2.jpeg"/><Relationship Id="rId7" Type="http://schemas.openxmlformats.org/officeDocument/2006/relationships/image" Target="../media/image26.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2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hyperlink" Target="../../Research/SA%20Ed%20Reports/School%20Realities%202008.pdf"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eg"/><Relationship Id="rId1" Type="http://schemas.openxmlformats.org/officeDocument/2006/relationships/slideLayout" Target="../slideLayouts/slideLayout2.xml"/><Relationship Id="rId5" Type="http://schemas.openxmlformats.org/officeDocument/2006/relationships/image" Target="../media/image36.jpeg"/><Relationship Id="rId4" Type="http://schemas.openxmlformats.org/officeDocument/2006/relationships/image" Target="../media/image35.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13.jpeg"/><Relationship Id="rId4" Type="http://schemas.openxmlformats.org/officeDocument/2006/relationships/image" Target="../media/image12.jpe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970" name="Rectangle 2"/>
          <p:cNvSpPr>
            <a:spLocks noGrp="1" noChangeArrowheads="1"/>
          </p:cNvSpPr>
          <p:nvPr>
            <p:ph type="title"/>
          </p:nvPr>
        </p:nvSpPr>
        <p:spPr/>
        <p:txBody>
          <a:bodyPr/>
          <a:lstStyle/>
          <a:p>
            <a:r>
              <a:rPr lang="en-US"/>
              <a:t>Video</a:t>
            </a:r>
          </a:p>
        </p:txBody>
      </p:sp>
      <p:sp>
        <p:nvSpPr>
          <p:cNvPr id="1235971" name="Rectangle 3"/>
          <p:cNvSpPr>
            <a:spLocks noGrp="1" noChangeArrowheads="1"/>
          </p:cNvSpPr>
          <p:nvPr>
            <p:ph idx="1"/>
          </p:nvPr>
        </p:nvSpPr>
        <p:spPr>
          <a:xfrm>
            <a:off x="684213" y="3357563"/>
            <a:ext cx="7940675" cy="649287"/>
          </a:xfrm>
        </p:spPr>
        <p:txBody>
          <a:bodyPr/>
          <a:lstStyle/>
          <a:p>
            <a:pPr algn="ctr">
              <a:buFont typeface="Wingdings" pitchFamily="2" charset="2"/>
              <a:buNone/>
            </a:pPr>
            <a:r>
              <a:rPr lang="en-US" sz="4800" dirty="0">
                <a:hlinkClick r:id="rId2" action="ppaction://hlinkfile"/>
              </a:rPr>
              <a:t>We Are The?….</a:t>
            </a:r>
            <a:endParaRPr lang="en-US" sz="48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3666" name="Rectangle 2"/>
          <p:cNvSpPr>
            <a:spLocks noGrp="1" noChangeArrowheads="1"/>
          </p:cNvSpPr>
          <p:nvPr>
            <p:ph type="title"/>
          </p:nvPr>
        </p:nvSpPr>
        <p:spPr>
          <a:xfrm>
            <a:off x="228600" y="685800"/>
            <a:ext cx="8686800" cy="533400"/>
          </a:xfrm>
        </p:spPr>
        <p:txBody>
          <a:bodyPr/>
          <a:lstStyle/>
          <a:p>
            <a:r>
              <a:rPr lang="en-US" sz="2400" dirty="0">
                <a:solidFill>
                  <a:schemeClr val="folHlink"/>
                </a:solidFill>
              </a:rPr>
              <a:t>Students &amp; Gender by Region </a:t>
            </a:r>
            <a:r>
              <a:rPr lang="en-US" sz="2400" dirty="0" smtClean="0">
                <a:solidFill>
                  <a:schemeClr val="folHlink"/>
                </a:solidFill>
              </a:rPr>
              <a:t>(900,000</a:t>
            </a:r>
            <a:r>
              <a:rPr lang="en-US" sz="2400" dirty="0">
                <a:solidFill>
                  <a:schemeClr val="folHlink"/>
                </a:solidFill>
              </a:rPr>
              <a:t>+ Students)</a:t>
            </a:r>
          </a:p>
        </p:txBody>
      </p:sp>
      <p:sp>
        <p:nvSpPr>
          <p:cNvPr id="3953667"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53670"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1"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2"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3"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4"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5"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6"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77"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53679"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80"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81"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82"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683"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4"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5"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6"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7"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8"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89"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0"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1"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2"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3"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4"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5"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6"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7"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8"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699"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00"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01"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53703"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3704"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3705"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3706"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53708"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09"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0"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3711"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3712"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3"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4"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5"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6"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7"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8"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19"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0"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1"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2"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3"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4"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5"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6"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7"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8"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29"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0"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1"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2"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3"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4"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5"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6"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7"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8"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39"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0"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1"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2"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3"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4"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5"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6"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7"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8"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49"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50"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51"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52"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53"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53754"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755"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56"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57"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58"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59"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0"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1"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2"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3"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4"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5"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6"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7"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8"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69"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0"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1"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2"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3"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4"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5"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6"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7"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8"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79"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0"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1"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2"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3"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4"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5"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6"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7"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8"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89"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0"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1"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2"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3"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4"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5"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6"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7"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8"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799"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0"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1"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2"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3"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4"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5"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6"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7"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8"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09"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0"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1"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2"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3"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4"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5"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6"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7"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8"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19"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0"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1"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2"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3"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4"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5"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6"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7"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8"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29"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0"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1"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2"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3"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4"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5"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6"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7"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8"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39"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0"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1"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2"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3"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4"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5"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6"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7"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8"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49"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0"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1"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2"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3"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4"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5"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6"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7"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8"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59"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0"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1"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2"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3"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4"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5"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6"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7"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8"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69"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0"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1"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2"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3"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4"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5"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6"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7"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8"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79"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0"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1"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2"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3"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4"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5"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6"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7"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8"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89"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0"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1"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2"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3"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4"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5"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6"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7"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8"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899"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0"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1"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2"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3"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4"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5"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6"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7"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8"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09"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0"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1"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2"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3"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4"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5"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6"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17"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18" name="Freeform 254"/>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19"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20"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21"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22" name="Freeform 258"/>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23"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3924"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3925"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26"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27"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28"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29"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30"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31"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32"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33"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34"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35"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36"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37"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38"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39"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0"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53941"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42"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3"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4"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5"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6"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47"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48"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49"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3950"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1"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2"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3"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4"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5"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6"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7"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8"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59"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0"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1"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3962"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3"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4"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5"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6"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7"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8"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69"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0"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1"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2"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3"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4"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5"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6"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7"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8"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79"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0"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1"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2"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3"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4"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5"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6"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7"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8"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89"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0"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1"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2"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3"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4"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5"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6"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7"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8"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3999"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0"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1"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2"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3"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4"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5"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6"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7"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8"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09"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0"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1"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2"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3"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4"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5"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6"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7"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8"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19"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0"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1"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2"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3"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4"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5"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6"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7"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8"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29"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0"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1"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2"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3"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4"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5"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6"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7"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8"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39"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0"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1"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2"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3"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4"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5"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6"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7"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8"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49"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0"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1"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2"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3"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4"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5"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6"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7"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8"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59"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0"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1"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2"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3"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4"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5"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6"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7"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8"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69"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70"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71"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72"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4073"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4074"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4075"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4076"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4077"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78"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79"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0"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1"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2"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3"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4"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5"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6"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7"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8"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89"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0"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1"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2"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3"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4"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5"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6"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7"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8"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099"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0"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1"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2"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3"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4"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5"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6"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7"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8"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09"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10"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11"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12"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13"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14"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54116"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17"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18"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54120"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21"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22"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54124"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25"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54127"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28"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29"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0"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1"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2"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3"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4"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5"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6"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7"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8"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39"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0"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1"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2"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3"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4"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5"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54146"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4147"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54148"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49"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4150" name="Line 486"/>
          <p:cNvSpPr>
            <a:spLocks noChangeShapeType="1"/>
          </p:cNvSpPr>
          <p:nvPr/>
        </p:nvSpPr>
        <p:spPr bwMode="auto">
          <a:xfrm flipH="1">
            <a:off x="4910138" y="1444625"/>
            <a:ext cx="457200" cy="914400"/>
          </a:xfrm>
          <a:prstGeom prst="line">
            <a:avLst/>
          </a:prstGeom>
          <a:noFill/>
          <a:ln w="38100">
            <a:solidFill>
              <a:srgbClr val="00FF99"/>
            </a:solidFill>
            <a:round/>
            <a:headEnd/>
            <a:tailEnd type="triangle" w="med" len="med"/>
          </a:ln>
          <a:effectLst/>
        </p:spPr>
        <p:txBody>
          <a:bodyPr lIns="82124" tIns="41061" rIns="82124" bIns="41061"/>
          <a:lstStyle/>
          <a:p>
            <a:endParaRPr lang="en-US"/>
          </a:p>
        </p:txBody>
      </p:sp>
      <p:sp>
        <p:nvSpPr>
          <p:cNvPr id="3954171" name="Oval 507"/>
          <p:cNvSpPr>
            <a:spLocks noChangeArrowheads="1"/>
          </p:cNvSpPr>
          <p:nvPr/>
        </p:nvSpPr>
        <p:spPr bwMode="auto">
          <a:xfrm>
            <a:off x="7772400" y="2438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54172" name="Oval 508"/>
          <p:cNvSpPr>
            <a:spLocks noChangeArrowheads="1"/>
          </p:cNvSpPr>
          <p:nvPr/>
        </p:nvSpPr>
        <p:spPr bwMode="auto">
          <a:xfrm>
            <a:off x="8153400" y="24384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20%</a:t>
            </a:r>
            <a:endParaRPr lang="en-US" sz="1200" b="1" dirty="0">
              <a:solidFill>
                <a:schemeClr val="bg1"/>
              </a:solidFill>
            </a:endParaRPr>
          </a:p>
        </p:txBody>
      </p:sp>
      <p:sp>
        <p:nvSpPr>
          <p:cNvPr id="3954173" name="Oval 509"/>
          <p:cNvSpPr>
            <a:spLocks noChangeArrowheads="1"/>
          </p:cNvSpPr>
          <p:nvPr/>
        </p:nvSpPr>
        <p:spPr bwMode="auto">
          <a:xfrm>
            <a:off x="7391400" y="4210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a:solidFill>
                  <a:schemeClr val="bg1"/>
                </a:solidFill>
              </a:rPr>
              <a:t>5</a:t>
            </a:r>
            <a:r>
              <a:rPr lang="en-US" sz="1200" b="1" dirty="0" smtClean="0">
                <a:solidFill>
                  <a:schemeClr val="bg1"/>
                </a:solidFill>
              </a:rPr>
              <a:t>%</a:t>
            </a:r>
            <a:endParaRPr lang="en-US" sz="1200" b="1" dirty="0">
              <a:solidFill>
                <a:schemeClr val="bg1"/>
              </a:solidFill>
            </a:endParaRPr>
          </a:p>
        </p:txBody>
      </p:sp>
      <p:sp>
        <p:nvSpPr>
          <p:cNvPr id="3954174" name="Oval 510"/>
          <p:cNvSpPr>
            <a:spLocks noChangeArrowheads="1"/>
          </p:cNvSpPr>
          <p:nvPr/>
        </p:nvSpPr>
        <p:spPr bwMode="auto">
          <a:xfrm>
            <a:off x="7772400" y="421005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54175" name="Oval 511"/>
          <p:cNvSpPr>
            <a:spLocks noChangeArrowheads="1"/>
          </p:cNvSpPr>
          <p:nvPr/>
        </p:nvSpPr>
        <p:spPr bwMode="auto">
          <a:xfrm>
            <a:off x="6477000" y="27622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a:t>
            </a:r>
            <a:endParaRPr lang="en-US" sz="1200" b="1" dirty="0">
              <a:solidFill>
                <a:schemeClr val="bg1"/>
              </a:solidFill>
            </a:endParaRPr>
          </a:p>
        </p:txBody>
      </p:sp>
      <p:sp>
        <p:nvSpPr>
          <p:cNvPr id="3954176" name="Oval 512"/>
          <p:cNvSpPr>
            <a:spLocks noChangeArrowheads="1"/>
          </p:cNvSpPr>
          <p:nvPr/>
        </p:nvSpPr>
        <p:spPr bwMode="auto">
          <a:xfrm>
            <a:off x="6858000" y="276225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31%</a:t>
            </a:r>
          </a:p>
        </p:txBody>
      </p:sp>
      <p:sp>
        <p:nvSpPr>
          <p:cNvPr id="3954177" name="Oval 513"/>
          <p:cNvSpPr>
            <a:spLocks noChangeArrowheads="1"/>
          </p:cNvSpPr>
          <p:nvPr/>
        </p:nvSpPr>
        <p:spPr bwMode="auto">
          <a:xfrm>
            <a:off x="6248400" y="17716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a:t>
            </a:r>
          </a:p>
        </p:txBody>
      </p:sp>
      <p:sp>
        <p:nvSpPr>
          <p:cNvPr id="3954178" name="Oval 514"/>
          <p:cNvSpPr>
            <a:spLocks noChangeArrowheads="1"/>
          </p:cNvSpPr>
          <p:nvPr/>
        </p:nvSpPr>
        <p:spPr bwMode="auto">
          <a:xfrm>
            <a:off x="6629400" y="177165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a:t>
            </a:r>
            <a:endParaRPr lang="en-US" sz="1200" b="1" dirty="0">
              <a:solidFill>
                <a:schemeClr val="bg1"/>
              </a:solidFill>
            </a:endParaRPr>
          </a:p>
        </p:txBody>
      </p:sp>
      <p:sp>
        <p:nvSpPr>
          <p:cNvPr id="3954179" name="Oval 515"/>
          <p:cNvSpPr>
            <a:spLocks noChangeArrowheads="1"/>
          </p:cNvSpPr>
          <p:nvPr/>
        </p:nvSpPr>
        <p:spPr bwMode="auto">
          <a:xfrm>
            <a:off x="4800600" y="26670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54180" name="Oval 516"/>
          <p:cNvSpPr>
            <a:spLocks noChangeArrowheads="1"/>
          </p:cNvSpPr>
          <p:nvPr/>
        </p:nvSpPr>
        <p:spPr bwMode="auto">
          <a:xfrm>
            <a:off x="5181600" y="26670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31%</a:t>
            </a:r>
            <a:endParaRPr lang="en-US" sz="1200" b="1" dirty="0">
              <a:solidFill>
                <a:schemeClr val="bg1"/>
              </a:solidFill>
            </a:endParaRPr>
          </a:p>
        </p:txBody>
      </p:sp>
      <p:sp>
        <p:nvSpPr>
          <p:cNvPr id="3954181" name="Oval 517"/>
          <p:cNvSpPr>
            <a:spLocks noChangeArrowheads="1"/>
          </p:cNvSpPr>
          <p:nvPr/>
        </p:nvSpPr>
        <p:spPr bwMode="auto">
          <a:xfrm>
            <a:off x="4648200" y="3448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5%</a:t>
            </a:r>
          </a:p>
        </p:txBody>
      </p:sp>
      <p:sp>
        <p:nvSpPr>
          <p:cNvPr id="3954182" name="Oval 518"/>
          <p:cNvSpPr>
            <a:spLocks noChangeArrowheads="1"/>
          </p:cNvSpPr>
          <p:nvPr/>
        </p:nvSpPr>
        <p:spPr bwMode="auto">
          <a:xfrm>
            <a:off x="5029200" y="344805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28%</a:t>
            </a:r>
          </a:p>
        </p:txBody>
      </p:sp>
      <p:sp>
        <p:nvSpPr>
          <p:cNvPr id="3954183" name="Oval 519"/>
          <p:cNvSpPr>
            <a:spLocks noChangeArrowheads="1"/>
          </p:cNvSpPr>
          <p:nvPr/>
        </p:nvSpPr>
        <p:spPr bwMode="auto">
          <a:xfrm>
            <a:off x="3733800" y="17526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20%</a:t>
            </a:r>
          </a:p>
        </p:txBody>
      </p:sp>
      <p:sp>
        <p:nvSpPr>
          <p:cNvPr id="3954184" name="Oval 520"/>
          <p:cNvSpPr>
            <a:spLocks noChangeArrowheads="1"/>
          </p:cNvSpPr>
          <p:nvPr/>
        </p:nvSpPr>
        <p:spPr bwMode="auto">
          <a:xfrm>
            <a:off x="4114800" y="17526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9%</a:t>
            </a:r>
          </a:p>
        </p:txBody>
      </p:sp>
      <p:sp>
        <p:nvSpPr>
          <p:cNvPr id="3954185" name="Oval 521"/>
          <p:cNvSpPr>
            <a:spLocks noChangeArrowheads="1"/>
          </p:cNvSpPr>
          <p:nvPr/>
        </p:nvSpPr>
        <p:spPr bwMode="auto">
          <a:xfrm>
            <a:off x="5181600" y="1295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54186" name="Oval 522"/>
          <p:cNvSpPr>
            <a:spLocks noChangeArrowheads="1"/>
          </p:cNvSpPr>
          <p:nvPr/>
        </p:nvSpPr>
        <p:spPr bwMode="auto">
          <a:xfrm>
            <a:off x="5562600" y="12954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14%</a:t>
            </a:r>
          </a:p>
        </p:txBody>
      </p:sp>
      <p:sp>
        <p:nvSpPr>
          <p:cNvPr id="3954187" name="Oval 523"/>
          <p:cNvSpPr>
            <a:spLocks noChangeArrowheads="1"/>
          </p:cNvSpPr>
          <p:nvPr/>
        </p:nvSpPr>
        <p:spPr bwMode="auto">
          <a:xfrm>
            <a:off x="1600200" y="2362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54188" name="Oval 524"/>
          <p:cNvSpPr>
            <a:spLocks noChangeArrowheads="1"/>
          </p:cNvSpPr>
          <p:nvPr/>
        </p:nvSpPr>
        <p:spPr bwMode="auto">
          <a:xfrm>
            <a:off x="1981200" y="23622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14%</a:t>
            </a:r>
          </a:p>
        </p:txBody>
      </p:sp>
      <p:sp>
        <p:nvSpPr>
          <p:cNvPr id="3954189" name="Oval 525"/>
          <p:cNvSpPr>
            <a:spLocks noChangeArrowheads="1"/>
          </p:cNvSpPr>
          <p:nvPr/>
        </p:nvSpPr>
        <p:spPr bwMode="auto">
          <a:xfrm>
            <a:off x="2590800" y="3886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54190" name="Oval 526"/>
          <p:cNvSpPr>
            <a:spLocks noChangeArrowheads="1"/>
          </p:cNvSpPr>
          <p:nvPr/>
        </p:nvSpPr>
        <p:spPr bwMode="auto">
          <a:xfrm>
            <a:off x="2971800" y="38862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23%</a:t>
            </a:r>
          </a:p>
        </p:txBody>
      </p:sp>
      <p:sp>
        <p:nvSpPr>
          <p:cNvPr id="3954191" name="Oval 527"/>
          <p:cNvSpPr>
            <a:spLocks noChangeArrowheads="1"/>
          </p:cNvSpPr>
          <p:nvPr/>
        </p:nvSpPr>
        <p:spPr bwMode="auto">
          <a:xfrm>
            <a:off x="6477000" y="60198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a:t>
            </a:r>
          </a:p>
        </p:txBody>
      </p:sp>
      <p:sp>
        <p:nvSpPr>
          <p:cNvPr id="3954192" name="Oval 528"/>
          <p:cNvSpPr>
            <a:spLocks noChangeArrowheads="1"/>
          </p:cNvSpPr>
          <p:nvPr/>
        </p:nvSpPr>
        <p:spPr bwMode="auto">
          <a:xfrm>
            <a:off x="6858000" y="6019800"/>
            <a:ext cx="381000" cy="361950"/>
          </a:xfrm>
          <a:prstGeom prst="ellipse">
            <a:avLst/>
          </a:prstGeom>
          <a:gradFill rotWithShape="1">
            <a:gsLst>
              <a:gs pos="0">
                <a:srgbClr val="FF66FF"/>
              </a:gs>
              <a:gs pos="100000">
                <a:srgbClr val="762F76"/>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20%</a:t>
            </a:r>
            <a:endParaRPr lang="en-US" sz="1200" b="1" dirty="0">
              <a:solidFill>
                <a:schemeClr val="bg1"/>
              </a:solidFill>
            </a:endParaRPr>
          </a:p>
        </p:txBody>
      </p:sp>
      <p:sp>
        <p:nvSpPr>
          <p:cNvPr id="3954194" name="Text Box 530"/>
          <p:cNvSpPr txBox="1">
            <a:spLocks noChangeArrowheads="1"/>
          </p:cNvSpPr>
          <p:nvPr/>
        </p:nvSpPr>
        <p:spPr bwMode="auto">
          <a:xfrm>
            <a:off x="7184572" y="6088969"/>
            <a:ext cx="11207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sym typeface="Wingdings" pitchFamily="2" charset="2"/>
              </a:rPr>
              <a:t> </a:t>
            </a:r>
            <a:r>
              <a:rPr lang="en-US" sz="1200" b="1" dirty="0">
                <a:solidFill>
                  <a:schemeClr val="folHlink"/>
                </a:solidFill>
              </a:rPr>
              <a:t>% Female </a:t>
            </a:r>
          </a:p>
        </p:txBody>
      </p:sp>
      <p:sp>
        <p:nvSpPr>
          <p:cNvPr id="3954217" name="Text Box 553"/>
          <p:cNvSpPr txBox="1">
            <a:spLocks noChangeArrowheads="1"/>
          </p:cNvSpPr>
          <p:nvPr/>
        </p:nvSpPr>
        <p:spPr bwMode="auto">
          <a:xfrm>
            <a:off x="125413" y="296227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t>% of Global Total</a:t>
            </a:r>
          </a:p>
        </p:txBody>
      </p:sp>
      <p:sp>
        <p:nvSpPr>
          <p:cNvPr id="554"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55" name="Rectangle 487"/>
          <p:cNvSpPr>
            <a:spLocks noChangeArrowheads="1"/>
          </p:cNvSpPr>
          <p:nvPr/>
        </p:nvSpPr>
        <p:spPr bwMode="auto">
          <a:xfrm>
            <a:off x="185738" y="3219450"/>
            <a:ext cx="228600" cy="228600"/>
          </a:xfrm>
          <a:prstGeom prst="rect">
            <a:avLst/>
          </a:prstGeom>
          <a:solidFill>
            <a:srgbClr val="B92B38"/>
          </a:solidFill>
          <a:ln w="12700" algn="ctr">
            <a:solidFill>
              <a:schemeClr val="bg1"/>
            </a:solidFill>
            <a:miter lim="800000"/>
            <a:headEnd/>
            <a:tailEnd/>
          </a:ln>
          <a:effectLst/>
        </p:spPr>
        <p:txBody>
          <a:bodyPr wrap="none" lIns="73025" tIns="36512" rIns="73025" bIns="36512" anchor="ctr"/>
          <a:lstStyle/>
          <a:p>
            <a:pPr defTabSz="814388"/>
            <a:r>
              <a:rPr lang="en-US" sz="900"/>
              <a:t>20%</a:t>
            </a:r>
          </a:p>
        </p:txBody>
      </p:sp>
      <p:sp>
        <p:nvSpPr>
          <p:cNvPr id="556" name="Rectangle 488"/>
          <p:cNvSpPr>
            <a:spLocks noChangeArrowheads="1"/>
          </p:cNvSpPr>
          <p:nvPr/>
        </p:nvSpPr>
        <p:spPr bwMode="auto">
          <a:xfrm>
            <a:off x="185738" y="5754688"/>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2%</a:t>
            </a:r>
          </a:p>
        </p:txBody>
      </p:sp>
      <p:sp>
        <p:nvSpPr>
          <p:cNvPr id="557" name="Rectangle 489"/>
          <p:cNvSpPr>
            <a:spLocks noChangeArrowheads="1"/>
          </p:cNvSpPr>
          <p:nvPr/>
        </p:nvSpPr>
        <p:spPr bwMode="auto">
          <a:xfrm>
            <a:off x="185738" y="4864100"/>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58" name="Rectangle 490"/>
          <p:cNvSpPr>
            <a:spLocks noChangeArrowheads="1"/>
          </p:cNvSpPr>
          <p:nvPr/>
        </p:nvSpPr>
        <p:spPr bwMode="auto">
          <a:xfrm>
            <a:off x="185738" y="4264019"/>
            <a:ext cx="228600" cy="228600"/>
          </a:xfrm>
          <a:prstGeom prst="rect">
            <a:avLst/>
          </a:prstGeom>
          <a:solidFill>
            <a:srgbClr val="F3BF2D"/>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59" name="Rectangle 491"/>
          <p:cNvSpPr>
            <a:spLocks noChangeArrowheads="1"/>
          </p:cNvSpPr>
          <p:nvPr/>
        </p:nvSpPr>
        <p:spPr bwMode="auto">
          <a:xfrm>
            <a:off x="185738" y="3957644"/>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60" name="Text Box 492"/>
          <p:cNvSpPr txBox="1">
            <a:spLocks noChangeArrowheads="1"/>
          </p:cNvSpPr>
          <p:nvPr/>
        </p:nvSpPr>
        <p:spPr bwMode="auto">
          <a:xfrm>
            <a:off x="427038" y="3949706"/>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561" name="Text Box 493"/>
          <p:cNvSpPr txBox="1">
            <a:spLocks noChangeArrowheads="1"/>
          </p:cNvSpPr>
          <p:nvPr/>
        </p:nvSpPr>
        <p:spPr bwMode="auto">
          <a:xfrm>
            <a:off x="438150" y="3213100"/>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562" name="Text Box 494"/>
          <p:cNvSpPr txBox="1">
            <a:spLocks noChangeArrowheads="1"/>
          </p:cNvSpPr>
          <p:nvPr/>
        </p:nvSpPr>
        <p:spPr bwMode="auto">
          <a:xfrm>
            <a:off x="442913" y="4248144"/>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Latin America</a:t>
            </a:r>
          </a:p>
        </p:txBody>
      </p:sp>
      <p:sp>
        <p:nvSpPr>
          <p:cNvPr id="563" name="Text Box 495"/>
          <p:cNvSpPr txBox="1">
            <a:spLocks noChangeArrowheads="1"/>
          </p:cNvSpPr>
          <p:nvPr/>
        </p:nvSpPr>
        <p:spPr bwMode="auto">
          <a:xfrm>
            <a:off x="428625" y="4549775"/>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Central and Eastern Europe</a:t>
            </a:r>
          </a:p>
        </p:txBody>
      </p:sp>
      <p:sp>
        <p:nvSpPr>
          <p:cNvPr id="564" name="Text Box 496"/>
          <p:cNvSpPr txBox="1">
            <a:spLocks noChangeArrowheads="1"/>
          </p:cNvSpPr>
          <p:nvPr/>
        </p:nvSpPr>
        <p:spPr bwMode="auto">
          <a:xfrm>
            <a:off x="428625" y="5740400"/>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565" name="Rectangle 497"/>
          <p:cNvSpPr>
            <a:spLocks noChangeArrowheads="1"/>
          </p:cNvSpPr>
          <p:nvPr/>
        </p:nvSpPr>
        <p:spPr bwMode="auto">
          <a:xfrm>
            <a:off x="185738" y="5157788"/>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dirty="0"/>
              <a:t>5</a:t>
            </a:r>
            <a:r>
              <a:rPr lang="en-US" sz="900" dirty="0" smtClean="0"/>
              <a:t>%</a:t>
            </a:r>
            <a:endParaRPr lang="en-US" sz="900" dirty="0"/>
          </a:p>
        </p:txBody>
      </p:sp>
      <p:sp>
        <p:nvSpPr>
          <p:cNvPr id="566" name="Rectangle 498"/>
          <p:cNvSpPr>
            <a:spLocks noChangeArrowheads="1"/>
          </p:cNvSpPr>
          <p:nvPr/>
        </p:nvSpPr>
        <p:spPr bwMode="auto">
          <a:xfrm>
            <a:off x="185738" y="5454650"/>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5%</a:t>
            </a:r>
          </a:p>
        </p:txBody>
      </p:sp>
      <p:sp>
        <p:nvSpPr>
          <p:cNvPr id="567" name="Rectangle 499"/>
          <p:cNvSpPr>
            <a:spLocks noChangeArrowheads="1"/>
          </p:cNvSpPr>
          <p:nvPr/>
        </p:nvSpPr>
        <p:spPr bwMode="auto">
          <a:xfrm>
            <a:off x="185738" y="4565650"/>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68" name="Text Box 500"/>
          <p:cNvSpPr txBox="1">
            <a:spLocks noChangeArrowheads="1"/>
          </p:cNvSpPr>
          <p:nvPr/>
        </p:nvSpPr>
        <p:spPr bwMode="auto">
          <a:xfrm>
            <a:off x="427038" y="4852988"/>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569" name="Text Box 501"/>
          <p:cNvSpPr txBox="1">
            <a:spLocks noChangeArrowheads="1"/>
          </p:cNvSpPr>
          <p:nvPr/>
        </p:nvSpPr>
        <p:spPr bwMode="auto">
          <a:xfrm>
            <a:off x="423863" y="5437188"/>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570" name="Text Box 502"/>
          <p:cNvSpPr txBox="1">
            <a:spLocks noChangeArrowheads="1"/>
          </p:cNvSpPr>
          <p:nvPr/>
        </p:nvSpPr>
        <p:spPr bwMode="auto">
          <a:xfrm>
            <a:off x="428625" y="5154613"/>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571" name="Text Box 503"/>
          <p:cNvSpPr txBox="1">
            <a:spLocks noChangeArrowheads="1"/>
          </p:cNvSpPr>
          <p:nvPr/>
        </p:nvSpPr>
        <p:spPr bwMode="auto">
          <a:xfrm>
            <a:off x="425450" y="3500891"/>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572" name="Rectangle 504"/>
          <p:cNvSpPr>
            <a:spLocks noChangeArrowheads="1"/>
          </p:cNvSpPr>
          <p:nvPr/>
        </p:nvSpPr>
        <p:spPr bwMode="auto">
          <a:xfrm>
            <a:off x="185738" y="6059488"/>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573" name="Text Box 505"/>
          <p:cNvSpPr txBox="1">
            <a:spLocks noChangeArrowheads="1"/>
          </p:cNvSpPr>
          <p:nvPr/>
        </p:nvSpPr>
        <p:spPr bwMode="auto">
          <a:xfrm>
            <a:off x="428625" y="6043613"/>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574" name="Rectangle 506"/>
          <p:cNvSpPr>
            <a:spLocks noChangeArrowheads="1"/>
          </p:cNvSpPr>
          <p:nvPr/>
        </p:nvSpPr>
        <p:spPr bwMode="auto">
          <a:xfrm>
            <a:off x="185738" y="3587977"/>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18%</a:t>
            </a:r>
            <a:endParaRPr lang="en-US" sz="900" dirty="0"/>
          </a:p>
        </p:txBody>
      </p:sp>
      <p:sp>
        <p:nvSpPr>
          <p:cNvPr id="595" name="Text Box 565"/>
          <p:cNvSpPr txBox="1">
            <a:spLocks noChangeArrowheads="1"/>
          </p:cNvSpPr>
          <p:nvPr/>
        </p:nvSpPr>
        <p:spPr bwMode="auto">
          <a:xfrm>
            <a:off x="3012392" y="6091464"/>
            <a:ext cx="3556038" cy="258532"/>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 of Worldwide Total as </a:t>
            </a:r>
            <a:r>
              <a:rPr lang="en-US" sz="1200" b="1" dirty="0" smtClean="0">
                <a:solidFill>
                  <a:schemeClr val="folHlink"/>
                </a:solidFill>
              </a:rPr>
              <a:t>of January 31</a:t>
            </a:r>
            <a:r>
              <a:rPr lang="en-US" sz="1200" b="1" dirty="0">
                <a:solidFill>
                  <a:schemeClr val="folHlink"/>
                </a:solidFill>
              </a:rPr>
              <a:t>, </a:t>
            </a:r>
            <a:r>
              <a:rPr lang="en-US" sz="1200" b="1" dirty="0" smtClean="0">
                <a:solidFill>
                  <a:schemeClr val="folHlink"/>
                </a:solidFill>
              </a:rPr>
              <a:t>2010</a:t>
            </a:r>
            <a:r>
              <a:rPr lang="en-US" sz="1200" b="1" dirty="0" smtClean="0">
                <a:solidFill>
                  <a:schemeClr val="folHlink"/>
                </a:solidFill>
                <a:sym typeface="Wingdings" pitchFamily="2" charset="2"/>
              </a:rPr>
              <a:t></a:t>
            </a:r>
            <a:endParaRPr lang="en-US" sz="1200" b="1" dirty="0">
              <a:solidFill>
                <a:schemeClr val="folHlink"/>
              </a:solidFill>
            </a:endParaRPr>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02" name="Rectangle 2"/>
          <p:cNvSpPr>
            <a:spLocks noGrp="1" noChangeArrowheads="1"/>
          </p:cNvSpPr>
          <p:nvPr>
            <p:ph type="title"/>
          </p:nvPr>
        </p:nvSpPr>
        <p:spPr>
          <a:xfrm>
            <a:off x="228600" y="685800"/>
            <a:ext cx="8686800" cy="722312"/>
          </a:xfrm>
        </p:spPr>
        <p:txBody>
          <a:bodyPr/>
          <a:lstStyle/>
          <a:p>
            <a:r>
              <a:rPr lang="en-US" sz="2400" dirty="0">
                <a:solidFill>
                  <a:schemeClr val="folHlink"/>
                </a:solidFill>
              </a:rPr>
              <a:t>Cumulative Students by Region </a:t>
            </a:r>
            <a:r>
              <a:rPr lang="en-US" sz="2400" dirty="0" smtClean="0">
                <a:solidFill>
                  <a:schemeClr val="folHlink"/>
                </a:solidFill>
              </a:rPr>
              <a:t>(3,250,000</a:t>
            </a:r>
            <a:r>
              <a:rPr lang="en-US" sz="2400" dirty="0">
                <a:solidFill>
                  <a:schemeClr val="folHlink"/>
                </a:solidFill>
              </a:rPr>
              <a:t>+ Students)</a:t>
            </a:r>
            <a:br>
              <a:rPr lang="en-US" sz="2400" dirty="0">
                <a:solidFill>
                  <a:schemeClr val="folHlink"/>
                </a:solidFill>
              </a:rPr>
            </a:br>
            <a:r>
              <a:rPr lang="en-US" sz="2400" dirty="0">
                <a:solidFill>
                  <a:schemeClr val="folHlink"/>
                </a:solidFill>
              </a:rPr>
              <a:t> </a:t>
            </a:r>
            <a:r>
              <a:rPr lang="en-US" sz="1400" b="0" dirty="0">
                <a:solidFill>
                  <a:schemeClr val="folHlink"/>
                </a:solidFill>
              </a:rPr>
              <a:t>Since Inception in October, 1997</a:t>
            </a:r>
          </a:p>
        </p:txBody>
      </p:sp>
      <p:sp>
        <p:nvSpPr>
          <p:cNvPr id="3942403"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42406"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07"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08"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09"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0"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1"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2"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3"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42415"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6"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7"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8"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19"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0"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1"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2"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3"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4"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5"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6"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7"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8"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29"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0"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1"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2"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3"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4"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5"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6"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37"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42439"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2440"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2441"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2442"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42444"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45"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46"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2447"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2448"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49"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0"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1"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2"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3"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4"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5"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6"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7"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8"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59"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0"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1"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2"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3"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4"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5"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6"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7"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8"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69"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0"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1"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2"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3"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4"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5"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6"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7"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8"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79"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0"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1"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2"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3"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4"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5"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6"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7"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8"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89"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42490"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491"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2"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3"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4"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5"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6"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7"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8"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499"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0"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1"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2"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3"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4"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5"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6"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7"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8"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09"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0"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1"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2"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3"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4"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5"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6"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7"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8"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19"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0"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1"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2"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3"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4"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5"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6"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7"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8"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29"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0"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1"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2"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3"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4"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5"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6"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7"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8"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39"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0"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1"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2"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3"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4"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5"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6"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7"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8"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49"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0"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1"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2"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3"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4"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5"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6"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7"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8"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59"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0"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1"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2"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3"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4"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5"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6"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7"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8"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69"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0"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1"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2"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3"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4"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5"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6"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7"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8"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79"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0"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1"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2"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3"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4"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5"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6"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7"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8"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89"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0"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1"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2"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3"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4"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5"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6"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7"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8"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599"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0"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1"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2"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3"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4"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5"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6"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7"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8"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09"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0"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1"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2"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3"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4"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5"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6"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7"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8"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19"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0"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1"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2"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3"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4"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5"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6"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7"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8"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29"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0"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1"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2"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3"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4"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5"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6"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7"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8"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39"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0"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1"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2"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3"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4"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5"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6"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7"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8"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49"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50"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51"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52"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53"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54" name="Freeform 254"/>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55"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56"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57"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58" name="Freeform 258"/>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59"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2660"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2661"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62"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63"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64"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65"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66"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67"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68"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69"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70"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71"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72"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73"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74"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75"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76"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42677"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78"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79"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80"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81"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82"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83"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84"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85"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686"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87"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88"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89"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0"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1"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2"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3"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4"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5"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6"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7"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698"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699"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0"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1"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2"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3"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4"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5"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6"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7"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8"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09"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0"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1"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2"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3"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4"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5"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6"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7"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8"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19"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0"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1"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2"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3"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4"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5"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6"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7"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8"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29"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0"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1"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2"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3"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4"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5"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6"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7"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8"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39"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0"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1"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2"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3"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4"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5"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6"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7"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8"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49"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0"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1"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2"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3"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4"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5"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6"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7"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8"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59"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0"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1"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2"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3"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4"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5"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6"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7"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8"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69"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0"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1"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2"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3"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4"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5"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6"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7"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8"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79"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0"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1"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2"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3"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4"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5"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6"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7"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8"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89"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0"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1"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2"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3"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4"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5"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6"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7"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8"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799"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0"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1"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2"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3"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4"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5"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6"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7"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08"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2809"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810"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811"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812"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2813"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4"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5"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6"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7"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8"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19"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0"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1"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2"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3"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4"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5"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6"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7"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8"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29"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0"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1"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2"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3"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4"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5"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6"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7"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8"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39"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0"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1"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2"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3"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4"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5"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6"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7"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8"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49"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50"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42852"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53"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54"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42856"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57"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58"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42860"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1"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42863"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4"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5"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6"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7"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8"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69"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0"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1"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2"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3"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4"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5"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6"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7"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8"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79"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80"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81"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42882"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2883"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42884"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85"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2886" name="Line 486"/>
          <p:cNvSpPr>
            <a:spLocks noChangeShapeType="1"/>
          </p:cNvSpPr>
          <p:nvPr/>
        </p:nvSpPr>
        <p:spPr bwMode="auto">
          <a:xfrm flipH="1">
            <a:off x="4910138" y="1444625"/>
            <a:ext cx="457200" cy="914400"/>
          </a:xfrm>
          <a:prstGeom prst="line">
            <a:avLst/>
          </a:prstGeom>
          <a:noFill/>
          <a:ln w="38100">
            <a:solidFill>
              <a:srgbClr val="00FF99"/>
            </a:solidFill>
            <a:round/>
            <a:headEnd/>
            <a:tailEnd type="triangle" w="med" len="med"/>
          </a:ln>
          <a:effectLst/>
        </p:spPr>
        <p:txBody>
          <a:bodyPr lIns="82124" tIns="41061" rIns="82124" bIns="41061"/>
          <a:lstStyle/>
          <a:p>
            <a:endParaRPr lang="en-US"/>
          </a:p>
        </p:txBody>
      </p:sp>
      <p:sp>
        <p:nvSpPr>
          <p:cNvPr id="3942907" name="Oval 507"/>
          <p:cNvSpPr>
            <a:spLocks noChangeArrowheads="1"/>
          </p:cNvSpPr>
          <p:nvPr/>
        </p:nvSpPr>
        <p:spPr bwMode="auto">
          <a:xfrm>
            <a:off x="7772400" y="2438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42908" name="Oval 508"/>
          <p:cNvSpPr>
            <a:spLocks noChangeArrowheads="1"/>
          </p:cNvSpPr>
          <p:nvPr/>
        </p:nvSpPr>
        <p:spPr bwMode="auto">
          <a:xfrm>
            <a:off x="7391400" y="4210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42909" name="Oval 509"/>
          <p:cNvSpPr>
            <a:spLocks noChangeArrowheads="1"/>
          </p:cNvSpPr>
          <p:nvPr/>
        </p:nvSpPr>
        <p:spPr bwMode="auto">
          <a:xfrm>
            <a:off x="6477000" y="27622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15%</a:t>
            </a:r>
            <a:endParaRPr lang="en-US" sz="1200" b="1" dirty="0">
              <a:solidFill>
                <a:schemeClr val="bg1"/>
              </a:solidFill>
            </a:endParaRPr>
          </a:p>
        </p:txBody>
      </p:sp>
      <p:sp>
        <p:nvSpPr>
          <p:cNvPr id="3942910" name="Oval 510"/>
          <p:cNvSpPr>
            <a:spLocks noChangeArrowheads="1"/>
          </p:cNvSpPr>
          <p:nvPr/>
        </p:nvSpPr>
        <p:spPr bwMode="auto">
          <a:xfrm>
            <a:off x="6248400" y="17716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42911" name="Oval 511"/>
          <p:cNvSpPr>
            <a:spLocks noChangeArrowheads="1"/>
          </p:cNvSpPr>
          <p:nvPr/>
        </p:nvSpPr>
        <p:spPr bwMode="auto">
          <a:xfrm>
            <a:off x="4800600" y="26670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4%</a:t>
            </a:r>
          </a:p>
        </p:txBody>
      </p:sp>
      <p:sp>
        <p:nvSpPr>
          <p:cNvPr id="3942912" name="Oval 512"/>
          <p:cNvSpPr>
            <a:spLocks noChangeArrowheads="1"/>
          </p:cNvSpPr>
          <p:nvPr/>
        </p:nvSpPr>
        <p:spPr bwMode="auto">
          <a:xfrm>
            <a:off x="4648200" y="3448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3%</a:t>
            </a:r>
          </a:p>
        </p:txBody>
      </p:sp>
      <p:sp>
        <p:nvSpPr>
          <p:cNvPr id="3942913" name="Oval 513"/>
          <p:cNvSpPr>
            <a:spLocks noChangeArrowheads="1"/>
          </p:cNvSpPr>
          <p:nvPr/>
        </p:nvSpPr>
        <p:spPr bwMode="auto">
          <a:xfrm>
            <a:off x="3733800" y="17526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19%</a:t>
            </a:r>
          </a:p>
        </p:txBody>
      </p:sp>
      <p:sp>
        <p:nvSpPr>
          <p:cNvPr id="3942914" name="Oval 514"/>
          <p:cNvSpPr>
            <a:spLocks noChangeArrowheads="1"/>
          </p:cNvSpPr>
          <p:nvPr/>
        </p:nvSpPr>
        <p:spPr bwMode="auto">
          <a:xfrm>
            <a:off x="5181600" y="1295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6%</a:t>
            </a:r>
          </a:p>
        </p:txBody>
      </p:sp>
      <p:sp>
        <p:nvSpPr>
          <p:cNvPr id="3942915" name="Oval 515"/>
          <p:cNvSpPr>
            <a:spLocks noChangeArrowheads="1"/>
          </p:cNvSpPr>
          <p:nvPr/>
        </p:nvSpPr>
        <p:spPr bwMode="auto">
          <a:xfrm>
            <a:off x="1600200" y="2362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29%</a:t>
            </a:r>
            <a:endParaRPr lang="en-US" sz="1200" b="1" dirty="0">
              <a:solidFill>
                <a:schemeClr val="bg1"/>
              </a:solidFill>
            </a:endParaRPr>
          </a:p>
        </p:txBody>
      </p:sp>
      <p:sp>
        <p:nvSpPr>
          <p:cNvPr id="3942916" name="Oval 516"/>
          <p:cNvSpPr>
            <a:spLocks noChangeArrowheads="1"/>
          </p:cNvSpPr>
          <p:nvPr/>
        </p:nvSpPr>
        <p:spPr bwMode="auto">
          <a:xfrm>
            <a:off x="2590800" y="3886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15%</a:t>
            </a:r>
          </a:p>
        </p:txBody>
      </p:sp>
      <p:sp>
        <p:nvSpPr>
          <p:cNvPr id="3942917" name="Oval 517"/>
          <p:cNvSpPr>
            <a:spLocks noChangeArrowheads="1"/>
          </p:cNvSpPr>
          <p:nvPr/>
        </p:nvSpPr>
        <p:spPr bwMode="auto">
          <a:xfrm>
            <a:off x="6134100" y="60198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a:t>
            </a:r>
          </a:p>
        </p:txBody>
      </p:sp>
      <p:sp>
        <p:nvSpPr>
          <p:cNvPr id="3942919" name="Text Box 519"/>
          <p:cNvSpPr txBox="1">
            <a:spLocks noChangeArrowheads="1"/>
          </p:cNvSpPr>
          <p:nvPr/>
        </p:nvSpPr>
        <p:spPr bwMode="auto">
          <a:xfrm>
            <a:off x="6817633" y="6099628"/>
            <a:ext cx="237966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sym typeface="Wingdings" pitchFamily="2" charset="2"/>
              </a:rPr>
              <a:t> # of </a:t>
            </a:r>
            <a:r>
              <a:rPr lang="en-US" sz="1200" b="1">
                <a:solidFill>
                  <a:schemeClr val="folHlink"/>
                </a:solidFill>
              </a:rPr>
              <a:t>Students in thousands </a:t>
            </a:r>
          </a:p>
        </p:txBody>
      </p:sp>
      <p:sp>
        <p:nvSpPr>
          <p:cNvPr id="3942932" name="Oval 532"/>
          <p:cNvSpPr>
            <a:spLocks noChangeArrowheads="1"/>
          </p:cNvSpPr>
          <p:nvPr/>
        </p:nvSpPr>
        <p:spPr bwMode="auto">
          <a:xfrm>
            <a:off x="8153400" y="2438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41</a:t>
            </a:r>
            <a:endParaRPr lang="en-US" sz="1200" b="1" dirty="0">
              <a:solidFill>
                <a:schemeClr val="bg1"/>
              </a:solidFill>
            </a:endParaRPr>
          </a:p>
        </p:txBody>
      </p:sp>
      <p:sp>
        <p:nvSpPr>
          <p:cNvPr id="3942933" name="Oval 533"/>
          <p:cNvSpPr>
            <a:spLocks noChangeArrowheads="1"/>
          </p:cNvSpPr>
          <p:nvPr/>
        </p:nvSpPr>
        <p:spPr bwMode="auto">
          <a:xfrm>
            <a:off x="7772400" y="4210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241</a:t>
            </a:r>
            <a:endParaRPr lang="en-US" sz="1200" b="1" dirty="0">
              <a:solidFill>
                <a:schemeClr val="bg1"/>
              </a:solidFill>
            </a:endParaRPr>
          </a:p>
        </p:txBody>
      </p:sp>
      <p:sp>
        <p:nvSpPr>
          <p:cNvPr id="3942934" name="Oval 534"/>
          <p:cNvSpPr>
            <a:spLocks noChangeArrowheads="1"/>
          </p:cNvSpPr>
          <p:nvPr/>
        </p:nvSpPr>
        <p:spPr bwMode="auto">
          <a:xfrm>
            <a:off x="6858000" y="27622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494</a:t>
            </a:r>
            <a:endParaRPr lang="en-US" sz="1200" b="1" dirty="0">
              <a:solidFill>
                <a:schemeClr val="bg1"/>
              </a:solidFill>
            </a:endParaRPr>
          </a:p>
        </p:txBody>
      </p:sp>
      <p:sp>
        <p:nvSpPr>
          <p:cNvPr id="3942935" name="Oval 535"/>
          <p:cNvSpPr>
            <a:spLocks noChangeArrowheads="1"/>
          </p:cNvSpPr>
          <p:nvPr/>
        </p:nvSpPr>
        <p:spPr bwMode="auto">
          <a:xfrm>
            <a:off x="6629400" y="17716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38</a:t>
            </a:r>
            <a:endParaRPr lang="en-US" sz="1200" b="1" dirty="0">
              <a:solidFill>
                <a:schemeClr val="bg1"/>
              </a:solidFill>
            </a:endParaRPr>
          </a:p>
        </p:txBody>
      </p:sp>
      <p:sp>
        <p:nvSpPr>
          <p:cNvPr id="3942936" name="Oval 536"/>
          <p:cNvSpPr>
            <a:spLocks noChangeArrowheads="1"/>
          </p:cNvSpPr>
          <p:nvPr/>
        </p:nvSpPr>
        <p:spPr bwMode="auto">
          <a:xfrm>
            <a:off x="5181600" y="26670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127</a:t>
            </a:r>
            <a:endParaRPr lang="en-US" sz="1200" b="1" dirty="0">
              <a:solidFill>
                <a:schemeClr val="bg1"/>
              </a:solidFill>
            </a:endParaRPr>
          </a:p>
        </p:txBody>
      </p:sp>
      <p:sp>
        <p:nvSpPr>
          <p:cNvPr id="3942937" name="Oval 537"/>
          <p:cNvSpPr>
            <a:spLocks noChangeArrowheads="1"/>
          </p:cNvSpPr>
          <p:nvPr/>
        </p:nvSpPr>
        <p:spPr bwMode="auto">
          <a:xfrm>
            <a:off x="5029200" y="3448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106</a:t>
            </a:r>
            <a:endParaRPr lang="en-US" sz="1200" b="1" dirty="0">
              <a:solidFill>
                <a:schemeClr val="bg1"/>
              </a:solidFill>
            </a:endParaRPr>
          </a:p>
        </p:txBody>
      </p:sp>
      <p:sp>
        <p:nvSpPr>
          <p:cNvPr id="3942938" name="Oval 538"/>
          <p:cNvSpPr>
            <a:spLocks noChangeArrowheads="1"/>
          </p:cNvSpPr>
          <p:nvPr/>
        </p:nvSpPr>
        <p:spPr bwMode="auto">
          <a:xfrm>
            <a:off x="4114800" y="17526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643</a:t>
            </a:r>
            <a:endParaRPr lang="en-US" sz="1200" b="1" dirty="0">
              <a:solidFill>
                <a:schemeClr val="bg1"/>
              </a:solidFill>
            </a:endParaRPr>
          </a:p>
        </p:txBody>
      </p:sp>
      <p:sp>
        <p:nvSpPr>
          <p:cNvPr id="3942939" name="Oval 539"/>
          <p:cNvSpPr>
            <a:spLocks noChangeArrowheads="1"/>
          </p:cNvSpPr>
          <p:nvPr/>
        </p:nvSpPr>
        <p:spPr bwMode="auto">
          <a:xfrm>
            <a:off x="5562600" y="1295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197</a:t>
            </a:r>
            <a:endParaRPr lang="en-US" sz="1200" b="1" dirty="0">
              <a:solidFill>
                <a:schemeClr val="bg1"/>
              </a:solidFill>
            </a:endParaRPr>
          </a:p>
        </p:txBody>
      </p:sp>
      <p:sp>
        <p:nvSpPr>
          <p:cNvPr id="3942940" name="Oval 540"/>
          <p:cNvSpPr>
            <a:spLocks noChangeArrowheads="1"/>
          </p:cNvSpPr>
          <p:nvPr/>
        </p:nvSpPr>
        <p:spPr bwMode="auto">
          <a:xfrm>
            <a:off x="1981200" y="2362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993</a:t>
            </a:r>
            <a:endParaRPr lang="en-US" sz="1200" b="1" dirty="0">
              <a:solidFill>
                <a:schemeClr val="bg1"/>
              </a:solidFill>
            </a:endParaRPr>
          </a:p>
        </p:txBody>
      </p:sp>
      <p:sp>
        <p:nvSpPr>
          <p:cNvPr id="3942941" name="Oval 541"/>
          <p:cNvSpPr>
            <a:spLocks noChangeArrowheads="1"/>
          </p:cNvSpPr>
          <p:nvPr/>
        </p:nvSpPr>
        <p:spPr bwMode="auto">
          <a:xfrm>
            <a:off x="2971800" y="3886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504</a:t>
            </a:r>
            <a:endParaRPr lang="en-US" sz="1200" b="1" dirty="0">
              <a:solidFill>
                <a:schemeClr val="bg1"/>
              </a:solidFill>
            </a:endParaRPr>
          </a:p>
        </p:txBody>
      </p:sp>
      <p:sp>
        <p:nvSpPr>
          <p:cNvPr id="3942942" name="Oval 542"/>
          <p:cNvSpPr>
            <a:spLocks noChangeArrowheads="1"/>
          </p:cNvSpPr>
          <p:nvPr/>
        </p:nvSpPr>
        <p:spPr bwMode="auto">
          <a:xfrm>
            <a:off x="6515100" y="60198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3,250</a:t>
            </a:r>
            <a:endParaRPr lang="en-US" sz="1200" b="1" dirty="0">
              <a:solidFill>
                <a:schemeClr val="bg1"/>
              </a:solidFill>
            </a:endParaRPr>
          </a:p>
        </p:txBody>
      </p:sp>
      <p:sp>
        <p:nvSpPr>
          <p:cNvPr id="3942943" name="Rectangle 543"/>
          <p:cNvSpPr>
            <a:spLocks noChangeArrowheads="1"/>
          </p:cNvSpPr>
          <p:nvPr/>
        </p:nvSpPr>
        <p:spPr bwMode="auto">
          <a:xfrm>
            <a:off x="185738" y="3825875"/>
            <a:ext cx="228600" cy="228600"/>
          </a:xfrm>
          <a:prstGeom prst="rect">
            <a:avLst/>
          </a:prstGeom>
          <a:solidFill>
            <a:srgbClr val="F3BF2D"/>
          </a:solidFill>
          <a:ln w="12700" algn="ctr">
            <a:solidFill>
              <a:schemeClr val="bg1"/>
            </a:solidFill>
            <a:miter lim="800000"/>
            <a:headEnd/>
            <a:tailEnd/>
          </a:ln>
          <a:effectLst/>
        </p:spPr>
        <p:txBody>
          <a:bodyPr wrap="none" lIns="73025" tIns="36512" rIns="73025" bIns="36512" anchor="ctr"/>
          <a:lstStyle/>
          <a:p>
            <a:pPr defTabSz="814388"/>
            <a:r>
              <a:rPr lang="en-US" sz="900"/>
              <a:t>15%</a:t>
            </a:r>
          </a:p>
        </p:txBody>
      </p:sp>
      <p:sp>
        <p:nvSpPr>
          <p:cNvPr id="3942944" name="Rectangle 544"/>
          <p:cNvSpPr>
            <a:spLocks noChangeArrowheads="1"/>
          </p:cNvSpPr>
          <p:nvPr/>
        </p:nvSpPr>
        <p:spPr bwMode="auto">
          <a:xfrm>
            <a:off x="185738" y="6083300"/>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3942945" name="Rectangle 545"/>
          <p:cNvSpPr>
            <a:spLocks noChangeArrowheads="1"/>
          </p:cNvSpPr>
          <p:nvPr/>
        </p:nvSpPr>
        <p:spPr bwMode="auto">
          <a:xfrm>
            <a:off x="185738" y="4830763"/>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a:t>6%</a:t>
            </a:r>
          </a:p>
        </p:txBody>
      </p:sp>
      <p:sp>
        <p:nvSpPr>
          <p:cNvPr id="3942946" name="Rectangle 546"/>
          <p:cNvSpPr>
            <a:spLocks noChangeArrowheads="1"/>
          </p:cNvSpPr>
          <p:nvPr/>
        </p:nvSpPr>
        <p:spPr bwMode="auto">
          <a:xfrm>
            <a:off x="185738" y="3516313"/>
            <a:ext cx="228600" cy="228600"/>
          </a:xfrm>
          <a:prstGeom prst="rect">
            <a:avLst/>
          </a:prstGeom>
          <a:solidFill>
            <a:srgbClr val="B92B38"/>
          </a:solidFill>
          <a:ln w="9525" algn="ctr">
            <a:solidFill>
              <a:schemeClr val="bg1"/>
            </a:solidFill>
            <a:miter lim="800000"/>
            <a:headEnd/>
            <a:tailEnd/>
          </a:ln>
          <a:effectLst/>
        </p:spPr>
        <p:txBody>
          <a:bodyPr wrap="none" lIns="73025" tIns="36512" rIns="73025" bIns="36512" anchor="ctr"/>
          <a:lstStyle/>
          <a:p>
            <a:pPr defTabSz="814388"/>
            <a:r>
              <a:rPr lang="en-US" sz="900"/>
              <a:t>19%</a:t>
            </a:r>
          </a:p>
        </p:txBody>
      </p:sp>
      <p:sp>
        <p:nvSpPr>
          <p:cNvPr id="3942947" name="Rectangle 547"/>
          <p:cNvSpPr>
            <a:spLocks noChangeArrowheads="1"/>
          </p:cNvSpPr>
          <p:nvPr/>
        </p:nvSpPr>
        <p:spPr bwMode="auto">
          <a:xfrm>
            <a:off x="185738" y="3216275"/>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29%</a:t>
            </a:r>
            <a:endParaRPr lang="en-US" sz="900" dirty="0"/>
          </a:p>
        </p:txBody>
      </p:sp>
      <p:sp>
        <p:nvSpPr>
          <p:cNvPr id="3942948" name="Text Box 548"/>
          <p:cNvSpPr txBox="1">
            <a:spLocks noChangeArrowheads="1"/>
          </p:cNvSpPr>
          <p:nvPr/>
        </p:nvSpPr>
        <p:spPr bwMode="auto">
          <a:xfrm>
            <a:off x="427038" y="3208338"/>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U.S. and Canada</a:t>
            </a:r>
          </a:p>
        </p:txBody>
      </p:sp>
      <p:sp>
        <p:nvSpPr>
          <p:cNvPr id="3942949" name="Text Box 549"/>
          <p:cNvSpPr txBox="1">
            <a:spLocks noChangeArrowheads="1"/>
          </p:cNvSpPr>
          <p:nvPr/>
        </p:nvSpPr>
        <p:spPr bwMode="auto">
          <a:xfrm>
            <a:off x="438150" y="3498850"/>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3942950" name="Text Box 550"/>
          <p:cNvSpPr txBox="1">
            <a:spLocks noChangeArrowheads="1"/>
          </p:cNvSpPr>
          <p:nvPr/>
        </p:nvSpPr>
        <p:spPr bwMode="auto">
          <a:xfrm>
            <a:off x="442913" y="3821113"/>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Latin America</a:t>
            </a:r>
          </a:p>
        </p:txBody>
      </p:sp>
      <p:sp>
        <p:nvSpPr>
          <p:cNvPr id="3942951" name="Text Box 551"/>
          <p:cNvSpPr txBox="1">
            <a:spLocks noChangeArrowheads="1"/>
          </p:cNvSpPr>
          <p:nvPr/>
        </p:nvSpPr>
        <p:spPr bwMode="auto">
          <a:xfrm>
            <a:off x="428625" y="4830763"/>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Central and Eastern Europe</a:t>
            </a:r>
          </a:p>
        </p:txBody>
      </p:sp>
      <p:sp>
        <p:nvSpPr>
          <p:cNvPr id="3942952" name="Text Box 552"/>
          <p:cNvSpPr txBox="1">
            <a:spLocks noChangeArrowheads="1"/>
          </p:cNvSpPr>
          <p:nvPr/>
        </p:nvSpPr>
        <p:spPr bwMode="auto">
          <a:xfrm>
            <a:off x="428625" y="6069013"/>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3942953" name="Rectangle 553"/>
          <p:cNvSpPr>
            <a:spLocks noChangeArrowheads="1"/>
          </p:cNvSpPr>
          <p:nvPr/>
        </p:nvSpPr>
        <p:spPr bwMode="auto">
          <a:xfrm>
            <a:off x="185738" y="4529138"/>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a:t>7%</a:t>
            </a:r>
          </a:p>
        </p:txBody>
      </p:sp>
      <p:sp>
        <p:nvSpPr>
          <p:cNvPr id="3942954" name="Rectangle 554"/>
          <p:cNvSpPr>
            <a:spLocks noChangeArrowheads="1"/>
          </p:cNvSpPr>
          <p:nvPr/>
        </p:nvSpPr>
        <p:spPr bwMode="auto">
          <a:xfrm>
            <a:off x="185738" y="5454650"/>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3%</a:t>
            </a:r>
          </a:p>
        </p:txBody>
      </p:sp>
      <p:sp>
        <p:nvSpPr>
          <p:cNvPr id="3942955" name="Rectangle 555"/>
          <p:cNvSpPr>
            <a:spLocks noChangeArrowheads="1"/>
          </p:cNvSpPr>
          <p:nvPr/>
        </p:nvSpPr>
        <p:spPr bwMode="auto">
          <a:xfrm>
            <a:off x="185738" y="5146675"/>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a:t>4%</a:t>
            </a:r>
          </a:p>
        </p:txBody>
      </p:sp>
      <p:sp>
        <p:nvSpPr>
          <p:cNvPr id="3942956" name="Text Box 556"/>
          <p:cNvSpPr txBox="1">
            <a:spLocks noChangeArrowheads="1"/>
          </p:cNvSpPr>
          <p:nvPr/>
        </p:nvSpPr>
        <p:spPr bwMode="auto">
          <a:xfrm>
            <a:off x="427038" y="5119688"/>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3942957" name="Text Box 557"/>
          <p:cNvSpPr txBox="1">
            <a:spLocks noChangeArrowheads="1"/>
          </p:cNvSpPr>
          <p:nvPr/>
        </p:nvSpPr>
        <p:spPr bwMode="auto">
          <a:xfrm>
            <a:off x="423863" y="5437188"/>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3942958" name="Text Box 558"/>
          <p:cNvSpPr txBox="1">
            <a:spLocks noChangeArrowheads="1"/>
          </p:cNvSpPr>
          <p:nvPr/>
        </p:nvSpPr>
        <p:spPr bwMode="auto">
          <a:xfrm>
            <a:off x="428625" y="4525963"/>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3942959" name="Text Box 559"/>
          <p:cNvSpPr txBox="1">
            <a:spLocks noChangeArrowheads="1"/>
          </p:cNvSpPr>
          <p:nvPr/>
        </p:nvSpPr>
        <p:spPr bwMode="auto">
          <a:xfrm>
            <a:off x="425450" y="4086452"/>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3942960" name="Rectangle 560"/>
          <p:cNvSpPr>
            <a:spLocks noChangeArrowheads="1"/>
          </p:cNvSpPr>
          <p:nvPr/>
        </p:nvSpPr>
        <p:spPr bwMode="auto">
          <a:xfrm>
            <a:off x="185738" y="5776913"/>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3942961" name="Text Box 561"/>
          <p:cNvSpPr txBox="1">
            <a:spLocks noChangeArrowheads="1"/>
          </p:cNvSpPr>
          <p:nvPr/>
        </p:nvSpPr>
        <p:spPr bwMode="auto">
          <a:xfrm>
            <a:off x="428625" y="5761038"/>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3942962" name="Rectangle 562"/>
          <p:cNvSpPr>
            <a:spLocks noChangeArrowheads="1"/>
          </p:cNvSpPr>
          <p:nvPr/>
        </p:nvSpPr>
        <p:spPr bwMode="auto">
          <a:xfrm>
            <a:off x="185738" y="4173538"/>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15%</a:t>
            </a:r>
            <a:endParaRPr lang="en-US" sz="900" dirty="0"/>
          </a:p>
        </p:txBody>
      </p:sp>
      <p:sp>
        <p:nvSpPr>
          <p:cNvPr id="3942963" name="Text Box 563"/>
          <p:cNvSpPr txBox="1">
            <a:spLocks noChangeArrowheads="1"/>
          </p:cNvSpPr>
          <p:nvPr/>
        </p:nvSpPr>
        <p:spPr bwMode="auto">
          <a:xfrm>
            <a:off x="125413" y="296227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t>% of Global Total</a:t>
            </a:r>
          </a:p>
        </p:txBody>
      </p:sp>
      <p:sp>
        <p:nvSpPr>
          <p:cNvPr id="534"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35" name="Text Box 565"/>
          <p:cNvSpPr txBox="1">
            <a:spLocks noChangeArrowheads="1"/>
          </p:cNvSpPr>
          <p:nvPr/>
        </p:nvSpPr>
        <p:spPr bwMode="auto">
          <a:xfrm>
            <a:off x="2664056" y="6091464"/>
            <a:ext cx="3556038" cy="258532"/>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 of Worldwide Total as </a:t>
            </a:r>
            <a:r>
              <a:rPr lang="en-US" sz="1200" b="1" dirty="0" smtClean="0">
                <a:solidFill>
                  <a:schemeClr val="folHlink"/>
                </a:solidFill>
              </a:rPr>
              <a:t>of January 31</a:t>
            </a:r>
            <a:r>
              <a:rPr lang="en-US" sz="1200" b="1" dirty="0">
                <a:solidFill>
                  <a:schemeClr val="folHlink"/>
                </a:solidFill>
              </a:rPr>
              <a:t>, </a:t>
            </a:r>
            <a:r>
              <a:rPr lang="en-US" sz="1200" b="1" dirty="0" smtClean="0">
                <a:solidFill>
                  <a:schemeClr val="folHlink"/>
                </a:solidFill>
              </a:rPr>
              <a:t>2010</a:t>
            </a:r>
            <a:r>
              <a:rPr lang="en-US" sz="1200" b="1" dirty="0" smtClean="0">
                <a:solidFill>
                  <a:schemeClr val="folHlink"/>
                </a:solidFill>
                <a:sym typeface="Wingdings" pitchFamily="2" charset="2"/>
              </a:rPr>
              <a:t></a:t>
            </a:r>
            <a:endParaRPr lang="en-US" sz="1200" b="1" dirty="0">
              <a:solidFill>
                <a:schemeClr val="folHlink"/>
              </a:solidFill>
            </a:endParaRP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9331"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39334"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35"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36"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37"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38"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39"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0"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1"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39343"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4"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5"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6"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347"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48"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49"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0"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1"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2"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3"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4"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5"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6"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7"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8"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59"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0"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1"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2"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3"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4"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65"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39367"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39368"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39369"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39370"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39372"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73"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74"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39375"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39376"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77"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78"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79"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0"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1"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2"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3"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4"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5"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6"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7"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8"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89"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0"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1"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2"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3"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4"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5"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6"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7"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8"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399"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0"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1"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2"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3"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4"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5"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6"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7"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8"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09"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0"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1"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2"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3"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4"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5"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6"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7"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39418"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419"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0"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1"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2"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3"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4"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5"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6"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7"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8"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29"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0"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1"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2"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3"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4"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5"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6"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7"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8"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39"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0"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1"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2"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3"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4"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5"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6"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7"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8"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49"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0"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1"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2"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3"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4"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5"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6"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7"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8"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59"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0"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1"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2"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3"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4"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5"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6"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7"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8"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69"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0"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1"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2"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3"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4"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5"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6"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7"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8"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79"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0"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1"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2"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3"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4"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5"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6"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7"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8"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89"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0"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1"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2"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3"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4"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5"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6"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7"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8"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499"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0"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1"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2"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3"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4"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5"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6"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7"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8"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09"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0"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1"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2"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3"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4"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5"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6"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7"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8"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19"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0"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1"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2"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3"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4"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5"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6"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7"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8"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29"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0"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1"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2"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3"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4"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5"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6"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7"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8"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39"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0"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1"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2"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3"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4"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5"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6"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7"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8"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49"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0"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1"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2"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3"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4"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5"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6"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7"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8"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59"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0"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1"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2"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3"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4"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5"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6"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7"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8"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69"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0"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1"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2"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3"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4"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5"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6"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7"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8"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79"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80"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581"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82" name="Freeform 254"/>
          <p:cNvSpPr>
            <a:spLocks/>
          </p:cNvSpPr>
          <p:nvPr/>
        </p:nvSpPr>
        <p:spPr bwMode="auto">
          <a:xfrm>
            <a:off x="2446338" y="2941411"/>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83"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84"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85"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86" name="Freeform 258"/>
          <p:cNvSpPr>
            <a:spLocks/>
          </p:cNvSpPr>
          <p:nvPr/>
        </p:nvSpPr>
        <p:spPr bwMode="auto">
          <a:xfrm>
            <a:off x="2446338" y="2941411"/>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87"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39588"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39589"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0"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91"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2"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3"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4"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95"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6"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597"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8"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599"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00"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01"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02"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03"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04"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39605"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06"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07"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08"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09"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10"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11"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2"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3"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614"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5"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6"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7"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8"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19"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0"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1"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2"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3"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4"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5"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626"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7"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8"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29"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0"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1"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2"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3"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4"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5"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6"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7"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8"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39"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0"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1"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2"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3"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4"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5"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6"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7"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8"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49"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0"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1"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2"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3"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4"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5"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6"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7"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8"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59"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0"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1"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2"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3"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4"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5"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6"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7"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8"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69"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0"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1"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2"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3"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4"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5"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6"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7"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8"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79"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0"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1"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2"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3"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4"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5"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6"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7"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8"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89"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0"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1"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2"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3"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4"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5"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6"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7"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8"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699"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0"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1"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2"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3"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4"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5"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6"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7"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8"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09"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0"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1"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2"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3"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4"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5"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6"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7"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8"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19"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0"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1"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2"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3"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4"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5"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6"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7"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8"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29"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0"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1"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2"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3"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4"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5"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36"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39737"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738"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739"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740"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39741"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2"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3"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4"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5"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6"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7"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8"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49"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0"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1"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2"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3"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4"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5"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6"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7"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8"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59"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0"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1"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2"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3"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4"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5"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6"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7"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8"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69"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0"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1"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2"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3"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4"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5"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6"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7"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778"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39780"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81"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82"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39784"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85"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86"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39788"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89"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39791"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2"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3"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4"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5"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6"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7"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8"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799"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0"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1"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2"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3"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4"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5"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6"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7"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8"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09"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39810"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39811"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39812"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39813"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aphicFrame>
        <p:nvGraphicFramePr>
          <p:cNvPr id="544" name="Object 532"/>
          <p:cNvGraphicFramePr>
            <a:graphicFrameLocks noGrp="1" noChangeAspect="1"/>
          </p:cNvGraphicFramePr>
          <p:nvPr>
            <p:ph idx="1"/>
          </p:nvPr>
        </p:nvGraphicFramePr>
        <p:xfrm>
          <a:off x="4003211" y="5095649"/>
          <a:ext cx="4062878" cy="13162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9" name="Object 534"/>
          <p:cNvGraphicFramePr>
            <a:graphicFrameLocks noChangeAspect="1"/>
          </p:cNvGraphicFramePr>
          <p:nvPr/>
        </p:nvGraphicFramePr>
        <p:xfrm>
          <a:off x="1893888" y="3706813"/>
          <a:ext cx="2092325" cy="93186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6" name="Object 535"/>
          <p:cNvGraphicFramePr>
            <a:graphicFrameLocks noChangeAspect="1"/>
          </p:cNvGraphicFramePr>
          <p:nvPr/>
        </p:nvGraphicFramePr>
        <p:xfrm>
          <a:off x="981075" y="2030413"/>
          <a:ext cx="2101850" cy="9271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0" name="Object 536"/>
          <p:cNvGraphicFramePr>
            <a:graphicFrameLocks noChangeAspect="1"/>
          </p:cNvGraphicFramePr>
          <p:nvPr/>
        </p:nvGraphicFramePr>
        <p:xfrm>
          <a:off x="4010025" y="1801813"/>
          <a:ext cx="2112963" cy="9398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51" name="Object 537"/>
          <p:cNvGraphicFramePr>
            <a:graphicFrameLocks noChangeAspect="1"/>
          </p:cNvGraphicFramePr>
          <p:nvPr/>
        </p:nvGraphicFramePr>
        <p:xfrm>
          <a:off x="3552825" y="2482850"/>
          <a:ext cx="2112963" cy="9398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2" name="Object 538"/>
          <p:cNvGraphicFramePr>
            <a:graphicFrameLocks noChangeAspect="1"/>
          </p:cNvGraphicFramePr>
          <p:nvPr/>
        </p:nvGraphicFramePr>
        <p:xfrm>
          <a:off x="4029075" y="3173413"/>
          <a:ext cx="2112963" cy="9398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53" name="Object 539"/>
          <p:cNvGraphicFramePr>
            <a:graphicFrameLocks noChangeAspect="1"/>
          </p:cNvGraphicFramePr>
          <p:nvPr/>
        </p:nvGraphicFramePr>
        <p:xfrm>
          <a:off x="5534025" y="2411413"/>
          <a:ext cx="2112963" cy="9398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45" name="Object 540"/>
          <p:cNvGraphicFramePr>
            <a:graphicFrameLocks noChangeAspect="1"/>
          </p:cNvGraphicFramePr>
          <p:nvPr/>
        </p:nvGraphicFramePr>
        <p:xfrm>
          <a:off x="6823075" y="1878013"/>
          <a:ext cx="2132013" cy="9398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48" name="Object 541"/>
          <p:cNvGraphicFramePr>
            <a:graphicFrameLocks noChangeAspect="1"/>
          </p:cNvGraphicFramePr>
          <p:nvPr/>
        </p:nvGraphicFramePr>
        <p:xfrm>
          <a:off x="5305425" y="1420813"/>
          <a:ext cx="2112963" cy="9398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54" name="Object 542"/>
          <p:cNvGraphicFramePr>
            <a:graphicFrameLocks noChangeAspect="1"/>
          </p:cNvGraphicFramePr>
          <p:nvPr/>
        </p:nvGraphicFramePr>
        <p:xfrm>
          <a:off x="6753225" y="3859213"/>
          <a:ext cx="2112963" cy="9398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47" name="Object 543"/>
          <p:cNvGraphicFramePr>
            <a:graphicFrameLocks noChangeAspect="1"/>
          </p:cNvGraphicFramePr>
          <p:nvPr/>
        </p:nvGraphicFramePr>
        <p:xfrm>
          <a:off x="3236913" y="1349375"/>
          <a:ext cx="2365375" cy="933450"/>
        </p:xfrm>
        <a:graphic>
          <a:graphicData uri="http://schemas.openxmlformats.org/drawingml/2006/chart">
            <c:chart xmlns:c="http://schemas.openxmlformats.org/drawingml/2006/chart" xmlns:r="http://schemas.openxmlformats.org/officeDocument/2006/relationships" r:id="rId13"/>
          </a:graphicData>
        </a:graphic>
      </p:graphicFrame>
      <p:sp>
        <p:nvSpPr>
          <p:cNvPr id="3939874" name="Rectangle 546"/>
          <p:cNvSpPr>
            <a:spLocks noGrp="1" noChangeArrowheads="1"/>
          </p:cNvSpPr>
          <p:nvPr>
            <p:ph type="title"/>
          </p:nvPr>
        </p:nvSpPr>
        <p:spPr>
          <a:xfrm>
            <a:off x="228600" y="685800"/>
            <a:ext cx="8915400" cy="533400"/>
          </a:xfrm>
          <a:noFill/>
          <a:ln/>
        </p:spPr>
        <p:txBody>
          <a:bodyPr/>
          <a:lstStyle/>
          <a:p>
            <a:r>
              <a:rPr lang="en-US" sz="2400" dirty="0">
                <a:solidFill>
                  <a:schemeClr val="folHlink"/>
                </a:solidFill>
              </a:rPr>
              <a:t>Students by Education Level by Region </a:t>
            </a:r>
            <a:r>
              <a:rPr lang="en-US" sz="2400" dirty="0" smtClean="0">
                <a:solidFill>
                  <a:schemeClr val="folHlink"/>
                </a:solidFill>
              </a:rPr>
              <a:t>(900,000</a:t>
            </a:r>
            <a:r>
              <a:rPr lang="en-US" sz="2400" dirty="0">
                <a:solidFill>
                  <a:schemeClr val="folHlink"/>
                </a:solidFill>
              </a:rPr>
              <a:t>+ Students)</a:t>
            </a:r>
          </a:p>
        </p:txBody>
      </p:sp>
      <p:sp>
        <p:nvSpPr>
          <p:cNvPr id="3939875" name="Text Box 547"/>
          <p:cNvSpPr txBox="1">
            <a:spLocks noChangeArrowheads="1"/>
          </p:cNvSpPr>
          <p:nvPr/>
        </p:nvSpPr>
        <p:spPr bwMode="auto">
          <a:xfrm>
            <a:off x="114300" y="6562725"/>
            <a:ext cx="3810000" cy="219075"/>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000">
                <a:solidFill>
                  <a:schemeClr val="folHlink"/>
                </a:solidFill>
              </a:rPr>
              <a:t>* See Notes Page for additional details on these definitions</a:t>
            </a:r>
          </a:p>
        </p:txBody>
      </p:sp>
      <p:sp>
        <p:nvSpPr>
          <p:cNvPr id="520" name="Freeform 254"/>
          <p:cNvSpPr>
            <a:spLocks/>
          </p:cNvSpPr>
          <p:nvPr/>
        </p:nvSpPr>
        <p:spPr bwMode="auto">
          <a:xfrm>
            <a:off x="2446338" y="2941411"/>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521" name="Freeform 258"/>
          <p:cNvSpPr>
            <a:spLocks/>
          </p:cNvSpPr>
          <p:nvPr/>
        </p:nvSpPr>
        <p:spPr bwMode="auto">
          <a:xfrm>
            <a:off x="2446338" y="2941411"/>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522" name="Text Box 553"/>
          <p:cNvSpPr txBox="1">
            <a:spLocks noChangeArrowheads="1"/>
          </p:cNvSpPr>
          <p:nvPr/>
        </p:nvSpPr>
        <p:spPr bwMode="auto">
          <a:xfrm>
            <a:off x="125413" y="2947761"/>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t>% of Global Total</a:t>
            </a:r>
          </a:p>
        </p:txBody>
      </p:sp>
      <p:sp>
        <p:nvSpPr>
          <p:cNvPr id="543"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56" name="Rectangle 487"/>
          <p:cNvSpPr>
            <a:spLocks noChangeArrowheads="1"/>
          </p:cNvSpPr>
          <p:nvPr/>
        </p:nvSpPr>
        <p:spPr bwMode="auto">
          <a:xfrm>
            <a:off x="185738" y="3204936"/>
            <a:ext cx="228600" cy="228600"/>
          </a:xfrm>
          <a:prstGeom prst="rect">
            <a:avLst/>
          </a:prstGeom>
          <a:solidFill>
            <a:srgbClr val="B92B38"/>
          </a:solidFill>
          <a:ln w="12700" algn="ctr">
            <a:solidFill>
              <a:schemeClr val="bg1"/>
            </a:solidFill>
            <a:miter lim="800000"/>
            <a:headEnd/>
            <a:tailEnd/>
          </a:ln>
          <a:effectLst/>
        </p:spPr>
        <p:txBody>
          <a:bodyPr wrap="none" lIns="73025" tIns="36512" rIns="73025" bIns="36512" anchor="ctr"/>
          <a:lstStyle/>
          <a:p>
            <a:pPr defTabSz="814388"/>
            <a:r>
              <a:rPr lang="en-US" sz="900"/>
              <a:t>20%</a:t>
            </a:r>
          </a:p>
        </p:txBody>
      </p:sp>
      <p:sp>
        <p:nvSpPr>
          <p:cNvPr id="557" name="Rectangle 488"/>
          <p:cNvSpPr>
            <a:spLocks noChangeArrowheads="1"/>
          </p:cNvSpPr>
          <p:nvPr/>
        </p:nvSpPr>
        <p:spPr bwMode="auto">
          <a:xfrm>
            <a:off x="185738" y="5740174"/>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2%</a:t>
            </a:r>
          </a:p>
        </p:txBody>
      </p:sp>
      <p:sp>
        <p:nvSpPr>
          <p:cNvPr id="558" name="Rectangle 489"/>
          <p:cNvSpPr>
            <a:spLocks noChangeArrowheads="1"/>
          </p:cNvSpPr>
          <p:nvPr/>
        </p:nvSpPr>
        <p:spPr bwMode="auto">
          <a:xfrm>
            <a:off x="185738" y="4849586"/>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59" name="Rectangle 490"/>
          <p:cNvSpPr>
            <a:spLocks noChangeArrowheads="1"/>
          </p:cNvSpPr>
          <p:nvPr/>
        </p:nvSpPr>
        <p:spPr bwMode="auto">
          <a:xfrm>
            <a:off x="185738" y="4249505"/>
            <a:ext cx="228600" cy="228600"/>
          </a:xfrm>
          <a:prstGeom prst="rect">
            <a:avLst/>
          </a:prstGeom>
          <a:solidFill>
            <a:srgbClr val="F3BF2D"/>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60" name="Rectangle 491"/>
          <p:cNvSpPr>
            <a:spLocks noChangeArrowheads="1"/>
          </p:cNvSpPr>
          <p:nvPr/>
        </p:nvSpPr>
        <p:spPr bwMode="auto">
          <a:xfrm>
            <a:off x="185738" y="3943130"/>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61" name="Text Box 492"/>
          <p:cNvSpPr txBox="1">
            <a:spLocks noChangeArrowheads="1"/>
          </p:cNvSpPr>
          <p:nvPr/>
        </p:nvSpPr>
        <p:spPr bwMode="auto">
          <a:xfrm>
            <a:off x="427038" y="3935192"/>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562" name="Text Box 493"/>
          <p:cNvSpPr txBox="1">
            <a:spLocks noChangeArrowheads="1"/>
          </p:cNvSpPr>
          <p:nvPr/>
        </p:nvSpPr>
        <p:spPr bwMode="auto">
          <a:xfrm>
            <a:off x="438150" y="3198586"/>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563" name="Text Box 494"/>
          <p:cNvSpPr txBox="1">
            <a:spLocks noChangeArrowheads="1"/>
          </p:cNvSpPr>
          <p:nvPr/>
        </p:nvSpPr>
        <p:spPr bwMode="auto">
          <a:xfrm>
            <a:off x="442913" y="4233630"/>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Latin America</a:t>
            </a:r>
          </a:p>
        </p:txBody>
      </p:sp>
      <p:sp>
        <p:nvSpPr>
          <p:cNvPr id="564" name="Text Box 495"/>
          <p:cNvSpPr txBox="1">
            <a:spLocks noChangeArrowheads="1"/>
          </p:cNvSpPr>
          <p:nvPr/>
        </p:nvSpPr>
        <p:spPr bwMode="auto">
          <a:xfrm>
            <a:off x="428625" y="4549775"/>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Central and Eastern Europe</a:t>
            </a:r>
          </a:p>
        </p:txBody>
      </p:sp>
      <p:sp>
        <p:nvSpPr>
          <p:cNvPr id="565" name="Text Box 496"/>
          <p:cNvSpPr txBox="1">
            <a:spLocks noChangeArrowheads="1"/>
          </p:cNvSpPr>
          <p:nvPr/>
        </p:nvSpPr>
        <p:spPr bwMode="auto">
          <a:xfrm>
            <a:off x="428625" y="5725886"/>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566" name="Rectangle 497"/>
          <p:cNvSpPr>
            <a:spLocks noChangeArrowheads="1"/>
          </p:cNvSpPr>
          <p:nvPr/>
        </p:nvSpPr>
        <p:spPr bwMode="auto">
          <a:xfrm>
            <a:off x="185738" y="5143274"/>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dirty="0"/>
              <a:t>5</a:t>
            </a:r>
            <a:r>
              <a:rPr lang="en-US" sz="900" dirty="0" smtClean="0"/>
              <a:t>%</a:t>
            </a:r>
            <a:endParaRPr lang="en-US" sz="900" dirty="0"/>
          </a:p>
        </p:txBody>
      </p:sp>
      <p:sp>
        <p:nvSpPr>
          <p:cNvPr id="567" name="Rectangle 498"/>
          <p:cNvSpPr>
            <a:spLocks noChangeArrowheads="1"/>
          </p:cNvSpPr>
          <p:nvPr/>
        </p:nvSpPr>
        <p:spPr bwMode="auto">
          <a:xfrm>
            <a:off x="185738" y="5440136"/>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5%</a:t>
            </a:r>
          </a:p>
        </p:txBody>
      </p:sp>
      <p:sp>
        <p:nvSpPr>
          <p:cNvPr id="568" name="Rectangle 499"/>
          <p:cNvSpPr>
            <a:spLocks noChangeArrowheads="1"/>
          </p:cNvSpPr>
          <p:nvPr/>
        </p:nvSpPr>
        <p:spPr bwMode="auto">
          <a:xfrm>
            <a:off x="185738" y="4551136"/>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69" name="Text Box 500"/>
          <p:cNvSpPr txBox="1">
            <a:spLocks noChangeArrowheads="1"/>
          </p:cNvSpPr>
          <p:nvPr/>
        </p:nvSpPr>
        <p:spPr bwMode="auto">
          <a:xfrm>
            <a:off x="427038" y="4838474"/>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570" name="Text Box 501"/>
          <p:cNvSpPr txBox="1">
            <a:spLocks noChangeArrowheads="1"/>
          </p:cNvSpPr>
          <p:nvPr/>
        </p:nvSpPr>
        <p:spPr bwMode="auto">
          <a:xfrm>
            <a:off x="423863" y="5422674"/>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571" name="Text Box 502"/>
          <p:cNvSpPr txBox="1">
            <a:spLocks noChangeArrowheads="1"/>
          </p:cNvSpPr>
          <p:nvPr/>
        </p:nvSpPr>
        <p:spPr bwMode="auto">
          <a:xfrm>
            <a:off x="428625" y="5140099"/>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572" name="Text Box 503"/>
          <p:cNvSpPr txBox="1">
            <a:spLocks noChangeArrowheads="1"/>
          </p:cNvSpPr>
          <p:nvPr/>
        </p:nvSpPr>
        <p:spPr bwMode="auto">
          <a:xfrm>
            <a:off x="425450" y="3486377"/>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573" name="Rectangle 504"/>
          <p:cNvSpPr>
            <a:spLocks noChangeArrowheads="1"/>
          </p:cNvSpPr>
          <p:nvPr/>
        </p:nvSpPr>
        <p:spPr bwMode="auto">
          <a:xfrm>
            <a:off x="185738" y="6044974"/>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574" name="Text Box 505"/>
          <p:cNvSpPr txBox="1">
            <a:spLocks noChangeArrowheads="1"/>
          </p:cNvSpPr>
          <p:nvPr/>
        </p:nvSpPr>
        <p:spPr bwMode="auto">
          <a:xfrm>
            <a:off x="428625" y="6029099"/>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575" name="Rectangle 506"/>
          <p:cNvSpPr>
            <a:spLocks noChangeArrowheads="1"/>
          </p:cNvSpPr>
          <p:nvPr/>
        </p:nvSpPr>
        <p:spPr bwMode="auto">
          <a:xfrm>
            <a:off x="185738" y="3573463"/>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18%</a:t>
            </a:r>
            <a:endParaRPr lang="en-US" sz="900" dirty="0"/>
          </a:p>
        </p:txBody>
      </p:sp>
    </p:spTree>
  </p:cSld>
  <p:clrMapOvr>
    <a:masterClrMapping/>
  </p:clrMapOvr>
  <p:transition>
    <p:wipe dir="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4450" name="Freeform 2"/>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3"/>
          <p:cNvGrpSpPr>
            <a:grpSpLocks/>
          </p:cNvGrpSpPr>
          <p:nvPr/>
        </p:nvGrpSpPr>
        <p:grpSpPr bwMode="auto">
          <a:xfrm>
            <a:off x="414338" y="1377950"/>
            <a:ext cx="3065462" cy="1746250"/>
            <a:chOff x="192" y="1014"/>
            <a:chExt cx="1931" cy="1100"/>
          </a:xfrm>
        </p:grpSpPr>
        <p:grpSp>
          <p:nvGrpSpPr>
            <p:cNvPr id="3" name="Group 4"/>
            <p:cNvGrpSpPr>
              <a:grpSpLocks/>
            </p:cNvGrpSpPr>
            <p:nvPr/>
          </p:nvGrpSpPr>
          <p:grpSpPr bwMode="auto">
            <a:xfrm>
              <a:off x="192" y="2066"/>
              <a:ext cx="42" cy="48"/>
              <a:chOff x="192" y="2066"/>
              <a:chExt cx="42" cy="48"/>
            </a:xfrm>
          </p:grpSpPr>
          <p:sp>
            <p:nvSpPr>
              <p:cNvPr id="3944453" name="Freeform 5"/>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4"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5" name="Freeform 7"/>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6"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7" name="Freeform 9"/>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8"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59" name="Freeform 11"/>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60"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3"/>
            <p:cNvGrpSpPr>
              <a:grpSpLocks/>
            </p:cNvGrpSpPr>
            <p:nvPr/>
          </p:nvGrpSpPr>
          <p:grpSpPr bwMode="auto">
            <a:xfrm>
              <a:off x="462" y="1014"/>
              <a:ext cx="1661" cy="983"/>
              <a:chOff x="462" y="1014"/>
              <a:chExt cx="1661" cy="983"/>
            </a:xfrm>
          </p:grpSpPr>
          <p:sp>
            <p:nvSpPr>
              <p:cNvPr id="3944462" name="Freeform 14"/>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63" name="Freeform 15"/>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64" name="Freeform 16"/>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65" name="Freeform 17"/>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466" name="Freeform 18"/>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67" name="Freeform 19"/>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68" name="Freeform 20"/>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69" name="Freeform 21"/>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0" name="Freeform 22"/>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1" name="Freeform 23"/>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2" name="Freeform 24"/>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3" name="Freeform 25"/>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4" name="Freeform 26"/>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5" name="Freeform 27"/>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6" name="Freeform 28"/>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7" name="Freeform 29"/>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8" name="Freeform 30"/>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79"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80" name="Freeform 32"/>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81" name="Freeform 33"/>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82" name="Freeform 34"/>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83" name="Freeform 35"/>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84"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7"/>
          <p:cNvGrpSpPr>
            <a:grpSpLocks/>
          </p:cNvGrpSpPr>
          <p:nvPr/>
        </p:nvGrpSpPr>
        <p:grpSpPr bwMode="auto">
          <a:xfrm>
            <a:off x="7604125" y="2343150"/>
            <a:ext cx="244475" cy="427038"/>
            <a:chOff x="4721" y="1824"/>
            <a:chExt cx="154" cy="269"/>
          </a:xfrm>
        </p:grpSpPr>
        <p:sp>
          <p:nvSpPr>
            <p:cNvPr id="3944486" name="Freeform 38"/>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4487" name="Freeform 39"/>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4488" name="Freeform 40"/>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44489" name="Freeform 41"/>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2"/>
          <p:cNvGrpSpPr>
            <a:grpSpLocks/>
          </p:cNvGrpSpPr>
          <p:nvPr/>
        </p:nvGrpSpPr>
        <p:grpSpPr bwMode="auto">
          <a:xfrm>
            <a:off x="1538288" y="2728913"/>
            <a:ext cx="1992312" cy="2586037"/>
            <a:chOff x="436" y="1969"/>
            <a:chExt cx="1422" cy="1848"/>
          </a:xfrm>
        </p:grpSpPr>
        <p:sp>
          <p:nvSpPr>
            <p:cNvPr id="3944491" name="Freeform 43"/>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2" name="Freeform 44"/>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3" name="Line 45"/>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4494"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4495" name="Freeform 47"/>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6"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7" name="Freeform 49"/>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8"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499" name="Freeform 51"/>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0" name="Freeform 52"/>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1"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2" name="Freeform 54"/>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3"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4" name="Freeform 56"/>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5"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6" name="Freeform 58"/>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7" name="Freeform 59"/>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8" name="Freeform 60"/>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09" name="Freeform 61"/>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0" name="Freeform 62"/>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1" name="Freeform 63"/>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2" name="Freeform 64"/>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3" name="Freeform 65"/>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4" name="Freeform 66"/>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5" name="Freeform 67"/>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6" name="Freeform 68"/>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7" name="Freeform 69"/>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8" name="Freeform 70"/>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19"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0" name="Freeform 72"/>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1"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2" name="Freeform 74"/>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3"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4" name="Freeform 76"/>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5"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6" name="Freeform 78"/>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7"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8" name="Freeform 80"/>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29"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0" name="Freeform 82"/>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1"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2" name="Freeform 84"/>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3"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4" name="Freeform 86"/>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5" name="Freeform 87"/>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6"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44537" name="Freeform 89"/>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538" name="Freeform 90"/>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39" name="Freeform 91"/>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0" name="Freeform 92"/>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1" name="Freeform 93"/>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2" name="Freeform 94"/>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3" name="Freeform 95"/>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4" name="Freeform 96"/>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5" name="Freeform 97"/>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6"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7" name="Freeform 99"/>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8"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49" name="Freeform 101"/>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0" name="Freeform 102"/>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1" name="Freeform 10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2" name="Freeform 104"/>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3"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4" name="Freeform 106"/>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5" name="Freeform 107"/>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6" name="Freeform 108"/>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7"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8" name="Freeform 110"/>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59"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0" name="Freeform 112"/>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1"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2" name="Freeform 114"/>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3"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4" name="Freeform 116"/>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5"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6" name="Freeform 118"/>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7"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8" name="Freeform 120"/>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69"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0" name="Freeform 122"/>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1"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2" name="Freeform 124"/>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3"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4" name="Freeform 126"/>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5"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6" name="Freeform 128"/>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7"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8" name="Freeform 130"/>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79"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0" name="Freeform 132"/>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1"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2" name="Freeform 134"/>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3"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4" name="Freeform 136"/>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5"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6" name="Freeform 138"/>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7" name="Freeform 139"/>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8"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89" name="Freeform 141"/>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0"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1" name="Freeform 143"/>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2"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3" name="Freeform 145"/>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4"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5" name="Freeform 147"/>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6"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7" name="Freeform 149"/>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8"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599" name="Freeform 151"/>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0"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1" name="Freeform 153"/>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2"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3" name="Freeform 155"/>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4"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5" name="Freeform 157"/>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6"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7" name="Freeform 159"/>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8"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09" name="Freeform 161"/>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0"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1" name="Freeform 163"/>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2"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3" name="Freeform 165"/>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4" name="Freeform 166"/>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5"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6" name="Freeform 168"/>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7"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8" name="Freeform 170"/>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19"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0" name="Freeform 172"/>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1"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2" name="Freeform 174"/>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3"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4" name="Freeform 176"/>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5"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6" name="Freeform 178"/>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7"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8" name="Freeform 180"/>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29"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0" name="Freeform 182"/>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1"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2" name="Freeform 184"/>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3"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4" name="Freeform 186"/>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5"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6" name="Freeform 188"/>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7"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8" name="Freeform 190"/>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39"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0" name="Freeform 192"/>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1"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2" name="Freeform 194"/>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3"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4" name="Freeform 196"/>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5"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6" name="Freeform 19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7"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8" name="Freeform 200"/>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49"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0" name="Freeform 202"/>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1"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2" name="Freeform 204"/>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3"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4" name="Freeform 206"/>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5"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6" name="Freeform 208"/>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7"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8" name="Freeform 210"/>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59"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0" name="Freeform 212"/>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1"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2" name="Freeform 214"/>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3"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4" name="Freeform 216"/>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5"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6" name="Freeform 218"/>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7"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8" name="Freeform 220"/>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69"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0" name="Freeform 222"/>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1" name="Freeform 223"/>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2" name="Freeform 224"/>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3"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4" name="Freeform 226"/>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5"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6" name="Freeform 228"/>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7"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8" name="Freeform 230"/>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79"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0" name="Freeform 232"/>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1" name="Freeform 233"/>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2"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3" name="Freeform 235"/>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4" name="Freeform 236"/>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5"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6" name="Freeform 238"/>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7"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8" name="Freeform 240"/>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89"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0" name="Freeform 242"/>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1"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2" name="Freeform 244"/>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3"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4" name="Freeform 246"/>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5"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6" name="Freeform 248"/>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7"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8" name="Freeform 250"/>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699"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00" name="Freeform 25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01" name="Freeform 253"/>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02" name="Freeform 254"/>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03" name="Freeform 255"/>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04"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05" name="Freeform 257"/>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06" name="Line 258"/>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4707"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44708" name="Freeform 260"/>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09"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10" name="Freeform 262"/>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1"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2" name="Freeform 264"/>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3"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14" name="Freeform 266"/>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5"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16" name="Freeform 268"/>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7"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18" name="Freeform 270"/>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19" name="Freeform 271"/>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20" name="Freeform 272"/>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21" name="Freeform 273"/>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2" name="Freeform 274"/>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3" name="Freeform 275"/>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44724" name="Freeform 276"/>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25" name="Freeform 277"/>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6" name="Freeform 278"/>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7" name="Freeform 279"/>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8"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29" name="Freeform 281"/>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30" name="Freeform 282"/>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1"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2" name="Freeform 284"/>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733"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4" name="Freeform 286"/>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5" name="Freeform 287"/>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6"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7" name="Freeform 289"/>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8"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39" name="Freeform 291"/>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0"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1" name="Freeform 293"/>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2"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3" name="Freeform 295"/>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4"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745" name="Freeform 297"/>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6"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7" name="Freeform 299"/>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8"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49" name="Freeform 301"/>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0"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1" name="Freeform 303"/>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2"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3" name="Freeform 305"/>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4"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5" name="Freeform 307"/>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6" name="Freeform 308"/>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7" name="Freeform 309"/>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8"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59" name="Freeform 311"/>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0" name="Freeform 312"/>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1"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2" name="Freeform 314"/>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3"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4" name="Freeform 316"/>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5"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6" name="Freeform 318"/>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7"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8" name="Freeform 320"/>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69"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0" name="Freeform 322"/>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1"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2" name="Freeform 324"/>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3"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4" name="Freeform 326"/>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5"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6" name="Freeform 328"/>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7"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8" name="Freeform 330"/>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79"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0" name="Freeform 332"/>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1"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2" name="Freeform 334"/>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3"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4" name="Freeform 336"/>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5"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6" name="Freeform 338"/>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7"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8" name="Freeform 340"/>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89"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0" name="Freeform 342"/>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1"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2" name="Freeform 344"/>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3"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4" name="Freeform 346"/>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5"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6" name="Freeform 348"/>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7"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8" name="Freeform 350"/>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799"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0" name="Freeform 352"/>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1"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2" name="Freeform 354"/>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3"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4" name="Freeform 356"/>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5"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6" name="Freeform 358"/>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7"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8" name="Freeform 360"/>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09"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0" name="Freeform 362"/>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1"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2" name="Freeform 364"/>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3"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4" name="Freeform 366"/>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5"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6" name="Freeform 368"/>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7"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8" name="Freeform 370"/>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19"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0" name="Freeform 372"/>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1"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2" name="Freeform 374"/>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3"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4" name="Freeform 376"/>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5"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6" name="Freeform 378"/>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7"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8" name="Freeform 380"/>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29"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0"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1"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2" name="Freeform 384"/>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3"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4" name="Freeform 386"/>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5"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6" name="Freeform 388"/>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7"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8" name="Freeform 390"/>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39"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0" name="Freeform 392"/>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1"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2" name="Freeform 394"/>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3"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4" name="Freeform 396"/>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5"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6" name="Freeform 398"/>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7"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8" name="Freeform 400"/>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49"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0" name="Freeform 402"/>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1"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2" name="Freeform 404"/>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3"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4" name="Freeform 406"/>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55" name="Freeform 407"/>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44856" name="Freeform 408"/>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857" name="Freeform 409"/>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858" name="Freeform 410"/>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859" name="Freeform 411"/>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44860" name="Freeform 412"/>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1" name="Freeform 413"/>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2" name="Freeform 414"/>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3"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4"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5"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6" name="Freeform 418"/>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7" name="Freeform 419"/>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8" name="Freeform 420"/>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69"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0" name="Freeform 422"/>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1"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2" name="Freeform 424"/>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3"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4" name="Freeform 426"/>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5"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6" name="Freeform 428"/>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7" name="Freeform 429"/>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8"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79" name="Freeform 431"/>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0"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1" name="Freeform 433"/>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2"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3" name="Freeform 435"/>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4" name="Freeform 436"/>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5" name="Freeform 437"/>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6"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7" name="Freeform 439"/>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8"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89" name="Freeform 441"/>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0"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1" name="Freeform 443"/>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2"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3" name="Freeform 445"/>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4" name="Freeform 446"/>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5" name="Freeform 447"/>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6" name="Freeform 448"/>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897" name="Freeform 449"/>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0"/>
          <p:cNvGrpSpPr>
            <a:grpSpLocks/>
          </p:cNvGrpSpPr>
          <p:nvPr/>
        </p:nvGrpSpPr>
        <p:grpSpPr bwMode="auto">
          <a:xfrm>
            <a:off x="3219450" y="1368425"/>
            <a:ext cx="1814513" cy="1250950"/>
            <a:chOff x="1959" y="1008"/>
            <a:chExt cx="1143" cy="788"/>
          </a:xfrm>
        </p:grpSpPr>
        <p:sp>
          <p:nvSpPr>
            <p:cNvPr id="3944899" name="Freeform 451"/>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00"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01" name="Freeform 453"/>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4"/>
            <p:cNvGrpSpPr>
              <a:grpSpLocks/>
            </p:cNvGrpSpPr>
            <p:nvPr/>
          </p:nvGrpSpPr>
          <p:grpSpPr bwMode="auto">
            <a:xfrm>
              <a:off x="1959" y="1008"/>
              <a:ext cx="1143" cy="788"/>
              <a:chOff x="1959" y="1008"/>
              <a:chExt cx="1143" cy="788"/>
            </a:xfrm>
          </p:grpSpPr>
          <p:sp>
            <p:nvSpPr>
              <p:cNvPr id="3944903" name="Freeform 455"/>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04" name="Freeform 456"/>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05" name="Freeform 457"/>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8"/>
              <p:cNvGrpSpPr>
                <a:grpSpLocks/>
              </p:cNvGrpSpPr>
              <p:nvPr/>
            </p:nvGrpSpPr>
            <p:grpSpPr bwMode="auto">
              <a:xfrm>
                <a:off x="2425" y="1183"/>
                <a:ext cx="677" cy="613"/>
                <a:chOff x="2425" y="1183"/>
                <a:chExt cx="677" cy="613"/>
              </a:xfrm>
            </p:grpSpPr>
            <p:sp>
              <p:nvSpPr>
                <p:cNvPr id="3944907" name="Freeform 459"/>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08" name="Freeform 460"/>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1"/>
                <p:cNvGrpSpPr>
                  <a:grpSpLocks/>
                </p:cNvGrpSpPr>
                <p:nvPr/>
              </p:nvGrpSpPr>
              <p:grpSpPr bwMode="auto">
                <a:xfrm>
                  <a:off x="2425" y="1183"/>
                  <a:ext cx="677" cy="613"/>
                  <a:chOff x="2425" y="1183"/>
                  <a:chExt cx="677" cy="613"/>
                </a:xfrm>
              </p:grpSpPr>
              <p:sp>
                <p:nvSpPr>
                  <p:cNvPr id="3944910" name="Freeform 462"/>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1" name="Freeform 463"/>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2" name="Freeform 464"/>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3" name="Freeform 465"/>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4" name="Freeform 466"/>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5" name="Freeform 467"/>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6" name="Freeform 468"/>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7" name="Freeform 469"/>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8" name="Freeform 470"/>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19" name="Freeform 471"/>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0" name="Freeform 472"/>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1" name="Freeform 473"/>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2" name="Freeform 474"/>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3" name="Freeform 475"/>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4" name="Freeform 476"/>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5" name="Freeform 477"/>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6" name="Freeform 478"/>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7" name="Freeform 479"/>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28" name="Freeform 480"/>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44929" name="Freeform 481"/>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44930"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44931" name="Freeform 483"/>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932" name="Freeform 484"/>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44965" name="Rectangle 517"/>
          <p:cNvSpPr>
            <a:spLocks noGrp="1" noChangeArrowheads="1"/>
          </p:cNvSpPr>
          <p:nvPr>
            <p:ph type="title"/>
          </p:nvPr>
        </p:nvSpPr>
        <p:spPr>
          <a:xfrm>
            <a:off x="228600" y="685800"/>
            <a:ext cx="8145462" cy="609600"/>
          </a:xfrm>
          <a:noFill/>
          <a:ln/>
        </p:spPr>
        <p:txBody>
          <a:bodyPr/>
          <a:lstStyle/>
          <a:p>
            <a:r>
              <a:rPr lang="en-US" sz="2400" dirty="0">
                <a:solidFill>
                  <a:schemeClr val="folHlink"/>
                </a:solidFill>
              </a:rPr>
              <a:t>Students by Curriculum by Region </a:t>
            </a:r>
            <a:r>
              <a:rPr lang="en-US" sz="2400" dirty="0" smtClean="0">
                <a:solidFill>
                  <a:schemeClr val="folHlink"/>
                </a:solidFill>
              </a:rPr>
              <a:t>(900,000</a:t>
            </a:r>
            <a:r>
              <a:rPr lang="en-US" sz="2400" dirty="0">
                <a:solidFill>
                  <a:schemeClr val="folHlink"/>
                </a:solidFill>
              </a:rPr>
              <a:t>+ Students)</a:t>
            </a:r>
          </a:p>
        </p:txBody>
      </p:sp>
      <p:graphicFrame>
        <p:nvGraphicFramePr>
          <p:cNvPr id="548" name="Object 520"/>
          <p:cNvGraphicFramePr>
            <a:graphicFrameLocks noGrp="1" noChangeAspect="1"/>
          </p:cNvGraphicFramePr>
          <p:nvPr>
            <p:ph sz="quarter" idx="3"/>
          </p:nvPr>
        </p:nvGraphicFramePr>
        <p:xfrm>
          <a:off x="3984625" y="5078413"/>
          <a:ext cx="4168775" cy="135096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9" name="Object 539"/>
          <p:cNvGraphicFramePr>
            <a:graphicFrameLocks noChangeAspect="1"/>
          </p:cNvGraphicFramePr>
          <p:nvPr/>
        </p:nvGraphicFramePr>
        <p:xfrm>
          <a:off x="1917700" y="3668713"/>
          <a:ext cx="2151063" cy="95726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0" name="Object 540"/>
          <p:cNvGraphicFramePr>
            <a:graphicFrameLocks noChangeAspect="1"/>
          </p:cNvGraphicFramePr>
          <p:nvPr/>
        </p:nvGraphicFramePr>
        <p:xfrm>
          <a:off x="1138238" y="2019300"/>
          <a:ext cx="2065337" cy="90963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1" name="Object 541"/>
          <p:cNvGraphicFramePr>
            <a:graphicFrameLocks noChangeAspect="1"/>
          </p:cNvGraphicFramePr>
          <p:nvPr/>
        </p:nvGraphicFramePr>
        <p:xfrm>
          <a:off x="3998913" y="1792288"/>
          <a:ext cx="2152650" cy="95726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52" name="Object 542"/>
          <p:cNvGraphicFramePr>
            <a:graphicFrameLocks noChangeAspect="1"/>
          </p:cNvGraphicFramePr>
          <p:nvPr/>
        </p:nvGraphicFramePr>
        <p:xfrm>
          <a:off x="3594100" y="2476500"/>
          <a:ext cx="2114550" cy="9398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53" name="Object 543"/>
          <p:cNvGraphicFramePr>
            <a:graphicFrameLocks noChangeAspect="1"/>
          </p:cNvGraphicFramePr>
          <p:nvPr/>
        </p:nvGraphicFramePr>
        <p:xfrm>
          <a:off x="3911600" y="3162300"/>
          <a:ext cx="2273300" cy="101123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54" name="Object 544"/>
          <p:cNvGraphicFramePr>
            <a:graphicFrameLocks noChangeAspect="1"/>
          </p:cNvGraphicFramePr>
          <p:nvPr/>
        </p:nvGraphicFramePr>
        <p:xfrm>
          <a:off x="5575300" y="2400300"/>
          <a:ext cx="2114550" cy="9398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55" name="Object 545"/>
          <p:cNvGraphicFramePr>
            <a:graphicFrameLocks noChangeAspect="1"/>
          </p:cNvGraphicFramePr>
          <p:nvPr/>
        </p:nvGraphicFramePr>
        <p:xfrm>
          <a:off x="6862763" y="1866900"/>
          <a:ext cx="2132012" cy="9398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56" name="Object 546"/>
          <p:cNvGraphicFramePr>
            <a:graphicFrameLocks noChangeAspect="1"/>
          </p:cNvGraphicFramePr>
          <p:nvPr/>
        </p:nvGraphicFramePr>
        <p:xfrm>
          <a:off x="5334000" y="1387475"/>
          <a:ext cx="2178050" cy="968375"/>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57" name="Object 547"/>
          <p:cNvGraphicFramePr>
            <a:graphicFrameLocks noChangeAspect="1"/>
          </p:cNvGraphicFramePr>
          <p:nvPr/>
        </p:nvGraphicFramePr>
        <p:xfrm>
          <a:off x="6794500" y="3848100"/>
          <a:ext cx="2114550" cy="939800"/>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58" name="Object 548"/>
          <p:cNvGraphicFramePr>
            <a:graphicFrameLocks noChangeAspect="1"/>
          </p:cNvGraphicFramePr>
          <p:nvPr/>
        </p:nvGraphicFramePr>
        <p:xfrm>
          <a:off x="3276600" y="1350963"/>
          <a:ext cx="2338388" cy="936625"/>
        </p:xfrm>
        <a:graphic>
          <a:graphicData uri="http://schemas.openxmlformats.org/drawingml/2006/chart">
            <c:chart xmlns:c="http://schemas.openxmlformats.org/drawingml/2006/chart" xmlns:r="http://schemas.openxmlformats.org/officeDocument/2006/relationships" r:id="rId13"/>
          </a:graphicData>
        </a:graphic>
      </p:graphicFrame>
      <p:sp>
        <p:nvSpPr>
          <p:cNvPr id="3944997" name="Text Box 549"/>
          <p:cNvSpPr txBox="1">
            <a:spLocks noChangeArrowheads="1"/>
          </p:cNvSpPr>
          <p:nvPr/>
        </p:nvSpPr>
        <p:spPr bwMode="auto">
          <a:xfrm>
            <a:off x="128588" y="6184900"/>
            <a:ext cx="3810000" cy="568325"/>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000">
                <a:solidFill>
                  <a:schemeClr val="folHlink"/>
                </a:solidFill>
              </a:rPr>
              <a:t>*   Includes Courses for CCNA, Discovery and Exploration; Student counted in highest course taken in CCNA pathway</a:t>
            </a:r>
          </a:p>
          <a:p>
            <a:pPr algn="l" defTabSz="814388">
              <a:spcBef>
                <a:spcPct val="50000"/>
              </a:spcBef>
            </a:pPr>
            <a:r>
              <a:rPr lang="en-US" sz="1000">
                <a:solidFill>
                  <a:schemeClr val="folHlink"/>
                </a:solidFill>
              </a:rPr>
              <a:t>** See Notes Page for additional details on "Adv Tech &amp; Other"</a:t>
            </a:r>
          </a:p>
        </p:txBody>
      </p:sp>
      <p:sp>
        <p:nvSpPr>
          <p:cNvPr id="3945020" name="Text Box 572"/>
          <p:cNvSpPr txBox="1">
            <a:spLocks noChangeArrowheads="1"/>
          </p:cNvSpPr>
          <p:nvPr/>
        </p:nvSpPr>
        <p:spPr bwMode="auto">
          <a:xfrm>
            <a:off x="6001434" y="5173436"/>
            <a:ext cx="1800225" cy="247650"/>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200" b="1" dirty="0" smtClean="0">
                <a:solidFill>
                  <a:schemeClr val="folHlink"/>
                </a:solidFill>
              </a:rPr>
              <a:t>(24% </a:t>
            </a:r>
            <a:r>
              <a:rPr lang="en-US" sz="1200" b="1" dirty="0">
                <a:solidFill>
                  <a:schemeClr val="folHlink"/>
                </a:solidFill>
              </a:rPr>
              <a:t>YoY Growth)</a:t>
            </a:r>
          </a:p>
        </p:txBody>
      </p:sp>
      <p:sp>
        <p:nvSpPr>
          <p:cNvPr id="3945021" name="Text Box 573"/>
          <p:cNvSpPr txBox="1">
            <a:spLocks noChangeArrowheads="1"/>
          </p:cNvSpPr>
          <p:nvPr/>
        </p:nvSpPr>
        <p:spPr bwMode="auto">
          <a:xfrm>
            <a:off x="6617839" y="5751060"/>
            <a:ext cx="1800225" cy="247650"/>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200" b="1" dirty="0">
                <a:solidFill>
                  <a:schemeClr val="folHlink"/>
                </a:solidFill>
              </a:rPr>
              <a:t>( </a:t>
            </a:r>
            <a:r>
              <a:rPr lang="en-US" sz="1200" b="1" dirty="0" smtClean="0">
                <a:solidFill>
                  <a:schemeClr val="folHlink"/>
                </a:solidFill>
              </a:rPr>
              <a:t>9% </a:t>
            </a:r>
            <a:r>
              <a:rPr lang="en-US" sz="1200" b="1" dirty="0">
                <a:solidFill>
                  <a:schemeClr val="folHlink"/>
                </a:solidFill>
              </a:rPr>
              <a:t>YoY Growth)</a:t>
            </a:r>
          </a:p>
        </p:txBody>
      </p:sp>
      <p:sp>
        <p:nvSpPr>
          <p:cNvPr id="3945022" name="Text Box 574"/>
          <p:cNvSpPr txBox="1">
            <a:spLocks noChangeArrowheads="1"/>
          </p:cNvSpPr>
          <p:nvPr/>
        </p:nvSpPr>
        <p:spPr bwMode="auto">
          <a:xfrm>
            <a:off x="6613303" y="5463949"/>
            <a:ext cx="1800225" cy="247650"/>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200" b="1" dirty="0">
                <a:solidFill>
                  <a:schemeClr val="folHlink"/>
                </a:solidFill>
              </a:rPr>
              <a:t>(</a:t>
            </a:r>
            <a:r>
              <a:rPr lang="en-US" sz="1200" b="1" dirty="0" smtClean="0">
                <a:solidFill>
                  <a:schemeClr val="folHlink"/>
                </a:solidFill>
              </a:rPr>
              <a:t>13% </a:t>
            </a:r>
            <a:r>
              <a:rPr lang="en-US" sz="1200" b="1" dirty="0">
                <a:solidFill>
                  <a:schemeClr val="folHlink"/>
                </a:solidFill>
              </a:rPr>
              <a:t>YoY Growth)</a:t>
            </a:r>
          </a:p>
        </p:txBody>
      </p:sp>
      <p:sp>
        <p:nvSpPr>
          <p:cNvPr id="3945023" name="Text Box 575"/>
          <p:cNvSpPr txBox="1">
            <a:spLocks noChangeArrowheads="1"/>
          </p:cNvSpPr>
          <p:nvPr/>
        </p:nvSpPr>
        <p:spPr bwMode="auto">
          <a:xfrm>
            <a:off x="7383242" y="6056086"/>
            <a:ext cx="1800225" cy="247650"/>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1200" b="1" dirty="0" smtClean="0">
                <a:solidFill>
                  <a:schemeClr val="folHlink"/>
                </a:solidFill>
              </a:rPr>
              <a:t>(-7% </a:t>
            </a:r>
            <a:r>
              <a:rPr lang="en-US" sz="1200" b="1" dirty="0">
                <a:solidFill>
                  <a:schemeClr val="folHlink"/>
                </a:solidFill>
              </a:rPr>
              <a:t>YoY Growth)</a:t>
            </a:r>
          </a:p>
        </p:txBody>
      </p:sp>
      <p:sp>
        <p:nvSpPr>
          <p:cNvPr id="524" name="Freeform 254"/>
          <p:cNvSpPr>
            <a:spLocks/>
          </p:cNvSpPr>
          <p:nvPr/>
        </p:nvSpPr>
        <p:spPr bwMode="auto">
          <a:xfrm>
            <a:off x="2446338" y="281078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525" name="Freeform 258"/>
          <p:cNvSpPr>
            <a:spLocks/>
          </p:cNvSpPr>
          <p:nvPr/>
        </p:nvSpPr>
        <p:spPr bwMode="auto">
          <a:xfrm>
            <a:off x="2446338" y="281078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526" name="Text Box 553"/>
          <p:cNvSpPr txBox="1">
            <a:spLocks noChangeArrowheads="1"/>
          </p:cNvSpPr>
          <p:nvPr/>
        </p:nvSpPr>
        <p:spPr bwMode="auto">
          <a:xfrm>
            <a:off x="125413" y="281713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t>% of Global Total</a:t>
            </a:r>
          </a:p>
        </p:txBody>
      </p:sp>
      <p:sp>
        <p:nvSpPr>
          <p:cNvPr id="547"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80" name="Rectangle 487"/>
          <p:cNvSpPr>
            <a:spLocks noChangeArrowheads="1"/>
          </p:cNvSpPr>
          <p:nvPr/>
        </p:nvSpPr>
        <p:spPr bwMode="auto">
          <a:xfrm>
            <a:off x="185738" y="3103338"/>
            <a:ext cx="228600" cy="228600"/>
          </a:xfrm>
          <a:prstGeom prst="rect">
            <a:avLst/>
          </a:prstGeom>
          <a:solidFill>
            <a:srgbClr val="B92B38"/>
          </a:solidFill>
          <a:ln w="12700" algn="ctr">
            <a:solidFill>
              <a:schemeClr val="bg1"/>
            </a:solidFill>
            <a:miter lim="800000"/>
            <a:headEnd/>
            <a:tailEnd/>
          </a:ln>
          <a:effectLst/>
        </p:spPr>
        <p:txBody>
          <a:bodyPr wrap="none" lIns="73025" tIns="36512" rIns="73025" bIns="36512" anchor="ctr"/>
          <a:lstStyle/>
          <a:p>
            <a:pPr defTabSz="814388"/>
            <a:r>
              <a:rPr lang="en-US" sz="900"/>
              <a:t>20%</a:t>
            </a:r>
          </a:p>
        </p:txBody>
      </p:sp>
      <p:sp>
        <p:nvSpPr>
          <p:cNvPr id="581" name="Rectangle 488"/>
          <p:cNvSpPr>
            <a:spLocks noChangeArrowheads="1"/>
          </p:cNvSpPr>
          <p:nvPr/>
        </p:nvSpPr>
        <p:spPr bwMode="auto">
          <a:xfrm>
            <a:off x="185738" y="5638576"/>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2%</a:t>
            </a:r>
          </a:p>
        </p:txBody>
      </p:sp>
      <p:sp>
        <p:nvSpPr>
          <p:cNvPr id="582" name="Rectangle 489"/>
          <p:cNvSpPr>
            <a:spLocks noChangeArrowheads="1"/>
          </p:cNvSpPr>
          <p:nvPr/>
        </p:nvSpPr>
        <p:spPr bwMode="auto">
          <a:xfrm>
            <a:off x="185738" y="4747988"/>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83" name="Rectangle 490"/>
          <p:cNvSpPr>
            <a:spLocks noChangeArrowheads="1"/>
          </p:cNvSpPr>
          <p:nvPr/>
        </p:nvSpPr>
        <p:spPr bwMode="auto">
          <a:xfrm>
            <a:off x="185738" y="4147907"/>
            <a:ext cx="228600" cy="228600"/>
          </a:xfrm>
          <a:prstGeom prst="rect">
            <a:avLst/>
          </a:prstGeom>
          <a:solidFill>
            <a:srgbClr val="F3BF2D"/>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84" name="Rectangle 491"/>
          <p:cNvSpPr>
            <a:spLocks noChangeArrowheads="1"/>
          </p:cNvSpPr>
          <p:nvPr/>
        </p:nvSpPr>
        <p:spPr bwMode="auto">
          <a:xfrm>
            <a:off x="185738" y="3841532"/>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85" name="Text Box 492"/>
          <p:cNvSpPr txBox="1">
            <a:spLocks noChangeArrowheads="1"/>
          </p:cNvSpPr>
          <p:nvPr/>
        </p:nvSpPr>
        <p:spPr bwMode="auto">
          <a:xfrm>
            <a:off x="427038" y="3833594"/>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586" name="Text Box 493"/>
          <p:cNvSpPr txBox="1">
            <a:spLocks noChangeArrowheads="1"/>
          </p:cNvSpPr>
          <p:nvPr/>
        </p:nvSpPr>
        <p:spPr bwMode="auto">
          <a:xfrm>
            <a:off x="438150" y="3096988"/>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587" name="Text Box 494"/>
          <p:cNvSpPr txBox="1">
            <a:spLocks noChangeArrowheads="1"/>
          </p:cNvSpPr>
          <p:nvPr/>
        </p:nvSpPr>
        <p:spPr bwMode="auto">
          <a:xfrm>
            <a:off x="442913" y="4132032"/>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Latin America</a:t>
            </a:r>
          </a:p>
        </p:txBody>
      </p:sp>
      <p:sp>
        <p:nvSpPr>
          <p:cNvPr id="588" name="Text Box 495"/>
          <p:cNvSpPr txBox="1">
            <a:spLocks noChangeArrowheads="1"/>
          </p:cNvSpPr>
          <p:nvPr/>
        </p:nvSpPr>
        <p:spPr bwMode="auto">
          <a:xfrm>
            <a:off x="428625" y="4433663"/>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Central and Eastern Europe</a:t>
            </a:r>
          </a:p>
        </p:txBody>
      </p:sp>
      <p:sp>
        <p:nvSpPr>
          <p:cNvPr id="589" name="Text Box 496"/>
          <p:cNvSpPr txBox="1">
            <a:spLocks noChangeArrowheads="1"/>
          </p:cNvSpPr>
          <p:nvPr/>
        </p:nvSpPr>
        <p:spPr bwMode="auto">
          <a:xfrm>
            <a:off x="428625" y="5624288"/>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590" name="Rectangle 497"/>
          <p:cNvSpPr>
            <a:spLocks noChangeArrowheads="1"/>
          </p:cNvSpPr>
          <p:nvPr/>
        </p:nvSpPr>
        <p:spPr bwMode="auto">
          <a:xfrm>
            <a:off x="185738" y="5041676"/>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dirty="0"/>
              <a:t>5</a:t>
            </a:r>
            <a:r>
              <a:rPr lang="en-US" sz="900" dirty="0" smtClean="0"/>
              <a:t>%</a:t>
            </a:r>
            <a:endParaRPr lang="en-US" sz="900" dirty="0"/>
          </a:p>
        </p:txBody>
      </p:sp>
      <p:sp>
        <p:nvSpPr>
          <p:cNvPr id="591" name="Rectangle 498"/>
          <p:cNvSpPr>
            <a:spLocks noChangeArrowheads="1"/>
          </p:cNvSpPr>
          <p:nvPr/>
        </p:nvSpPr>
        <p:spPr bwMode="auto">
          <a:xfrm>
            <a:off x="185738" y="5338538"/>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5%</a:t>
            </a:r>
          </a:p>
        </p:txBody>
      </p:sp>
      <p:sp>
        <p:nvSpPr>
          <p:cNvPr id="592" name="Rectangle 499"/>
          <p:cNvSpPr>
            <a:spLocks noChangeArrowheads="1"/>
          </p:cNvSpPr>
          <p:nvPr/>
        </p:nvSpPr>
        <p:spPr bwMode="auto">
          <a:xfrm>
            <a:off x="185738" y="4449538"/>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93" name="Text Box 500"/>
          <p:cNvSpPr txBox="1">
            <a:spLocks noChangeArrowheads="1"/>
          </p:cNvSpPr>
          <p:nvPr/>
        </p:nvSpPr>
        <p:spPr bwMode="auto">
          <a:xfrm>
            <a:off x="427038" y="4736876"/>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594" name="Text Box 501"/>
          <p:cNvSpPr txBox="1">
            <a:spLocks noChangeArrowheads="1"/>
          </p:cNvSpPr>
          <p:nvPr/>
        </p:nvSpPr>
        <p:spPr bwMode="auto">
          <a:xfrm>
            <a:off x="423863" y="5321076"/>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595" name="Text Box 502"/>
          <p:cNvSpPr txBox="1">
            <a:spLocks noChangeArrowheads="1"/>
          </p:cNvSpPr>
          <p:nvPr/>
        </p:nvSpPr>
        <p:spPr bwMode="auto">
          <a:xfrm>
            <a:off x="428625" y="5038501"/>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596" name="Text Box 503"/>
          <p:cNvSpPr txBox="1">
            <a:spLocks noChangeArrowheads="1"/>
          </p:cNvSpPr>
          <p:nvPr/>
        </p:nvSpPr>
        <p:spPr bwMode="auto">
          <a:xfrm>
            <a:off x="425450" y="3384779"/>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597" name="Rectangle 504"/>
          <p:cNvSpPr>
            <a:spLocks noChangeArrowheads="1"/>
          </p:cNvSpPr>
          <p:nvPr/>
        </p:nvSpPr>
        <p:spPr bwMode="auto">
          <a:xfrm>
            <a:off x="185738" y="5943376"/>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598" name="Text Box 505"/>
          <p:cNvSpPr txBox="1">
            <a:spLocks noChangeArrowheads="1"/>
          </p:cNvSpPr>
          <p:nvPr/>
        </p:nvSpPr>
        <p:spPr bwMode="auto">
          <a:xfrm>
            <a:off x="428625" y="5927501"/>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599" name="Rectangle 506"/>
          <p:cNvSpPr>
            <a:spLocks noChangeArrowheads="1"/>
          </p:cNvSpPr>
          <p:nvPr/>
        </p:nvSpPr>
        <p:spPr bwMode="auto">
          <a:xfrm>
            <a:off x="185738" y="3471865"/>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18%</a:t>
            </a:r>
            <a:endParaRPr lang="en-US" sz="900" dirty="0"/>
          </a:p>
        </p:txBody>
      </p:sp>
    </p:spTree>
  </p:cSld>
  <p:clrMapOvr>
    <a:masterClrMapping/>
  </p:clrMapOvr>
  <p:transition>
    <p:wipe dir="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0594" name="Rectangle 2"/>
          <p:cNvSpPr>
            <a:spLocks noGrp="1" noChangeArrowheads="1"/>
          </p:cNvSpPr>
          <p:nvPr>
            <p:ph type="title"/>
          </p:nvPr>
        </p:nvSpPr>
        <p:spPr>
          <a:xfrm>
            <a:off x="228600" y="685800"/>
            <a:ext cx="8686800" cy="533400"/>
          </a:xfrm>
        </p:spPr>
        <p:txBody>
          <a:bodyPr/>
          <a:lstStyle/>
          <a:p>
            <a:r>
              <a:rPr lang="en-US" sz="2400" dirty="0">
                <a:solidFill>
                  <a:schemeClr val="folHlink"/>
                </a:solidFill>
              </a:rPr>
              <a:t>Academies by Region (</a:t>
            </a:r>
            <a:r>
              <a:rPr lang="en-US" sz="2400" dirty="0" smtClean="0">
                <a:solidFill>
                  <a:schemeClr val="folHlink"/>
                </a:solidFill>
              </a:rPr>
              <a:t>9,500</a:t>
            </a:r>
            <a:r>
              <a:rPr lang="en-US" sz="2400" dirty="0">
                <a:solidFill>
                  <a:schemeClr val="folHlink"/>
                </a:solidFill>
              </a:rPr>
              <a:t>+ Academies)</a:t>
            </a:r>
          </a:p>
        </p:txBody>
      </p:sp>
      <p:sp>
        <p:nvSpPr>
          <p:cNvPr id="3950595"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50598"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599"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0"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1"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2"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3"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4"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5"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50607"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8"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09"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10"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11"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2"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3"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4"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5"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6"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7"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8"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19"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0"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1"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2"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3"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4"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5"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6"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7"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8"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29"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50631"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0632"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0633"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50634"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50636"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37"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38"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0639"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0640"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1"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2"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3"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4"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5"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6"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7"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8"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49"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0"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1"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2"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3"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4"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5"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6"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7"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8"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59"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0"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1"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2"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3"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4"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5"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6"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7"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8"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69"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0"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1"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2"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3"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4"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5"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6"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7"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8"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79"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80"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81"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50682"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683"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4"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5"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6"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7"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8"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89"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0"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1"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2"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3"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4"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5"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6"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7"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8"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699"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0"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1"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2"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3"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4"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5"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6"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7"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8"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09"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0"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1"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2"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3"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4"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5"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6"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7"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8"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19"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0"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1"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2"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3"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4"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5"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6"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7"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8"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29"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0"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1"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2"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3"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4"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5"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6"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7"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8"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39"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0"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1"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2"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3"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4"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5"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6"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7"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8"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49"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0"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1"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2"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3"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4"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5"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6"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7"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8"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59"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0"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1"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2"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3"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4"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5"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6"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7"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8"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69"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0"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1"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2"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3"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4"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5"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6"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7"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8"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79"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0"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1"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2"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3"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4"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5"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6"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7"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8"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89"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0"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1"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2"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3"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4"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5"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6"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7"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8"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799"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0"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1"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2"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3"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4"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5"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6"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7"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8"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09"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0"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1"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2"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3"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4"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5"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6"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7"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8"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19"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0"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1"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2"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3"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4"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5"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6"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7"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8"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29"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0"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1"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2"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3"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4"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5"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6"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7"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8"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39"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0"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1"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2"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3"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4"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45"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46" name="Freeform 254"/>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47"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48"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49"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50" name="Freeform 258"/>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51"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0852"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50853"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54"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55"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56"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57"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58"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59"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60"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61"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62"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63"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64"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65"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66"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67"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68"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50869"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70"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71"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72"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73"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74"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75"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76"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77"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0878"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79"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0"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1"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2"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3"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4"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5"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6"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7"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8"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89"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0890"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1"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2"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3"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4"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5"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6"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7"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8"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899"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0"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1"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2"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3"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4"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5"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6"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7"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8"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09"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0"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1"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2"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3"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4"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5"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6"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7"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8"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19"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0"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1"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2"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3"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4"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5"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6"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7"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8"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29"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0"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1"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2"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3"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4"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5"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6"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7"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8"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39"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0"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1"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2"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3"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4"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5"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6"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7"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8"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49"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0"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1"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2"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3"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4"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5"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6"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7"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8"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59"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0"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1"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2"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3"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4"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5"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6"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7"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8"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69"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0"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1"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2"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3"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4"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5"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6"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7"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8"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79"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0"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1"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2"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3"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4"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5"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6"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7"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8"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89"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0"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1"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2"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3"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4"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5"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6"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7"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8"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0999"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00"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51001"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1002"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1003"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1004"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51005"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06"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07"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08"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09"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0"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1"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2"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3"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4"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5"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6"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7"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8"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19"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0"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1"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2"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3"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4"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5"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6"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7"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8"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29"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0"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1"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2"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3"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4"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5"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6"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7"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8"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39"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40"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41"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42"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51044"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45"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46"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51048"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49"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0"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51052"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3"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51055"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6"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7"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8"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59"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0"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1"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2"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3"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4"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5"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6"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7"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8"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69"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70"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71"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72"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73"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51074"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51075"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51076"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77"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51078" name="Line 486"/>
          <p:cNvSpPr>
            <a:spLocks noChangeShapeType="1"/>
          </p:cNvSpPr>
          <p:nvPr/>
        </p:nvSpPr>
        <p:spPr bwMode="auto">
          <a:xfrm flipH="1">
            <a:off x="4910138" y="1444625"/>
            <a:ext cx="457200" cy="914400"/>
          </a:xfrm>
          <a:prstGeom prst="line">
            <a:avLst/>
          </a:prstGeom>
          <a:noFill/>
          <a:ln w="38100">
            <a:solidFill>
              <a:srgbClr val="00FF99"/>
            </a:solidFill>
            <a:round/>
            <a:headEnd/>
            <a:tailEnd type="triangle" w="med" len="med"/>
          </a:ln>
          <a:effectLst/>
        </p:spPr>
        <p:txBody>
          <a:bodyPr lIns="82124" tIns="41061" rIns="82124" bIns="41061"/>
          <a:lstStyle/>
          <a:p>
            <a:endParaRPr lang="en-US"/>
          </a:p>
        </p:txBody>
      </p:sp>
      <p:sp>
        <p:nvSpPr>
          <p:cNvPr id="3951099" name="Oval 507"/>
          <p:cNvSpPr>
            <a:spLocks noChangeArrowheads="1"/>
          </p:cNvSpPr>
          <p:nvPr/>
        </p:nvSpPr>
        <p:spPr bwMode="auto">
          <a:xfrm>
            <a:off x="7772400" y="2438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51100" name="Oval 508"/>
          <p:cNvSpPr>
            <a:spLocks noChangeArrowheads="1"/>
          </p:cNvSpPr>
          <p:nvPr/>
        </p:nvSpPr>
        <p:spPr bwMode="auto">
          <a:xfrm>
            <a:off x="7391400" y="4210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4%</a:t>
            </a:r>
          </a:p>
        </p:txBody>
      </p:sp>
      <p:sp>
        <p:nvSpPr>
          <p:cNvPr id="3951101" name="Oval 509"/>
          <p:cNvSpPr>
            <a:spLocks noChangeArrowheads="1"/>
          </p:cNvSpPr>
          <p:nvPr/>
        </p:nvSpPr>
        <p:spPr bwMode="auto">
          <a:xfrm>
            <a:off x="6477000" y="27622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10%</a:t>
            </a:r>
            <a:endParaRPr lang="en-US" sz="1200" b="1" dirty="0">
              <a:solidFill>
                <a:schemeClr val="bg1"/>
              </a:solidFill>
            </a:endParaRPr>
          </a:p>
        </p:txBody>
      </p:sp>
      <p:sp>
        <p:nvSpPr>
          <p:cNvPr id="3951102" name="Oval 510"/>
          <p:cNvSpPr>
            <a:spLocks noChangeArrowheads="1"/>
          </p:cNvSpPr>
          <p:nvPr/>
        </p:nvSpPr>
        <p:spPr bwMode="auto">
          <a:xfrm>
            <a:off x="6248400" y="17716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a:solidFill>
                  <a:schemeClr val="bg1"/>
                </a:solidFill>
              </a:rPr>
              <a:t>4</a:t>
            </a:r>
            <a:r>
              <a:rPr lang="en-US" sz="1200" b="1" dirty="0" smtClean="0">
                <a:solidFill>
                  <a:schemeClr val="bg1"/>
                </a:solidFill>
              </a:rPr>
              <a:t>%</a:t>
            </a:r>
            <a:endParaRPr lang="en-US" sz="1200" b="1" dirty="0">
              <a:solidFill>
                <a:schemeClr val="bg1"/>
              </a:solidFill>
            </a:endParaRPr>
          </a:p>
        </p:txBody>
      </p:sp>
      <p:sp>
        <p:nvSpPr>
          <p:cNvPr id="3951103" name="Oval 511"/>
          <p:cNvSpPr>
            <a:spLocks noChangeArrowheads="1"/>
          </p:cNvSpPr>
          <p:nvPr/>
        </p:nvSpPr>
        <p:spPr bwMode="auto">
          <a:xfrm>
            <a:off x="4800600" y="26670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10%</a:t>
            </a:r>
            <a:endParaRPr lang="en-US" sz="1200" b="1" dirty="0">
              <a:solidFill>
                <a:schemeClr val="bg1"/>
              </a:solidFill>
            </a:endParaRPr>
          </a:p>
        </p:txBody>
      </p:sp>
      <p:sp>
        <p:nvSpPr>
          <p:cNvPr id="3951104" name="Oval 512"/>
          <p:cNvSpPr>
            <a:spLocks noChangeArrowheads="1"/>
          </p:cNvSpPr>
          <p:nvPr/>
        </p:nvSpPr>
        <p:spPr bwMode="auto">
          <a:xfrm>
            <a:off x="4648200" y="3448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a:solidFill>
                  <a:schemeClr val="bg1"/>
                </a:solidFill>
              </a:rPr>
              <a:t>3</a:t>
            </a:r>
            <a:r>
              <a:rPr lang="en-US" sz="1200" b="1" dirty="0" smtClean="0">
                <a:solidFill>
                  <a:schemeClr val="bg1"/>
                </a:solidFill>
              </a:rPr>
              <a:t>%</a:t>
            </a:r>
            <a:endParaRPr lang="en-US" sz="1200" b="1" dirty="0">
              <a:solidFill>
                <a:schemeClr val="bg1"/>
              </a:solidFill>
            </a:endParaRPr>
          </a:p>
        </p:txBody>
      </p:sp>
      <p:sp>
        <p:nvSpPr>
          <p:cNvPr id="3951105" name="Oval 513"/>
          <p:cNvSpPr>
            <a:spLocks noChangeArrowheads="1"/>
          </p:cNvSpPr>
          <p:nvPr/>
        </p:nvSpPr>
        <p:spPr bwMode="auto">
          <a:xfrm>
            <a:off x="3733800" y="17526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24%</a:t>
            </a:r>
            <a:endParaRPr lang="en-US" sz="1200" b="1" dirty="0">
              <a:solidFill>
                <a:schemeClr val="bg1"/>
              </a:solidFill>
            </a:endParaRPr>
          </a:p>
        </p:txBody>
      </p:sp>
      <p:sp>
        <p:nvSpPr>
          <p:cNvPr id="3951106" name="Oval 514"/>
          <p:cNvSpPr>
            <a:spLocks noChangeArrowheads="1"/>
          </p:cNvSpPr>
          <p:nvPr/>
        </p:nvSpPr>
        <p:spPr bwMode="auto">
          <a:xfrm>
            <a:off x="5181600" y="1295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8%</a:t>
            </a:r>
            <a:endParaRPr lang="en-US" sz="1200" b="1" dirty="0">
              <a:solidFill>
                <a:schemeClr val="bg1"/>
              </a:solidFill>
            </a:endParaRPr>
          </a:p>
        </p:txBody>
      </p:sp>
      <p:sp>
        <p:nvSpPr>
          <p:cNvPr id="3951107" name="Oval 515"/>
          <p:cNvSpPr>
            <a:spLocks noChangeArrowheads="1"/>
          </p:cNvSpPr>
          <p:nvPr/>
        </p:nvSpPr>
        <p:spPr bwMode="auto">
          <a:xfrm>
            <a:off x="1600200" y="2362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24%</a:t>
            </a:r>
          </a:p>
        </p:txBody>
      </p:sp>
      <p:sp>
        <p:nvSpPr>
          <p:cNvPr id="3951108" name="Oval 516"/>
          <p:cNvSpPr>
            <a:spLocks noChangeArrowheads="1"/>
          </p:cNvSpPr>
          <p:nvPr/>
        </p:nvSpPr>
        <p:spPr bwMode="auto">
          <a:xfrm>
            <a:off x="2590800" y="3886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11%</a:t>
            </a:r>
          </a:p>
        </p:txBody>
      </p:sp>
      <p:sp>
        <p:nvSpPr>
          <p:cNvPr id="3951109" name="Oval 517"/>
          <p:cNvSpPr>
            <a:spLocks noChangeArrowheads="1"/>
          </p:cNvSpPr>
          <p:nvPr/>
        </p:nvSpPr>
        <p:spPr bwMode="auto">
          <a:xfrm>
            <a:off x="6477000" y="60198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a:t>
            </a:r>
          </a:p>
        </p:txBody>
      </p:sp>
      <p:sp>
        <p:nvSpPr>
          <p:cNvPr id="3951111" name="Text Box 519"/>
          <p:cNvSpPr txBox="1">
            <a:spLocks noChangeArrowheads="1"/>
          </p:cNvSpPr>
          <p:nvPr/>
        </p:nvSpPr>
        <p:spPr bwMode="auto">
          <a:xfrm>
            <a:off x="7189788" y="6099628"/>
            <a:ext cx="15351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sym typeface="Wingdings" pitchFamily="2" charset="2"/>
              </a:rPr>
              <a:t> # of </a:t>
            </a:r>
            <a:r>
              <a:rPr lang="en-US" sz="1200" b="1" dirty="0">
                <a:solidFill>
                  <a:schemeClr val="folHlink"/>
                </a:solidFill>
              </a:rPr>
              <a:t>Academies </a:t>
            </a:r>
          </a:p>
        </p:txBody>
      </p:sp>
      <p:sp>
        <p:nvSpPr>
          <p:cNvPr id="3951113" name="Oval 521"/>
          <p:cNvSpPr>
            <a:spLocks noChangeArrowheads="1"/>
          </p:cNvSpPr>
          <p:nvPr/>
        </p:nvSpPr>
        <p:spPr bwMode="auto">
          <a:xfrm>
            <a:off x="8153400" y="2438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130</a:t>
            </a:r>
            <a:endParaRPr lang="en-US" sz="1200" b="1" dirty="0">
              <a:solidFill>
                <a:schemeClr val="bg1"/>
              </a:solidFill>
            </a:endParaRPr>
          </a:p>
        </p:txBody>
      </p:sp>
      <p:sp>
        <p:nvSpPr>
          <p:cNvPr id="3951114" name="Oval 522"/>
          <p:cNvSpPr>
            <a:spLocks noChangeArrowheads="1"/>
          </p:cNvSpPr>
          <p:nvPr/>
        </p:nvSpPr>
        <p:spPr bwMode="auto">
          <a:xfrm>
            <a:off x="7772400" y="4210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350</a:t>
            </a:r>
            <a:endParaRPr lang="en-US" sz="1200" b="1" dirty="0">
              <a:solidFill>
                <a:schemeClr val="bg1"/>
              </a:solidFill>
            </a:endParaRPr>
          </a:p>
        </p:txBody>
      </p:sp>
      <p:sp>
        <p:nvSpPr>
          <p:cNvPr id="3951115" name="Oval 523"/>
          <p:cNvSpPr>
            <a:spLocks noChangeArrowheads="1"/>
          </p:cNvSpPr>
          <p:nvPr/>
        </p:nvSpPr>
        <p:spPr bwMode="auto">
          <a:xfrm>
            <a:off x="6858000" y="27622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1,040</a:t>
            </a:r>
            <a:endParaRPr lang="en-US" sz="1200" b="1" dirty="0">
              <a:solidFill>
                <a:schemeClr val="bg1"/>
              </a:solidFill>
            </a:endParaRPr>
          </a:p>
        </p:txBody>
      </p:sp>
      <p:sp>
        <p:nvSpPr>
          <p:cNvPr id="3951116" name="Oval 524"/>
          <p:cNvSpPr>
            <a:spLocks noChangeArrowheads="1"/>
          </p:cNvSpPr>
          <p:nvPr/>
        </p:nvSpPr>
        <p:spPr bwMode="auto">
          <a:xfrm>
            <a:off x="6629400" y="17716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440</a:t>
            </a:r>
            <a:endParaRPr lang="en-US" sz="1200" b="1" dirty="0">
              <a:solidFill>
                <a:schemeClr val="bg1"/>
              </a:solidFill>
            </a:endParaRPr>
          </a:p>
        </p:txBody>
      </p:sp>
      <p:sp>
        <p:nvSpPr>
          <p:cNvPr id="3951117" name="Oval 525"/>
          <p:cNvSpPr>
            <a:spLocks noChangeArrowheads="1"/>
          </p:cNvSpPr>
          <p:nvPr/>
        </p:nvSpPr>
        <p:spPr bwMode="auto">
          <a:xfrm>
            <a:off x="5181600" y="26670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950</a:t>
            </a:r>
            <a:endParaRPr lang="en-US" sz="1200" b="1" dirty="0">
              <a:solidFill>
                <a:schemeClr val="bg1"/>
              </a:solidFill>
            </a:endParaRPr>
          </a:p>
        </p:txBody>
      </p:sp>
      <p:sp>
        <p:nvSpPr>
          <p:cNvPr id="3951118" name="Oval 526"/>
          <p:cNvSpPr>
            <a:spLocks noChangeArrowheads="1"/>
          </p:cNvSpPr>
          <p:nvPr/>
        </p:nvSpPr>
        <p:spPr bwMode="auto">
          <a:xfrm>
            <a:off x="5029200" y="3448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310</a:t>
            </a:r>
            <a:endParaRPr lang="en-US" sz="1200" b="1" dirty="0">
              <a:solidFill>
                <a:schemeClr val="bg1"/>
              </a:solidFill>
            </a:endParaRPr>
          </a:p>
        </p:txBody>
      </p:sp>
      <p:sp>
        <p:nvSpPr>
          <p:cNvPr id="3951119" name="Oval 527"/>
          <p:cNvSpPr>
            <a:spLocks noChangeArrowheads="1"/>
          </p:cNvSpPr>
          <p:nvPr/>
        </p:nvSpPr>
        <p:spPr bwMode="auto">
          <a:xfrm>
            <a:off x="4114800" y="17526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2,390</a:t>
            </a:r>
            <a:endParaRPr lang="en-US" sz="1200" b="1" dirty="0">
              <a:solidFill>
                <a:schemeClr val="bg1"/>
              </a:solidFill>
            </a:endParaRPr>
          </a:p>
        </p:txBody>
      </p:sp>
      <p:sp>
        <p:nvSpPr>
          <p:cNvPr id="3951120" name="Oval 528"/>
          <p:cNvSpPr>
            <a:spLocks noChangeArrowheads="1"/>
          </p:cNvSpPr>
          <p:nvPr/>
        </p:nvSpPr>
        <p:spPr bwMode="auto">
          <a:xfrm>
            <a:off x="5562600" y="1295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770</a:t>
            </a:r>
            <a:endParaRPr lang="en-US" sz="1200" b="1" dirty="0">
              <a:solidFill>
                <a:schemeClr val="bg1"/>
              </a:solidFill>
            </a:endParaRPr>
          </a:p>
        </p:txBody>
      </p:sp>
      <p:sp>
        <p:nvSpPr>
          <p:cNvPr id="3951121" name="Oval 529"/>
          <p:cNvSpPr>
            <a:spLocks noChangeArrowheads="1"/>
          </p:cNvSpPr>
          <p:nvPr/>
        </p:nvSpPr>
        <p:spPr bwMode="auto">
          <a:xfrm>
            <a:off x="1981200" y="2362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2,430</a:t>
            </a:r>
            <a:endParaRPr lang="en-US" sz="1200" b="1" dirty="0">
              <a:solidFill>
                <a:schemeClr val="bg1"/>
              </a:solidFill>
            </a:endParaRPr>
          </a:p>
        </p:txBody>
      </p:sp>
      <p:sp>
        <p:nvSpPr>
          <p:cNvPr id="3951122" name="Oval 530"/>
          <p:cNvSpPr>
            <a:spLocks noChangeArrowheads="1"/>
          </p:cNvSpPr>
          <p:nvPr/>
        </p:nvSpPr>
        <p:spPr bwMode="auto">
          <a:xfrm>
            <a:off x="2971800" y="3886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1,100</a:t>
            </a:r>
            <a:endParaRPr lang="en-US" sz="1200" b="1" dirty="0">
              <a:solidFill>
                <a:schemeClr val="bg1"/>
              </a:solidFill>
            </a:endParaRPr>
          </a:p>
        </p:txBody>
      </p:sp>
      <p:sp>
        <p:nvSpPr>
          <p:cNvPr id="3951123" name="Oval 531"/>
          <p:cNvSpPr>
            <a:spLocks noChangeArrowheads="1"/>
          </p:cNvSpPr>
          <p:nvPr/>
        </p:nvSpPr>
        <p:spPr bwMode="auto">
          <a:xfrm>
            <a:off x="6858000" y="60198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9,500</a:t>
            </a:r>
            <a:endParaRPr lang="en-US" sz="1200" b="1" dirty="0">
              <a:solidFill>
                <a:schemeClr val="bg1"/>
              </a:solidFill>
            </a:endParaRPr>
          </a:p>
        </p:txBody>
      </p:sp>
      <p:sp>
        <p:nvSpPr>
          <p:cNvPr id="3951126" name="Rectangle 534"/>
          <p:cNvSpPr>
            <a:spLocks noChangeArrowheads="1"/>
          </p:cNvSpPr>
          <p:nvPr/>
        </p:nvSpPr>
        <p:spPr bwMode="auto">
          <a:xfrm>
            <a:off x="185738" y="3825875"/>
            <a:ext cx="228600" cy="228600"/>
          </a:xfrm>
          <a:prstGeom prst="rect">
            <a:avLst/>
          </a:prstGeom>
          <a:solidFill>
            <a:srgbClr val="F3BF2D"/>
          </a:solidFill>
          <a:ln w="12700" algn="ctr">
            <a:solidFill>
              <a:schemeClr val="bg1"/>
            </a:solidFill>
            <a:miter lim="800000"/>
            <a:headEnd/>
            <a:tailEnd/>
          </a:ln>
          <a:effectLst/>
        </p:spPr>
        <p:txBody>
          <a:bodyPr wrap="none" lIns="73025" tIns="36512" rIns="73025" bIns="36512" anchor="ctr"/>
          <a:lstStyle/>
          <a:p>
            <a:pPr defTabSz="814388"/>
            <a:r>
              <a:rPr lang="en-US" sz="900"/>
              <a:t>11%</a:t>
            </a:r>
          </a:p>
        </p:txBody>
      </p:sp>
      <p:sp>
        <p:nvSpPr>
          <p:cNvPr id="3951127" name="Rectangle 535"/>
          <p:cNvSpPr>
            <a:spLocks noChangeArrowheads="1"/>
          </p:cNvSpPr>
          <p:nvPr/>
        </p:nvSpPr>
        <p:spPr bwMode="auto">
          <a:xfrm>
            <a:off x="185738" y="5145088"/>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dirty="0"/>
              <a:t>4</a:t>
            </a:r>
            <a:r>
              <a:rPr lang="en-US" sz="900" dirty="0" smtClean="0"/>
              <a:t>%</a:t>
            </a:r>
            <a:endParaRPr lang="en-US" sz="900" dirty="0"/>
          </a:p>
        </p:txBody>
      </p:sp>
      <p:sp>
        <p:nvSpPr>
          <p:cNvPr id="3951128" name="Rectangle 536"/>
          <p:cNvSpPr>
            <a:spLocks noChangeArrowheads="1"/>
          </p:cNvSpPr>
          <p:nvPr/>
        </p:nvSpPr>
        <p:spPr bwMode="auto">
          <a:xfrm>
            <a:off x="185738" y="4849813"/>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8</a:t>
            </a:r>
            <a:r>
              <a:rPr lang="en-US" sz="900" dirty="0" smtClean="0"/>
              <a:t>%</a:t>
            </a:r>
            <a:endParaRPr lang="en-US" sz="900" dirty="0"/>
          </a:p>
        </p:txBody>
      </p:sp>
      <p:sp>
        <p:nvSpPr>
          <p:cNvPr id="3951129" name="Rectangle 537"/>
          <p:cNvSpPr>
            <a:spLocks noChangeArrowheads="1"/>
          </p:cNvSpPr>
          <p:nvPr/>
        </p:nvSpPr>
        <p:spPr bwMode="auto">
          <a:xfrm>
            <a:off x="185738" y="3240547"/>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a:t>24%</a:t>
            </a:r>
          </a:p>
        </p:txBody>
      </p:sp>
      <p:sp>
        <p:nvSpPr>
          <p:cNvPr id="3951130" name="Rectangle 538"/>
          <p:cNvSpPr>
            <a:spLocks noChangeArrowheads="1"/>
          </p:cNvSpPr>
          <p:nvPr/>
        </p:nvSpPr>
        <p:spPr bwMode="auto">
          <a:xfrm>
            <a:off x="185738" y="3535583"/>
            <a:ext cx="228600" cy="228600"/>
          </a:xfrm>
          <a:prstGeom prst="rect">
            <a:avLst/>
          </a:prstGeom>
          <a:solidFill>
            <a:srgbClr val="B92B38"/>
          </a:solidFill>
          <a:ln w="9525" algn="ctr">
            <a:solidFill>
              <a:schemeClr val="bg1"/>
            </a:solidFill>
            <a:miter lim="800000"/>
            <a:headEnd/>
            <a:tailEnd/>
          </a:ln>
          <a:effectLst/>
        </p:spPr>
        <p:txBody>
          <a:bodyPr wrap="none" lIns="73025" tIns="36512" rIns="73025" bIns="36512" anchor="ctr"/>
          <a:lstStyle/>
          <a:p>
            <a:pPr defTabSz="814388"/>
            <a:r>
              <a:rPr lang="en-US" sz="900" dirty="0" smtClean="0"/>
              <a:t>24%</a:t>
            </a:r>
            <a:endParaRPr lang="en-US" sz="900" dirty="0"/>
          </a:p>
        </p:txBody>
      </p:sp>
      <p:sp>
        <p:nvSpPr>
          <p:cNvPr id="3951131" name="Text Box 539"/>
          <p:cNvSpPr txBox="1">
            <a:spLocks noChangeArrowheads="1"/>
          </p:cNvSpPr>
          <p:nvPr/>
        </p:nvSpPr>
        <p:spPr bwMode="auto">
          <a:xfrm>
            <a:off x="427038" y="3232609"/>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3951132" name="Text Box 540"/>
          <p:cNvSpPr txBox="1">
            <a:spLocks noChangeArrowheads="1"/>
          </p:cNvSpPr>
          <p:nvPr/>
        </p:nvSpPr>
        <p:spPr bwMode="auto">
          <a:xfrm>
            <a:off x="438150" y="3532408"/>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Europe</a:t>
            </a:r>
          </a:p>
        </p:txBody>
      </p:sp>
      <p:sp>
        <p:nvSpPr>
          <p:cNvPr id="3951133" name="Text Box 541"/>
          <p:cNvSpPr txBox="1">
            <a:spLocks noChangeArrowheads="1"/>
          </p:cNvSpPr>
          <p:nvPr/>
        </p:nvSpPr>
        <p:spPr bwMode="auto">
          <a:xfrm>
            <a:off x="442913" y="3821113"/>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Latin America</a:t>
            </a:r>
          </a:p>
        </p:txBody>
      </p:sp>
      <p:sp>
        <p:nvSpPr>
          <p:cNvPr id="3951134" name="Text Box 542"/>
          <p:cNvSpPr txBox="1">
            <a:spLocks noChangeArrowheads="1"/>
          </p:cNvSpPr>
          <p:nvPr/>
        </p:nvSpPr>
        <p:spPr bwMode="auto">
          <a:xfrm>
            <a:off x="428625" y="4840288"/>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Central and Eastern Europe</a:t>
            </a:r>
          </a:p>
        </p:txBody>
      </p:sp>
      <p:sp>
        <p:nvSpPr>
          <p:cNvPr id="3951135" name="Text Box 543"/>
          <p:cNvSpPr txBox="1">
            <a:spLocks noChangeArrowheads="1"/>
          </p:cNvSpPr>
          <p:nvPr/>
        </p:nvSpPr>
        <p:spPr bwMode="auto">
          <a:xfrm>
            <a:off x="428625" y="5130800"/>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3951136" name="Rectangle 544"/>
          <p:cNvSpPr>
            <a:spLocks noChangeArrowheads="1"/>
          </p:cNvSpPr>
          <p:nvPr/>
        </p:nvSpPr>
        <p:spPr bwMode="auto">
          <a:xfrm>
            <a:off x="185738" y="5438775"/>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a:t>4%</a:t>
            </a:r>
          </a:p>
        </p:txBody>
      </p:sp>
      <p:sp>
        <p:nvSpPr>
          <p:cNvPr id="3951137" name="Rectangle 545"/>
          <p:cNvSpPr>
            <a:spLocks noChangeArrowheads="1"/>
          </p:cNvSpPr>
          <p:nvPr/>
        </p:nvSpPr>
        <p:spPr bwMode="auto">
          <a:xfrm>
            <a:off x="185738" y="5740400"/>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dirty="0"/>
              <a:t>3</a:t>
            </a:r>
            <a:r>
              <a:rPr lang="en-US" sz="900" dirty="0" smtClean="0"/>
              <a:t>%</a:t>
            </a:r>
            <a:endParaRPr lang="en-US" sz="900" dirty="0"/>
          </a:p>
        </p:txBody>
      </p:sp>
      <p:sp>
        <p:nvSpPr>
          <p:cNvPr id="3951138" name="Rectangle 546"/>
          <p:cNvSpPr>
            <a:spLocks noChangeArrowheads="1"/>
          </p:cNvSpPr>
          <p:nvPr/>
        </p:nvSpPr>
        <p:spPr bwMode="auto">
          <a:xfrm>
            <a:off x="185738" y="4189413"/>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10%</a:t>
            </a:r>
            <a:endParaRPr lang="en-US" sz="900" dirty="0"/>
          </a:p>
        </p:txBody>
      </p:sp>
      <p:sp>
        <p:nvSpPr>
          <p:cNvPr id="3951139" name="Text Box 547"/>
          <p:cNvSpPr txBox="1">
            <a:spLocks noChangeArrowheads="1"/>
          </p:cNvSpPr>
          <p:nvPr/>
        </p:nvSpPr>
        <p:spPr bwMode="auto">
          <a:xfrm>
            <a:off x="427038" y="4519613"/>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3951140" name="Text Box 548"/>
          <p:cNvSpPr txBox="1">
            <a:spLocks noChangeArrowheads="1"/>
          </p:cNvSpPr>
          <p:nvPr/>
        </p:nvSpPr>
        <p:spPr bwMode="auto">
          <a:xfrm>
            <a:off x="423863" y="5722938"/>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3951141" name="Text Box 549"/>
          <p:cNvSpPr txBox="1">
            <a:spLocks noChangeArrowheads="1"/>
          </p:cNvSpPr>
          <p:nvPr/>
        </p:nvSpPr>
        <p:spPr bwMode="auto">
          <a:xfrm>
            <a:off x="428625" y="5435600"/>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3951142" name="Text Box 550"/>
          <p:cNvSpPr txBox="1">
            <a:spLocks noChangeArrowheads="1"/>
          </p:cNvSpPr>
          <p:nvPr/>
        </p:nvSpPr>
        <p:spPr bwMode="auto">
          <a:xfrm>
            <a:off x="425450" y="4095977"/>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a:solidFill>
                  <a:schemeClr val="folHlink"/>
                </a:solidFill>
              </a:rPr>
              <a:t>AsiaPac - Emerging and Less Developed</a:t>
            </a:r>
          </a:p>
        </p:txBody>
      </p:sp>
      <p:sp>
        <p:nvSpPr>
          <p:cNvPr id="3951143" name="Rectangle 551"/>
          <p:cNvSpPr>
            <a:spLocks noChangeArrowheads="1"/>
          </p:cNvSpPr>
          <p:nvPr/>
        </p:nvSpPr>
        <p:spPr bwMode="auto">
          <a:xfrm>
            <a:off x="185738" y="6034088"/>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3951144" name="Text Box 552"/>
          <p:cNvSpPr txBox="1">
            <a:spLocks noChangeArrowheads="1"/>
          </p:cNvSpPr>
          <p:nvPr/>
        </p:nvSpPr>
        <p:spPr bwMode="auto">
          <a:xfrm>
            <a:off x="428625" y="6018213"/>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3951145" name="Rectangle 553"/>
          <p:cNvSpPr>
            <a:spLocks noChangeArrowheads="1"/>
          </p:cNvSpPr>
          <p:nvPr/>
        </p:nvSpPr>
        <p:spPr bwMode="auto">
          <a:xfrm>
            <a:off x="185738" y="4540250"/>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a:t>10%</a:t>
            </a:r>
          </a:p>
        </p:txBody>
      </p:sp>
      <p:sp>
        <p:nvSpPr>
          <p:cNvPr id="3951146" name="Text Box 554"/>
          <p:cNvSpPr txBox="1">
            <a:spLocks noChangeArrowheads="1"/>
          </p:cNvSpPr>
          <p:nvPr/>
        </p:nvSpPr>
        <p:spPr bwMode="auto">
          <a:xfrm>
            <a:off x="125413" y="296227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t>% of Global Total</a:t>
            </a:r>
          </a:p>
        </p:txBody>
      </p:sp>
      <p:sp>
        <p:nvSpPr>
          <p:cNvPr id="533"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35" name="Text Box 565"/>
          <p:cNvSpPr txBox="1">
            <a:spLocks noChangeArrowheads="1"/>
          </p:cNvSpPr>
          <p:nvPr/>
        </p:nvSpPr>
        <p:spPr bwMode="auto">
          <a:xfrm>
            <a:off x="3012392" y="6091464"/>
            <a:ext cx="3556038" cy="258532"/>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 of Worldwide Total as </a:t>
            </a:r>
            <a:r>
              <a:rPr lang="en-US" sz="1200" b="1" dirty="0" smtClean="0">
                <a:solidFill>
                  <a:schemeClr val="folHlink"/>
                </a:solidFill>
              </a:rPr>
              <a:t>of January 31</a:t>
            </a:r>
            <a:r>
              <a:rPr lang="en-US" sz="1200" b="1" dirty="0">
                <a:solidFill>
                  <a:schemeClr val="folHlink"/>
                </a:solidFill>
              </a:rPr>
              <a:t>, </a:t>
            </a:r>
            <a:r>
              <a:rPr lang="en-US" sz="1200" b="1" dirty="0" smtClean="0">
                <a:solidFill>
                  <a:schemeClr val="folHlink"/>
                </a:solidFill>
              </a:rPr>
              <a:t>2010</a:t>
            </a:r>
            <a:r>
              <a:rPr lang="en-US" sz="1200" b="1" dirty="0" smtClean="0">
                <a:solidFill>
                  <a:schemeClr val="folHlink"/>
                </a:solidFill>
                <a:sym typeface="Wingdings" pitchFamily="2" charset="2"/>
              </a:rPr>
              <a:t></a:t>
            </a:r>
            <a:endParaRPr lang="en-US" sz="1200" b="1" dirty="0">
              <a:solidFill>
                <a:schemeClr val="folHlink"/>
              </a:solidFill>
            </a:endParaRP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0610" name="Picture 2" descr="Dark Blue Background"/>
          <p:cNvPicPr>
            <a:picLocks noChangeAspect="1" noChangeArrowheads="1"/>
          </p:cNvPicPr>
          <p:nvPr/>
        </p:nvPicPr>
        <p:blipFill>
          <a:blip r:embed="rId3"/>
          <a:srcRect/>
          <a:stretch>
            <a:fillRect/>
          </a:stretch>
        </p:blipFill>
        <p:spPr bwMode="auto">
          <a:xfrm>
            <a:off x="0" y="836613"/>
            <a:ext cx="9144000" cy="5445125"/>
          </a:xfrm>
          <a:prstGeom prst="rect">
            <a:avLst/>
          </a:prstGeom>
          <a:noFill/>
        </p:spPr>
      </p:pic>
      <p:sp>
        <p:nvSpPr>
          <p:cNvPr id="1220611" name="Rectangle 3"/>
          <p:cNvSpPr>
            <a:spLocks noGrp="1" noChangeArrowheads="1"/>
          </p:cNvSpPr>
          <p:nvPr>
            <p:ph type="title"/>
          </p:nvPr>
        </p:nvSpPr>
        <p:spPr>
          <a:xfrm>
            <a:off x="381000" y="685800"/>
            <a:ext cx="8610600" cy="457200"/>
          </a:xfrm>
          <a:solidFill>
            <a:schemeClr val="bg1"/>
          </a:solidFill>
        </p:spPr>
        <p:txBody>
          <a:bodyPr/>
          <a:lstStyle/>
          <a:p>
            <a:r>
              <a:rPr lang="en-GB" sz="2800" dirty="0"/>
              <a:t>NetAcad Southern Africa</a:t>
            </a:r>
          </a:p>
        </p:txBody>
      </p:sp>
      <p:grpSp>
        <p:nvGrpSpPr>
          <p:cNvPr id="1220612" name="Group 4"/>
          <p:cNvGrpSpPr>
            <a:grpSpLocks/>
          </p:cNvGrpSpPr>
          <p:nvPr/>
        </p:nvGrpSpPr>
        <p:grpSpPr bwMode="auto">
          <a:xfrm>
            <a:off x="1219200" y="1447800"/>
            <a:ext cx="7016750" cy="4557713"/>
            <a:chOff x="192" y="1009"/>
            <a:chExt cx="4420" cy="2871"/>
          </a:xfrm>
        </p:grpSpPr>
        <p:sp>
          <p:nvSpPr>
            <p:cNvPr id="1220613" name="Mauritania"/>
            <p:cNvSpPr>
              <a:spLocks noChangeAspect="1"/>
            </p:cNvSpPr>
            <p:nvPr/>
          </p:nvSpPr>
          <p:spPr bwMode="auto">
            <a:xfrm>
              <a:off x="230" y="1459"/>
              <a:ext cx="624" cy="495"/>
            </a:xfrm>
            <a:custGeom>
              <a:avLst/>
              <a:gdLst/>
              <a:ahLst/>
              <a:cxnLst>
                <a:cxn ang="0">
                  <a:pos x="15646" y="2437"/>
                </a:cxn>
                <a:cxn ang="0">
                  <a:pos x="14613" y="1896"/>
                </a:cxn>
                <a:cxn ang="0">
                  <a:pos x="13580" y="1354"/>
                </a:cxn>
                <a:cxn ang="0">
                  <a:pos x="12694" y="812"/>
                </a:cxn>
                <a:cxn ang="0">
                  <a:pos x="11661" y="271"/>
                </a:cxn>
                <a:cxn ang="0">
                  <a:pos x="11365" y="271"/>
                </a:cxn>
                <a:cxn ang="0">
                  <a:pos x="11365" y="1489"/>
                </a:cxn>
                <a:cxn ang="0">
                  <a:pos x="10185" y="1625"/>
                </a:cxn>
                <a:cxn ang="0">
                  <a:pos x="8856" y="1625"/>
                </a:cxn>
                <a:cxn ang="0">
                  <a:pos x="7528" y="1625"/>
                </a:cxn>
                <a:cxn ang="0">
                  <a:pos x="6937" y="2302"/>
                </a:cxn>
                <a:cxn ang="0">
                  <a:pos x="6937" y="3521"/>
                </a:cxn>
                <a:cxn ang="0">
                  <a:pos x="6937" y="4739"/>
                </a:cxn>
                <a:cxn ang="0">
                  <a:pos x="6052" y="5145"/>
                </a:cxn>
                <a:cxn ang="0">
                  <a:pos x="5314" y="5687"/>
                </a:cxn>
                <a:cxn ang="0">
                  <a:pos x="5314" y="6906"/>
                </a:cxn>
                <a:cxn ang="0">
                  <a:pos x="5019" y="7718"/>
                </a:cxn>
                <a:cxn ang="0">
                  <a:pos x="3690" y="7718"/>
                </a:cxn>
                <a:cxn ang="0">
                  <a:pos x="2362" y="7718"/>
                </a:cxn>
                <a:cxn ang="0">
                  <a:pos x="1033" y="7718"/>
                </a:cxn>
                <a:cxn ang="0">
                  <a:pos x="148" y="8124"/>
                </a:cxn>
                <a:cxn ang="0">
                  <a:pos x="443" y="8801"/>
                </a:cxn>
                <a:cxn ang="0">
                  <a:pos x="1033" y="9614"/>
                </a:cxn>
                <a:cxn ang="0">
                  <a:pos x="738" y="10426"/>
                </a:cxn>
                <a:cxn ang="0">
                  <a:pos x="1181" y="11645"/>
                </a:cxn>
                <a:cxn ang="0">
                  <a:pos x="1181" y="12863"/>
                </a:cxn>
                <a:cxn ang="0">
                  <a:pos x="738" y="14082"/>
                </a:cxn>
                <a:cxn ang="0">
                  <a:pos x="738" y="14488"/>
                </a:cxn>
                <a:cxn ang="0">
                  <a:pos x="1771" y="14082"/>
                </a:cxn>
                <a:cxn ang="0">
                  <a:pos x="2657" y="13811"/>
                </a:cxn>
                <a:cxn ang="0">
                  <a:pos x="3690" y="14082"/>
                </a:cxn>
                <a:cxn ang="0">
                  <a:pos x="4428" y="14624"/>
                </a:cxn>
                <a:cxn ang="0">
                  <a:pos x="5019" y="15030"/>
                </a:cxn>
                <a:cxn ang="0">
                  <a:pos x="5609" y="15572"/>
                </a:cxn>
                <a:cxn ang="0">
                  <a:pos x="6199" y="16113"/>
                </a:cxn>
                <a:cxn ang="0">
                  <a:pos x="7085" y="15842"/>
                </a:cxn>
                <a:cxn ang="0">
                  <a:pos x="7528" y="14895"/>
                </a:cxn>
                <a:cxn ang="0">
                  <a:pos x="8118" y="15572"/>
                </a:cxn>
                <a:cxn ang="0">
                  <a:pos x="9004" y="15572"/>
                </a:cxn>
                <a:cxn ang="0">
                  <a:pos x="10185" y="15301"/>
                </a:cxn>
                <a:cxn ang="0">
                  <a:pos x="11365" y="15436"/>
                </a:cxn>
                <a:cxn ang="0">
                  <a:pos x="12694" y="15436"/>
                </a:cxn>
                <a:cxn ang="0">
                  <a:pos x="14022" y="15436"/>
                </a:cxn>
                <a:cxn ang="0">
                  <a:pos x="15351" y="15436"/>
                </a:cxn>
                <a:cxn ang="0">
                  <a:pos x="15794" y="14624"/>
                </a:cxn>
                <a:cxn ang="0">
                  <a:pos x="15203" y="13947"/>
                </a:cxn>
                <a:cxn ang="0">
                  <a:pos x="15203" y="12728"/>
                </a:cxn>
                <a:cxn ang="0">
                  <a:pos x="15056" y="11645"/>
                </a:cxn>
                <a:cxn ang="0">
                  <a:pos x="14908" y="10562"/>
                </a:cxn>
                <a:cxn ang="0">
                  <a:pos x="14760" y="9478"/>
                </a:cxn>
                <a:cxn ang="0">
                  <a:pos x="14613" y="8260"/>
                </a:cxn>
                <a:cxn ang="0">
                  <a:pos x="14465" y="7176"/>
                </a:cxn>
                <a:cxn ang="0">
                  <a:pos x="14318" y="6093"/>
                </a:cxn>
                <a:cxn ang="0">
                  <a:pos x="14170" y="5010"/>
                </a:cxn>
                <a:cxn ang="0">
                  <a:pos x="14170" y="3791"/>
                </a:cxn>
                <a:cxn ang="0">
                  <a:pos x="14318" y="2979"/>
                </a:cxn>
                <a:cxn ang="0">
                  <a:pos x="15646" y="2979"/>
                </a:cxn>
              </a:cxnLst>
              <a:rect l="0" t="0" r="r" b="b"/>
              <a:pathLst>
                <a:path w="16384" h="16384">
                  <a:moveTo>
                    <a:pt x="16384" y="2979"/>
                  </a:moveTo>
                  <a:lnTo>
                    <a:pt x="16384" y="2844"/>
                  </a:lnTo>
                  <a:lnTo>
                    <a:pt x="16236" y="2844"/>
                  </a:lnTo>
                  <a:lnTo>
                    <a:pt x="16089" y="2844"/>
                  </a:lnTo>
                  <a:lnTo>
                    <a:pt x="16089" y="2708"/>
                  </a:lnTo>
                  <a:lnTo>
                    <a:pt x="15941" y="2708"/>
                  </a:lnTo>
                  <a:lnTo>
                    <a:pt x="15794" y="2573"/>
                  </a:lnTo>
                  <a:lnTo>
                    <a:pt x="15646" y="2573"/>
                  </a:lnTo>
                  <a:lnTo>
                    <a:pt x="15646" y="2437"/>
                  </a:lnTo>
                  <a:lnTo>
                    <a:pt x="15498" y="2437"/>
                  </a:lnTo>
                  <a:lnTo>
                    <a:pt x="15351" y="2302"/>
                  </a:lnTo>
                  <a:lnTo>
                    <a:pt x="15203" y="2302"/>
                  </a:lnTo>
                  <a:lnTo>
                    <a:pt x="15203" y="2166"/>
                  </a:lnTo>
                  <a:lnTo>
                    <a:pt x="15056" y="2166"/>
                  </a:lnTo>
                  <a:lnTo>
                    <a:pt x="14908" y="2166"/>
                  </a:lnTo>
                  <a:lnTo>
                    <a:pt x="14908" y="2031"/>
                  </a:lnTo>
                  <a:lnTo>
                    <a:pt x="14760" y="2031"/>
                  </a:lnTo>
                  <a:lnTo>
                    <a:pt x="14613" y="1896"/>
                  </a:lnTo>
                  <a:lnTo>
                    <a:pt x="14465" y="1896"/>
                  </a:lnTo>
                  <a:lnTo>
                    <a:pt x="14465" y="1760"/>
                  </a:lnTo>
                  <a:lnTo>
                    <a:pt x="14318" y="1760"/>
                  </a:lnTo>
                  <a:lnTo>
                    <a:pt x="14170" y="1625"/>
                  </a:lnTo>
                  <a:lnTo>
                    <a:pt x="14022" y="1625"/>
                  </a:lnTo>
                  <a:lnTo>
                    <a:pt x="14022" y="1489"/>
                  </a:lnTo>
                  <a:lnTo>
                    <a:pt x="13875" y="1489"/>
                  </a:lnTo>
                  <a:lnTo>
                    <a:pt x="13727" y="1354"/>
                  </a:lnTo>
                  <a:lnTo>
                    <a:pt x="13580" y="1354"/>
                  </a:lnTo>
                  <a:lnTo>
                    <a:pt x="13580" y="1219"/>
                  </a:lnTo>
                  <a:lnTo>
                    <a:pt x="13432" y="1219"/>
                  </a:lnTo>
                  <a:lnTo>
                    <a:pt x="13284" y="1219"/>
                  </a:lnTo>
                  <a:lnTo>
                    <a:pt x="13284" y="1083"/>
                  </a:lnTo>
                  <a:lnTo>
                    <a:pt x="13137" y="1083"/>
                  </a:lnTo>
                  <a:lnTo>
                    <a:pt x="12989" y="948"/>
                  </a:lnTo>
                  <a:lnTo>
                    <a:pt x="12842" y="948"/>
                  </a:lnTo>
                  <a:lnTo>
                    <a:pt x="12842" y="812"/>
                  </a:lnTo>
                  <a:lnTo>
                    <a:pt x="12694" y="812"/>
                  </a:lnTo>
                  <a:lnTo>
                    <a:pt x="12546" y="677"/>
                  </a:lnTo>
                  <a:lnTo>
                    <a:pt x="12399" y="677"/>
                  </a:lnTo>
                  <a:lnTo>
                    <a:pt x="12399" y="542"/>
                  </a:lnTo>
                  <a:lnTo>
                    <a:pt x="12251" y="542"/>
                  </a:lnTo>
                  <a:lnTo>
                    <a:pt x="12103" y="542"/>
                  </a:lnTo>
                  <a:lnTo>
                    <a:pt x="12103" y="406"/>
                  </a:lnTo>
                  <a:lnTo>
                    <a:pt x="11956" y="406"/>
                  </a:lnTo>
                  <a:lnTo>
                    <a:pt x="11808" y="271"/>
                  </a:lnTo>
                  <a:lnTo>
                    <a:pt x="11661" y="271"/>
                  </a:lnTo>
                  <a:lnTo>
                    <a:pt x="11661" y="135"/>
                  </a:lnTo>
                  <a:lnTo>
                    <a:pt x="11513" y="135"/>
                  </a:lnTo>
                  <a:lnTo>
                    <a:pt x="11365" y="0"/>
                  </a:lnTo>
                  <a:lnTo>
                    <a:pt x="11365" y="135"/>
                  </a:lnTo>
                  <a:lnTo>
                    <a:pt x="11365" y="271"/>
                  </a:lnTo>
                  <a:lnTo>
                    <a:pt x="11365" y="406"/>
                  </a:lnTo>
                  <a:lnTo>
                    <a:pt x="11365" y="0"/>
                  </a:lnTo>
                  <a:lnTo>
                    <a:pt x="11365" y="135"/>
                  </a:lnTo>
                  <a:lnTo>
                    <a:pt x="11365" y="271"/>
                  </a:lnTo>
                  <a:lnTo>
                    <a:pt x="11365" y="406"/>
                  </a:lnTo>
                  <a:lnTo>
                    <a:pt x="11365" y="542"/>
                  </a:lnTo>
                  <a:lnTo>
                    <a:pt x="11365" y="677"/>
                  </a:lnTo>
                  <a:lnTo>
                    <a:pt x="11365" y="812"/>
                  </a:lnTo>
                  <a:lnTo>
                    <a:pt x="11365" y="948"/>
                  </a:lnTo>
                  <a:lnTo>
                    <a:pt x="11365" y="1083"/>
                  </a:lnTo>
                  <a:lnTo>
                    <a:pt x="11365" y="1219"/>
                  </a:lnTo>
                  <a:lnTo>
                    <a:pt x="11365" y="1354"/>
                  </a:lnTo>
                  <a:lnTo>
                    <a:pt x="11365" y="1489"/>
                  </a:lnTo>
                  <a:lnTo>
                    <a:pt x="11365" y="1625"/>
                  </a:lnTo>
                  <a:lnTo>
                    <a:pt x="11218" y="1625"/>
                  </a:lnTo>
                  <a:lnTo>
                    <a:pt x="11070" y="1625"/>
                  </a:lnTo>
                  <a:lnTo>
                    <a:pt x="10923" y="1625"/>
                  </a:lnTo>
                  <a:lnTo>
                    <a:pt x="10775" y="1625"/>
                  </a:lnTo>
                  <a:lnTo>
                    <a:pt x="10627" y="1625"/>
                  </a:lnTo>
                  <a:lnTo>
                    <a:pt x="10480" y="1625"/>
                  </a:lnTo>
                  <a:lnTo>
                    <a:pt x="10332" y="1625"/>
                  </a:lnTo>
                  <a:lnTo>
                    <a:pt x="10185" y="1625"/>
                  </a:lnTo>
                  <a:lnTo>
                    <a:pt x="10037" y="1625"/>
                  </a:lnTo>
                  <a:lnTo>
                    <a:pt x="9889" y="1625"/>
                  </a:lnTo>
                  <a:lnTo>
                    <a:pt x="9742" y="1625"/>
                  </a:lnTo>
                  <a:lnTo>
                    <a:pt x="9594" y="1625"/>
                  </a:lnTo>
                  <a:lnTo>
                    <a:pt x="9447" y="1625"/>
                  </a:lnTo>
                  <a:lnTo>
                    <a:pt x="9299" y="1625"/>
                  </a:lnTo>
                  <a:lnTo>
                    <a:pt x="9151" y="1625"/>
                  </a:lnTo>
                  <a:lnTo>
                    <a:pt x="9004" y="1625"/>
                  </a:lnTo>
                  <a:lnTo>
                    <a:pt x="8856" y="1625"/>
                  </a:lnTo>
                  <a:lnTo>
                    <a:pt x="8709" y="1625"/>
                  </a:lnTo>
                  <a:lnTo>
                    <a:pt x="8561" y="1625"/>
                  </a:lnTo>
                  <a:lnTo>
                    <a:pt x="8413" y="1625"/>
                  </a:lnTo>
                  <a:lnTo>
                    <a:pt x="8266" y="1625"/>
                  </a:lnTo>
                  <a:lnTo>
                    <a:pt x="8118" y="1625"/>
                  </a:lnTo>
                  <a:lnTo>
                    <a:pt x="7971" y="1625"/>
                  </a:lnTo>
                  <a:lnTo>
                    <a:pt x="7823" y="1625"/>
                  </a:lnTo>
                  <a:lnTo>
                    <a:pt x="7675" y="1625"/>
                  </a:lnTo>
                  <a:lnTo>
                    <a:pt x="7528" y="1625"/>
                  </a:lnTo>
                  <a:lnTo>
                    <a:pt x="7380" y="1625"/>
                  </a:lnTo>
                  <a:lnTo>
                    <a:pt x="7233" y="1625"/>
                  </a:lnTo>
                  <a:lnTo>
                    <a:pt x="7085" y="1625"/>
                  </a:lnTo>
                  <a:lnTo>
                    <a:pt x="6937" y="1625"/>
                  </a:lnTo>
                  <a:lnTo>
                    <a:pt x="6937" y="1760"/>
                  </a:lnTo>
                  <a:lnTo>
                    <a:pt x="6937" y="1896"/>
                  </a:lnTo>
                  <a:lnTo>
                    <a:pt x="6937" y="2031"/>
                  </a:lnTo>
                  <a:lnTo>
                    <a:pt x="6937" y="2166"/>
                  </a:lnTo>
                  <a:lnTo>
                    <a:pt x="6937" y="2302"/>
                  </a:lnTo>
                  <a:lnTo>
                    <a:pt x="6937" y="2437"/>
                  </a:lnTo>
                  <a:lnTo>
                    <a:pt x="6937" y="2573"/>
                  </a:lnTo>
                  <a:lnTo>
                    <a:pt x="6937" y="2708"/>
                  </a:lnTo>
                  <a:lnTo>
                    <a:pt x="6937" y="2844"/>
                  </a:lnTo>
                  <a:lnTo>
                    <a:pt x="6937" y="2979"/>
                  </a:lnTo>
                  <a:lnTo>
                    <a:pt x="6937" y="3114"/>
                  </a:lnTo>
                  <a:lnTo>
                    <a:pt x="6937" y="3250"/>
                  </a:lnTo>
                  <a:lnTo>
                    <a:pt x="6937" y="3385"/>
                  </a:lnTo>
                  <a:lnTo>
                    <a:pt x="6937" y="3521"/>
                  </a:lnTo>
                  <a:lnTo>
                    <a:pt x="6937" y="3656"/>
                  </a:lnTo>
                  <a:lnTo>
                    <a:pt x="6937" y="3791"/>
                  </a:lnTo>
                  <a:lnTo>
                    <a:pt x="6937" y="3927"/>
                  </a:lnTo>
                  <a:lnTo>
                    <a:pt x="6937" y="4062"/>
                  </a:lnTo>
                  <a:lnTo>
                    <a:pt x="6937" y="4198"/>
                  </a:lnTo>
                  <a:lnTo>
                    <a:pt x="6937" y="4333"/>
                  </a:lnTo>
                  <a:lnTo>
                    <a:pt x="6937" y="4468"/>
                  </a:lnTo>
                  <a:lnTo>
                    <a:pt x="6937" y="4604"/>
                  </a:lnTo>
                  <a:lnTo>
                    <a:pt x="6937" y="4739"/>
                  </a:lnTo>
                  <a:lnTo>
                    <a:pt x="6937" y="4875"/>
                  </a:lnTo>
                  <a:lnTo>
                    <a:pt x="6937" y="5010"/>
                  </a:lnTo>
                  <a:lnTo>
                    <a:pt x="6790" y="5010"/>
                  </a:lnTo>
                  <a:lnTo>
                    <a:pt x="6642" y="5010"/>
                  </a:lnTo>
                  <a:lnTo>
                    <a:pt x="6495" y="5010"/>
                  </a:lnTo>
                  <a:lnTo>
                    <a:pt x="6495" y="5145"/>
                  </a:lnTo>
                  <a:lnTo>
                    <a:pt x="6347" y="5145"/>
                  </a:lnTo>
                  <a:lnTo>
                    <a:pt x="6199" y="5145"/>
                  </a:lnTo>
                  <a:lnTo>
                    <a:pt x="6052" y="5145"/>
                  </a:lnTo>
                  <a:lnTo>
                    <a:pt x="5904" y="5145"/>
                  </a:lnTo>
                  <a:lnTo>
                    <a:pt x="5757" y="5145"/>
                  </a:lnTo>
                  <a:lnTo>
                    <a:pt x="5757" y="5281"/>
                  </a:lnTo>
                  <a:lnTo>
                    <a:pt x="5609" y="5281"/>
                  </a:lnTo>
                  <a:lnTo>
                    <a:pt x="5461" y="5281"/>
                  </a:lnTo>
                  <a:lnTo>
                    <a:pt x="5461" y="5416"/>
                  </a:lnTo>
                  <a:lnTo>
                    <a:pt x="5461" y="5552"/>
                  </a:lnTo>
                  <a:lnTo>
                    <a:pt x="5314" y="5552"/>
                  </a:lnTo>
                  <a:lnTo>
                    <a:pt x="5314" y="5687"/>
                  </a:lnTo>
                  <a:lnTo>
                    <a:pt x="5314" y="5822"/>
                  </a:lnTo>
                  <a:lnTo>
                    <a:pt x="5314" y="5958"/>
                  </a:lnTo>
                  <a:lnTo>
                    <a:pt x="5314" y="6093"/>
                  </a:lnTo>
                  <a:lnTo>
                    <a:pt x="5314" y="6229"/>
                  </a:lnTo>
                  <a:lnTo>
                    <a:pt x="5314" y="6364"/>
                  </a:lnTo>
                  <a:lnTo>
                    <a:pt x="5314" y="6499"/>
                  </a:lnTo>
                  <a:lnTo>
                    <a:pt x="5314" y="6635"/>
                  </a:lnTo>
                  <a:lnTo>
                    <a:pt x="5314" y="6770"/>
                  </a:lnTo>
                  <a:lnTo>
                    <a:pt x="5314" y="6906"/>
                  </a:lnTo>
                  <a:lnTo>
                    <a:pt x="5314" y="7041"/>
                  </a:lnTo>
                  <a:lnTo>
                    <a:pt x="5314" y="7176"/>
                  </a:lnTo>
                  <a:lnTo>
                    <a:pt x="5461" y="7312"/>
                  </a:lnTo>
                  <a:lnTo>
                    <a:pt x="5461" y="7447"/>
                  </a:lnTo>
                  <a:lnTo>
                    <a:pt x="5461" y="7583"/>
                  </a:lnTo>
                  <a:lnTo>
                    <a:pt x="5461" y="7718"/>
                  </a:lnTo>
                  <a:lnTo>
                    <a:pt x="5314" y="7718"/>
                  </a:lnTo>
                  <a:lnTo>
                    <a:pt x="5166" y="7718"/>
                  </a:lnTo>
                  <a:lnTo>
                    <a:pt x="5019" y="7718"/>
                  </a:lnTo>
                  <a:lnTo>
                    <a:pt x="4871" y="7718"/>
                  </a:lnTo>
                  <a:lnTo>
                    <a:pt x="4723" y="7718"/>
                  </a:lnTo>
                  <a:lnTo>
                    <a:pt x="4576" y="7718"/>
                  </a:lnTo>
                  <a:lnTo>
                    <a:pt x="4428" y="7718"/>
                  </a:lnTo>
                  <a:lnTo>
                    <a:pt x="4281" y="7718"/>
                  </a:lnTo>
                  <a:lnTo>
                    <a:pt x="4133" y="7718"/>
                  </a:lnTo>
                  <a:lnTo>
                    <a:pt x="3985" y="7718"/>
                  </a:lnTo>
                  <a:lnTo>
                    <a:pt x="3838" y="7718"/>
                  </a:lnTo>
                  <a:lnTo>
                    <a:pt x="3690" y="7718"/>
                  </a:lnTo>
                  <a:lnTo>
                    <a:pt x="3542" y="7718"/>
                  </a:lnTo>
                  <a:lnTo>
                    <a:pt x="3395" y="7718"/>
                  </a:lnTo>
                  <a:lnTo>
                    <a:pt x="3247" y="7718"/>
                  </a:lnTo>
                  <a:lnTo>
                    <a:pt x="3100" y="7718"/>
                  </a:lnTo>
                  <a:lnTo>
                    <a:pt x="2952" y="7718"/>
                  </a:lnTo>
                  <a:lnTo>
                    <a:pt x="2804" y="7718"/>
                  </a:lnTo>
                  <a:lnTo>
                    <a:pt x="2657" y="7718"/>
                  </a:lnTo>
                  <a:lnTo>
                    <a:pt x="2509" y="7718"/>
                  </a:lnTo>
                  <a:lnTo>
                    <a:pt x="2362" y="7718"/>
                  </a:lnTo>
                  <a:lnTo>
                    <a:pt x="2214" y="7718"/>
                  </a:lnTo>
                  <a:lnTo>
                    <a:pt x="2066" y="7718"/>
                  </a:lnTo>
                  <a:lnTo>
                    <a:pt x="1919" y="7718"/>
                  </a:lnTo>
                  <a:lnTo>
                    <a:pt x="1771" y="7718"/>
                  </a:lnTo>
                  <a:lnTo>
                    <a:pt x="1624" y="7718"/>
                  </a:lnTo>
                  <a:lnTo>
                    <a:pt x="1476" y="7718"/>
                  </a:lnTo>
                  <a:lnTo>
                    <a:pt x="1328" y="7718"/>
                  </a:lnTo>
                  <a:lnTo>
                    <a:pt x="1181" y="7718"/>
                  </a:lnTo>
                  <a:lnTo>
                    <a:pt x="1033" y="7718"/>
                  </a:lnTo>
                  <a:lnTo>
                    <a:pt x="886" y="7718"/>
                  </a:lnTo>
                  <a:lnTo>
                    <a:pt x="738" y="7718"/>
                  </a:lnTo>
                  <a:lnTo>
                    <a:pt x="590" y="7718"/>
                  </a:lnTo>
                  <a:lnTo>
                    <a:pt x="443" y="7718"/>
                  </a:lnTo>
                  <a:lnTo>
                    <a:pt x="295" y="7718"/>
                  </a:lnTo>
                  <a:lnTo>
                    <a:pt x="295" y="7853"/>
                  </a:lnTo>
                  <a:lnTo>
                    <a:pt x="295" y="7989"/>
                  </a:lnTo>
                  <a:lnTo>
                    <a:pt x="148" y="7989"/>
                  </a:lnTo>
                  <a:lnTo>
                    <a:pt x="148" y="8124"/>
                  </a:lnTo>
                  <a:lnTo>
                    <a:pt x="0" y="8124"/>
                  </a:lnTo>
                  <a:lnTo>
                    <a:pt x="0" y="8260"/>
                  </a:lnTo>
                  <a:lnTo>
                    <a:pt x="0" y="8124"/>
                  </a:lnTo>
                  <a:lnTo>
                    <a:pt x="148" y="8124"/>
                  </a:lnTo>
                  <a:lnTo>
                    <a:pt x="295" y="8260"/>
                  </a:lnTo>
                  <a:lnTo>
                    <a:pt x="295" y="8395"/>
                  </a:lnTo>
                  <a:lnTo>
                    <a:pt x="443" y="8531"/>
                  </a:lnTo>
                  <a:lnTo>
                    <a:pt x="443" y="8666"/>
                  </a:lnTo>
                  <a:lnTo>
                    <a:pt x="443" y="8801"/>
                  </a:lnTo>
                  <a:lnTo>
                    <a:pt x="590" y="8801"/>
                  </a:lnTo>
                  <a:lnTo>
                    <a:pt x="738" y="8801"/>
                  </a:lnTo>
                  <a:lnTo>
                    <a:pt x="886" y="8937"/>
                  </a:lnTo>
                  <a:lnTo>
                    <a:pt x="886" y="9072"/>
                  </a:lnTo>
                  <a:lnTo>
                    <a:pt x="886" y="9208"/>
                  </a:lnTo>
                  <a:lnTo>
                    <a:pt x="1033" y="9208"/>
                  </a:lnTo>
                  <a:lnTo>
                    <a:pt x="1033" y="9343"/>
                  </a:lnTo>
                  <a:lnTo>
                    <a:pt x="1033" y="9478"/>
                  </a:lnTo>
                  <a:lnTo>
                    <a:pt x="1033" y="9614"/>
                  </a:lnTo>
                  <a:lnTo>
                    <a:pt x="1033" y="9749"/>
                  </a:lnTo>
                  <a:lnTo>
                    <a:pt x="1033" y="9885"/>
                  </a:lnTo>
                  <a:lnTo>
                    <a:pt x="886" y="10020"/>
                  </a:lnTo>
                  <a:lnTo>
                    <a:pt x="886" y="10155"/>
                  </a:lnTo>
                  <a:lnTo>
                    <a:pt x="738" y="10155"/>
                  </a:lnTo>
                  <a:lnTo>
                    <a:pt x="738" y="10291"/>
                  </a:lnTo>
                  <a:lnTo>
                    <a:pt x="590" y="10291"/>
                  </a:lnTo>
                  <a:lnTo>
                    <a:pt x="590" y="10426"/>
                  </a:lnTo>
                  <a:lnTo>
                    <a:pt x="738" y="10426"/>
                  </a:lnTo>
                  <a:lnTo>
                    <a:pt x="738" y="10562"/>
                  </a:lnTo>
                  <a:lnTo>
                    <a:pt x="886" y="10697"/>
                  </a:lnTo>
                  <a:lnTo>
                    <a:pt x="886" y="10832"/>
                  </a:lnTo>
                  <a:lnTo>
                    <a:pt x="1033" y="10968"/>
                  </a:lnTo>
                  <a:lnTo>
                    <a:pt x="1181" y="11103"/>
                  </a:lnTo>
                  <a:lnTo>
                    <a:pt x="1181" y="11239"/>
                  </a:lnTo>
                  <a:lnTo>
                    <a:pt x="1181" y="11374"/>
                  </a:lnTo>
                  <a:lnTo>
                    <a:pt x="1181" y="11509"/>
                  </a:lnTo>
                  <a:lnTo>
                    <a:pt x="1181" y="11645"/>
                  </a:lnTo>
                  <a:lnTo>
                    <a:pt x="1181" y="11780"/>
                  </a:lnTo>
                  <a:lnTo>
                    <a:pt x="1181" y="11916"/>
                  </a:lnTo>
                  <a:lnTo>
                    <a:pt x="1181" y="12051"/>
                  </a:lnTo>
                  <a:lnTo>
                    <a:pt x="1181" y="12186"/>
                  </a:lnTo>
                  <a:lnTo>
                    <a:pt x="1181" y="12322"/>
                  </a:lnTo>
                  <a:lnTo>
                    <a:pt x="1181" y="12457"/>
                  </a:lnTo>
                  <a:lnTo>
                    <a:pt x="1181" y="12593"/>
                  </a:lnTo>
                  <a:lnTo>
                    <a:pt x="1181" y="12728"/>
                  </a:lnTo>
                  <a:lnTo>
                    <a:pt x="1181" y="12863"/>
                  </a:lnTo>
                  <a:lnTo>
                    <a:pt x="1033" y="12999"/>
                  </a:lnTo>
                  <a:lnTo>
                    <a:pt x="1033" y="13134"/>
                  </a:lnTo>
                  <a:lnTo>
                    <a:pt x="1033" y="13270"/>
                  </a:lnTo>
                  <a:lnTo>
                    <a:pt x="886" y="13405"/>
                  </a:lnTo>
                  <a:lnTo>
                    <a:pt x="886" y="13540"/>
                  </a:lnTo>
                  <a:lnTo>
                    <a:pt x="738" y="13676"/>
                  </a:lnTo>
                  <a:lnTo>
                    <a:pt x="738" y="13811"/>
                  </a:lnTo>
                  <a:lnTo>
                    <a:pt x="738" y="13947"/>
                  </a:lnTo>
                  <a:lnTo>
                    <a:pt x="738" y="14082"/>
                  </a:lnTo>
                  <a:lnTo>
                    <a:pt x="590" y="14082"/>
                  </a:lnTo>
                  <a:lnTo>
                    <a:pt x="590" y="14218"/>
                  </a:lnTo>
                  <a:lnTo>
                    <a:pt x="590" y="14353"/>
                  </a:lnTo>
                  <a:lnTo>
                    <a:pt x="590" y="14488"/>
                  </a:lnTo>
                  <a:lnTo>
                    <a:pt x="590" y="14624"/>
                  </a:lnTo>
                  <a:lnTo>
                    <a:pt x="443" y="14624"/>
                  </a:lnTo>
                  <a:lnTo>
                    <a:pt x="590" y="14624"/>
                  </a:lnTo>
                  <a:lnTo>
                    <a:pt x="590" y="14488"/>
                  </a:lnTo>
                  <a:lnTo>
                    <a:pt x="738" y="14488"/>
                  </a:lnTo>
                  <a:lnTo>
                    <a:pt x="738" y="14353"/>
                  </a:lnTo>
                  <a:lnTo>
                    <a:pt x="738" y="14218"/>
                  </a:lnTo>
                  <a:lnTo>
                    <a:pt x="886" y="14082"/>
                  </a:lnTo>
                  <a:lnTo>
                    <a:pt x="1033" y="14082"/>
                  </a:lnTo>
                  <a:lnTo>
                    <a:pt x="1181" y="14082"/>
                  </a:lnTo>
                  <a:lnTo>
                    <a:pt x="1328" y="14082"/>
                  </a:lnTo>
                  <a:lnTo>
                    <a:pt x="1476" y="14082"/>
                  </a:lnTo>
                  <a:lnTo>
                    <a:pt x="1624" y="14082"/>
                  </a:lnTo>
                  <a:lnTo>
                    <a:pt x="1771" y="14082"/>
                  </a:lnTo>
                  <a:lnTo>
                    <a:pt x="1919" y="14082"/>
                  </a:lnTo>
                  <a:lnTo>
                    <a:pt x="2066" y="14082"/>
                  </a:lnTo>
                  <a:lnTo>
                    <a:pt x="2066" y="13947"/>
                  </a:lnTo>
                  <a:lnTo>
                    <a:pt x="2214" y="13947"/>
                  </a:lnTo>
                  <a:lnTo>
                    <a:pt x="2362" y="13947"/>
                  </a:lnTo>
                  <a:lnTo>
                    <a:pt x="2509" y="13947"/>
                  </a:lnTo>
                  <a:lnTo>
                    <a:pt x="2509" y="13811"/>
                  </a:lnTo>
                  <a:lnTo>
                    <a:pt x="2657" y="13947"/>
                  </a:lnTo>
                  <a:lnTo>
                    <a:pt x="2657" y="13811"/>
                  </a:lnTo>
                  <a:lnTo>
                    <a:pt x="2804" y="13811"/>
                  </a:lnTo>
                  <a:lnTo>
                    <a:pt x="2804" y="13947"/>
                  </a:lnTo>
                  <a:lnTo>
                    <a:pt x="2952" y="13947"/>
                  </a:lnTo>
                  <a:lnTo>
                    <a:pt x="3100" y="13947"/>
                  </a:lnTo>
                  <a:lnTo>
                    <a:pt x="3247" y="13947"/>
                  </a:lnTo>
                  <a:lnTo>
                    <a:pt x="3395" y="13947"/>
                  </a:lnTo>
                  <a:lnTo>
                    <a:pt x="3542" y="13947"/>
                  </a:lnTo>
                  <a:lnTo>
                    <a:pt x="3542" y="14082"/>
                  </a:lnTo>
                  <a:lnTo>
                    <a:pt x="3690" y="14082"/>
                  </a:lnTo>
                  <a:lnTo>
                    <a:pt x="3838" y="14082"/>
                  </a:lnTo>
                  <a:lnTo>
                    <a:pt x="3838" y="14218"/>
                  </a:lnTo>
                  <a:lnTo>
                    <a:pt x="3985" y="14218"/>
                  </a:lnTo>
                  <a:lnTo>
                    <a:pt x="3985" y="14353"/>
                  </a:lnTo>
                  <a:lnTo>
                    <a:pt x="3985" y="14488"/>
                  </a:lnTo>
                  <a:lnTo>
                    <a:pt x="4133" y="14488"/>
                  </a:lnTo>
                  <a:lnTo>
                    <a:pt x="4281" y="14488"/>
                  </a:lnTo>
                  <a:lnTo>
                    <a:pt x="4428" y="14488"/>
                  </a:lnTo>
                  <a:lnTo>
                    <a:pt x="4428" y="14624"/>
                  </a:lnTo>
                  <a:lnTo>
                    <a:pt x="4576" y="14624"/>
                  </a:lnTo>
                  <a:lnTo>
                    <a:pt x="4576" y="14488"/>
                  </a:lnTo>
                  <a:lnTo>
                    <a:pt x="4723" y="14488"/>
                  </a:lnTo>
                  <a:lnTo>
                    <a:pt x="4723" y="14624"/>
                  </a:lnTo>
                  <a:lnTo>
                    <a:pt x="4871" y="14624"/>
                  </a:lnTo>
                  <a:lnTo>
                    <a:pt x="4871" y="14759"/>
                  </a:lnTo>
                  <a:lnTo>
                    <a:pt x="4871" y="14895"/>
                  </a:lnTo>
                  <a:lnTo>
                    <a:pt x="5019" y="14895"/>
                  </a:lnTo>
                  <a:lnTo>
                    <a:pt x="5019" y="15030"/>
                  </a:lnTo>
                  <a:lnTo>
                    <a:pt x="5019" y="15165"/>
                  </a:lnTo>
                  <a:lnTo>
                    <a:pt x="5166" y="15165"/>
                  </a:lnTo>
                  <a:lnTo>
                    <a:pt x="5166" y="15301"/>
                  </a:lnTo>
                  <a:lnTo>
                    <a:pt x="5314" y="15436"/>
                  </a:lnTo>
                  <a:lnTo>
                    <a:pt x="5314" y="15301"/>
                  </a:lnTo>
                  <a:lnTo>
                    <a:pt x="5461" y="15301"/>
                  </a:lnTo>
                  <a:lnTo>
                    <a:pt x="5461" y="15436"/>
                  </a:lnTo>
                  <a:lnTo>
                    <a:pt x="5461" y="15572"/>
                  </a:lnTo>
                  <a:lnTo>
                    <a:pt x="5609" y="15572"/>
                  </a:lnTo>
                  <a:lnTo>
                    <a:pt x="5609" y="15707"/>
                  </a:lnTo>
                  <a:lnTo>
                    <a:pt x="5461" y="15707"/>
                  </a:lnTo>
                  <a:lnTo>
                    <a:pt x="5609" y="15707"/>
                  </a:lnTo>
                  <a:lnTo>
                    <a:pt x="5757" y="15842"/>
                  </a:lnTo>
                  <a:lnTo>
                    <a:pt x="5904" y="15842"/>
                  </a:lnTo>
                  <a:lnTo>
                    <a:pt x="5904" y="15978"/>
                  </a:lnTo>
                  <a:lnTo>
                    <a:pt x="6052" y="15978"/>
                  </a:lnTo>
                  <a:lnTo>
                    <a:pt x="6052" y="16113"/>
                  </a:lnTo>
                  <a:lnTo>
                    <a:pt x="6199" y="16113"/>
                  </a:lnTo>
                  <a:lnTo>
                    <a:pt x="6347" y="16249"/>
                  </a:lnTo>
                  <a:lnTo>
                    <a:pt x="6495" y="16249"/>
                  </a:lnTo>
                  <a:lnTo>
                    <a:pt x="6495" y="16384"/>
                  </a:lnTo>
                  <a:lnTo>
                    <a:pt x="6495" y="16249"/>
                  </a:lnTo>
                  <a:lnTo>
                    <a:pt x="6642" y="16249"/>
                  </a:lnTo>
                  <a:lnTo>
                    <a:pt x="6642" y="16113"/>
                  </a:lnTo>
                  <a:lnTo>
                    <a:pt x="6790" y="16113"/>
                  </a:lnTo>
                  <a:lnTo>
                    <a:pt x="6937" y="15978"/>
                  </a:lnTo>
                  <a:lnTo>
                    <a:pt x="7085" y="15842"/>
                  </a:lnTo>
                  <a:lnTo>
                    <a:pt x="7085" y="15707"/>
                  </a:lnTo>
                  <a:lnTo>
                    <a:pt x="7233" y="15572"/>
                  </a:lnTo>
                  <a:lnTo>
                    <a:pt x="7233" y="15436"/>
                  </a:lnTo>
                  <a:lnTo>
                    <a:pt x="7233" y="15301"/>
                  </a:lnTo>
                  <a:lnTo>
                    <a:pt x="7380" y="15301"/>
                  </a:lnTo>
                  <a:lnTo>
                    <a:pt x="7380" y="15165"/>
                  </a:lnTo>
                  <a:lnTo>
                    <a:pt x="7380" y="15030"/>
                  </a:lnTo>
                  <a:lnTo>
                    <a:pt x="7380" y="14895"/>
                  </a:lnTo>
                  <a:lnTo>
                    <a:pt x="7528" y="14895"/>
                  </a:lnTo>
                  <a:lnTo>
                    <a:pt x="7675" y="14895"/>
                  </a:lnTo>
                  <a:lnTo>
                    <a:pt x="7823" y="14895"/>
                  </a:lnTo>
                  <a:lnTo>
                    <a:pt x="7823" y="15030"/>
                  </a:lnTo>
                  <a:lnTo>
                    <a:pt x="7971" y="15030"/>
                  </a:lnTo>
                  <a:lnTo>
                    <a:pt x="7971" y="15165"/>
                  </a:lnTo>
                  <a:lnTo>
                    <a:pt x="7971" y="15301"/>
                  </a:lnTo>
                  <a:lnTo>
                    <a:pt x="7971" y="15436"/>
                  </a:lnTo>
                  <a:lnTo>
                    <a:pt x="8118" y="15436"/>
                  </a:lnTo>
                  <a:lnTo>
                    <a:pt x="8118" y="15572"/>
                  </a:lnTo>
                  <a:lnTo>
                    <a:pt x="8118" y="15707"/>
                  </a:lnTo>
                  <a:lnTo>
                    <a:pt x="8266" y="15707"/>
                  </a:lnTo>
                  <a:lnTo>
                    <a:pt x="8413" y="15842"/>
                  </a:lnTo>
                  <a:lnTo>
                    <a:pt x="8561" y="15842"/>
                  </a:lnTo>
                  <a:lnTo>
                    <a:pt x="8709" y="15842"/>
                  </a:lnTo>
                  <a:lnTo>
                    <a:pt x="8709" y="15707"/>
                  </a:lnTo>
                  <a:lnTo>
                    <a:pt x="8856" y="15707"/>
                  </a:lnTo>
                  <a:lnTo>
                    <a:pt x="8856" y="15572"/>
                  </a:lnTo>
                  <a:lnTo>
                    <a:pt x="9004" y="15572"/>
                  </a:lnTo>
                  <a:lnTo>
                    <a:pt x="9151" y="15436"/>
                  </a:lnTo>
                  <a:lnTo>
                    <a:pt x="9299" y="15436"/>
                  </a:lnTo>
                  <a:lnTo>
                    <a:pt x="9299" y="15301"/>
                  </a:lnTo>
                  <a:lnTo>
                    <a:pt x="9447" y="15301"/>
                  </a:lnTo>
                  <a:lnTo>
                    <a:pt x="9594" y="15301"/>
                  </a:lnTo>
                  <a:lnTo>
                    <a:pt x="9742" y="15301"/>
                  </a:lnTo>
                  <a:lnTo>
                    <a:pt x="9889" y="15301"/>
                  </a:lnTo>
                  <a:lnTo>
                    <a:pt x="10037" y="15301"/>
                  </a:lnTo>
                  <a:lnTo>
                    <a:pt x="10185" y="15301"/>
                  </a:lnTo>
                  <a:lnTo>
                    <a:pt x="10332" y="15301"/>
                  </a:lnTo>
                  <a:lnTo>
                    <a:pt x="10480" y="15301"/>
                  </a:lnTo>
                  <a:lnTo>
                    <a:pt x="10627" y="15301"/>
                  </a:lnTo>
                  <a:lnTo>
                    <a:pt x="10775" y="15301"/>
                  </a:lnTo>
                  <a:lnTo>
                    <a:pt x="10775" y="15436"/>
                  </a:lnTo>
                  <a:lnTo>
                    <a:pt x="10923" y="15436"/>
                  </a:lnTo>
                  <a:lnTo>
                    <a:pt x="11070" y="15436"/>
                  </a:lnTo>
                  <a:lnTo>
                    <a:pt x="11218" y="15436"/>
                  </a:lnTo>
                  <a:lnTo>
                    <a:pt x="11365" y="15436"/>
                  </a:lnTo>
                  <a:lnTo>
                    <a:pt x="11513" y="15436"/>
                  </a:lnTo>
                  <a:lnTo>
                    <a:pt x="11661" y="15436"/>
                  </a:lnTo>
                  <a:lnTo>
                    <a:pt x="11808" y="15436"/>
                  </a:lnTo>
                  <a:lnTo>
                    <a:pt x="11956" y="15436"/>
                  </a:lnTo>
                  <a:lnTo>
                    <a:pt x="12103" y="15436"/>
                  </a:lnTo>
                  <a:lnTo>
                    <a:pt x="12251" y="15436"/>
                  </a:lnTo>
                  <a:lnTo>
                    <a:pt x="12399" y="15436"/>
                  </a:lnTo>
                  <a:lnTo>
                    <a:pt x="12546" y="15436"/>
                  </a:lnTo>
                  <a:lnTo>
                    <a:pt x="12694" y="15436"/>
                  </a:lnTo>
                  <a:lnTo>
                    <a:pt x="12842" y="15436"/>
                  </a:lnTo>
                  <a:lnTo>
                    <a:pt x="12989" y="15436"/>
                  </a:lnTo>
                  <a:lnTo>
                    <a:pt x="13137" y="15436"/>
                  </a:lnTo>
                  <a:lnTo>
                    <a:pt x="13284" y="15436"/>
                  </a:lnTo>
                  <a:lnTo>
                    <a:pt x="13432" y="15436"/>
                  </a:lnTo>
                  <a:lnTo>
                    <a:pt x="13580" y="15436"/>
                  </a:lnTo>
                  <a:lnTo>
                    <a:pt x="13727" y="15436"/>
                  </a:lnTo>
                  <a:lnTo>
                    <a:pt x="13875" y="15436"/>
                  </a:lnTo>
                  <a:lnTo>
                    <a:pt x="14022" y="15436"/>
                  </a:lnTo>
                  <a:lnTo>
                    <a:pt x="14170" y="15436"/>
                  </a:lnTo>
                  <a:lnTo>
                    <a:pt x="14318" y="15436"/>
                  </a:lnTo>
                  <a:lnTo>
                    <a:pt x="14465" y="15436"/>
                  </a:lnTo>
                  <a:lnTo>
                    <a:pt x="14613" y="15436"/>
                  </a:lnTo>
                  <a:lnTo>
                    <a:pt x="14760" y="15436"/>
                  </a:lnTo>
                  <a:lnTo>
                    <a:pt x="14908" y="15436"/>
                  </a:lnTo>
                  <a:lnTo>
                    <a:pt x="15056" y="15436"/>
                  </a:lnTo>
                  <a:lnTo>
                    <a:pt x="15203" y="15436"/>
                  </a:lnTo>
                  <a:lnTo>
                    <a:pt x="15351" y="15436"/>
                  </a:lnTo>
                  <a:lnTo>
                    <a:pt x="15498" y="15436"/>
                  </a:lnTo>
                  <a:lnTo>
                    <a:pt x="15498" y="15301"/>
                  </a:lnTo>
                  <a:lnTo>
                    <a:pt x="15646" y="15301"/>
                  </a:lnTo>
                  <a:lnTo>
                    <a:pt x="15646" y="15165"/>
                  </a:lnTo>
                  <a:lnTo>
                    <a:pt x="15646" y="15030"/>
                  </a:lnTo>
                  <a:lnTo>
                    <a:pt x="15646" y="14895"/>
                  </a:lnTo>
                  <a:lnTo>
                    <a:pt x="15646" y="14759"/>
                  </a:lnTo>
                  <a:lnTo>
                    <a:pt x="15794" y="14759"/>
                  </a:lnTo>
                  <a:lnTo>
                    <a:pt x="15794" y="14624"/>
                  </a:lnTo>
                  <a:lnTo>
                    <a:pt x="15794" y="14488"/>
                  </a:lnTo>
                  <a:lnTo>
                    <a:pt x="15794" y="14353"/>
                  </a:lnTo>
                  <a:lnTo>
                    <a:pt x="15646" y="14353"/>
                  </a:lnTo>
                  <a:lnTo>
                    <a:pt x="15498" y="14353"/>
                  </a:lnTo>
                  <a:lnTo>
                    <a:pt x="15498" y="14218"/>
                  </a:lnTo>
                  <a:lnTo>
                    <a:pt x="15351" y="14218"/>
                  </a:lnTo>
                  <a:lnTo>
                    <a:pt x="15351" y="14082"/>
                  </a:lnTo>
                  <a:lnTo>
                    <a:pt x="15203" y="14082"/>
                  </a:lnTo>
                  <a:lnTo>
                    <a:pt x="15203" y="13947"/>
                  </a:lnTo>
                  <a:lnTo>
                    <a:pt x="15203" y="13811"/>
                  </a:lnTo>
                  <a:lnTo>
                    <a:pt x="15203" y="13676"/>
                  </a:lnTo>
                  <a:lnTo>
                    <a:pt x="15203" y="13540"/>
                  </a:lnTo>
                  <a:lnTo>
                    <a:pt x="15203" y="13405"/>
                  </a:lnTo>
                  <a:lnTo>
                    <a:pt x="15203" y="13270"/>
                  </a:lnTo>
                  <a:lnTo>
                    <a:pt x="15203" y="13134"/>
                  </a:lnTo>
                  <a:lnTo>
                    <a:pt x="15203" y="12999"/>
                  </a:lnTo>
                  <a:lnTo>
                    <a:pt x="15203" y="12863"/>
                  </a:lnTo>
                  <a:lnTo>
                    <a:pt x="15203" y="12728"/>
                  </a:lnTo>
                  <a:lnTo>
                    <a:pt x="15056" y="12728"/>
                  </a:lnTo>
                  <a:lnTo>
                    <a:pt x="15056" y="12593"/>
                  </a:lnTo>
                  <a:lnTo>
                    <a:pt x="15056" y="12457"/>
                  </a:lnTo>
                  <a:lnTo>
                    <a:pt x="15056" y="12322"/>
                  </a:lnTo>
                  <a:lnTo>
                    <a:pt x="15056" y="12186"/>
                  </a:lnTo>
                  <a:lnTo>
                    <a:pt x="15056" y="12051"/>
                  </a:lnTo>
                  <a:lnTo>
                    <a:pt x="15056" y="11916"/>
                  </a:lnTo>
                  <a:lnTo>
                    <a:pt x="15056" y="11780"/>
                  </a:lnTo>
                  <a:lnTo>
                    <a:pt x="15056" y="11645"/>
                  </a:lnTo>
                  <a:lnTo>
                    <a:pt x="15056" y="11509"/>
                  </a:lnTo>
                  <a:lnTo>
                    <a:pt x="14908" y="11509"/>
                  </a:lnTo>
                  <a:lnTo>
                    <a:pt x="14908" y="11374"/>
                  </a:lnTo>
                  <a:lnTo>
                    <a:pt x="14908" y="11239"/>
                  </a:lnTo>
                  <a:lnTo>
                    <a:pt x="14908" y="11103"/>
                  </a:lnTo>
                  <a:lnTo>
                    <a:pt x="14908" y="10968"/>
                  </a:lnTo>
                  <a:lnTo>
                    <a:pt x="14908" y="10832"/>
                  </a:lnTo>
                  <a:lnTo>
                    <a:pt x="14908" y="10697"/>
                  </a:lnTo>
                  <a:lnTo>
                    <a:pt x="14908" y="10562"/>
                  </a:lnTo>
                  <a:lnTo>
                    <a:pt x="14908" y="10426"/>
                  </a:lnTo>
                  <a:lnTo>
                    <a:pt x="14908" y="10291"/>
                  </a:lnTo>
                  <a:lnTo>
                    <a:pt x="14908" y="10155"/>
                  </a:lnTo>
                  <a:lnTo>
                    <a:pt x="14760" y="10155"/>
                  </a:lnTo>
                  <a:lnTo>
                    <a:pt x="14760" y="10020"/>
                  </a:lnTo>
                  <a:lnTo>
                    <a:pt x="14760" y="9885"/>
                  </a:lnTo>
                  <a:lnTo>
                    <a:pt x="14760" y="9749"/>
                  </a:lnTo>
                  <a:lnTo>
                    <a:pt x="14760" y="9614"/>
                  </a:lnTo>
                  <a:lnTo>
                    <a:pt x="14760" y="9478"/>
                  </a:lnTo>
                  <a:lnTo>
                    <a:pt x="14760" y="9343"/>
                  </a:lnTo>
                  <a:lnTo>
                    <a:pt x="14760" y="9208"/>
                  </a:lnTo>
                  <a:lnTo>
                    <a:pt x="14760" y="9072"/>
                  </a:lnTo>
                  <a:lnTo>
                    <a:pt x="14760" y="8937"/>
                  </a:lnTo>
                  <a:lnTo>
                    <a:pt x="14613" y="8801"/>
                  </a:lnTo>
                  <a:lnTo>
                    <a:pt x="14613" y="8666"/>
                  </a:lnTo>
                  <a:lnTo>
                    <a:pt x="14613" y="8531"/>
                  </a:lnTo>
                  <a:lnTo>
                    <a:pt x="14613" y="8395"/>
                  </a:lnTo>
                  <a:lnTo>
                    <a:pt x="14613" y="8260"/>
                  </a:lnTo>
                  <a:lnTo>
                    <a:pt x="14613" y="8124"/>
                  </a:lnTo>
                  <a:lnTo>
                    <a:pt x="14613" y="7989"/>
                  </a:lnTo>
                  <a:lnTo>
                    <a:pt x="14613" y="7853"/>
                  </a:lnTo>
                  <a:lnTo>
                    <a:pt x="14613" y="7718"/>
                  </a:lnTo>
                  <a:lnTo>
                    <a:pt x="14613" y="7583"/>
                  </a:lnTo>
                  <a:lnTo>
                    <a:pt x="14465" y="7583"/>
                  </a:lnTo>
                  <a:lnTo>
                    <a:pt x="14465" y="7447"/>
                  </a:lnTo>
                  <a:lnTo>
                    <a:pt x="14465" y="7312"/>
                  </a:lnTo>
                  <a:lnTo>
                    <a:pt x="14465" y="7176"/>
                  </a:lnTo>
                  <a:lnTo>
                    <a:pt x="14465" y="7041"/>
                  </a:lnTo>
                  <a:lnTo>
                    <a:pt x="14465" y="6906"/>
                  </a:lnTo>
                  <a:lnTo>
                    <a:pt x="14465" y="6770"/>
                  </a:lnTo>
                  <a:lnTo>
                    <a:pt x="14465" y="6635"/>
                  </a:lnTo>
                  <a:lnTo>
                    <a:pt x="14465" y="6499"/>
                  </a:lnTo>
                  <a:lnTo>
                    <a:pt x="14465" y="6364"/>
                  </a:lnTo>
                  <a:lnTo>
                    <a:pt x="14318" y="6364"/>
                  </a:lnTo>
                  <a:lnTo>
                    <a:pt x="14318" y="6229"/>
                  </a:lnTo>
                  <a:lnTo>
                    <a:pt x="14318" y="6093"/>
                  </a:lnTo>
                  <a:lnTo>
                    <a:pt x="14318" y="5958"/>
                  </a:lnTo>
                  <a:lnTo>
                    <a:pt x="14318" y="5822"/>
                  </a:lnTo>
                  <a:lnTo>
                    <a:pt x="14318" y="5687"/>
                  </a:lnTo>
                  <a:lnTo>
                    <a:pt x="14318" y="5552"/>
                  </a:lnTo>
                  <a:lnTo>
                    <a:pt x="14318" y="5416"/>
                  </a:lnTo>
                  <a:lnTo>
                    <a:pt x="14318" y="5281"/>
                  </a:lnTo>
                  <a:lnTo>
                    <a:pt x="14318" y="5145"/>
                  </a:lnTo>
                  <a:lnTo>
                    <a:pt x="14318" y="5010"/>
                  </a:lnTo>
                  <a:lnTo>
                    <a:pt x="14170" y="5010"/>
                  </a:lnTo>
                  <a:lnTo>
                    <a:pt x="14170" y="4875"/>
                  </a:lnTo>
                  <a:lnTo>
                    <a:pt x="14170" y="4739"/>
                  </a:lnTo>
                  <a:lnTo>
                    <a:pt x="14170" y="4604"/>
                  </a:lnTo>
                  <a:lnTo>
                    <a:pt x="14170" y="4468"/>
                  </a:lnTo>
                  <a:lnTo>
                    <a:pt x="14170" y="4333"/>
                  </a:lnTo>
                  <a:lnTo>
                    <a:pt x="14170" y="4198"/>
                  </a:lnTo>
                  <a:lnTo>
                    <a:pt x="14170" y="4062"/>
                  </a:lnTo>
                  <a:lnTo>
                    <a:pt x="14170" y="3927"/>
                  </a:lnTo>
                  <a:lnTo>
                    <a:pt x="14170" y="3791"/>
                  </a:lnTo>
                  <a:lnTo>
                    <a:pt x="14022" y="3791"/>
                  </a:lnTo>
                  <a:lnTo>
                    <a:pt x="14022" y="3656"/>
                  </a:lnTo>
                  <a:lnTo>
                    <a:pt x="14022" y="3521"/>
                  </a:lnTo>
                  <a:lnTo>
                    <a:pt x="14022" y="3385"/>
                  </a:lnTo>
                  <a:lnTo>
                    <a:pt x="14022" y="3250"/>
                  </a:lnTo>
                  <a:lnTo>
                    <a:pt x="14022" y="3114"/>
                  </a:lnTo>
                  <a:lnTo>
                    <a:pt x="14022" y="2979"/>
                  </a:lnTo>
                  <a:lnTo>
                    <a:pt x="14170" y="2979"/>
                  </a:lnTo>
                  <a:lnTo>
                    <a:pt x="14318" y="2979"/>
                  </a:lnTo>
                  <a:lnTo>
                    <a:pt x="14465" y="2979"/>
                  </a:lnTo>
                  <a:lnTo>
                    <a:pt x="14613" y="2979"/>
                  </a:lnTo>
                  <a:lnTo>
                    <a:pt x="14760" y="2979"/>
                  </a:lnTo>
                  <a:lnTo>
                    <a:pt x="14908" y="2979"/>
                  </a:lnTo>
                  <a:lnTo>
                    <a:pt x="15056" y="2979"/>
                  </a:lnTo>
                  <a:lnTo>
                    <a:pt x="15203" y="2979"/>
                  </a:lnTo>
                  <a:lnTo>
                    <a:pt x="15351" y="2979"/>
                  </a:lnTo>
                  <a:lnTo>
                    <a:pt x="15498" y="2979"/>
                  </a:lnTo>
                  <a:lnTo>
                    <a:pt x="15646" y="2979"/>
                  </a:lnTo>
                  <a:lnTo>
                    <a:pt x="15794" y="2979"/>
                  </a:lnTo>
                  <a:lnTo>
                    <a:pt x="15941" y="2979"/>
                  </a:lnTo>
                  <a:lnTo>
                    <a:pt x="16089" y="2979"/>
                  </a:lnTo>
                  <a:lnTo>
                    <a:pt x="16236" y="2979"/>
                  </a:lnTo>
                  <a:lnTo>
                    <a:pt x="16384" y="2979"/>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4" name="Drawing 671"/>
            <p:cNvSpPr>
              <a:spLocks noChangeAspect="1"/>
            </p:cNvSpPr>
            <p:nvPr/>
          </p:nvSpPr>
          <p:spPr bwMode="auto">
            <a:xfrm>
              <a:off x="1498" y="1035"/>
              <a:ext cx="209" cy="298"/>
            </a:xfrm>
            <a:custGeom>
              <a:avLst/>
              <a:gdLst/>
              <a:ahLst/>
              <a:cxnLst>
                <a:cxn ang="0">
                  <a:pos x="8413" y="15935"/>
                </a:cxn>
                <a:cxn ang="0">
                  <a:pos x="7085" y="12793"/>
                </a:cxn>
                <a:cxn ang="0">
                  <a:pos x="5757" y="12120"/>
                </a:cxn>
                <a:cxn ang="0">
                  <a:pos x="3542" y="11446"/>
                </a:cxn>
                <a:cxn ang="0">
                  <a:pos x="3100" y="10100"/>
                </a:cxn>
                <a:cxn ang="0">
                  <a:pos x="1328" y="9651"/>
                </a:cxn>
                <a:cxn ang="0">
                  <a:pos x="443" y="8304"/>
                </a:cxn>
                <a:cxn ang="0">
                  <a:pos x="1328" y="7855"/>
                </a:cxn>
                <a:cxn ang="0">
                  <a:pos x="2214" y="7406"/>
                </a:cxn>
                <a:cxn ang="0">
                  <a:pos x="3985" y="6509"/>
                </a:cxn>
                <a:cxn ang="0">
                  <a:pos x="4428" y="5162"/>
                </a:cxn>
                <a:cxn ang="0">
                  <a:pos x="4428" y="4489"/>
                </a:cxn>
                <a:cxn ang="0">
                  <a:pos x="3985" y="3591"/>
                </a:cxn>
                <a:cxn ang="0">
                  <a:pos x="4428" y="2244"/>
                </a:cxn>
                <a:cxn ang="0">
                  <a:pos x="4871" y="1347"/>
                </a:cxn>
                <a:cxn ang="0">
                  <a:pos x="5757" y="898"/>
                </a:cxn>
                <a:cxn ang="0">
                  <a:pos x="7085" y="449"/>
                </a:cxn>
                <a:cxn ang="0">
                  <a:pos x="9742" y="0"/>
                </a:cxn>
                <a:cxn ang="0">
                  <a:pos x="11956" y="224"/>
                </a:cxn>
                <a:cxn ang="0">
                  <a:pos x="12399" y="898"/>
                </a:cxn>
                <a:cxn ang="0">
                  <a:pos x="13284" y="1122"/>
                </a:cxn>
                <a:cxn ang="0">
                  <a:pos x="14613" y="673"/>
                </a:cxn>
                <a:cxn ang="0">
                  <a:pos x="15056" y="1347"/>
                </a:cxn>
                <a:cxn ang="0">
                  <a:pos x="13284" y="2244"/>
                </a:cxn>
                <a:cxn ang="0">
                  <a:pos x="13727" y="3591"/>
                </a:cxn>
                <a:cxn ang="0">
                  <a:pos x="15056" y="4040"/>
                </a:cxn>
                <a:cxn ang="0">
                  <a:pos x="15498" y="4938"/>
                </a:cxn>
                <a:cxn ang="0">
                  <a:pos x="14613" y="6060"/>
                </a:cxn>
                <a:cxn ang="0">
                  <a:pos x="12842" y="6733"/>
                </a:cxn>
                <a:cxn ang="0">
                  <a:pos x="11513" y="7406"/>
                </a:cxn>
                <a:cxn ang="0">
                  <a:pos x="10627" y="7855"/>
                </a:cxn>
                <a:cxn ang="0">
                  <a:pos x="11070" y="8529"/>
                </a:cxn>
                <a:cxn ang="0">
                  <a:pos x="12399" y="8753"/>
                </a:cxn>
                <a:cxn ang="0">
                  <a:pos x="14170" y="8978"/>
                </a:cxn>
                <a:cxn ang="0">
                  <a:pos x="15056" y="9426"/>
                </a:cxn>
                <a:cxn ang="0">
                  <a:pos x="15941" y="9875"/>
                </a:cxn>
                <a:cxn ang="0">
                  <a:pos x="16384" y="10100"/>
                </a:cxn>
                <a:cxn ang="0">
                  <a:pos x="16384" y="11222"/>
                </a:cxn>
                <a:cxn ang="0">
                  <a:pos x="15056" y="12120"/>
                </a:cxn>
                <a:cxn ang="0">
                  <a:pos x="13284" y="13017"/>
                </a:cxn>
                <a:cxn ang="0">
                  <a:pos x="11070" y="13691"/>
                </a:cxn>
                <a:cxn ang="0">
                  <a:pos x="11513" y="14813"/>
                </a:cxn>
                <a:cxn ang="0">
                  <a:pos x="11070" y="15711"/>
                </a:cxn>
                <a:cxn ang="0">
                  <a:pos x="8413" y="16384"/>
                </a:cxn>
              </a:cxnLst>
              <a:rect l="0" t="0" r="r" b="b"/>
              <a:pathLst>
                <a:path w="16384" h="16384">
                  <a:moveTo>
                    <a:pt x="8413" y="16384"/>
                  </a:moveTo>
                  <a:lnTo>
                    <a:pt x="8413" y="16160"/>
                  </a:lnTo>
                  <a:lnTo>
                    <a:pt x="8413" y="15935"/>
                  </a:lnTo>
                  <a:lnTo>
                    <a:pt x="7971" y="15037"/>
                  </a:lnTo>
                  <a:lnTo>
                    <a:pt x="7528" y="13691"/>
                  </a:lnTo>
                  <a:lnTo>
                    <a:pt x="7085" y="12793"/>
                  </a:lnTo>
                  <a:lnTo>
                    <a:pt x="7085" y="12344"/>
                  </a:lnTo>
                  <a:lnTo>
                    <a:pt x="6642" y="12344"/>
                  </a:lnTo>
                  <a:lnTo>
                    <a:pt x="5757" y="12120"/>
                  </a:lnTo>
                  <a:lnTo>
                    <a:pt x="4871" y="11895"/>
                  </a:lnTo>
                  <a:lnTo>
                    <a:pt x="3985" y="11671"/>
                  </a:lnTo>
                  <a:lnTo>
                    <a:pt x="3542" y="11446"/>
                  </a:lnTo>
                  <a:lnTo>
                    <a:pt x="3542" y="10773"/>
                  </a:lnTo>
                  <a:lnTo>
                    <a:pt x="3542" y="10549"/>
                  </a:lnTo>
                  <a:lnTo>
                    <a:pt x="3100" y="10100"/>
                  </a:lnTo>
                  <a:lnTo>
                    <a:pt x="2657" y="9875"/>
                  </a:lnTo>
                  <a:lnTo>
                    <a:pt x="2214" y="9651"/>
                  </a:lnTo>
                  <a:lnTo>
                    <a:pt x="1328" y="9651"/>
                  </a:lnTo>
                  <a:lnTo>
                    <a:pt x="886" y="9202"/>
                  </a:lnTo>
                  <a:lnTo>
                    <a:pt x="886" y="8753"/>
                  </a:lnTo>
                  <a:lnTo>
                    <a:pt x="443" y="8304"/>
                  </a:lnTo>
                  <a:lnTo>
                    <a:pt x="0" y="8080"/>
                  </a:lnTo>
                  <a:lnTo>
                    <a:pt x="443" y="8080"/>
                  </a:lnTo>
                  <a:lnTo>
                    <a:pt x="1328" y="7855"/>
                  </a:lnTo>
                  <a:lnTo>
                    <a:pt x="1328" y="7631"/>
                  </a:lnTo>
                  <a:lnTo>
                    <a:pt x="1771" y="7406"/>
                  </a:lnTo>
                  <a:lnTo>
                    <a:pt x="2214" y="7406"/>
                  </a:lnTo>
                  <a:lnTo>
                    <a:pt x="2214" y="6958"/>
                  </a:lnTo>
                  <a:lnTo>
                    <a:pt x="3100" y="6733"/>
                  </a:lnTo>
                  <a:lnTo>
                    <a:pt x="3985" y="6509"/>
                  </a:lnTo>
                  <a:lnTo>
                    <a:pt x="3985" y="6060"/>
                  </a:lnTo>
                  <a:lnTo>
                    <a:pt x="4428" y="5387"/>
                  </a:lnTo>
                  <a:lnTo>
                    <a:pt x="4428" y="5162"/>
                  </a:lnTo>
                  <a:lnTo>
                    <a:pt x="4428" y="4938"/>
                  </a:lnTo>
                  <a:lnTo>
                    <a:pt x="4428" y="4713"/>
                  </a:lnTo>
                  <a:lnTo>
                    <a:pt x="4428" y="4489"/>
                  </a:lnTo>
                  <a:lnTo>
                    <a:pt x="4428" y="4264"/>
                  </a:lnTo>
                  <a:lnTo>
                    <a:pt x="4428" y="3815"/>
                  </a:lnTo>
                  <a:lnTo>
                    <a:pt x="3985" y="3591"/>
                  </a:lnTo>
                  <a:lnTo>
                    <a:pt x="3985" y="3142"/>
                  </a:lnTo>
                  <a:lnTo>
                    <a:pt x="4428" y="2693"/>
                  </a:lnTo>
                  <a:lnTo>
                    <a:pt x="4428" y="2244"/>
                  </a:lnTo>
                  <a:lnTo>
                    <a:pt x="4428" y="2020"/>
                  </a:lnTo>
                  <a:lnTo>
                    <a:pt x="3985" y="1796"/>
                  </a:lnTo>
                  <a:lnTo>
                    <a:pt x="4871" y="1347"/>
                  </a:lnTo>
                  <a:lnTo>
                    <a:pt x="5314" y="1122"/>
                  </a:lnTo>
                  <a:lnTo>
                    <a:pt x="5757" y="1122"/>
                  </a:lnTo>
                  <a:lnTo>
                    <a:pt x="5757" y="898"/>
                  </a:lnTo>
                  <a:lnTo>
                    <a:pt x="6199" y="898"/>
                  </a:lnTo>
                  <a:lnTo>
                    <a:pt x="6199" y="673"/>
                  </a:lnTo>
                  <a:lnTo>
                    <a:pt x="7085" y="449"/>
                  </a:lnTo>
                  <a:lnTo>
                    <a:pt x="7971" y="224"/>
                  </a:lnTo>
                  <a:lnTo>
                    <a:pt x="8856" y="0"/>
                  </a:lnTo>
                  <a:lnTo>
                    <a:pt x="9742" y="0"/>
                  </a:lnTo>
                  <a:lnTo>
                    <a:pt x="10627" y="0"/>
                  </a:lnTo>
                  <a:lnTo>
                    <a:pt x="11070" y="224"/>
                  </a:lnTo>
                  <a:lnTo>
                    <a:pt x="11956" y="224"/>
                  </a:lnTo>
                  <a:lnTo>
                    <a:pt x="11956" y="449"/>
                  </a:lnTo>
                  <a:lnTo>
                    <a:pt x="11956" y="673"/>
                  </a:lnTo>
                  <a:lnTo>
                    <a:pt x="12399" y="898"/>
                  </a:lnTo>
                  <a:lnTo>
                    <a:pt x="12399" y="1122"/>
                  </a:lnTo>
                  <a:lnTo>
                    <a:pt x="12842" y="1347"/>
                  </a:lnTo>
                  <a:lnTo>
                    <a:pt x="13284" y="1122"/>
                  </a:lnTo>
                  <a:lnTo>
                    <a:pt x="13727" y="1122"/>
                  </a:lnTo>
                  <a:lnTo>
                    <a:pt x="14170" y="898"/>
                  </a:lnTo>
                  <a:lnTo>
                    <a:pt x="14613" y="673"/>
                  </a:lnTo>
                  <a:lnTo>
                    <a:pt x="15056" y="673"/>
                  </a:lnTo>
                  <a:lnTo>
                    <a:pt x="15498" y="1122"/>
                  </a:lnTo>
                  <a:lnTo>
                    <a:pt x="15056" y="1347"/>
                  </a:lnTo>
                  <a:lnTo>
                    <a:pt x="14613" y="1796"/>
                  </a:lnTo>
                  <a:lnTo>
                    <a:pt x="13727" y="2020"/>
                  </a:lnTo>
                  <a:lnTo>
                    <a:pt x="13284" y="2244"/>
                  </a:lnTo>
                  <a:lnTo>
                    <a:pt x="12842" y="2693"/>
                  </a:lnTo>
                  <a:lnTo>
                    <a:pt x="13284" y="3367"/>
                  </a:lnTo>
                  <a:lnTo>
                    <a:pt x="13727" y="3591"/>
                  </a:lnTo>
                  <a:lnTo>
                    <a:pt x="14613" y="3591"/>
                  </a:lnTo>
                  <a:lnTo>
                    <a:pt x="14613" y="3815"/>
                  </a:lnTo>
                  <a:lnTo>
                    <a:pt x="15056" y="4040"/>
                  </a:lnTo>
                  <a:lnTo>
                    <a:pt x="15498" y="4264"/>
                  </a:lnTo>
                  <a:lnTo>
                    <a:pt x="15498" y="4713"/>
                  </a:lnTo>
                  <a:lnTo>
                    <a:pt x="15498" y="4938"/>
                  </a:lnTo>
                  <a:lnTo>
                    <a:pt x="15498" y="5162"/>
                  </a:lnTo>
                  <a:lnTo>
                    <a:pt x="15056" y="5611"/>
                  </a:lnTo>
                  <a:lnTo>
                    <a:pt x="14613" y="6060"/>
                  </a:lnTo>
                  <a:lnTo>
                    <a:pt x="14170" y="6284"/>
                  </a:lnTo>
                  <a:lnTo>
                    <a:pt x="13727" y="6509"/>
                  </a:lnTo>
                  <a:lnTo>
                    <a:pt x="12842" y="6733"/>
                  </a:lnTo>
                  <a:lnTo>
                    <a:pt x="12399" y="6958"/>
                  </a:lnTo>
                  <a:lnTo>
                    <a:pt x="11513" y="7182"/>
                  </a:lnTo>
                  <a:lnTo>
                    <a:pt x="11513" y="7406"/>
                  </a:lnTo>
                  <a:lnTo>
                    <a:pt x="11513" y="7631"/>
                  </a:lnTo>
                  <a:lnTo>
                    <a:pt x="10627" y="7631"/>
                  </a:lnTo>
                  <a:lnTo>
                    <a:pt x="10627" y="7855"/>
                  </a:lnTo>
                  <a:lnTo>
                    <a:pt x="10627" y="8080"/>
                  </a:lnTo>
                  <a:lnTo>
                    <a:pt x="10627" y="8304"/>
                  </a:lnTo>
                  <a:lnTo>
                    <a:pt x="11070" y="8529"/>
                  </a:lnTo>
                  <a:lnTo>
                    <a:pt x="11513" y="8753"/>
                  </a:lnTo>
                  <a:lnTo>
                    <a:pt x="11956" y="8753"/>
                  </a:lnTo>
                  <a:lnTo>
                    <a:pt x="12399" y="8753"/>
                  </a:lnTo>
                  <a:lnTo>
                    <a:pt x="12842" y="8753"/>
                  </a:lnTo>
                  <a:lnTo>
                    <a:pt x="13284" y="8978"/>
                  </a:lnTo>
                  <a:lnTo>
                    <a:pt x="14170" y="8978"/>
                  </a:lnTo>
                  <a:lnTo>
                    <a:pt x="14613" y="8978"/>
                  </a:lnTo>
                  <a:lnTo>
                    <a:pt x="14613" y="9202"/>
                  </a:lnTo>
                  <a:lnTo>
                    <a:pt x="15056" y="9426"/>
                  </a:lnTo>
                  <a:lnTo>
                    <a:pt x="15056" y="9651"/>
                  </a:lnTo>
                  <a:lnTo>
                    <a:pt x="15056" y="9875"/>
                  </a:lnTo>
                  <a:lnTo>
                    <a:pt x="15941" y="9875"/>
                  </a:lnTo>
                  <a:lnTo>
                    <a:pt x="15941" y="9651"/>
                  </a:lnTo>
                  <a:lnTo>
                    <a:pt x="16384" y="9875"/>
                  </a:lnTo>
                  <a:lnTo>
                    <a:pt x="16384" y="10100"/>
                  </a:lnTo>
                  <a:lnTo>
                    <a:pt x="16384" y="10324"/>
                  </a:lnTo>
                  <a:lnTo>
                    <a:pt x="16384" y="10997"/>
                  </a:lnTo>
                  <a:lnTo>
                    <a:pt x="16384" y="11222"/>
                  </a:lnTo>
                  <a:lnTo>
                    <a:pt x="15941" y="11671"/>
                  </a:lnTo>
                  <a:lnTo>
                    <a:pt x="15498" y="11895"/>
                  </a:lnTo>
                  <a:lnTo>
                    <a:pt x="15056" y="12120"/>
                  </a:lnTo>
                  <a:lnTo>
                    <a:pt x="14170" y="12344"/>
                  </a:lnTo>
                  <a:lnTo>
                    <a:pt x="13284" y="12569"/>
                  </a:lnTo>
                  <a:lnTo>
                    <a:pt x="13284" y="13017"/>
                  </a:lnTo>
                  <a:lnTo>
                    <a:pt x="12399" y="13242"/>
                  </a:lnTo>
                  <a:lnTo>
                    <a:pt x="11513" y="13466"/>
                  </a:lnTo>
                  <a:lnTo>
                    <a:pt x="11070" y="13691"/>
                  </a:lnTo>
                  <a:lnTo>
                    <a:pt x="11070" y="14140"/>
                  </a:lnTo>
                  <a:lnTo>
                    <a:pt x="11070" y="14364"/>
                  </a:lnTo>
                  <a:lnTo>
                    <a:pt x="11513" y="14813"/>
                  </a:lnTo>
                  <a:lnTo>
                    <a:pt x="11513" y="15037"/>
                  </a:lnTo>
                  <a:lnTo>
                    <a:pt x="11513" y="15486"/>
                  </a:lnTo>
                  <a:lnTo>
                    <a:pt x="11070" y="15711"/>
                  </a:lnTo>
                  <a:lnTo>
                    <a:pt x="10185" y="16160"/>
                  </a:lnTo>
                  <a:lnTo>
                    <a:pt x="9299" y="16384"/>
                  </a:lnTo>
                  <a:lnTo>
                    <a:pt x="8413" y="16384"/>
                  </a:lnTo>
                  <a:close/>
                </a:path>
              </a:pathLst>
            </a:custGeom>
            <a:solidFill>
              <a:srgbClr val="00FFFF"/>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5" name="Western_Sahara"/>
            <p:cNvSpPr>
              <a:spLocks noChangeAspect="1"/>
            </p:cNvSpPr>
            <p:nvPr/>
          </p:nvSpPr>
          <p:spPr bwMode="auto">
            <a:xfrm>
              <a:off x="230" y="1438"/>
              <a:ext cx="433" cy="270"/>
            </a:xfrm>
            <a:custGeom>
              <a:avLst/>
              <a:gdLst/>
              <a:ahLst/>
              <a:cxnLst>
                <a:cxn ang="0">
                  <a:pos x="0" y="15888"/>
                </a:cxn>
                <a:cxn ang="0">
                  <a:pos x="0" y="14398"/>
                </a:cxn>
                <a:cxn ang="0">
                  <a:pos x="851" y="13157"/>
                </a:cxn>
                <a:cxn ang="0">
                  <a:pos x="1702" y="11667"/>
                </a:cxn>
                <a:cxn ang="0">
                  <a:pos x="2341" y="9930"/>
                </a:cxn>
                <a:cxn ang="0">
                  <a:pos x="2553" y="8937"/>
                </a:cxn>
                <a:cxn ang="0">
                  <a:pos x="3830" y="7696"/>
                </a:cxn>
                <a:cxn ang="0">
                  <a:pos x="4256" y="5958"/>
                </a:cxn>
                <a:cxn ang="0">
                  <a:pos x="5319" y="3475"/>
                </a:cxn>
                <a:cxn ang="0">
                  <a:pos x="6809" y="2234"/>
                </a:cxn>
                <a:cxn ang="0">
                  <a:pos x="7660" y="248"/>
                </a:cxn>
                <a:cxn ang="0">
                  <a:pos x="8937" y="0"/>
                </a:cxn>
                <a:cxn ang="0">
                  <a:pos x="15533" y="0"/>
                </a:cxn>
                <a:cxn ang="0">
                  <a:pos x="16384" y="496"/>
                </a:cxn>
                <a:cxn ang="0">
                  <a:pos x="16384" y="1241"/>
                </a:cxn>
                <a:cxn ang="0">
                  <a:pos x="16384" y="1986"/>
                </a:cxn>
                <a:cxn ang="0">
                  <a:pos x="16384" y="1738"/>
                </a:cxn>
                <a:cxn ang="0">
                  <a:pos x="16384" y="2482"/>
                </a:cxn>
                <a:cxn ang="0">
                  <a:pos x="16384" y="3227"/>
                </a:cxn>
                <a:cxn ang="0">
                  <a:pos x="16384" y="3972"/>
                </a:cxn>
                <a:cxn ang="0">
                  <a:pos x="15958" y="4220"/>
                </a:cxn>
                <a:cxn ang="0">
                  <a:pos x="15320" y="4220"/>
                </a:cxn>
                <a:cxn ang="0">
                  <a:pos x="14682" y="4220"/>
                </a:cxn>
                <a:cxn ang="0">
                  <a:pos x="14043" y="4220"/>
                </a:cxn>
                <a:cxn ang="0">
                  <a:pos x="13405" y="4220"/>
                </a:cxn>
                <a:cxn ang="0">
                  <a:pos x="12767" y="4220"/>
                </a:cxn>
                <a:cxn ang="0">
                  <a:pos x="12128" y="4220"/>
                </a:cxn>
                <a:cxn ang="0">
                  <a:pos x="11490" y="4220"/>
                </a:cxn>
                <a:cxn ang="0">
                  <a:pos x="10852" y="4220"/>
                </a:cxn>
                <a:cxn ang="0">
                  <a:pos x="10213" y="4220"/>
                </a:cxn>
                <a:cxn ang="0">
                  <a:pos x="10001" y="4717"/>
                </a:cxn>
                <a:cxn ang="0">
                  <a:pos x="10001" y="5461"/>
                </a:cxn>
                <a:cxn ang="0">
                  <a:pos x="10001" y="6206"/>
                </a:cxn>
                <a:cxn ang="0">
                  <a:pos x="10001" y="6951"/>
                </a:cxn>
                <a:cxn ang="0">
                  <a:pos x="10001" y="7696"/>
                </a:cxn>
                <a:cxn ang="0">
                  <a:pos x="10001" y="8440"/>
                </a:cxn>
                <a:cxn ang="0">
                  <a:pos x="10001" y="9185"/>
                </a:cxn>
                <a:cxn ang="0">
                  <a:pos x="10001" y="9930"/>
                </a:cxn>
                <a:cxn ang="0">
                  <a:pos x="9788" y="10426"/>
                </a:cxn>
                <a:cxn ang="0">
                  <a:pos x="9362" y="10674"/>
                </a:cxn>
                <a:cxn ang="0">
                  <a:pos x="8724" y="10674"/>
                </a:cxn>
                <a:cxn ang="0">
                  <a:pos x="8298" y="10923"/>
                </a:cxn>
                <a:cxn ang="0">
                  <a:pos x="7873" y="11171"/>
                </a:cxn>
                <a:cxn ang="0">
                  <a:pos x="7660" y="11667"/>
                </a:cxn>
                <a:cxn ang="0">
                  <a:pos x="7660" y="12412"/>
                </a:cxn>
                <a:cxn ang="0">
                  <a:pos x="7660" y="13157"/>
                </a:cxn>
                <a:cxn ang="0">
                  <a:pos x="7660" y="13902"/>
                </a:cxn>
                <a:cxn ang="0">
                  <a:pos x="7873" y="14646"/>
                </a:cxn>
                <a:cxn ang="0">
                  <a:pos x="7873" y="15391"/>
                </a:cxn>
                <a:cxn ang="0">
                  <a:pos x="7234" y="15391"/>
                </a:cxn>
                <a:cxn ang="0">
                  <a:pos x="6596" y="15391"/>
                </a:cxn>
                <a:cxn ang="0">
                  <a:pos x="5958" y="15391"/>
                </a:cxn>
                <a:cxn ang="0">
                  <a:pos x="5319" y="15391"/>
                </a:cxn>
                <a:cxn ang="0">
                  <a:pos x="4681" y="15391"/>
                </a:cxn>
                <a:cxn ang="0">
                  <a:pos x="4043" y="15391"/>
                </a:cxn>
                <a:cxn ang="0">
                  <a:pos x="3404" y="15391"/>
                </a:cxn>
                <a:cxn ang="0">
                  <a:pos x="2766" y="15391"/>
                </a:cxn>
                <a:cxn ang="0">
                  <a:pos x="2128" y="15391"/>
                </a:cxn>
                <a:cxn ang="0">
                  <a:pos x="1489" y="15391"/>
                </a:cxn>
                <a:cxn ang="0">
                  <a:pos x="851" y="15391"/>
                </a:cxn>
                <a:cxn ang="0">
                  <a:pos x="426" y="15639"/>
                </a:cxn>
                <a:cxn ang="0">
                  <a:pos x="213" y="16136"/>
                </a:cxn>
              </a:cxnLst>
              <a:rect l="0" t="0" r="r" b="b"/>
              <a:pathLst>
                <a:path w="16384" h="16384">
                  <a:moveTo>
                    <a:pt x="0" y="16384"/>
                  </a:moveTo>
                  <a:lnTo>
                    <a:pt x="0" y="16136"/>
                  </a:lnTo>
                  <a:lnTo>
                    <a:pt x="0" y="15888"/>
                  </a:lnTo>
                  <a:lnTo>
                    <a:pt x="0" y="15391"/>
                  </a:lnTo>
                  <a:lnTo>
                    <a:pt x="0" y="15143"/>
                  </a:lnTo>
                  <a:lnTo>
                    <a:pt x="0" y="14398"/>
                  </a:lnTo>
                  <a:lnTo>
                    <a:pt x="213" y="14150"/>
                  </a:lnTo>
                  <a:lnTo>
                    <a:pt x="426" y="13405"/>
                  </a:lnTo>
                  <a:lnTo>
                    <a:pt x="851" y="13157"/>
                  </a:lnTo>
                  <a:lnTo>
                    <a:pt x="1064" y="12660"/>
                  </a:lnTo>
                  <a:lnTo>
                    <a:pt x="1277" y="11916"/>
                  </a:lnTo>
                  <a:lnTo>
                    <a:pt x="1702" y="11667"/>
                  </a:lnTo>
                  <a:lnTo>
                    <a:pt x="1489" y="11171"/>
                  </a:lnTo>
                  <a:lnTo>
                    <a:pt x="1702" y="10923"/>
                  </a:lnTo>
                  <a:lnTo>
                    <a:pt x="2341" y="9930"/>
                  </a:lnTo>
                  <a:lnTo>
                    <a:pt x="2341" y="9681"/>
                  </a:lnTo>
                  <a:lnTo>
                    <a:pt x="2553" y="9185"/>
                  </a:lnTo>
                  <a:lnTo>
                    <a:pt x="2553" y="8937"/>
                  </a:lnTo>
                  <a:lnTo>
                    <a:pt x="2979" y="8688"/>
                  </a:lnTo>
                  <a:lnTo>
                    <a:pt x="3404" y="8192"/>
                  </a:lnTo>
                  <a:lnTo>
                    <a:pt x="3830" y="7696"/>
                  </a:lnTo>
                  <a:lnTo>
                    <a:pt x="4043" y="7199"/>
                  </a:lnTo>
                  <a:lnTo>
                    <a:pt x="4256" y="6703"/>
                  </a:lnTo>
                  <a:lnTo>
                    <a:pt x="4256" y="5958"/>
                  </a:lnTo>
                  <a:lnTo>
                    <a:pt x="4681" y="4965"/>
                  </a:lnTo>
                  <a:lnTo>
                    <a:pt x="4894" y="3972"/>
                  </a:lnTo>
                  <a:lnTo>
                    <a:pt x="5319" y="3475"/>
                  </a:lnTo>
                  <a:lnTo>
                    <a:pt x="5532" y="3227"/>
                  </a:lnTo>
                  <a:lnTo>
                    <a:pt x="6171" y="2731"/>
                  </a:lnTo>
                  <a:lnTo>
                    <a:pt x="6809" y="2234"/>
                  </a:lnTo>
                  <a:lnTo>
                    <a:pt x="7022" y="1489"/>
                  </a:lnTo>
                  <a:lnTo>
                    <a:pt x="7234" y="993"/>
                  </a:lnTo>
                  <a:lnTo>
                    <a:pt x="7660" y="248"/>
                  </a:lnTo>
                  <a:lnTo>
                    <a:pt x="7873" y="0"/>
                  </a:lnTo>
                  <a:lnTo>
                    <a:pt x="8086" y="0"/>
                  </a:lnTo>
                  <a:lnTo>
                    <a:pt x="8937" y="0"/>
                  </a:lnTo>
                  <a:lnTo>
                    <a:pt x="10639" y="0"/>
                  </a:lnTo>
                  <a:lnTo>
                    <a:pt x="13405" y="0"/>
                  </a:lnTo>
                  <a:lnTo>
                    <a:pt x="15533" y="0"/>
                  </a:lnTo>
                  <a:lnTo>
                    <a:pt x="16384" y="0"/>
                  </a:lnTo>
                  <a:lnTo>
                    <a:pt x="16384" y="248"/>
                  </a:lnTo>
                  <a:lnTo>
                    <a:pt x="16384" y="496"/>
                  </a:lnTo>
                  <a:lnTo>
                    <a:pt x="16384" y="745"/>
                  </a:lnTo>
                  <a:lnTo>
                    <a:pt x="16384" y="993"/>
                  </a:lnTo>
                  <a:lnTo>
                    <a:pt x="16384" y="1241"/>
                  </a:lnTo>
                  <a:lnTo>
                    <a:pt x="16384" y="1489"/>
                  </a:lnTo>
                  <a:lnTo>
                    <a:pt x="16384" y="1738"/>
                  </a:lnTo>
                  <a:lnTo>
                    <a:pt x="16384" y="1986"/>
                  </a:lnTo>
                  <a:lnTo>
                    <a:pt x="16384" y="1241"/>
                  </a:lnTo>
                  <a:lnTo>
                    <a:pt x="16384" y="1489"/>
                  </a:lnTo>
                  <a:lnTo>
                    <a:pt x="16384" y="1738"/>
                  </a:lnTo>
                  <a:lnTo>
                    <a:pt x="16384" y="1986"/>
                  </a:lnTo>
                  <a:lnTo>
                    <a:pt x="16384" y="2234"/>
                  </a:lnTo>
                  <a:lnTo>
                    <a:pt x="16384" y="2482"/>
                  </a:lnTo>
                  <a:lnTo>
                    <a:pt x="16384" y="2731"/>
                  </a:lnTo>
                  <a:lnTo>
                    <a:pt x="16384" y="2979"/>
                  </a:lnTo>
                  <a:lnTo>
                    <a:pt x="16384" y="3227"/>
                  </a:lnTo>
                  <a:lnTo>
                    <a:pt x="16384" y="3475"/>
                  </a:lnTo>
                  <a:lnTo>
                    <a:pt x="16384" y="3724"/>
                  </a:lnTo>
                  <a:lnTo>
                    <a:pt x="16384" y="3972"/>
                  </a:lnTo>
                  <a:lnTo>
                    <a:pt x="16384" y="4220"/>
                  </a:lnTo>
                  <a:lnTo>
                    <a:pt x="16171" y="4220"/>
                  </a:lnTo>
                  <a:lnTo>
                    <a:pt x="15958" y="4220"/>
                  </a:lnTo>
                  <a:lnTo>
                    <a:pt x="15746" y="4220"/>
                  </a:lnTo>
                  <a:lnTo>
                    <a:pt x="15533" y="4220"/>
                  </a:lnTo>
                  <a:lnTo>
                    <a:pt x="15320" y="4220"/>
                  </a:lnTo>
                  <a:lnTo>
                    <a:pt x="15107" y="4220"/>
                  </a:lnTo>
                  <a:lnTo>
                    <a:pt x="14895" y="4220"/>
                  </a:lnTo>
                  <a:lnTo>
                    <a:pt x="14682" y="4220"/>
                  </a:lnTo>
                  <a:lnTo>
                    <a:pt x="14469" y="4220"/>
                  </a:lnTo>
                  <a:lnTo>
                    <a:pt x="14256" y="4220"/>
                  </a:lnTo>
                  <a:lnTo>
                    <a:pt x="14043" y="4220"/>
                  </a:lnTo>
                  <a:lnTo>
                    <a:pt x="13831" y="4220"/>
                  </a:lnTo>
                  <a:lnTo>
                    <a:pt x="13618" y="4220"/>
                  </a:lnTo>
                  <a:lnTo>
                    <a:pt x="13405" y="4220"/>
                  </a:lnTo>
                  <a:lnTo>
                    <a:pt x="13192" y="4220"/>
                  </a:lnTo>
                  <a:lnTo>
                    <a:pt x="12980" y="4220"/>
                  </a:lnTo>
                  <a:lnTo>
                    <a:pt x="12767" y="4220"/>
                  </a:lnTo>
                  <a:lnTo>
                    <a:pt x="12554" y="4220"/>
                  </a:lnTo>
                  <a:lnTo>
                    <a:pt x="12341" y="4220"/>
                  </a:lnTo>
                  <a:lnTo>
                    <a:pt x="12128" y="4220"/>
                  </a:lnTo>
                  <a:lnTo>
                    <a:pt x="11916" y="4220"/>
                  </a:lnTo>
                  <a:lnTo>
                    <a:pt x="11703" y="4220"/>
                  </a:lnTo>
                  <a:lnTo>
                    <a:pt x="11490" y="4220"/>
                  </a:lnTo>
                  <a:lnTo>
                    <a:pt x="11277" y="4220"/>
                  </a:lnTo>
                  <a:lnTo>
                    <a:pt x="11065" y="4220"/>
                  </a:lnTo>
                  <a:lnTo>
                    <a:pt x="10852" y="4220"/>
                  </a:lnTo>
                  <a:lnTo>
                    <a:pt x="10639" y="4220"/>
                  </a:lnTo>
                  <a:lnTo>
                    <a:pt x="10426" y="4220"/>
                  </a:lnTo>
                  <a:lnTo>
                    <a:pt x="10213" y="4220"/>
                  </a:lnTo>
                  <a:lnTo>
                    <a:pt x="10001" y="4220"/>
                  </a:lnTo>
                  <a:lnTo>
                    <a:pt x="10001" y="4468"/>
                  </a:lnTo>
                  <a:lnTo>
                    <a:pt x="10001" y="4717"/>
                  </a:lnTo>
                  <a:lnTo>
                    <a:pt x="10001" y="4965"/>
                  </a:lnTo>
                  <a:lnTo>
                    <a:pt x="10001" y="5213"/>
                  </a:lnTo>
                  <a:lnTo>
                    <a:pt x="10001" y="5461"/>
                  </a:lnTo>
                  <a:lnTo>
                    <a:pt x="10001" y="5710"/>
                  </a:lnTo>
                  <a:lnTo>
                    <a:pt x="10001" y="5958"/>
                  </a:lnTo>
                  <a:lnTo>
                    <a:pt x="10001" y="6206"/>
                  </a:lnTo>
                  <a:lnTo>
                    <a:pt x="10001" y="6454"/>
                  </a:lnTo>
                  <a:lnTo>
                    <a:pt x="10001" y="6703"/>
                  </a:lnTo>
                  <a:lnTo>
                    <a:pt x="10001" y="6951"/>
                  </a:lnTo>
                  <a:lnTo>
                    <a:pt x="10001" y="7199"/>
                  </a:lnTo>
                  <a:lnTo>
                    <a:pt x="10001" y="7447"/>
                  </a:lnTo>
                  <a:lnTo>
                    <a:pt x="10001" y="7696"/>
                  </a:lnTo>
                  <a:lnTo>
                    <a:pt x="10001" y="7944"/>
                  </a:lnTo>
                  <a:lnTo>
                    <a:pt x="10001" y="8192"/>
                  </a:lnTo>
                  <a:lnTo>
                    <a:pt x="10001" y="8440"/>
                  </a:lnTo>
                  <a:lnTo>
                    <a:pt x="10001" y="8688"/>
                  </a:lnTo>
                  <a:lnTo>
                    <a:pt x="10001" y="8937"/>
                  </a:lnTo>
                  <a:lnTo>
                    <a:pt x="10001" y="9185"/>
                  </a:lnTo>
                  <a:lnTo>
                    <a:pt x="10001" y="9433"/>
                  </a:lnTo>
                  <a:lnTo>
                    <a:pt x="10001" y="9681"/>
                  </a:lnTo>
                  <a:lnTo>
                    <a:pt x="10001" y="9930"/>
                  </a:lnTo>
                  <a:lnTo>
                    <a:pt x="10001" y="10178"/>
                  </a:lnTo>
                  <a:lnTo>
                    <a:pt x="10001" y="10426"/>
                  </a:lnTo>
                  <a:lnTo>
                    <a:pt x="9788" y="10426"/>
                  </a:lnTo>
                  <a:lnTo>
                    <a:pt x="9575" y="10426"/>
                  </a:lnTo>
                  <a:lnTo>
                    <a:pt x="9362" y="10426"/>
                  </a:lnTo>
                  <a:lnTo>
                    <a:pt x="9362" y="10674"/>
                  </a:lnTo>
                  <a:lnTo>
                    <a:pt x="9150" y="10674"/>
                  </a:lnTo>
                  <a:lnTo>
                    <a:pt x="8937" y="10674"/>
                  </a:lnTo>
                  <a:lnTo>
                    <a:pt x="8724" y="10674"/>
                  </a:lnTo>
                  <a:lnTo>
                    <a:pt x="8511" y="10674"/>
                  </a:lnTo>
                  <a:lnTo>
                    <a:pt x="8298" y="10674"/>
                  </a:lnTo>
                  <a:lnTo>
                    <a:pt x="8298" y="10923"/>
                  </a:lnTo>
                  <a:lnTo>
                    <a:pt x="8086" y="10923"/>
                  </a:lnTo>
                  <a:lnTo>
                    <a:pt x="7873" y="10923"/>
                  </a:lnTo>
                  <a:lnTo>
                    <a:pt x="7873" y="11171"/>
                  </a:lnTo>
                  <a:lnTo>
                    <a:pt x="7873" y="11419"/>
                  </a:lnTo>
                  <a:lnTo>
                    <a:pt x="7660" y="11419"/>
                  </a:lnTo>
                  <a:lnTo>
                    <a:pt x="7660" y="11667"/>
                  </a:lnTo>
                  <a:lnTo>
                    <a:pt x="7660" y="11916"/>
                  </a:lnTo>
                  <a:lnTo>
                    <a:pt x="7660" y="12164"/>
                  </a:lnTo>
                  <a:lnTo>
                    <a:pt x="7660" y="12412"/>
                  </a:lnTo>
                  <a:lnTo>
                    <a:pt x="7660" y="12660"/>
                  </a:lnTo>
                  <a:lnTo>
                    <a:pt x="7660" y="12909"/>
                  </a:lnTo>
                  <a:lnTo>
                    <a:pt x="7660" y="13157"/>
                  </a:lnTo>
                  <a:lnTo>
                    <a:pt x="7660" y="13405"/>
                  </a:lnTo>
                  <a:lnTo>
                    <a:pt x="7660" y="13653"/>
                  </a:lnTo>
                  <a:lnTo>
                    <a:pt x="7660" y="13902"/>
                  </a:lnTo>
                  <a:lnTo>
                    <a:pt x="7660" y="14150"/>
                  </a:lnTo>
                  <a:lnTo>
                    <a:pt x="7660" y="14398"/>
                  </a:lnTo>
                  <a:lnTo>
                    <a:pt x="7873" y="14646"/>
                  </a:lnTo>
                  <a:lnTo>
                    <a:pt x="7873" y="14895"/>
                  </a:lnTo>
                  <a:lnTo>
                    <a:pt x="7873" y="15143"/>
                  </a:lnTo>
                  <a:lnTo>
                    <a:pt x="7873" y="15391"/>
                  </a:lnTo>
                  <a:lnTo>
                    <a:pt x="7660" y="15391"/>
                  </a:lnTo>
                  <a:lnTo>
                    <a:pt x="7447" y="15391"/>
                  </a:lnTo>
                  <a:lnTo>
                    <a:pt x="7234" y="15391"/>
                  </a:lnTo>
                  <a:lnTo>
                    <a:pt x="7022" y="15391"/>
                  </a:lnTo>
                  <a:lnTo>
                    <a:pt x="6809" y="15391"/>
                  </a:lnTo>
                  <a:lnTo>
                    <a:pt x="6596" y="15391"/>
                  </a:lnTo>
                  <a:lnTo>
                    <a:pt x="6383" y="15391"/>
                  </a:lnTo>
                  <a:lnTo>
                    <a:pt x="6171" y="15391"/>
                  </a:lnTo>
                  <a:lnTo>
                    <a:pt x="5958" y="15391"/>
                  </a:lnTo>
                  <a:lnTo>
                    <a:pt x="5745" y="15391"/>
                  </a:lnTo>
                  <a:lnTo>
                    <a:pt x="5532" y="15391"/>
                  </a:lnTo>
                  <a:lnTo>
                    <a:pt x="5319" y="15391"/>
                  </a:lnTo>
                  <a:lnTo>
                    <a:pt x="5107" y="15391"/>
                  </a:lnTo>
                  <a:lnTo>
                    <a:pt x="4894" y="15391"/>
                  </a:lnTo>
                  <a:lnTo>
                    <a:pt x="4681" y="15391"/>
                  </a:lnTo>
                  <a:lnTo>
                    <a:pt x="4468" y="15391"/>
                  </a:lnTo>
                  <a:lnTo>
                    <a:pt x="4256" y="15391"/>
                  </a:lnTo>
                  <a:lnTo>
                    <a:pt x="4043" y="15391"/>
                  </a:lnTo>
                  <a:lnTo>
                    <a:pt x="3830" y="15391"/>
                  </a:lnTo>
                  <a:lnTo>
                    <a:pt x="3617" y="15391"/>
                  </a:lnTo>
                  <a:lnTo>
                    <a:pt x="3404" y="15391"/>
                  </a:lnTo>
                  <a:lnTo>
                    <a:pt x="3192" y="15391"/>
                  </a:lnTo>
                  <a:lnTo>
                    <a:pt x="2979" y="15391"/>
                  </a:lnTo>
                  <a:lnTo>
                    <a:pt x="2766" y="15391"/>
                  </a:lnTo>
                  <a:lnTo>
                    <a:pt x="2553" y="15391"/>
                  </a:lnTo>
                  <a:lnTo>
                    <a:pt x="2341" y="15391"/>
                  </a:lnTo>
                  <a:lnTo>
                    <a:pt x="2128" y="15391"/>
                  </a:lnTo>
                  <a:lnTo>
                    <a:pt x="1915" y="15391"/>
                  </a:lnTo>
                  <a:lnTo>
                    <a:pt x="1702" y="15391"/>
                  </a:lnTo>
                  <a:lnTo>
                    <a:pt x="1489" y="15391"/>
                  </a:lnTo>
                  <a:lnTo>
                    <a:pt x="1277" y="15391"/>
                  </a:lnTo>
                  <a:lnTo>
                    <a:pt x="1064" y="15391"/>
                  </a:lnTo>
                  <a:lnTo>
                    <a:pt x="851" y="15391"/>
                  </a:lnTo>
                  <a:lnTo>
                    <a:pt x="638" y="15391"/>
                  </a:lnTo>
                  <a:lnTo>
                    <a:pt x="426" y="15391"/>
                  </a:lnTo>
                  <a:lnTo>
                    <a:pt x="426" y="15639"/>
                  </a:lnTo>
                  <a:lnTo>
                    <a:pt x="426" y="15888"/>
                  </a:lnTo>
                  <a:lnTo>
                    <a:pt x="213" y="15888"/>
                  </a:lnTo>
                  <a:lnTo>
                    <a:pt x="213" y="16136"/>
                  </a:lnTo>
                  <a:lnTo>
                    <a:pt x="0" y="16136"/>
                  </a:lnTo>
                  <a:lnTo>
                    <a:pt x="0" y="16384"/>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6" name="Egypt"/>
            <p:cNvSpPr>
              <a:spLocks noChangeAspect="1"/>
            </p:cNvSpPr>
            <p:nvPr/>
          </p:nvSpPr>
          <p:spPr bwMode="auto">
            <a:xfrm>
              <a:off x="2404" y="1279"/>
              <a:ext cx="586" cy="398"/>
            </a:xfrm>
            <a:custGeom>
              <a:avLst/>
              <a:gdLst/>
              <a:ahLst/>
              <a:cxnLst>
                <a:cxn ang="0">
                  <a:pos x="1591" y="0"/>
                </a:cxn>
                <a:cxn ang="0">
                  <a:pos x="2863" y="167"/>
                </a:cxn>
                <a:cxn ang="0">
                  <a:pos x="3977" y="502"/>
                </a:cxn>
                <a:cxn ang="0">
                  <a:pos x="4931" y="1003"/>
                </a:cxn>
                <a:cxn ang="0">
                  <a:pos x="5886" y="1170"/>
                </a:cxn>
                <a:cxn ang="0">
                  <a:pos x="6999" y="1170"/>
                </a:cxn>
                <a:cxn ang="0">
                  <a:pos x="7794" y="502"/>
                </a:cxn>
                <a:cxn ang="0">
                  <a:pos x="9067" y="167"/>
                </a:cxn>
                <a:cxn ang="0">
                  <a:pos x="9067" y="334"/>
                </a:cxn>
                <a:cxn ang="0">
                  <a:pos x="10339" y="167"/>
                </a:cxn>
                <a:cxn ang="0">
                  <a:pos x="11135" y="502"/>
                </a:cxn>
                <a:cxn ang="0">
                  <a:pos x="10976" y="669"/>
                </a:cxn>
                <a:cxn ang="0">
                  <a:pos x="13998" y="669"/>
                </a:cxn>
                <a:cxn ang="0">
                  <a:pos x="14316" y="1839"/>
                </a:cxn>
                <a:cxn ang="0">
                  <a:pos x="14793" y="3344"/>
                </a:cxn>
                <a:cxn ang="0">
                  <a:pos x="14952" y="4347"/>
                </a:cxn>
                <a:cxn ang="0">
                  <a:pos x="14475" y="5517"/>
                </a:cxn>
                <a:cxn ang="0">
                  <a:pos x="13998" y="6520"/>
                </a:cxn>
                <a:cxn ang="0">
                  <a:pos x="13203" y="5684"/>
                </a:cxn>
                <a:cxn ang="0">
                  <a:pos x="12566" y="4681"/>
                </a:cxn>
                <a:cxn ang="0">
                  <a:pos x="12089" y="3678"/>
                </a:cxn>
                <a:cxn ang="0">
                  <a:pos x="11771" y="2508"/>
                </a:cxn>
                <a:cxn ang="0">
                  <a:pos x="11612" y="2341"/>
                </a:cxn>
                <a:cxn ang="0">
                  <a:pos x="11453" y="3009"/>
                </a:cxn>
                <a:cxn ang="0">
                  <a:pos x="11771" y="4180"/>
                </a:cxn>
                <a:cxn ang="0">
                  <a:pos x="12248" y="5183"/>
                </a:cxn>
                <a:cxn ang="0">
                  <a:pos x="12885" y="6019"/>
                </a:cxn>
                <a:cxn ang="0">
                  <a:pos x="13362" y="7189"/>
                </a:cxn>
                <a:cxn ang="0">
                  <a:pos x="13839" y="8526"/>
                </a:cxn>
                <a:cxn ang="0">
                  <a:pos x="14316" y="9529"/>
                </a:cxn>
                <a:cxn ang="0">
                  <a:pos x="14793" y="10700"/>
                </a:cxn>
                <a:cxn ang="0">
                  <a:pos x="15430" y="11536"/>
                </a:cxn>
                <a:cxn ang="0">
                  <a:pos x="16066" y="12539"/>
                </a:cxn>
                <a:cxn ang="0">
                  <a:pos x="16066" y="13040"/>
                </a:cxn>
                <a:cxn ang="0">
                  <a:pos x="16066" y="14211"/>
                </a:cxn>
                <a:cxn ang="0">
                  <a:pos x="15271" y="14545"/>
                </a:cxn>
                <a:cxn ang="0">
                  <a:pos x="14793" y="15548"/>
                </a:cxn>
                <a:cxn ang="0">
                  <a:pos x="13998" y="16217"/>
                </a:cxn>
                <a:cxn ang="0">
                  <a:pos x="12885" y="16217"/>
                </a:cxn>
                <a:cxn ang="0">
                  <a:pos x="11612" y="16050"/>
                </a:cxn>
                <a:cxn ang="0">
                  <a:pos x="10180" y="16050"/>
                </a:cxn>
                <a:cxn ang="0">
                  <a:pos x="9544" y="16050"/>
                </a:cxn>
                <a:cxn ang="0">
                  <a:pos x="8112" y="16050"/>
                </a:cxn>
                <a:cxn ang="0">
                  <a:pos x="6681" y="16050"/>
                </a:cxn>
                <a:cxn ang="0">
                  <a:pos x="5249" y="16050"/>
                </a:cxn>
                <a:cxn ang="0">
                  <a:pos x="3818" y="16050"/>
                </a:cxn>
                <a:cxn ang="0">
                  <a:pos x="2386" y="16050"/>
                </a:cxn>
                <a:cxn ang="0">
                  <a:pos x="954" y="16050"/>
                </a:cxn>
                <a:cxn ang="0">
                  <a:pos x="636" y="14879"/>
                </a:cxn>
                <a:cxn ang="0">
                  <a:pos x="636" y="13040"/>
                </a:cxn>
                <a:cxn ang="0">
                  <a:pos x="636" y="11201"/>
                </a:cxn>
                <a:cxn ang="0">
                  <a:pos x="636" y="9362"/>
                </a:cxn>
                <a:cxn ang="0">
                  <a:pos x="636" y="7690"/>
                </a:cxn>
                <a:cxn ang="0">
                  <a:pos x="636" y="5851"/>
                </a:cxn>
                <a:cxn ang="0">
                  <a:pos x="318" y="4180"/>
                </a:cxn>
                <a:cxn ang="0">
                  <a:pos x="0" y="2842"/>
                </a:cxn>
                <a:cxn ang="0">
                  <a:pos x="318" y="1505"/>
                </a:cxn>
                <a:cxn ang="0">
                  <a:pos x="318" y="167"/>
                </a:cxn>
              </a:cxnLst>
              <a:rect l="0" t="0" r="r" b="b"/>
              <a:pathLst>
                <a:path w="16384" h="16384">
                  <a:moveTo>
                    <a:pt x="636" y="0"/>
                  </a:moveTo>
                  <a:lnTo>
                    <a:pt x="795" y="0"/>
                  </a:lnTo>
                  <a:lnTo>
                    <a:pt x="795" y="167"/>
                  </a:lnTo>
                  <a:lnTo>
                    <a:pt x="954" y="167"/>
                  </a:lnTo>
                  <a:lnTo>
                    <a:pt x="1113" y="167"/>
                  </a:lnTo>
                  <a:lnTo>
                    <a:pt x="1273" y="167"/>
                  </a:lnTo>
                  <a:lnTo>
                    <a:pt x="1273" y="0"/>
                  </a:lnTo>
                  <a:lnTo>
                    <a:pt x="1432" y="0"/>
                  </a:lnTo>
                  <a:lnTo>
                    <a:pt x="1591" y="0"/>
                  </a:lnTo>
                  <a:lnTo>
                    <a:pt x="1750" y="0"/>
                  </a:lnTo>
                  <a:lnTo>
                    <a:pt x="1909" y="0"/>
                  </a:lnTo>
                  <a:lnTo>
                    <a:pt x="2068" y="0"/>
                  </a:lnTo>
                  <a:lnTo>
                    <a:pt x="2227" y="0"/>
                  </a:lnTo>
                  <a:lnTo>
                    <a:pt x="2227" y="167"/>
                  </a:lnTo>
                  <a:lnTo>
                    <a:pt x="2386" y="167"/>
                  </a:lnTo>
                  <a:lnTo>
                    <a:pt x="2545" y="167"/>
                  </a:lnTo>
                  <a:lnTo>
                    <a:pt x="2704" y="167"/>
                  </a:lnTo>
                  <a:lnTo>
                    <a:pt x="2863" y="167"/>
                  </a:lnTo>
                  <a:lnTo>
                    <a:pt x="3022" y="167"/>
                  </a:lnTo>
                  <a:lnTo>
                    <a:pt x="3181" y="167"/>
                  </a:lnTo>
                  <a:lnTo>
                    <a:pt x="3340" y="167"/>
                  </a:lnTo>
                  <a:lnTo>
                    <a:pt x="3340" y="334"/>
                  </a:lnTo>
                  <a:lnTo>
                    <a:pt x="3499" y="334"/>
                  </a:lnTo>
                  <a:lnTo>
                    <a:pt x="3659" y="334"/>
                  </a:lnTo>
                  <a:lnTo>
                    <a:pt x="3659" y="502"/>
                  </a:lnTo>
                  <a:lnTo>
                    <a:pt x="3818" y="502"/>
                  </a:lnTo>
                  <a:lnTo>
                    <a:pt x="3977" y="502"/>
                  </a:lnTo>
                  <a:lnTo>
                    <a:pt x="3977" y="669"/>
                  </a:lnTo>
                  <a:lnTo>
                    <a:pt x="4136" y="669"/>
                  </a:lnTo>
                  <a:lnTo>
                    <a:pt x="4295" y="669"/>
                  </a:lnTo>
                  <a:lnTo>
                    <a:pt x="4454" y="669"/>
                  </a:lnTo>
                  <a:lnTo>
                    <a:pt x="4613" y="669"/>
                  </a:lnTo>
                  <a:lnTo>
                    <a:pt x="4613" y="836"/>
                  </a:lnTo>
                  <a:lnTo>
                    <a:pt x="4772" y="836"/>
                  </a:lnTo>
                  <a:lnTo>
                    <a:pt x="4931" y="836"/>
                  </a:lnTo>
                  <a:lnTo>
                    <a:pt x="4931" y="1003"/>
                  </a:lnTo>
                  <a:lnTo>
                    <a:pt x="4931" y="836"/>
                  </a:lnTo>
                  <a:lnTo>
                    <a:pt x="4931" y="1003"/>
                  </a:lnTo>
                  <a:lnTo>
                    <a:pt x="5090" y="1003"/>
                  </a:lnTo>
                  <a:lnTo>
                    <a:pt x="5249" y="1003"/>
                  </a:lnTo>
                  <a:lnTo>
                    <a:pt x="5408" y="1003"/>
                  </a:lnTo>
                  <a:lnTo>
                    <a:pt x="5567" y="1003"/>
                  </a:lnTo>
                  <a:lnTo>
                    <a:pt x="5726" y="1003"/>
                  </a:lnTo>
                  <a:lnTo>
                    <a:pt x="5886" y="1003"/>
                  </a:lnTo>
                  <a:lnTo>
                    <a:pt x="5886" y="1170"/>
                  </a:lnTo>
                  <a:lnTo>
                    <a:pt x="6045" y="1170"/>
                  </a:lnTo>
                  <a:lnTo>
                    <a:pt x="6204" y="1170"/>
                  </a:lnTo>
                  <a:lnTo>
                    <a:pt x="6204" y="1337"/>
                  </a:lnTo>
                  <a:lnTo>
                    <a:pt x="6363" y="1337"/>
                  </a:lnTo>
                  <a:lnTo>
                    <a:pt x="6522" y="1337"/>
                  </a:lnTo>
                  <a:lnTo>
                    <a:pt x="6681" y="1337"/>
                  </a:lnTo>
                  <a:lnTo>
                    <a:pt x="6681" y="1170"/>
                  </a:lnTo>
                  <a:lnTo>
                    <a:pt x="6840" y="1170"/>
                  </a:lnTo>
                  <a:lnTo>
                    <a:pt x="6999" y="1170"/>
                  </a:lnTo>
                  <a:lnTo>
                    <a:pt x="6999" y="1003"/>
                  </a:lnTo>
                  <a:lnTo>
                    <a:pt x="7158" y="1003"/>
                  </a:lnTo>
                  <a:lnTo>
                    <a:pt x="7317" y="1003"/>
                  </a:lnTo>
                  <a:lnTo>
                    <a:pt x="7317" y="836"/>
                  </a:lnTo>
                  <a:lnTo>
                    <a:pt x="7476" y="836"/>
                  </a:lnTo>
                  <a:lnTo>
                    <a:pt x="7476" y="669"/>
                  </a:lnTo>
                  <a:lnTo>
                    <a:pt x="7635" y="669"/>
                  </a:lnTo>
                  <a:lnTo>
                    <a:pt x="7794" y="669"/>
                  </a:lnTo>
                  <a:lnTo>
                    <a:pt x="7794" y="502"/>
                  </a:lnTo>
                  <a:lnTo>
                    <a:pt x="7953" y="502"/>
                  </a:lnTo>
                  <a:lnTo>
                    <a:pt x="8112" y="502"/>
                  </a:lnTo>
                  <a:lnTo>
                    <a:pt x="8112" y="334"/>
                  </a:lnTo>
                  <a:lnTo>
                    <a:pt x="8272" y="334"/>
                  </a:lnTo>
                  <a:lnTo>
                    <a:pt x="8431" y="334"/>
                  </a:lnTo>
                  <a:lnTo>
                    <a:pt x="8590" y="334"/>
                  </a:lnTo>
                  <a:lnTo>
                    <a:pt x="8749" y="167"/>
                  </a:lnTo>
                  <a:lnTo>
                    <a:pt x="8908" y="167"/>
                  </a:lnTo>
                  <a:lnTo>
                    <a:pt x="9067" y="167"/>
                  </a:lnTo>
                  <a:lnTo>
                    <a:pt x="8908" y="167"/>
                  </a:lnTo>
                  <a:lnTo>
                    <a:pt x="8908" y="334"/>
                  </a:lnTo>
                  <a:lnTo>
                    <a:pt x="8749" y="334"/>
                  </a:lnTo>
                  <a:lnTo>
                    <a:pt x="8590" y="334"/>
                  </a:lnTo>
                  <a:lnTo>
                    <a:pt x="8590" y="502"/>
                  </a:lnTo>
                  <a:lnTo>
                    <a:pt x="8749" y="502"/>
                  </a:lnTo>
                  <a:lnTo>
                    <a:pt x="8908" y="502"/>
                  </a:lnTo>
                  <a:lnTo>
                    <a:pt x="9067" y="502"/>
                  </a:lnTo>
                  <a:lnTo>
                    <a:pt x="9067" y="334"/>
                  </a:lnTo>
                  <a:lnTo>
                    <a:pt x="9226" y="334"/>
                  </a:lnTo>
                  <a:lnTo>
                    <a:pt x="9385" y="334"/>
                  </a:lnTo>
                  <a:lnTo>
                    <a:pt x="9385" y="167"/>
                  </a:lnTo>
                  <a:lnTo>
                    <a:pt x="9544" y="167"/>
                  </a:lnTo>
                  <a:lnTo>
                    <a:pt x="9703" y="167"/>
                  </a:lnTo>
                  <a:lnTo>
                    <a:pt x="9862" y="167"/>
                  </a:lnTo>
                  <a:lnTo>
                    <a:pt x="10021" y="167"/>
                  </a:lnTo>
                  <a:lnTo>
                    <a:pt x="10180" y="167"/>
                  </a:lnTo>
                  <a:lnTo>
                    <a:pt x="10339" y="167"/>
                  </a:lnTo>
                  <a:lnTo>
                    <a:pt x="10498" y="167"/>
                  </a:lnTo>
                  <a:lnTo>
                    <a:pt x="10658" y="167"/>
                  </a:lnTo>
                  <a:lnTo>
                    <a:pt x="10817" y="167"/>
                  </a:lnTo>
                  <a:lnTo>
                    <a:pt x="10817" y="334"/>
                  </a:lnTo>
                  <a:lnTo>
                    <a:pt x="10976" y="334"/>
                  </a:lnTo>
                  <a:lnTo>
                    <a:pt x="10976" y="502"/>
                  </a:lnTo>
                  <a:lnTo>
                    <a:pt x="11135" y="502"/>
                  </a:lnTo>
                  <a:lnTo>
                    <a:pt x="11135" y="669"/>
                  </a:lnTo>
                  <a:lnTo>
                    <a:pt x="11135" y="502"/>
                  </a:lnTo>
                  <a:lnTo>
                    <a:pt x="10976" y="502"/>
                  </a:lnTo>
                  <a:lnTo>
                    <a:pt x="10817" y="334"/>
                  </a:lnTo>
                  <a:lnTo>
                    <a:pt x="10658" y="334"/>
                  </a:lnTo>
                  <a:lnTo>
                    <a:pt x="10658" y="502"/>
                  </a:lnTo>
                  <a:lnTo>
                    <a:pt x="10498" y="502"/>
                  </a:lnTo>
                  <a:lnTo>
                    <a:pt x="10498" y="669"/>
                  </a:lnTo>
                  <a:lnTo>
                    <a:pt x="10658" y="669"/>
                  </a:lnTo>
                  <a:lnTo>
                    <a:pt x="10817" y="669"/>
                  </a:lnTo>
                  <a:lnTo>
                    <a:pt x="10976" y="669"/>
                  </a:lnTo>
                  <a:lnTo>
                    <a:pt x="10817" y="836"/>
                  </a:lnTo>
                  <a:lnTo>
                    <a:pt x="10976" y="836"/>
                  </a:lnTo>
                  <a:lnTo>
                    <a:pt x="10817" y="836"/>
                  </a:lnTo>
                  <a:lnTo>
                    <a:pt x="10817" y="1003"/>
                  </a:lnTo>
                  <a:lnTo>
                    <a:pt x="10976" y="1003"/>
                  </a:lnTo>
                  <a:lnTo>
                    <a:pt x="11135" y="1003"/>
                  </a:lnTo>
                  <a:lnTo>
                    <a:pt x="11135" y="836"/>
                  </a:lnTo>
                  <a:lnTo>
                    <a:pt x="13998" y="502"/>
                  </a:lnTo>
                  <a:lnTo>
                    <a:pt x="13998" y="669"/>
                  </a:lnTo>
                  <a:lnTo>
                    <a:pt x="13998" y="836"/>
                  </a:lnTo>
                  <a:lnTo>
                    <a:pt x="13998" y="1003"/>
                  </a:lnTo>
                  <a:lnTo>
                    <a:pt x="14157" y="1003"/>
                  </a:lnTo>
                  <a:lnTo>
                    <a:pt x="14157" y="1170"/>
                  </a:lnTo>
                  <a:lnTo>
                    <a:pt x="14157" y="1337"/>
                  </a:lnTo>
                  <a:lnTo>
                    <a:pt x="14157" y="1505"/>
                  </a:lnTo>
                  <a:lnTo>
                    <a:pt x="14316" y="1505"/>
                  </a:lnTo>
                  <a:lnTo>
                    <a:pt x="14316" y="1672"/>
                  </a:lnTo>
                  <a:lnTo>
                    <a:pt x="14316" y="1839"/>
                  </a:lnTo>
                  <a:lnTo>
                    <a:pt x="14475" y="2006"/>
                  </a:lnTo>
                  <a:lnTo>
                    <a:pt x="14475" y="2173"/>
                  </a:lnTo>
                  <a:lnTo>
                    <a:pt x="14475" y="2341"/>
                  </a:lnTo>
                  <a:lnTo>
                    <a:pt x="14634" y="2508"/>
                  </a:lnTo>
                  <a:lnTo>
                    <a:pt x="14634" y="2675"/>
                  </a:lnTo>
                  <a:lnTo>
                    <a:pt x="14634" y="2842"/>
                  </a:lnTo>
                  <a:lnTo>
                    <a:pt x="14793" y="3009"/>
                  </a:lnTo>
                  <a:lnTo>
                    <a:pt x="14793" y="3176"/>
                  </a:lnTo>
                  <a:lnTo>
                    <a:pt x="14793" y="3344"/>
                  </a:lnTo>
                  <a:lnTo>
                    <a:pt x="14952" y="3344"/>
                  </a:lnTo>
                  <a:lnTo>
                    <a:pt x="14952" y="3511"/>
                  </a:lnTo>
                  <a:lnTo>
                    <a:pt x="14952" y="3678"/>
                  </a:lnTo>
                  <a:lnTo>
                    <a:pt x="15111" y="3678"/>
                  </a:lnTo>
                  <a:lnTo>
                    <a:pt x="15111" y="3845"/>
                  </a:lnTo>
                  <a:lnTo>
                    <a:pt x="14952" y="3845"/>
                  </a:lnTo>
                  <a:lnTo>
                    <a:pt x="14952" y="4012"/>
                  </a:lnTo>
                  <a:lnTo>
                    <a:pt x="14952" y="4180"/>
                  </a:lnTo>
                  <a:lnTo>
                    <a:pt x="14952" y="4347"/>
                  </a:lnTo>
                  <a:lnTo>
                    <a:pt x="14793" y="4347"/>
                  </a:lnTo>
                  <a:lnTo>
                    <a:pt x="14793" y="4514"/>
                  </a:lnTo>
                  <a:lnTo>
                    <a:pt x="14793" y="4681"/>
                  </a:lnTo>
                  <a:lnTo>
                    <a:pt x="14793" y="4848"/>
                  </a:lnTo>
                  <a:lnTo>
                    <a:pt x="14634" y="4848"/>
                  </a:lnTo>
                  <a:lnTo>
                    <a:pt x="14634" y="5016"/>
                  </a:lnTo>
                  <a:lnTo>
                    <a:pt x="14634" y="5183"/>
                  </a:lnTo>
                  <a:lnTo>
                    <a:pt x="14634" y="5350"/>
                  </a:lnTo>
                  <a:lnTo>
                    <a:pt x="14475" y="5517"/>
                  </a:lnTo>
                  <a:lnTo>
                    <a:pt x="14475" y="5684"/>
                  </a:lnTo>
                  <a:lnTo>
                    <a:pt x="14475" y="5851"/>
                  </a:lnTo>
                  <a:lnTo>
                    <a:pt x="14475" y="6019"/>
                  </a:lnTo>
                  <a:lnTo>
                    <a:pt x="14475" y="6186"/>
                  </a:lnTo>
                  <a:lnTo>
                    <a:pt x="14316" y="6186"/>
                  </a:lnTo>
                  <a:lnTo>
                    <a:pt x="14316" y="6353"/>
                  </a:lnTo>
                  <a:lnTo>
                    <a:pt x="14157" y="6353"/>
                  </a:lnTo>
                  <a:lnTo>
                    <a:pt x="14157" y="6520"/>
                  </a:lnTo>
                  <a:lnTo>
                    <a:pt x="13998" y="6520"/>
                  </a:lnTo>
                  <a:lnTo>
                    <a:pt x="13839" y="6520"/>
                  </a:lnTo>
                  <a:lnTo>
                    <a:pt x="13839" y="6353"/>
                  </a:lnTo>
                  <a:lnTo>
                    <a:pt x="13680" y="6353"/>
                  </a:lnTo>
                  <a:lnTo>
                    <a:pt x="13680" y="6186"/>
                  </a:lnTo>
                  <a:lnTo>
                    <a:pt x="13521" y="6186"/>
                  </a:lnTo>
                  <a:lnTo>
                    <a:pt x="13521" y="6019"/>
                  </a:lnTo>
                  <a:lnTo>
                    <a:pt x="13362" y="6019"/>
                  </a:lnTo>
                  <a:lnTo>
                    <a:pt x="13362" y="5851"/>
                  </a:lnTo>
                  <a:lnTo>
                    <a:pt x="13203" y="5684"/>
                  </a:lnTo>
                  <a:lnTo>
                    <a:pt x="13044" y="5517"/>
                  </a:lnTo>
                  <a:lnTo>
                    <a:pt x="13044" y="5350"/>
                  </a:lnTo>
                  <a:lnTo>
                    <a:pt x="12885" y="5350"/>
                  </a:lnTo>
                  <a:lnTo>
                    <a:pt x="12885" y="5183"/>
                  </a:lnTo>
                  <a:lnTo>
                    <a:pt x="12725" y="5183"/>
                  </a:lnTo>
                  <a:lnTo>
                    <a:pt x="12725" y="5016"/>
                  </a:lnTo>
                  <a:lnTo>
                    <a:pt x="12725" y="4848"/>
                  </a:lnTo>
                  <a:lnTo>
                    <a:pt x="12725" y="4681"/>
                  </a:lnTo>
                  <a:lnTo>
                    <a:pt x="12566" y="4681"/>
                  </a:lnTo>
                  <a:lnTo>
                    <a:pt x="12566" y="4514"/>
                  </a:lnTo>
                  <a:lnTo>
                    <a:pt x="12566" y="4347"/>
                  </a:lnTo>
                  <a:lnTo>
                    <a:pt x="12407" y="4347"/>
                  </a:lnTo>
                  <a:lnTo>
                    <a:pt x="12407" y="4180"/>
                  </a:lnTo>
                  <a:lnTo>
                    <a:pt x="12248" y="4180"/>
                  </a:lnTo>
                  <a:lnTo>
                    <a:pt x="12248" y="4012"/>
                  </a:lnTo>
                  <a:lnTo>
                    <a:pt x="12248" y="3845"/>
                  </a:lnTo>
                  <a:lnTo>
                    <a:pt x="12089" y="3845"/>
                  </a:lnTo>
                  <a:lnTo>
                    <a:pt x="12089" y="3678"/>
                  </a:lnTo>
                  <a:lnTo>
                    <a:pt x="11930" y="3678"/>
                  </a:lnTo>
                  <a:lnTo>
                    <a:pt x="11930" y="3511"/>
                  </a:lnTo>
                  <a:lnTo>
                    <a:pt x="11930" y="3344"/>
                  </a:lnTo>
                  <a:lnTo>
                    <a:pt x="11930" y="3176"/>
                  </a:lnTo>
                  <a:lnTo>
                    <a:pt x="11930" y="3009"/>
                  </a:lnTo>
                  <a:lnTo>
                    <a:pt x="11771" y="3009"/>
                  </a:lnTo>
                  <a:lnTo>
                    <a:pt x="11771" y="2842"/>
                  </a:lnTo>
                  <a:lnTo>
                    <a:pt x="11771" y="2675"/>
                  </a:lnTo>
                  <a:lnTo>
                    <a:pt x="11771" y="2508"/>
                  </a:lnTo>
                  <a:lnTo>
                    <a:pt x="11771" y="2341"/>
                  </a:lnTo>
                  <a:lnTo>
                    <a:pt x="11612" y="2341"/>
                  </a:lnTo>
                  <a:lnTo>
                    <a:pt x="11612" y="2173"/>
                  </a:lnTo>
                  <a:lnTo>
                    <a:pt x="11453" y="2173"/>
                  </a:lnTo>
                  <a:lnTo>
                    <a:pt x="11453" y="2006"/>
                  </a:lnTo>
                  <a:lnTo>
                    <a:pt x="11294" y="2006"/>
                  </a:lnTo>
                  <a:lnTo>
                    <a:pt x="11294" y="2173"/>
                  </a:lnTo>
                  <a:lnTo>
                    <a:pt x="11453" y="2341"/>
                  </a:lnTo>
                  <a:lnTo>
                    <a:pt x="11612" y="2341"/>
                  </a:lnTo>
                  <a:lnTo>
                    <a:pt x="11612" y="2173"/>
                  </a:lnTo>
                  <a:lnTo>
                    <a:pt x="11612" y="2341"/>
                  </a:lnTo>
                  <a:lnTo>
                    <a:pt x="11771" y="2341"/>
                  </a:lnTo>
                  <a:lnTo>
                    <a:pt x="11771" y="2508"/>
                  </a:lnTo>
                  <a:lnTo>
                    <a:pt x="11771" y="2675"/>
                  </a:lnTo>
                  <a:lnTo>
                    <a:pt x="11612" y="2675"/>
                  </a:lnTo>
                  <a:lnTo>
                    <a:pt x="11612" y="2842"/>
                  </a:lnTo>
                  <a:lnTo>
                    <a:pt x="11612" y="3009"/>
                  </a:lnTo>
                  <a:lnTo>
                    <a:pt x="11453" y="3009"/>
                  </a:lnTo>
                  <a:lnTo>
                    <a:pt x="11453" y="3176"/>
                  </a:lnTo>
                  <a:lnTo>
                    <a:pt x="11453" y="3344"/>
                  </a:lnTo>
                  <a:lnTo>
                    <a:pt x="11453" y="3511"/>
                  </a:lnTo>
                  <a:lnTo>
                    <a:pt x="11453" y="3678"/>
                  </a:lnTo>
                  <a:lnTo>
                    <a:pt x="11612" y="3678"/>
                  </a:lnTo>
                  <a:lnTo>
                    <a:pt x="11771" y="3678"/>
                  </a:lnTo>
                  <a:lnTo>
                    <a:pt x="11771" y="3845"/>
                  </a:lnTo>
                  <a:lnTo>
                    <a:pt x="11771" y="4012"/>
                  </a:lnTo>
                  <a:lnTo>
                    <a:pt x="11771" y="4180"/>
                  </a:lnTo>
                  <a:lnTo>
                    <a:pt x="11771" y="4347"/>
                  </a:lnTo>
                  <a:lnTo>
                    <a:pt x="11771" y="4514"/>
                  </a:lnTo>
                  <a:lnTo>
                    <a:pt x="11930" y="4514"/>
                  </a:lnTo>
                  <a:lnTo>
                    <a:pt x="11930" y="4681"/>
                  </a:lnTo>
                  <a:lnTo>
                    <a:pt x="11930" y="4848"/>
                  </a:lnTo>
                  <a:lnTo>
                    <a:pt x="12089" y="4848"/>
                  </a:lnTo>
                  <a:lnTo>
                    <a:pt x="12089" y="5016"/>
                  </a:lnTo>
                  <a:lnTo>
                    <a:pt x="12089" y="5183"/>
                  </a:lnTo>
                  <a:lnTo>
                    <a:pt x="12248" y="5183"/>
                  </a:lnTo>
                  <a:lnTo>
                    <a:pt x="12248" y="5350"/>
                  </a:lnTo>
                  <a:lnTo>
                    <a:pt x="12248" y="5517"/>
                  </a:lnTo>
                  <a:lnTo>
                    <a:pt x="12407" y="5517"/>
                  </a:lnTo>
                  <a:lnTo>
                    <a:pt x="12407" y="5684"/>
                  </a:lnTo>
                  <a:lnTo>
                    <a:pt x="12566" y="5684"/>
                  </a:lnTo>
                  <a:lnTo>
                    <a:pt x="12566" y="5851"/>
                  </a:lnTo>
                  <a:lnTo>
                    <a:pt x="12725" y="5851"/>
                  </a:lnTo>
                  <a:lnTo>
                    <a:pt x="12725" y="6019"/>
                  </a:lnTo>
                  <a:lnTo>
                    <a:pt x="12885" y="6019"/>
                  </a:lnTo>
                  <a:lnTo>
                    <a:pt x="12885" y="6186"/>
                  </a:lnTo>
                  <a:lnTo>
                    <a:pt x="13044" y="6186"/>
                  </a:lnTo>
                  <a:lnTo>
                    <a:pt x="13044" y="6353"/>
                  </a:lnTo>
                  <a:lnTo>
                    <a:pt x="13044" y="6520"/>
                  </a:lnTo>
                  <a:lnTo>
                    <a:pt x="13044" y="6687"/>
                  </a:lnTo>
                  <a:lnTo>
                    <a:pt x="13203" y="6687"/>
                  </a:lnTo>
                  <a:lnTo>
                    <a:pt x="13203" y="6855"/>
                  </a:lnTo>
                  <a:lnTo>
                    <a:pt x="13203" y="7022"/>
                  </a:lnTo>
                  <a:lnTo>
                    <a:pt x="13362" y="7189"/>
                  </a:lnTo>
                  <a:lnTo>
                    <a:pt x="13362" y="7356"/>
                  </a:lnTo>
                  <a:lnTo>
                    <a:pt x="13521" y="7356"/>
                  </a:lnTo>
                  <a:lnTo>
                    <a:pt x="13521" y="7523"/>
                  </a:lnTo>
                  <a:lnTo>
                    <a:pt x="13680" y="7690"/>
                  </a:lnTo>
                  <a:lnTo>
                    <a:pt x="13680" y="7858"/>
                  </a:lnTo>
                  <a:lnTo>
                    <a:pt x="13680" y="8025"/>
                  </a:lnTo>
                  <a:lnTo>
                    <a:pt x="13680" y="8192"/>
                  </a:lnTo>
                  <a:lnTo>
                    <a:pt x="13839" y="8359"/>
                  </a:lnTo>
                  <a:lnTo>
                    <a:pt x="13839" y="8526"/>
                  </a:lnTo>
                  <a:lnTo>
                    <a:pt x="13839" y="8694"/>
                  </a:lnTo>
                  <a:lnTo>
                    <a:pt x="13998" y="8694"/>
                  </a:lnTo>
                  <a:lnTo>
                    <a:pt x="13998" y="8861"/>
                  </a:lnTo>
                  <a:lnTo>
                    <a:pt x="13998" y="9028"/>
                  </a:lnTo>
                  <a:lnTo>
                    <a:pt x="14157" y="9028"/>
                  </a:lnTo>
                  <a:lnTo>
                    <a:pt x="14157" y="9195"/>
                  </a:lnTo>
                  <a:lnTo>
                    <a:pt x="14157" y="9362"/>
                  </a:lnTo>
                  <a:lnTo>
                    <a:pt x="14316" y="9362"/>
                  </a:lnTo>
                  <a:lnTo>
                    <a:pt x="14316" y="9529"/>
                  </a:lnTo>
                  <a:lnTo>
                    <a:pt x="14316" y="9697"/>
                  </a:lnTo>
                  <a:lnTo>
                    <a:pt x="14475" y="9697"/>
                  </a:lnTo>
                  <a:lnTo>
                    <a:pt x="14475" y="9864"/>
                  </a:lnTo>
                  <a:lnTo>
                    <a:pt x="14634" y="10031"/>
                  </a:lnTo>
                  <a:lnTo>
                    <a:pt x="14634" y="10198"/>
                  </a:lnTo>
                  <a:lnTo>
                    <a:pt x="14793" y="10198"/>
                  </a:lnTo>
                  <a:lnTo>
                    <a:pt x="14793" y="10365"/>
                  </a:lnTo>
                  <a:lnTo>
                    <a:pt x="14793" y="10533"/>
                  </a:lnTo>
                  <a:lnTo>
                    <a:pt x="14793" y="10700"/>
                  </a:lnTo>
                  <a:lnTo>
                    <a:pt x="14952" y="10700"/>
                  </a:lnTo>
                  <a:lnTo>
                    <a:pt x="14952" y="10867"/>
                  </a:lnTo>
                  <a:lnTo>
                    <a:pt x="14952" y="11034"/>
                  </a:lnTo>
                  <a:lnTo>
                    <a:pt x="15111" y="11034"/>
                  </a:lnTo>
                  <a:lnTo>
                    <a:pt x="15111" y="11201"/>
                  </a:lnTo>
                  <a:lnTo>
                    <a:pt x="15271" y="11201"/>
                  </a:lnTo>
                  <a:lnTo>
                    <a:pt x="15271" y="11368"/>
                  </a:lnTo>
                  <a:lnTo>
                    <a:pt x="15271" y="11536"/>
                  </a:lnTo>
                  <a:lnTo>
                    <a:pt x="15430" y="11536"/>
                  </a:lnTo>
                  <a:lnTo>
                    <a:pt x="15430" y="11703"/>
                  </a:lnTo>
                  <a:lnTo>
                    <a:pt x="15430" y="11870"/>
                  </a:lnTo>
                  <a:lnTo>
                    <a:pt x="15589" y="11870"/>
                  </a:lnTo>
                  <a:lnTo>
                    <a:pt x="15589" y="12037"/>
                  </a:lnTo>
                  <a:lnTo>
                    <a:pt x="15589" y="12204"/>
                  </a:lnTo>
                  <a:lnTo>
                    <a:pt x="15748" y="12204"/>
                  </a:lnTo>
                  <a:lnTo>
                    <a:pt x="15748" y="12372"/>
                  </a:lnTo>
                  <a:lnTo>
                    <a:pt x="15907" y="12372"/>
                  </a:lnTo>
                  <a:lnTo>
                    <a:pt x="16066" y="12539"/>
                  </a:lnTo>
                  <a:lnTo>
                    <a:pt x="16225" y="12539"/>
                  </a:lnTo>
                  <a:lnTo>
                    <a:pt x="16225" y="12706"/>
                  </a:lnTo>
                  <a:lnTo>
                    <a:pt x="16384" y="12706"/>
                  </a:lnTo>
                  <a:lnTo>
                    <a:pt x="16384" y="12873"/>
                  </a:lnTo>
                  <a:lnTo>
                    <a:pt x="16225" y="12873"/>
                  </a:lnTo>
                  <a:lnTo>
                    <a:pt x="16066" y="12873"/>
                  </a:lnTo>
                  <a:lnTo>
                    <a:pt x="15907" y="12873"/>
                  </a:lnTo>
                  <a:lnTo>
                    <a:pt x="15907" y="13040"/>
                  </a:lnTo>
                  <a:lnTo>
                    <a:pt x="16066" y="13040"/>
                  </a:lnTo>
                  <a:lnTo>
                    <a:pt x="16066" y="13208"/>
                  </a:lnTo>
                  <a:lnTo>
                    <a:pt x="16066" y="13375"/>
                  </a:lnTo>
                  <a:lnTo>
                    <a:pt x="16066" y="13542"/>
                  </a:lnTo>
                  <a:lnTo>
                    <a:pt x="16066" y="13709"/>
                  </a:lnTo>
                  <a:lnTo>
                    <a:pt x="16066" y="13876"/>
                  </a:lnTo>
                  <a:lnTo>
                    <a:pt x="16066" y="14043"/>
                  </a:lnTo>
                  <a:lnTo>
                    <a:pt x="16225" y="14043"/>
                  </a:lnTo>
                  <a:lnTo>
                    <a:pt x="16225" y="14211"/>
                  </a:lnTo>
                  <a:lnTo>
                    <a:pt x="16066" y="14211"/>
                  </a:lnTo>
                  <a:lnTo>
                    <a:pt x="16066" y="14378"/>
                  </a:lnTo>
                  <a:lnTo>
                    <a:pt x="15907" y="14378"/>
                  </a:lnTo>
                  <a:lnTo>
                    <a:pt x="15907" y="14545"/>
                  </a:lnTo>
                  <a:lnTo>
                    <a:pt x="15748" y="14545"/>
                  </a:lnTo>
                  <a:lnTo>
                    <a:pt x="15748" y="14712"/>
                  </a:lnTo>
                  <a:lnTo>
                    <a:pt x="15589" y="14712"/>
                  </a:lnTo>
                  <a:lnTo>
                    <a:pt x="15430" y="14712"/>
                  </a:lnTo>
                  <a:lnTo>
                    <a:pt x="15271" y="14712"/>
                  </a:lnTo>
                  <a:lnTo>
                    <a:pt x="15271" y="14545"/>
                  </a:lnTo>
                  <a:lnTo>
                    <a:pt x="15271" y="14712"/>
                  </a:lnTo>
                  <a:lnTo>
                    <a:pt x="15111" y="14712"/>
                  </a:lnTo>
                  <a:lnTo>
                    <a:pt x="15111" y="14879"/>
                  </a:lnTo>
                  <a:lnTo>
                    <a:pt x="15111" y="15047"/>
                  </a:lnTo>
                  <a:lnTo>
                    <a:pt x="14952" y="15047"/>
                  </a:lnTo>
                  <a:lnTo>
                    <a:pt x="14952" y="15214"/>
                  </a:lnTo>
                  <a:lnTo>
                    <a:pt x="14952" y="15381"/>
                  </a:lnTo>
                  <a:lnTo>
                    <a:pt x="14793" y="15381"/>
                  </a:lnTo>
                  <a:lnTo>
                    <a:pt x="14793" y="15548"/>
                  </a:lnTo>
                  <a:lnTo>
                    <a:pt x="14634" y="15548"/>
                  </a:lnTo>
                  <a:lnTo>
                    <a:pt x="14475" y="15548"/>
                  </a:lnTo>
                  <a:lnTo>
                    <a:pt x="14316" y="15548"/>
                  </a:lnTo>
                  <a:lnTo>
                    <a:pt x="14157" y="15548"/>
                  </a:lnTo>
                  <a:lnTo>
                    <a:pt x="14157" y="15715"/>
                  </a:lnTo>
                  <a:lnTo>
                    <a:pt x="13998" y="15715"/>
                  </a:lnTo>
                  <a:lnTo>
                    <a:pt x="13998" y="15882"/>
                  </a:lnTo>
                  <a:lnTo>
                    <a:pt x="13998" y="16050"/>
                  </a:lnTo>
                  <a:lnTo>
                    <a:pt x="13998" y="16217"/>
                  </a:lnTo>
                  <a:lnTo>
                    <a:pt x="13839" y="16217"/>
                  </a:lnTo>
                  <a:lnTo>
                    <a:pt x="13839" y="16384"/>
                  </a:lnTo>
                  <a:lnTo>
                    <a:pt x="13680" y="16384"/>
                  </a:lnTo>
                  <a:lnTo>
                    <a:pt x="13521" y="16384"/>
                  </a:lnTo>
                  <a:lnTo>
                    <a:pt x="13362" y="16384"/>
                  </a:lnTo>
                  <a:lnTo>
                    <a:pt x="13203" y="16384"/>
                  </a:lnTo>
                  <a:lnTo>
                    <a:pt x="13044" y="16384"/>
                  </a:lnTo>
                  <a:lnTo>
                    <a:pt x="13044" y="16217"/>
                  </a:lnTo>
                  <a:lnTo>
                    <a:pt x="12885" y="16217"/>
                  </a:lnTo>
                  <a:lnTo>
                    <a:pt x="12885" y="16050"/>
                  </a:lnTo>
                  <a:lnTo>
                    <a:pt x="12725" y="16050"/>
                  </a:lnTo>
                  <a:lnTo>
                    <a:pt x="12566" y="16050"/>
                  </a:lnTo>
                  <a:lnTo>
                    <a:pt x="12407" y="16050"/>
                  </a:lnTo>
                  <a:lnTo>
                    <a:pt x="12248" y="16050"/>
                  </a:lnTo>
                  <a:lnTo>
                    <a:pt x="12089" y="16050"/>
                  </a:lnTo>
                  <a:lnTo>
                    <a:pt x="11930" y="16050"/>
                  </a:lnTo>
                  <a:lnTo>
                    <a:pt x="11771" y="16050"/>
                  </a:lnTo>
                  <a:lnTo>
                    <a:pt x="11612" y="16050"/>
                  </a:lnTo>
                  <a:lnTo>
                    <a:pt x="11453" y="16050"/>
                  </a:lnTo>
                  <a:lnTo>
                    <a:pt x="11294" y="16050"/>
                  </a:lnTo>
                  <a:lnTo>
                    <a:pt x="11135" y="16050"/>
                  </a:lnTo>
                  <a:lnTo>
                    <a:pt x="10976" y="16050"/>
                  </a:lnTo>
                  <a:lnTo>
                    <a:pt x="10817" y="16050"/>
                  </a:lnTo>
                  <a:lnTo>
                    <a:pt x="10658" y="16050"/>
                  </a:lnTo>
                  <a:lnTo>
                    <a:pt x="10498" y="16050"/>
                  </a:lnTo>
                  <a:lnTo>
                    <a:pt x="10339" y="16050"/>
                  </a:lnTo>
                  <a:lnTo>
                    <a:pt x="10180" y="16050"/>
                  </a:lnTo>
                  <a:lnTo>
                    <a:pt x="10021" y="16050"/>
                  </a:lnTo>
                  <a:lnTo>
                    <a:pt x="10180" y="15882"/>
                  </a:lnTo>
                  <a:lnTo>
                    <a:pt x="10180" y="15715"/>
                  </a:lnTo>
                  <a:lnTo>
                    <a:pt x="10021" y="15715"/>
                  </a:lnTo>
                  <a:lnTo>
                    <a:pt x="9862" y="15715"/>
                  </a:lnTo>
                  <a:lnTo>
                    <a:pt x="9862" y="15882"/>
                  </a:lnTo>
                  <a:lnTo>
                    <a:pt x="9862" y="16050"/>
                  </a:lnTo>
                  <a:lnTo>
                    <a:pt x="9703" y="16050"/>
                  </a:lnTo>
                  <a:lnTo>
                    <a:pt x="9544" y="16050"/>
                  </a:lnTo>
                  <a:lnTo>
                    <a:pt x="9385" y="16050"/>
                  </a:lnTo>
                  <a:lnTo>
                    <a:pt x="9226" y="16050"/>
                  </a:lnTo>
                  <a:lnTo>
                    <a:pt x="9067" y="16050"/>
                  </a:lnTo>
                  <a:lnTo>
                    <a:pt x="8908" y="16050"/>
                  </a:lnTo>
                  <a:lnTo>
                    <a:pt x="8749" y="16050"/>
                  </a:lnTo>
                  <a:lnTo>
                    <a:pt x="8590" y="16050"/>
                  </a:lnTo>
                  <a:lnTo>
                    <a:pt x="8431" y="16050"/>
                  </a:lnTo>
                  <a:lnTo>
                    <a:pt x="8272" y="16050"/>
                  </a:lnTo>
                  <a:lnTo>
                    <a:pt x="8112" y="16050"/>
                  </a:lnTo>
                  <a:lnTo>
                    <a:pt x="7953" y="16050"/>
                  </a:lnTo>
                  <a:lnTo>
                    <a:pt x="7794" y="16050"/>
                  </a:lnTo>
                  <a:lnTo>
                    <a:pt x="7635" y="16050"/>
                  </a:lnTo>
                  <a:lnTo>
                    <a:pt x="7476" y="16050"/>
                  </a:lnTo>
                  <a:lnTo>
                    <a:pt x="7317" y="16050"/>
                  </a:lnTo>
                  <a:lnTo>
                    <a:pt x="7158" y="16050"/>
                  </a:lnTo>
                  <a:lnTo>
                    <a:pt x="6999" y="16050"/>
                  </a:lnTo>
                  <a:lnTo>
                    <a:pt x="6840" y="16050"/>
                  </a:lnTo>
                  <a:lnTo>
                    <a:pt x="6681" y="16050"/>
                  </a:lnTo>
                  <a:lnTo>
                    <a:pt x="6522" y="16050"/>
                  </a:lnTo>
                  <a:lnTo>
                    <a:pt x="6363" y="16050"/>
                  </a:lnTo>
                  <a:lnTo>
                    <a:pt x="6204" y="16050"/>
                  </a:lnTo>
                  <a:lnTo>
                    <a:pt x="6045" y="16050"/>
                  </a:lnTo>
                  <a:lnTo>
                    <a:pt x="5886" y="16050"/>
                  </a:lnTo>
                  <a:lnTo>
                    <a:pt x="5726" y="16050"/>
                  </a:lnTo>
                  <a:lnTo>
                    <a:pt x="5567" y="16050"/>
                  </a:lnTo>
                  <a:lnTo>
                    <a:pt x="5408" y="16050"/>
                  </a:lnTo>
                  <a:lnTo>
                    <a:pt x="5249" y="16050"/>
                  </a:lnTo>
                  <a:lnTo>
                    <a:pt x="5090" y="16050"/>
                  </a:lnTo>
                  <a:lnTo>
                    <a:pt x="4931" y="16050"/>
                  </a:lnTo>
                  <a:lnTo>
                    <a:pt x="4772" y="16050"/>
                  </a:lnTo>
                  <a:lnTo>
                    <a:pt x="4613" y="16050"/>
                  </a:lnTo>
                  <a:lnTo>
                    <a:pt x="4454" y="16050"/>
                  </a:lnTo>
                  <a:lnTo>
                    <a:pt x="4295" y="16050"/>
                  </a:lnTo>
                  <a:lnTo>
                    <a:pt x="4136" y="16050"/>
                  </a:lnTo>
                  <a:lnTo>
                    <a:pt x="3977" y="16050"/>
                  </a:lnTo>
                  <a:lnTo>
                    <a:pt x="3818" y="16050"/>
                  </a:lnTo>
                  <a:lnTo>
                    <a:pt x="3659" y="16050"/>
                  </a:lnTo>
                  <a:lnTo>
                    <a:pt x="3499" y="16050"/>
                  </a:lnTo>
                  <a:lnTo>
                    <a:pt x="3340" y="16050"/>
                  </a:lnTo>
                  <a:lnTo>
                    <a:pt x="3181" y="16050"/>
                  </a:lnTo>
                  <a:lnTo>
                    <a:pt x="3022" y="16050"/>
                  </a:lnTo>
                  <a:lnTo>
                    <a:pt x="2863" y="16050"/>
                  </a:lnTo>
                  <a:lnTo>
                    <a:pt x="2704" y="16050"/>
                  </a:lnTo>
                  <a:lnTo>
                    <a:pt x="2545" y="16050"/>
                  </a:lnTo>
                  <a:lnTo>
                    <a:pt x="2386" y="16050"/>
                  </a:lnTo>
                  <a:lnTo>
                    <a:pt x="2227" y="16050"/>
                  </a:lnTo>
                  <a:lnTo>
                    <a:pt x="2068" y="16050"/>
                  </a:lnTo>
                  <a:lnTo>
                    <a:pt x="1909" y="16050"/>
                  </a:lnTo>
                  <a:lnTo>
                    <a:pt x="1750" y="16050"/>
                  </a:lnTo>
                  <a:lnTo>
                    <a:pt x="1591" y="16050"/>
                  </a:lnTo>
                  <a:lnTo>
                    <a:pt x="1432" y="16050"/>
                  </a:lnTo>
                  <a:lnTo>
                    <a:pt x="1273" y="16050"/>
                  </a:lnTo>
                  <a:lnTo>
                    <a:pt x="1113" y="16050"/>
                  </a:lnTo>
                  <a:lnTo>
                    <a:pt x="954" y="16050"/>
                  </a:lnTo>
                  <a:lnTo>
                    <a:pt x="795" y="16050"/>
                  </a:lnTo>
                  <a:lnTo>
                    <a:pt x="636" y="16050"/>
                  </a:lnTo>
                  <a:lnTo>
                    <a:pt x="636" y="15882"/>
                  </a:lnTo>
                  <a:lnTo>
                    <a:pt x="636" y="15715"/>
                  </a:lnTo>
                  <a:lnTo>
                    <a:pt x="636" y="15548"/>
                  </a:lnTo>
                  <a:lnTo>
                    <a:pt x="636" y="15381"/>
                  </a:lnTo>
                  <a:lnTo>
                    <a:pt x="636" y="15214"/>
                  </a:lnTo>
                  <a:lnTo>
                    <a:pt x="636" y="15047"/>
                  </a:lnTo>
                  <a:lnTo>
                    <a:pt x="636" y="14879"/>
                  </a:lnTo>
                  <a:lnTo>
                    <a:pt x="636" y="14712"/>
                  </a:lnTo>
                  <a:lnTo>
                    <a:pt x="636" y="14378"/>
                  </a:lnTo>
                  <a:lnTo>
                    <a:pt x="636" y="14211"/>
                  </a:lnTo>
                  <a:lnTo>
                    <a:pt x="636" y="14043"/>
                  </a:lnTo>
                  <a:lnTo>
                    <a:pt x="636" y="13709"/>
                  </a:lnTo>
                  <a:lnTo>
                    <a:pt x="636" y="13542"/>
                  </a:lnTo>
                  <a:lnTo>
                    <a:pt x="636" y="13375"/>
                  </a:lnTo>
                  <a:lnTo>
                    <a:pt x="636" y="13208"/>
                  </a:lnTo>
                  <a:lnTo>
                    <a:pt x="636" y="13040"/>
                  </a:lnTo>
                  <a:lnTo>
                    <a:pt x="636" y="12873"/>
                  </a:lnTo>
                  <a:lnTo>
                    <a:pt x="636" y="12706"/>
                  </a:lnTo>
                  <a:lnTo>
                    <a:pt x="636" y="12372"/>
                  </a:lnTo>
                  <a:lnTo>
                    <a:pt x="636" y="12204"/>
                  </a:lnTo>
                  <a:lnTo>
                    <a:pt x="636" y="12037"/>
                  </a:lnTo>
                  <a:lnTo>
                    <a:pt x="636" y="11870"/>
                  </a:lnTo>
                  <a:lnTo>
                    <a:pt x="636" y="11536"/>
                  </a:lnTo>
                  <a:lnTo>
                    <a:pt x="636" y="11368"/>
                  </a:lnTo>
                  <a:lnTo>
                    <a:pt x="636" y="11201"/>
                  </a:lnTo>
                  <a:lnTo>
                    <a:pt x="636" y="10867"/>
                  </a:lnTo>
                  <a:lnTo>
                    <a:pt x="636" y="10700"/>
                  </a:lnTo>
                  <a:lnTo>
                    <a:pt x="636" y="10533"/>
                  </a:lnTo>
                  <a:lnTo>
                    <a:pt x="636" y="10365"/>
                  </a:lnTo>
                  <a:lnTo>
                    <a:pt x="636" y="10198"/>
                  </a:lnTo>
                  <a:lnTo>
                    <a:pt x="636" y="10031"/>
                  </a:lnTo>
                  <a:lnTo>
                    <a:pt x="636" y="9864"/>
                  </a:lnTo>
                  <a:lnTo>
                    <a:pt x="636" y="9529"/>
                  </a:lnTo>
                  <a:lnTo>
                    <a:pt x="636" y="9362"/>
                  </a:lnTo>
                  <a:lnTo>
                    <a:pt x="636" y="9195"/>
                  </a:lnTo>
                  <a:lnTo>
                    <a:pt x="636" y="9028"/>
                  </a:lnTo>
                  <a:lnTo>
                    <a:pt x="636" y="8861"/>
                  </a:lnTo>
                  <a:lnTo>
                    <a:pt x="636" y="8694"/>
                  </a:lnTo>
                  <a:lnTo>
                    <a:pt x="636" y="8526"/>
                  </a:lnTo>
                  <a:lnTo>
                    <a:pt x="636" y="8359"/>
                  </a:lnTo>
                  <a:lnTo>
                    <a:pt x="636" y="8025"/>
                  </a:lnTo>
                  <a:lnTo>
                    <a:pt x="636" y="7858"/>
                  </a:lnTo>
                  <a:lnTo>
                    <a:pt x="636" y="7690"/>
                  </a:lnTo>
                  <a:lnTo>
                    <a:pt x="636" y="7523"/>
                  </a:lnTo>
                  <a:lnTo>
                    <a:pt x="636" y="7356"/>
                  </a:lnTo>
                  <a:lnTo>
                    <a:pt x="636" y="7189"/>
                  </a:lnTo>
                  <a:lnTo>
                    <a:pt x="636" y="6855"/>
                  </a:lnTo>
                  <a:lnTo>
                    <a:pt x="636" y="6520"/>
                  </a:lnTo>
                  <a:lnTo>
                    <a:pt x="636" y="6353"/>
                  </a:lnTo>
                  <a:lnTo>
                    <a:pt x="636" y="6186"/>
                  </a:lnTo>
                  <a:lnTo>
                    <a:pt x="636" y="6019"/>
                  </a:lnTo>
                  <a:lnTo>
                    <a:pt x="636" y="5851"/>
                  </a:lnTo>
                  <a:lnTo>
                    <a:pt x="636" y="5684"/>
                  </a:lnTo>
                  <a:lnTo>
                    <a:pt x="636" y="5350"/>
                  </a:lnTo>
                  <a:lnTo>
                    <a:pt x="636" y="5183"/>
                  </a:lnTo>
                  <a:lnTo>
                    <a:pt x="636" y="5016"/>
                  </a:lnTo>
                  <a:lnTo>
                    <a:pt x="636" y="4681"/>
                  </a:lnTo>
                  <a:lnTo>
                    <a:pt x="636" y="4514"/>
                  </a:lnTo>
                  <a:lnTo>
                    <a:pt x="636" y="4347"/>
                  </a:lnTo>
                  <a:lnTo>
                    <a:pt x="477" y="4180"/>
                  </a:lnTo>
                  <a:lnTo>
                    <a:pt x="318" y="4180"/>
                  </a:lnTo>
                  <a:lnTo>
                    <a:pt x="318" y="4012"/>
                  </a:lnTo>
                  <a:lnTo>
                    <a:pt x="159" y="4012"/>
                  </a:lnTo>
                  <a:lnTo>
                    <a:pt x="159" y="3845"/>
                  </a:lnTo>
                  <a:lnTo>
                    <a:pt x="159" y="3678"/>
                  </a:lnTo>
                  <a:lnTo>
                    <a:pt x="159" y="3511"/>
                  </a:lnTo>
                  <a:lnTo>
                    <a:pt x="159" y="3344"/>
                  </a:lnTo>
                  <a:lnTo>
                    <a:pt x="0" y="3176"/>
                  </a:lnTo>
                  <a:lnTo>
                    <a:pt x="0" y="3009"/>
                  </a:lnTo>
                  <a:lnTo>
                    <a:pt x="0" y="2842"/>
                  </a:lnTo>
                  <a:lnTo>
                    <a:pt x="0" y="2675"/>
                  </a:lnTo>
                  <a:lnTo>
                    <a:pt x="0" y="2508"/>
                  </a:lnTo>
                  <a:lnTo>
                    <a:pt x="0" y="2341"/>
                  </a:lnTo>
                  <a:lnTo>
                    <a:pt x="159" y="2341"/>
                  </a:lnTo>
                  <a:lnTo>
                    <a:pt x="318" y="2173"/>
                  </a:lnTo>
                  <a:lnTo>
                    <a:pt x="318" y="2006"/>
                  </a:lnTo>
                  <a:lnTo>
                    <a:pt x="318" y="1839"/>
                  </a:lnTo>
                  <a:lnTo>
                    <a:pt x="318" y="1672"/>
                  </a:lnTo>
                  <a:lnTo>
                    <a:pt x="318" y="1505"/>
                  </a:lnTo>
                  <a:lnTo>
                    <a:pt x="318" y="1337"/>
                  </a:lnTo>
                  <a:lnTo>
                    <a:pt x="318" y="1170"/>
                  </a:lnTo>
                  <a:lnTo>
                    <a:pt x="318" y="1003"/>
                  </a:lnTo>
                  <a:lnTo>
                    <a:pt x="318" y="836"/>
                  </a:lnTo>
                  <a:lnTo>
                    <a:pt x="159" y="669"/>
                  </a:lnTo>
                  <a:lnTo>
                    <a:pt x="159" y="502"/>
                  </a:lnTo>
                  <a:lnTo>
                    <a:pt x="159" y="334"/>
                  </a:lnTo>
                  <a:lnTo>
                    <a:pt x="318" y="334"/>
                  </a:lnTo>
                  <a:lnTo>
                    <a:pt x="318" y="167"/>
                  </a:lnTo>
                  <a:lnTo>
                    <a:pt x="477" y="167"/>
                  </a:lnTo>
                  <a:lnTo>
                    <a:pt x="477" y="0"/>
                  </a:lnTo>
                  <a:lnTo>
                    <a:pt x="636" y="0"/>
                  </a:lnTo>
                  <a:close/>
                </a:path>
              </a:pathLst>
            </a:custGeom>
            <a:solidFill>
              <a:srgbClr val="00FFFF"/>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7" name="Algeria"/>
            <p:cNvSpPr>
              <a:spLocks noChangeAspect="1"/>
            </p:cNvSpPr>
            <p:nvPr/>
          </p:nvSpPr>
          <p:spPr bwMode="auto">
            <a:xfrm>
              <a:off x="663" y="1042"/>
              <a:ext cx="1067" cy="748"/>
            </a:xfrm>
            <a:custGeom>
              <a:avLst/>
              <a:gdLst/>
              <a:ahLst/>
              <a:cxnLst>
                <a:cxn ang="0">
                  <a:pos x="6623" y="1253"/>
                </a:cxn>
                <a:cxn ang="0">
                  <a:pos x="7756" y="716"/>
                </a:cxn>
                <a:cxn ang="0">
                  <a:pos x="9586" y="358"/>
                </a:cxn>
                <a:cxn ang="0">
                  <a:pos x="10719" y="269"/>
                </a:cxn>
                <a:cxn ang="0">
                  <a:pos x="12027" y="0"/>
                </a:cxn>
                <a:cxn ang="0">
                  <a:pos x="13421" y="269"/>
                </a:cxn>
                <a:cxn ang="0">
                  <a:pos x="13682" y="627"/>
                </a:cxn>
                <a:cxn ang="0">
                  <a:pos x="13682" y="1880"/>
                </a:cxn>
                <a:cxn ang="0">
                  <a:pos x="12898" y="3044"/>
                </a:cxn>
                <a:cxn ang="0">
                  <a:pos x="13508" y="4118"/>
                </a:cxn>
                <a:cxn ang="0">
                  <a:pos x="14467" y="6178"/>
                </a:cxn>
                <a:cxn ang="0">
                  <a:pos x="14728" y="8147"/>
                </a:cxn>
                <a:cxn ang="0">
                  <a:pos x="14380" y="10027"/>
                </a:cxn>
                <a:cxn ang="0">
                  <a:pos x="15774" y="11639"/>
                </a:cxn>
                <a:cxn ang="0">
                  <a:pos x="16123" y="12624"/>
                </a:cxn>
                <a:cxn ang="0">
                  <a:pos x="15425" y="13071"/>
                </a:cxn>
                <a:cxn ang="0">
                  <a:pos x="14815" y="13430"/>
                </a:cxn>
                <a:cxn ang="0">
                  <a:pos x="14292" y="13788"/>
                </a:cxn>
                <a:cxn ang="0">
                  <a:pos x="13682" y="14235"/>
                </a:cxn>
                <a:cxn ang="0">
                  <a:pos x="13072" y="14683"/>
                </a:cxn>
                <a:cxn ang="0">
                  <a:pos x="12462" y="15131"/>
                </a:cxn>
                <a:cxn ang="0">
                  <a:pos x="11939" y="15578"/>
                </a:cxn>
                <a:cxn ang="0">
                  <a:pos x="11242" y="15936"/>
                </a:cxn>
                <a:cxn ang="0">
                  <a:pos x="10458" y="16115"/>
                </a:cxn>
                <a:cxn ang="0">
                  <a:pos x="9761" y="16294"/>
                </a:cxn>
                <a:cxn ang="0">
                  <a:pos x="9499" y="15936"/>
                </a:cxn>
                <a:cxn ang="0">
                  <a:pos x="9063" y="15399"/>
                </a:cxn>
                <a:cxn ang="0">
                  <a:pos x="8366" y="15131"/>
                </a:cxn>
                <a:cxn ang="0">
                  <a:pos x="7843" y="14772"/>
                </a:cxn>
                <a:cxn ang="0">
                  <a:pos x="7495" y="14235"/>
                </a:cxn>
                <a:cxn ang="0">
                  <a:pos x="6798" y="13788"/>
                </a:cxn>
                <a:cxn ang="0">
                  <a:pos x="6188" y="13340"/>
                </a:cxn>
                <a:cxn ang="0">
                  <a:pos x="5578" y="12892"/>
                </a:cxn>
                <a:cxn ang="0">
                  <a:pos x="5055" y="12534"/>
                </a:cxn>
                <a:cxn ang="0">
                  <a:pos x="4445" y="12087"/>
                </a:cxn>
                <a:cxn ang="0">
                  <a:pos x="3835" y="11639"/>
                </a:cxn>
                <a:cxn ang="0">
                  <a:pos x="3137" y="11191"/>
                </a:cxn>
                <a:cxn ang="0">
                  <a:pos x="2527" y="10833"/>
                </a:cxn>
                <a:cxn ang="0">
                  <a:pos x="1917" y="10385"/>
                </a:cxn>
                <a:cxn ang="0">
                  <a:pos x="1307" y="9938"/>
                </a:cxn>
                <a:cxn ang="0">
                  <a:pos x="610" y="9580"/>
                </a:cxn>
                <a:cxn ang="0">
                  <a:pos x="0" y="9132"/>
                </a:cxn>
                <a:cxn ang="0">
                  <a:pos x="0" y="8237"/>
                </a:cxn>
                <a:cxn ang="0">
                  <a:pos x="261" y="7521"/>
                </a:cxn>
                <a:cxn ang="0">
                  <a:pos x="1046" y="7073"/>
                </a:cxn>
                <a:cxn ang="0">
                  <a:pos x="1656" y="6983"/>
                </a:cxn>
                <a:cxn ang="0">
                  <a:pos x="2179" y="6715"/>
                </a:cxn>
                <a:cxn ang="0">
                  <a:pos x="2876" y="6357"/>
                </a:cxn>
                <a:cxn ang="0">
                  <a:pos x="3486" y="5909"/>
                </a:cxn>
                <a:cxn ang="0">
                  <a:pos x="4009" y="5640"/>
                </a:cxn>
                <a:cxn ang="0">
                  <a:pos x="3835" y="5103"/>
                </a:cxn>
                <a:cxn ang="0">
                  <a:pos x="4445" y="5014"/>
                </a:cxn>
                <a:cxn ang="0">
                  <a:pos x="5142" y="4566"/>
                </a:cxn>
                <a:cxn ang="0">
                  <a:pos x="5839" y="4656"/>
                </a:cxn>
                <a:cxn ang="0">
                  <a:pos x="5926" y="4208"/>
                </a:cxn>
                <a:cxn ang="0">
                  <a:pos x="5665" y="3671"/>
                </a:cxn>
                <a:cxn ang="0">
                  <a:pos x="5578" y="3044"/>
                </a:cxn>
                <a:cxn ang="0">
                  <a:pos x="5490" y="2417"/>
                </a:cxn>
                <a:cxn ang="0">
                  <a:pos x="5142" y="1880"/>
                </a:cxn>
              </a:cxnLst>
              <a:rect l="0" t="0" r="r" b="b"/>
              <a:pathLst>
                <a:path w="16384" h="16384">
                  <a:moveTo>
                    <a:pt x="5316" y="1970"/>
                  </a:moveTo>
                  <a:lnTo>
                    <a:pt x="5490" y="1970"/>
                  </a:lnTo>
                  <a:lnTo>
                    <a:pt x="5665" y="1880"/>
                  </a:lnTo>
                  <a:lnTo>
                    <a:pt x="5839" y="1791"/>
                  </a:lnTo>
                  <a:lnTo>
                    <a:pt x="6013" y="1612"/>
                  </a:lnTo>
                  <a:lnTo>
                    <a:pt x="6100" y="1432"/>
                  </a:lnTo>
                  <a:lnTo>
                    <a:pt x="6275" y="1343"/>
                  </a:lnTo>
                  <a:lnTo>
                    <a:pt x="6449" y="1343"/>
                  </a:lnTo>
                  <a:lnTo>
                    <a:pt x="6536" y="1343"/>
                  </a:lnTo>
                  <a:lnTo>
                    <a:pt x="6623" y="1253"/>
                  </a:lnTo>
                  <a:lnTo>
                    <a:pt x="6710" y="1164"/>
                  </a:lnTo>
                  <a:lnTo>
                    <a:pt x="6885" y="1253"/>
                  </a:lnTo>
                  <a:lnTo>
                    <a:pt x="7059" y="1164"/>
                  </a:lnTo>
                  <a:lnTo>
                    <a:pt x="7146" y="1074"/>
                  </a:lnTo>
                  <a:lnTo>
                    <a:pt x="7233" y="895"/>
                  </a:lnTo>
                  <a:lnTo>
                    <a:pt x="7321" y="895"/>
                  </a:lnTo>
                  <a:lnTo>
                    <a:pt x="7408" y="895"/>
                  </a:lnTo>
                  <a:lnTo>
                    <a:pt x="7582" y="806"/>
                  </a:lnTo>
                  <a:lnTo>
                    <a:pt x="7582" y="716"/>
                  </a:lnTo>
                  <a:lnTo>
                    <a:pt x="7756" y="716"/>
                  </a:lnTo>
                  <a:lnTo>
                    <a:pt x="8018" y="627"/>
                  </a:lnTo>
                  <a:lnTo>
                    <a:pt x="8192" y="537"/>
                  </a:lnTo>
                  <a:lnTo>
                    <a:pt x="8366" y="537"/>
                  </a:lnTo>
                  <a:lnTo>
                    <a:pt x="8715" y="537"/>
                  </a:lnTo>
                  <a:lnTo>
                    <a:pt x="8976" y="448"/>
                  </a:lnTo>
                  <a:lnTo>
                    <a:pt x="9151" y="537"/>
                  </a:lnTo>
                  <a:lnTo>
                    <a:pt x="9238" y="448"/>
                  </a:lnTo>
                  <a:lnTo>
                    <a:pt x="9412" y="358"/>
                  </a:lnTo>
                  <a:lnTo>
                    <a:pt x="9499" y="358"/>
                  </a:lnTo>
                  <a:lnTo>
                    <a:pt x="9586" y="358"/>
                  </a:lnTo>
                  <a:lnTo>
                    <a:pt x="9674" y="358"/>
                  </a:lnTo>
                  <a:lnTo>
                    <a:pt x="9761" y="358"/>
                  </a:lnTo>
                  <a:lnTo>
                    <a:pt x="9935" y="358"/>
                  </a:lnTo>
                  <a:lnTo>
                    <a:pt x="10022" y="269"/>
                  </a:lnTo>
                  <a:lnTo>
                    <a:pt x="10109" y="179"/>
                  </a:lnTo>
                  <a:lnTo>
                    <a:pt x="10284" y="269"/>
                  </a:lnTo>
                  <a:lnTo>
                    <a:pt x="10371" y="269"/>
                  </a:lnTo>
                  <a:lnTo>
                    <a:pt x="10458" y="179"/>
                  </a:lnTo>
                  <a:lnTo>
                    <a:pt x="10545" y="179"/>
                  </a:lnTo>
                  <a:lnTo>
                    <a:pt x="10719" y="269"/>
                  </a:lnTo>
                  <a:lnTo>
                    <a:pt x="10806" y="269"/>
                  </a:lnTo>
                  <a:lnTo>
                    <a:pt x="10894" y="269"/>
                  </a:lnTo>
                  <a:lnTo>
                    <a:pt x="10981" y="269"/>
                  </a:lnTo>
                  <a:lnTo>
                    <a:pt x="11068" y="358"/>
                  </a:lnTo>
                  <a:lnTo>
                    <a:pt x="11242" y="448"/>
                  </a:lnTo>
                  <a:lnTo>
                    <a:pt x="11417" y="358"/>
                  </a:lnTo>
                  <a:lnTo>
                    <a:pt x="11504" y="269"/>
                  </a:lnTo>
                  <a:lnTo>
                    <a:pt x="11765" y="269"/>
                  </a:lnTo>
                  <a:lnTo>
                    <a:pt x="11939" y="179"/>
                  </a:lnTo>
                  <a:lnTo>
                    <a:pt x="12027" y="0"/>
                  </a:lnTo>
                  <a:lnTo>
                    <a:pt x="12201" y="90"/>
                  </a:lnTo>
                  <a:lnTo>
                    <a:pt x="12375" y="179"/>
                  </a:lnTo>
                  <a:lnTo>
                    <a:pt x="12462" y="179"/>
                  </a:lnTo>
                  <a:lnTo>
                    <a:pt x="12549" y="179"/>
                  </a:lnTo>
                  <a:lnTo>
                    <a:pt x="12724" y="179"/>
                  </a:lnTo>
                  <a:lnTo>
                    <a:pt x="12811" y="90"/>
                  </a:lnTo>
                  <a:lnTo>
                    <a:pt x="12985" y="90"/>
                  </a:lnTo>
                  <a:lnTo>
                    <a:pt x="13159" y="179"/>
                  </a:lnTo>
                  <a:lnTo>
                    <a:pt x="13247" y="269"/>
                  </a:lnTo>
                  <a:lnTo>
                    <a:pt x="13421" y="269"/>
                  </a:lnTo>
                  <a:lnTo>
                    <a:pt x="13508" y="179"/>
                  </a:lnTo>
                  <a:lnTo>
                    <a:pt x="13682" y="179"/>
                  </a:lnTo>
                  <a:lnTo>
                    <a:pt x="13770" y="179"/>
                  </a:lnTo>
                  <a:lnTo>
                    <a:pt x="13857" y="179"/>
                  </a:lnTo>
                  <a:lnTo>
                    <a:pt x="13944" y="179"/>
                  </a:lnTo>
                  <a:lnTo>
                    <a:pt x="13944" y="269"/>
                  </a:lnTo>
                  <a:lnTo>
                    <a:pt x="13857" y="269"/>
                  </a:lnTo>
                  <a:lnTo>
                    <a:pt x="13770" y="358"/>
                  </a:lnTo>
                  <a:lnTo>
                    <a:pt x="13595" y="537"/>
                  </a:lnTo>
                  <a:lnTo>
                    <a:pt x="13682" y="627"/>
                  </a:lnTo>
                  <a:lnTo>
                    <a:pt x="13682" y="716"/>
                  </a:lnTo>
                  <a:lnTo>
                    <a:pt x="13682" y="895"/>
                  </a:lnTo>
                  <a:lnTo>
                    <a:pt x="13595" y="1074"/>
                  </a:lnTo>
                  <a:lnTo>
                    <a:pt x="13595" y="1253"/>
                  </a:lnTo>
                  <a:lnTo>
                    <a:pt x="13682" y="1343"/>
                  </a:lnTo>
                  <a:lnTo>
                    <a:pt x="13682" y="1522"/>
                  </a:lnTo>
                  <a:lnTo>
                    <a:pt x="13682" y="1612"/>
                  </a:lnTo>
                  <a:lnTo>
                    <a:pt x="13682" y="1701"/>
                  </a:lnTo>
                  <a:lnTo>
                    <a:pt x="13682" y="1791"/>
                  </a:lnTo>
                  <a:lnTo>
                    <a:pt x="13682" y="1880"/>
                  </a:lnTo>
                  <a:lnTo>
                    <a:pt x="13682" y="1970"/>
                  </a:lnTo>
                  <a:lnTo>
                    <a:pt x="13595" y="2238"/>
                  </a:lnTo>
                  <a:lnTo>
                    <a:pt x="13595" y="2417"/>
                  </a:lnTo>
                  <a:lnTo>
                    <a:pt x="13421" y="2507"/>
                  </a:lnTo>
                  <a:lnTo>
                    <a:pt x="13247" y="2596"/>
                  </a:lnTo>
                  <a:lnTo>
                    <a:pt x="13247" y="2775"/>
                  </a:lnTo>
                  <a:lnTo>
                    <a:pt x="13159" y="2775"/>
                  </a:lnTo>
                  <a:lnTo>
                    <a:pt x="13072" y="2865"/>
                  </a:lnTo>
                  <a:lnTo>
                    <a:pt x="13072" y="2954"/>
                  </a:lnTo>
                  <a:lnTo>
                    <a:pt x="12898" y="3044"/>
                  </a:lnTo>
                  <a:lnTo>
                    <a:pt x="12811" y="3044"/>
                  </a:lnTo>
                  <a:lnTo>
                    <a:pt x="12898" y="3134"/>
                  </a:lnTo>
                  <a:lnTo>
                    <a:pt x="12985" y="3313"/>
                  </a:lnTo>
                  <a:lnTo>
                    <a:pt x="12985" y="3492"/>
                  </a:lnTo>
                  <a:lnTo>
                    <a:pt x="13072" y="3671"/>
                  </a:lnTo>
                  <a:lnTo>
                    <a:pt x="13247" y="3671"/>
                  </a:lnTo>
                  <a:lnTo>
                    <a:pt x="13334" y="3760"/>
                  </a:lnTo>
                  <a:lnTo>
                    <a:pt x="13421" y="3850"/>
                  </a:lnTo>
                  <a:lnTo>
                    <a:pt x="13508" y="4029"/>
                  </a:lnTo>
                  <a:lnTo>
                    <a:pt x="13508" y="4118"/>
                  </a:lnTo>
                  <a:lnTo>
                    <a:pt x="13508" y="4387"/>
                  </a:lnTo>
                  <a:lnTo>
                    <a:pt x="13595" y="4477"/>
                  </a:lnTo>
                  <a:lnTo>
                    <a:pt x="13770" y="4566"/>
                  </a:lnTo>
                  <a:lnTo>
                    <a:pt x="13944" y="4656"/>
                  </a:lnTo>
                  <a:lnTo>
                    <a:pt x="14118" y="4745"/>
                  </a:lnTo>
                  <a:lnTo>
                    <a:pt x="14205" y="4745"/>
                  </a:lnTo>
                  <a:lnTo>
                    <a:pt x="14205" y="4924"/>
                  </a:lnTo>
                  <a:lnTo>
                    <a:pt x="14292" y="5282"/>
                  </a:lnTo>
                  <a:lnTo>
                    <a:pt x="14380" y="5819"/>
                  </a:lnTo>
                  <a:lnTo>
                    <a:pt x="14467" y="6178"/>
                  </a:lnTo>
                  <a:lnTo>
                    <a:pt x="14467" y="6267"/>
                  </a:lnTo>
                  <a:lnTo>
                    <a:pt x="14467" y="6357"/>
                  </a:lnTo>
                  <a:lnTo>
                    <a:pt x="14467" y="6446"/>
                  </a:lnTo>
                  <a:lnTo>
                    <a:pt x="14292" y="6536"/>
                  </a:lnTo>
                  <a:lnTo>
                    <a:pt x="14292" y="6715"/>
                  </a:lnTo>
                  <a:lnTo>
                    <a:pt x="14467" y="6983"/>
                  </a:lnTo>
                  <a:lnTo>
                    <a:pt x="14641" y="7252"/>
                  </a:lnTo>
                  <a:lnTo>
                    <a:pt x="14728" y="7610"/>
                  </a:lnTo>
                  <a:lnTo>
                    <a:pt x="14728" y="7879"/>
                  </a:lnTo>
                  <a:lnTo>
                    <a:pt x="14728" y="8147"/>
                  </a:lnTo>
                  <a:lnTo>
                    <a:pt x="14728" y="8326"/>
                  </a:lnTo>
                  <a:lnTo>
                    <a:pt x="14728" y="8505"/>
                  </a:lnTo>
                  <a:lnTo>
                    <a:pt x="14728" y="8684"/>
                  </a:lnTo>
                  <a:lnTo>
                    <a:pt x="14728" y="8953"/>
                  </a:lnTo>
                  <a:lnTo>
                    <a:pt x="14728" y="9311"/>
                  </a:lnTo>
                  <a:lnTo>
                    <a:pt x="14728" y="9669"/>
                  </a:lnTo>
                  <a:lnTo>
                    <a:pt x="14728" y="9848"/>
                  </a:lnTo>
                  <a:lnTo>
                    <a:pt x="14554" y="9848"/>
                  </a:lnTo>
                  <a:lnTo>
                    <a:pt x="14380" y="9938"/>
                  </a:lnTo>
                  <a:lnTo>
                    <a:pt x="14380" y="10027"/>
                  </a:lnTo>
                  <a:lnTo>
                    <a:pt x="14467" y="10296"/>
                  </a:lnTo>
                  <a:lnTo>
                    <a:pt x="14554" y="10385"/>
                  </a:lnTo>
                  <a:lnTo>
                    <a:pt x="14728" y="10565"/>
                  </a:lnTo>
                  <a:lnTo>
                    <a:pt x="14902" y="10833"/>
                  </a:lnTo>
                  <a:lnTo>
                    <a:pt x="14902" y="11102"/>
                  </a:lnTo>
                  <a:lnTo>
                    <a:pt x="14902" y="11281"/>
                  </a:lnTo>
                  <a:lnTo>
                    <a:pt x="15164" y="11460"/>
                  </a:lnTo>
                  <a:lnTo>
                    <a:pt x="15425" y="11549"/>
                  </a:lnTo>
                  <a:lnTo>
                    <a:pt x="15600" y="11549"/>
                  </a:lnTo>
                  <a:lnTo>
                    <a:pt x="15774" y="11639"/>
                  </a:lnTo>
                  <a:lnTo>
                    <a:pt x="16035" y="11728"/>
                  </a:lnTo>
                  <a:lnTo>
                    <a:pt x="16123" y="11907"/>
                  </a:lnTo>
                  <a:lnTo>
                    <a:pt x="16297" y="12176"/>
                  </a:lnTo>
                  <a:lnTo>
                    <a:pt x="16384" y="12355"/>
                  </a:lnTo>
                  <a:lnTo>
                    <a:pt x="16384" y="12445"/>
                  </a:lnTo>
                  <a:lnTo>
                    <a:pt x="16297" y="12445"/>
                  </a:lnTo>
                  <a:lnTo>
                    <a:pt x="16297" y="12534"/>
                  </a:lnTo>
                  <a:lnTo>
                    <a:pt x="16210" y="12534"/>
                  </a:lnTo>
                  <a:lnTo>
                    <a:pt x="16123" y="12534"/>
                  </a:lnTo>
                  <a:lnTo>
                    <a:pt x="16123" y="12624"/>
                  </a:lnTo>
                  <a:lnTo>
                    <a:pt x="16035" y="12624"/>
                  </a:lnTo>
                  <a:lnTo>
                    <a:pt x="15948" y="12713"/>
                  </a:lnTo>
                  <a:lnTo>
                    <a:pt x="15861" y="12713"/>
                  </a:lnTo>
                  <a:lnTo>
                    <a:pt x="15861" y="12803"/>
                  </a:lnTo>
                  <a:lnTo>
                    <a:pt x="15774" y="12803"/>
                  </a:lnTo>
                  <a:lnTo>
                    <a:pt x="15687" y="12892"/>
                  </a:lnTo>
                  <a:lnTo>
                    <a:pt x="15600" y="12892"/>
                  </a:lnTo>
                  <a:lnTo>
                    <a:pt x="15600" y="12982"/>
                  </a:lnTo>
                  <a:lnTo>
                    <a:pt x="15513" y="12982"/>
                  </a:lnTo>
                  <a:lnTo>
                    <a:pt x="15425" y="13071"/>
                  </a:lnTo>
                  <a:lnTo>
                    <a:pt x="15338" y="13071"/>
                  </a:lnTo>
                  <a:lnTo>
                    <a:pt x="15338" y="13161"/>
                  </a:lnTo>
                  <a:lnTo>
                    <a:pt x="15251" y="13161"/>
                  </a:lnTo>
                  <a:lnTo>
                    <a:pt x="15164" y="13250"/>
                  </a:lnTo>
                  <a:lnTo>
                    <a:pt x="15077" y="13250"/>
                  </a:lnTo>
                  <a:lnTo>
                    <a:pt x="15077" y="13340"/>
                  </a:lnTo>
                  <a:lnTo>
                    <a:pt x="14990" y="13340"/>
                  </a:lnTo>
                  <a:lnTo>
                    <a:pt x="14902" y="13340"/>
                  </a:lnTo>
                  <a:lnTo>
                    <a:pt x="14902" y="13430"/>
                  </a:lnTo>
                  <a:lnTo>
                    <a:pt x="14815" y="13430"/>
                  </a:lnTo>
                  <a:lnTo>
                    <a:pt x="14815" y="13519"/>
                  </a:lnTo>
                  <a:lnTo>
                    <a:pt x="14728" y="13519"/>
                  </a:lnTo>
                  <a:lnTo>
                    <a:pt x="14641" y="13519"/>
                  </a:lnTo>
                  <a:lnTo>
                    <a:pt x="14641" y="13609"/>
                  </a:lnTo>
                  <a:lnTo>
                    <a:pt x="14554" y="13609"/>
                  </a:lnTo>
                  <a:lnTo>
                    <a:pt x="14554" y="13698"/>
                  </a:lnTo>
                  <a:lnTo>
                    <a:pt x="14467" y="13698"/>
                  </a:lnTo>
                  <a:lnTo>
                    <a:pt x="14380" y="13698"/>
                  </a:lnTo>
                  <a:lnTo>
                    <a:pt x="14380" y="13788"/>
                  </a:lnTo>
                  <a:lnTo>
                    <a:pt x="14292" y="13788"/>
                  </a:lnTo>
                  <a:lnTo>
                    <a:pt x="14292" y="13877"/>
                  </a:lnTo>
                  <a:lnTo>
                    <a:pt x="14205" y="13877"/>
                  </a:lnTo>
                  <a:lnTo>
                    <a:pt x="14118" y="13877"/>
                  </a:lnTo>
                  <a:lnTo>
                    <a:pt x="14118" y="13967"/>
                  </a:lnTo>
                  <a:lnTo>
                    <a:pt x="14031" y="13967"/>
                  </a:lnTo>
                  <a:lnTo>
                    <a:pt x="13944" y="14056"/>
                  </a:lnTo>
                  <a:lnTo>
                    <a:pt x="13857" y="14056"/>
                  </a:lnTo>
                  <a:lnTo>
                    <a:pt x="13857" y="14146"/>
                  </a:lnTo>
                  <a:lnTo>
                    <a:pt x="13770" y="14146"/>
                  </a:lnTo>
                  <a:lnTo>
                    <a:pt x="13682" y="14235"/>
                  </a:lnTo>
                  <a:lnTo>
                    <a:pt x="13595" y="14235"/>
                  </a:lnTo>
                  <a:lnTo>
                    <a:pt x="13595" y="14325"/>
                  </a:lnTo>
                  <a:lnTo>
                    <a:pt x="13508" y="14325"/>
                  </a:lnTo>
                  <a:lnTo>
                    <a:pt x="13421" y="14414"/>
                  </a:lnTo>
                  <a:lnTo>
                    <a:pt x="13334" y="14414"/>
                  </a:lnTo>
                  <a:lnTo>
                    <a:pt x="13334" y="14504"/>
                  </a:lnTo>
                  <a:lnTo>
                    <a:pt x="13247" y="14504"/>
                  </a:lnTo>
                  <a:lnTo>
                    <a:pt x="13159" y="14593"/>
                  </a:lnTo>
                  <a:lnTo>
                    <a:pt x="13072" y="14593"/>
                  </a:lnTo>
                  <a:lnTo>
                    <a:pt x="13072" y="14683"/>
                  </a:lnTo>
                  <a:lnTo>
                    <a:pt x="12985" y="14683"/>
                  </a:lnTo>
                  <a:lnTo>
                    <a:pt x="12985" y="14772"/>
                  </a:lnTo>
                  <a:lnTo>
                    <a:pt x="12898" y="14772"/>
                  </a:lnTo>
                  <a:lnTo>
                    <a:pt x="12811" y="14862"/>
                  </a:lnTo>
                  <a:lnTo>
                    <a:pt x="12724" y="14862"/>
                  </a:lnTo>
                  <a:lnTo>
                    <a:pt x="12724" y="14952"/>
                  </a:lnTo>
                  <a:lnTo>
                    <a:pt x="12637" y="14952"/>
                  </a:lnTo>
                  <a:lnTo>
                    <a:pt x="12637" y="15041"/>
                  </a:lnTo>
                  <a:lnTo>
                    <a:pt x="12549" y="15041"/>
                  </a:lnTo>
                  <a:lnTo>
                    <a:pt x="12462" y="15131"/>
                  </a:lnTo>
                  <a:lnTo>
                    <a:pt x="12375" y="15131"/>
                  </a:lnTo>
                  <a:lnTo>
                    <a:pt x="12375" y="15220"/>
                  </a:lnTo>
                  <a:lnTo>
                    <a:pt x="12288" y="15220"/>
                  </a:lnTo>
                  <a:lnTo>
                    <a:pt x="12288" y="15310"/>
                  </a:lnTo>
                  <a:lnTo>
                    <a:pt x="12201" y="15310"/>
                  </a:lnTo>
                  <a:lnTo>
                    <a:pt x="12114" y="15399"/>
                  </a:lnTo>
                  <a:lnTo>
                    <a:pt x="12027" y="15399"/>
                  </a:lnTo>
                  <a:lnTo>
                    <a:pt x="12027" y="15489"/>
                  </a:lnTo>
                  <a:lnTo>
                    <a:pt x="11939" y="15489"/>
                  </a:lnTo>
                  <a:lnTo>
                    <a:pt x="11939" y="15578"/>
                  </a:lnTo>
                  <a:lnTo>
                    <a:pt x="11852" y="15578"/>
                  </a:lnTo>
                  <a:lnTo>
                    <a:pt x="11765" y="15668"/>
                  </a:lnTo>
                  <a:lnTo>
                    <a:pt x="11678" y="15668"/>
                  </a:lnTo>
                  <a:lnTo>
                    <a:pt x="11678" y="15757"/>
                  </a:lnTo>
                  <a:lnTo>
                    <a:pt x="11591" y="15757"/>
                  </a:lnTo>
                  <a:lnTo>
                    <a:pt x="11591" y="15847"/>
                  </a:lnTo>
                  <a:lnTo>
                    <a:pt x="11504" y="15847"/>
                  </a:lnTo>
                  <a:lnTo>
                    <a:pt x="11417" y="15936"/>
                  </a:lnTo>
                  <a:lnTo>
                    <a:pt x="11329" y="15936"/>
                  </a:lnTo>
                  <a:lnTo>
                    <a:pt x="11242" y="15936"/>
                  </a:lnTo>
                  <a:lnTo>
                    <a:pt x="11155" y="15936"/>
                  </a:lnTo>
                  <a:lnTo>
                    <a:pt x="11068" y="16026"/>
                  </a:lnTo>
                  <a:lnTo>
                    <a:pt x="10981" y="16026"/>
                  </a:lnTo>
                  <a:lnTo>
                    <a:pt x="10894" y="16026"/>
                  </a:lnTo>
                  <a:lnTo>
                    <a:pt x="10806" y="16026"/>
                  </a:lnTo>
                  <a:lnTo>
                    <a:pt x="10806" y="16115"/>
                  </a:lnTo>
                  <a:lnTo>
                    <a:pt x="10719" y="16115"/>
                  </a:lnTo>
                  <a:lnTo>
                    <a:pt x="10632" y="16115"/>
                  </a:lnTo>
                  <a:lnTo>
                    <a:pt x="10545" y="16115"/>
                  </a:lnTo>
                  <a:lnTo>
                    <a:pt x="10458" y="16115"/>
                  </a:lnTo>
                  <a:lnTo>
                    <a:pt x="10371" y="16115"/>
                  </a:lnTo>
                  <a:lnTo>
                    <a:pt x="10371" y="16205"/>
                  </a:lnTo>
                  <a:lnTo>
                    <a:pt x="10284" y="16205"/>
                  </a:lnTo>
                  <a:lnTo>
                    <a:pt x="10196" y="16205"/>
                  </a:lnTo>
                  <a:lnTo>
                    <a:pt x="10109" y="16205"/>
                  </a:lnTo>
                  <a:lnTo>
                    <a:pt x="10109" y="16294"/>
                  </a:lnTo>
                  <a:lnTo>
                    <a:pt x="10022" y="16294"/>
                  </a:lnTo>
                  <a:lnTo>
                    <a:pt x="9935" y="16294"/>
                  </a:lnTo>
                  <a:lnTo>
                    <a:pt x="9848" y="16294"/>
                  </a:lnTo>
                  <a:lnTo>
                    <a:pt x="9761" y="16294"/>
                  </a:lnTo>
                  <a:lnTo>
                    <a:pt x="9761" y="16384"/>
                  </a:lnTo>
                  <a:lnTo>
                    <a:pt x="9674" y="16384"/>
                  </a:lnTo>
                  <a:lnTo>
                    <a:pt x="9586" y="16384"/>
                  </a:lnTo>
                  <a:lnTo>
                    <a:pt x="9499" y="16294"/>
                  </a:lnTo>
                  <a:lnTo>
                    <a:pt x="9499" y="16205"/>
                  </a:lnTo>
                  <a:lnTo>
                    <a:pt x="9412" y="16205"/>
                  </a:lnTo>
                  <a:lnTo>
                    <a:pt x="9412" y="16115"/>
                  </a:lnTo>
                  <a:lnTo>
                    <a:pt x="9499" y="16115"/>
                  </a:lnTo>
                  <a:lnTo>
                    <a:pt x="9499" y="16026"/>
                  </a:lnTo>
                  <a:lnTo>
                    <a:pt x="9499" y="15936"/>
                  </a:lnTo>
                  <a:lnTo>
                    <a:pt x="9499" y="15847"/>
                  </a:lnTo>
                  <a:lnTo>
                    <a:pt x="9499" y="15757"/>
                  </a:lnTo>
                  <a:lnTo>
                    <a:pt x="9499" y="15668"/>
                  </a:lnTo>
                  <a:lnTo>
                    <a:pt x="9499" y="15578"/>
                  </a:lnTo>
                  <a:lnTo>
                    <a:pt x="9412" y="15578"/>
                  </a:lnTo>
                  <a:lnTo>
                    <a:pt x="9325" y="15489"/>
                  </a:lnTo>
                  <a:lnTo>
                    <a:pt x="9238" y="15489"/>
                  </a:lnTo>
                  <a:lnTo>
                    <a:pt x="9151" y="15489"/>
                  </a:lnTo>
                  <a:lnTo>
                    <a:pt x="9151" y="15399"/>
                  </a:lnTo>
                  <a:lnTo>
                    <a:pt x="9063" y="15399"/>
                  </a:lnTo>
                  <a:lnTo>
                    <a:pt x="8976" y="15399"/>
                  </a:lnTo>
                  <a:lnTo>
                    <a:pt x="8889" y="15399"/>
                  </a:lnTo>
                  <a:lnTo>
                    <a:pt x="8802" y="15399"/>
                  </a:lnTo>
                  <a:lnTo>
                    <a:pt x="8802" y="15310"/>
                  </a:lnTo>
                  <a:lnTo>
                    <a:pt x="8802" y="15220"/>
                  </a:lnTo>
                  <a:lnTo>
                    <a:pt x="8715" y="15220"/>
                  </a:lnTo>
                  <a:lnTo>
                    <a:pt x="8628" y="15220"/>
                  </a:lnTo>
                  <a:lnTo>
                    <a:pt x="8541" y="15220"/>
                  </a:lnTo>
                  <a:lnTo>
                    <a:pt x="8453" y="15220"/>
                  </a:lnTo>
                  <a:lnTo>
                    <a:pt x="8366" y="15131"/>
                  </a:lnTo>
                  <a:lnTo>
                    <a:pt x="8279" y="15131"/>
                  </a:lnTo>
                  <a:lnTo>
                    <a:pt x="8279" y="15041"/>
                  </a:lnTo>
                  <a:lnTo>
                    <a:pt x="8279" y="14952"/>
                  </a:lnTo>
                  <a:lnTo>
                    <a:pt x="8192" y="14952"/>
                  </a:lnTo>
                  <a:lnTo>
                    <a:pt x="8192" y="14862"/>
                  </a:lnTo>
                  <a:lnTo>
                    <a:pt x="8105" y="14862"/>
                  </a:lnTo>
                  <a:lnTo>
                    <a:pt x="8018" y="14862"/>
                  </a:lnTo>
                  <a:lnTo>
                    <a:pt x="8018" y="14772"/>
                  </a:lnTo>
                  <a:lnTo>
                    <a:pt x="7931" y="14772"/>
                  </a:lnTo>
                  <a:lnTo>
                    <a:pt x="7843" y="14772"/>
                  </a:lnTo>
                  <a:lnTo>
                    <a:pt x="7843" y="14683"/>
                  </a:lnTo>
                  <a:lnTo>
                    <a:pt x="7843" y="14593"/>
                  </a:lnTo>
                  <a:lnTo>
                    <a:pt x="7843" y="14504"/>
                  </a:lnTo>
                  <a:lnTo>
                    <a:pt x="7756" y="14504"/>
                  </a:lnTo>
                  <a:lnTo>
                    <a:pt x="7756" y="14414"/>
                  </a:lnTo>
                  <a:lnTo>
                    <a:pt x="7669" y="14414"/>
                  </a:lnTo>
                  <a:lnTo>
                    <a:pt x="7669" y="14325"/>
                  </a:lnTo>
                  <a:lnTo>
                    <a:pt x="7582" y="14325"/>
                  </a:lnTo>
                  <a:lnTo>
                    <a:pt x="7582" y="14235"/>
                  </a:lnTo>
                  <a:lnTo>
                    <a:pt x="7495" y="14235"/>
                  </a:lnTo>
                  <a:lnTo>
                    <a:pt x="7408" y="14146"/>
                  </a:lnTo>
                  <a:lnTo>
                    <a:pt x="7321" y="14146"/>
                  </a:lnTo>
                  <a:lnTo>
                    <a:pt x="7321" y="14056"/>
                  </a:lnTo>
                  <a:lnTo>
                    <a:pt x="7233" y="14056"/>
                  </a:lnTo>
                  <a:lnTo>
                    <a:pt x="7146" y="13967"/>
                  </a:lnTo>
                  <a:lnTo>
                    <a:pt x="7059" y="13967"/>
                  </a:lnTo>
                  <a:lnTo>
                    <a:pt x="7059" y="13877"/>
                  </a:lnTo>
                  <a:lnTo>
                    <a:pt x="6972" y="13877"/>
                  </a:lnTo>
                  <a:lnTo>
                    <a:pt x="6885" y="13788"/>
                  </a:lnTo>
                  <a:lnTo>
                    <a:pt x="6798" y="13788"/>
                  </a:lnTo>
                  <a:lnTo>
                    <a:pt x="6798" y="13698"/>
                  </a:lnTo>
                  <a:lnTo>
                    <a:pt x="6710" y="13698"/>
                  </a:lnTo>
                  <a:lnTo>
                    <a:pt x="6623" y="13609"/>
                  </a:lnTo>
                  <a:lnTo>
                    <a:pt x="6536" y="13609"/>
                  </a:lnTo>
                  <a:lnTo>
                    <a:pt x="6536" y="13519"/>
                  </a:lnTo>
                  <a:lnTo>
                    <a:pt x="6449" y="13519"/>
                  </a:lnTo>
                  <a:lnTo>
                    <a:pt x="6362" y="13430"/>
                  </a:lnTo>
                  <a:lnTo>
                    <a:pt x="6275" y="13430"/>
                  </a:lnTo>
                  <a:lnTo>
                    <a:pt x="6275" y="13340"/>
                  </a:lnTo>
                  <a:lnTo>
                    <a:pt x="6188" y="13340"/>
                  </a:lnTo>
                  <a:lnTo>
                    <a:pt x="6100" y="13250"/>
                  </a:lnTo>
                  <a:lnTo>
                    <a:pt x="6013" y="13250"/>
                  </a:lnTo>
                  <a:lnTo>
                    <a:pt x="6013" y="13161"/>
                  </a:lnTo>
                  <a:lnTo>
                    <a:pt x="5926" y="13161"/>
                  </a:lnTo>
                  <a:lnTo>
                    <a:pt x="5839" y="13071"/>
                  </a:lnTo>
                  <a:lnTo>
                    <a:pt x="5752" y="13071"/>
                  </a:lnTo>
                  <a:lnTo>
                    <a:pt x="5752" y="12982"/>
                  </a:lnTo>
                  <a:lnTo>
                    <a:pt x="5665" y="12982"/>
                  </a:lnTo>
                  <a:lnTo>
                    <a:pt x="5665" y="12892"/>
                  </a:lnTo>
                  <a:lnTo>
                    <a:pt x="5578" y="12892"/>
                  </a:lnTo>
                  <a:lnTo>
                    <a:pt x="5490" y="12892"/>
                  </a:lnTo>
                  <a:lnTo>
                    <a:pt x="5490" y="12803"/>
                  </a:lnTo>
                  <a:lnTo>
                    <a:pt x="5403" y="12803"/>
                  </a:lnTo>
                  <a:lnTo>
                    <a:pt x="5403" y="12713"/>
                  </a:lnTo>
                  <a:lnTo>
                    <a:pt x="5316" y="12713"/>
                  </a:lnTo>
                  <a:lnTo>
                    <a:pt x="5229" y="12713"/>
                  </a:lnTo>
                  <a:lnTo>
                    <a:pt x="5229" y="12624"/>
                  </a:lnTo>
                  <a:lnTo>
                    <a:pt x="5142" y="12624"/>
                  </a:lnTo>
                  <a:lnTo>
                    <a:pt x="5142" y="12534"/>
                  </a:lnTo>
                  <a:lnTo>
                    <a:pt x="5055" y="12534"/>
                  </a:lnTo>
                  <a:lnTo>
                    <a:pt x="4967" y="12534"/>
                  </a:lnTo>
                  <a:lnTo>
                    <a:pt x="4967" y="12445"/>
                  </a:lnTo>
                  <a:lnTo>
                    <a:pt x="4880" y="12445"/>
                  </a:lnTo>
                  <a:lnTo>
                    <a:pt x="4880" y="12355"/>
                  </a:lnTo>
                  <a:lnTo>
                    <a:pt x="4793" y="12355"/>
                  </a:lnTo>
                  <a:lnTo>
                    <a:pt x="4706" y="12266"/>
                  </a:lnTo>
                  <a:lnTo>
                    <a:pt x="4619" y="12266"/>
                  </a:lnTo>
                  <a:lnTo>
                    <a:pt x="4619" y="12176"/>
                  </a:lnTo>
                  <a:lnTo>
                    <a:pt x="4532" y="12176"/>
                  </a:lnTo>
                  <a:lnTo>
                    <a:pt x="4445" y="12087"/>
                  </a:lnTo>
                  <a:lnTo>
                    <a:pt x="4357" y="12087"/>
                  </a:lnTo>
                  <a:lnTo>
                    <a:pt x="4357" y="11997"/>
                  </a:lnTo>
                  <a:lnTo>
                    <a:pt x="4270" y="11997"/>
                  </a:lnTo>
                  <a:lnTo>
                    <a:pt x="4183" y="11907"/>
                  </a:lnTo>
                  <a:lnTo>
                    <a:pt x="4096" y="11907"/>
                  </a:lnTo>
                  <a:lnTo>
                    <a:pt x="4096" y="11818"/>
                  </a:lnTo>
                  <a:lnTo>
                    <a:pt x="4009" y="11818"/>
                  </a:lnTo>
                  <a:lnTo>
                    <a:pt x="3922" y="11728"/>
                  </a:lnTo>
                  <a:lnTo>
                    <a:pt x="3835" y="11728"/>
                  </a:lnTo>
                  <a:lnTo>
                    <a:pt x="3835" y="11639"/>
                  </a:lnTo>
                  <a:lnTo>
                    <a:pt x="3747" y="11639"/>
                  </a:lnTo>
                  <a:lnTo>
                    <a:pt x="3660" y="11549"/>
                  </a:lnTo>
                  <a:lnTo>
                    <a:pt x="3573" y="11549"/>
                  </a:lnTo>
                  <a:lnTo>
                    <a:pt x="3573" y="11460"/>
                  </a:lnTo>
                  <a:lnTo>
                    <a:pt x="3486" y="11460"/>
                  </a:lnTo>
                  <a:lnTo>
                    <a:pt x="3399" y="11370"/>
                  </a:lnTo>
                  <a:lnTo>
                    <a:pt x="3312" y="11370"/>
                  </a:lnTo>
                  <a:lnTo>
                    <a:pt x="3312" y="11281"/>
                  </a:lnTo>
                  <a:lnTo>
                    <a:pt x="3225" y="11281"/>
                  </a:lnTo>
                  <a:lnTo>
                    <a:pt x="3137" y="11191"/>
                  </a:lnTo>
                  <a:lnTo>
                    <a:pt x="3050" y="11191"/>
                  </a:lnTo>
                  <a:lnTo>
                    <a:pt x="3050" y="11102"/>
                  </a:lnTo>
                  <a:lnTo>
                    <a:pt x="2963" y="11102"/>
                  </a:lnTo>
                  <a:lnTo>
                    <a:pt x="2963" y="11012"/>
                  </a:lnTo>
                  <a:lnTo>
                    <a:pt x="2876" y="11012"/>
                  </a:lnTo>
                  <a:lnTo>
                    <a:pt x="2789" y="11012"/>
                  </a:lnTo>
                  <a:lnTo>
                    <a:pt x="2789" y="10923"/>
                  </a:lnTo>
                  <a:lnTo>
                    <a:pt x="2702" y="10923"/>
                  </a:lnTo>
                  <a:lnTo>
                    <a:pt x="2614" y="10833"/>
                  </a:lnTo>
                  <a:lnTo>
                    <a:pt x="2527" y="10833"/>
                  </a:lnTo>
                  <a:lnTo>
                    <a:pt x="2527" y="10744"/>
                  </a:lnTo>
                  <a:lnTo>
                    <a:pt x="2440" y="10744"/>
                  </a:lnTo>
                  <a:lnTo>
                    <a:pt x="2353" y="10654"/>
                  </a:lnTo>
                  <a:lnTo>
                    <a:pt x="2266" y="10654"/>
                  </a:lnTo>
                  <a:lnTo>
                    <a:pt x="2266" y="10565"/>
                  </a:lnTo>
                  <a:lnTo>
                    <a:pt x="2179" y="10565"/>
                  </a:lnTo>
                  <a:lnTo>
                    <a:pt x="2092" y="10565"/>
                  </a:lnTo>
                  <a:lnTo>
                    <a:pt x="2092" y="10475"/>
                  </a:lnTo>
                  <a:lnTo>
                    <a:pt x="2004" y="10475"/>
                  </a:lnTo>
                  <a:lnTo>
                    <a:pt x="1917" y="10385"/>
                  </a:lnTo>
                  <a:lnTo>
                    <a:pt x="1830" y="10385"/>
                  </a:lnTo>
                  <a:lnTo>
                    <a:pt x="1830" y="10296"/>
                  </a:lnTo>
                  <a:lnTo>
                    <a:pt x="1743" y="10296"/>
                  </a:lnTo>
                  <a:lnTo>
                    <a:pt x="1656" y="10206"/>
                  </a:lnTo>
                  <a:lnTo>
                    <a:pt x="1569" y="10206"/>
                  </a:lnTo>
                  <a:lnTo>
                    <a:pt x="1569" y="10117"/>
                  </a:lnTo>
                  <a:lnTo>
                    <a:pt x="1482" y="10117"/>
                  </a:lnTo>
                  <a:lnTo>
                    <a:pt x="1394" y="10027"/>
                  </a:lnTo>
                  <a:lnTo>
                    <a:pt x="1307" y="10027"/>
                  </a:lnTo>
                  <a:lnTo>
                    <a:pt x="1307" y="9938"/>
                  </a:lnTo>
                  <a:lnTo>
                    <a:pt x="1220" y="9938"/>
                  </a:lnTo>
                  <a:lnTo>
                    <a:pt x="1133" y="9938"/>
                  </a:lnTo>
                  <a:lnTo>
                    <a:pt x="1133" y="9848"/>
                  </a:lnTo>
                  <a:lnTo>
                    <a:pt x="1046" y="9848"/>
                  </a:lnTo>
                  <a:lnTo>
                    <a:pt x="959" y="9759"/>
                  </a:lnTo>
                  <a:lnTo>
                    <a:pt x="871" y="9759"/>
                  </a:lnTo>
                  <a:lnTo>
                    <a:pt x="871" y="9669"/>
                  </a:lnTo>
                  <a:lnTo>
                    <a:pt x="784" y="9669"/>
                  </a:lnTo>
                  <a:lnTo>
                    <a:pt x="697" y="9580"/>
                  </a:lnTo>
                  <a:lnTo>
                    <a:pt x="610" y="9580"/>
                  </a:lnTo>
                  <a:lnTo>
                    <a:pt x="610" y="9490"/>
                  </a:lnTo>
                  <a:lnTo>
                    <a:pt x="523" y="9490"/>
                  </a:lnTo>
                  <a:lnTo>
                    <a:pt x="436" y="9490"/>
                  </a:lnTo>
                  <a:lnTo>
                    <a:pt x="436" y="9401"/>
                  </a:lnTo>
                  <a:lnTo>
                    <a:pt x="349" y="9401"/>
                  </a:lnTo>
                  <a:lnTo>
                    <a:pt x="261" y="9311"/>
                  </a:lnTo>
                  <a:lnTo>
                    <a:pt x="174" y="9311"/>
                  </a:lnTo>
                  <a:lnTo>
                    <a:pt x="174" y="9222"/>
                  </a:lnTo>
                  <a:lnTo>
                    <a:pt x="87" y="9222"/>
                  </a:lnTo>
                  <a:lnTo>
                    <a:pt x="0" y="9132"/>
                  </a:lnTo>
                  <a:lnTo>
                    <a:pt x="0" y="9043"/>
                  </a:lnTo>
                  <a:lnTo>
                    <a:pt x="0" y="8953"/>
                  </a:lnTo>
                  <a:lnTo>
                    <a:pt x="0" y="8863"/>
                  </a:lnTo>
                  <a:lnTo>
                    <a:pt x="0" y="8774"/>
                  </a:lnTo>
                  <a:lnTo>
                    <a:pt x="0" y="8684"/>
                  </a:lnTo>
                  <a:lnTo>
                    <a:pt x="0" y="8595"/>
                  </a:lnTo>
                  <a:lnTo>
                    <a:pt x="0" y="8505"/>
                  </a:lnTo>
                  <a:lnTo>
                    <a:pt x="0" y="8416"/>
                  </a:lnTo>
                  <a:lnTo>
                    <a:pt x="0" y="8326"/>
                  </a:lnTo>
                  <a:lnTo>
                    <a:pt x="0" y="8237"/>
                  </a:lnTo>
                  <a:lnTo>
                    <a:pt x="0" y="8147"/>
                  </a:lnTo>
                  <a:lnTo>
                    <a:pt x="0" y="8058"/>
                  </a:lnTo>
                  <a:lnTo>
                    <a:pt x="0" y="7968"/>
                  </a:lnTo>
                  <a:lnTo>
                    <a:pt x="0" y="7879"/>
                  </a:lnTo>
                  <a:lnTo>
                    <a:pt x="0" y="7789"/>
                  </a:lnTo>
                  <a:lnTo>
                    <a:pt x="0" y="7700"/>
                  </a:lnTo>
                  <a:lnTo>
                    <a:pt x="87" y="7610"/>
                  </a:lnTo>
                  <a:lnTo>
                    <a:pt x="174" y="7610"/>
                  </a:lnTo>
                  <a:lnTo>
                    <a:pt x="174" y="7521"/>
                  </a:lnTo>
                  <a:lnTo>
                    <a:pt x="261" y="7521"/>
                  </a:lnTo>
                  <a:lnTo>
                    <a:pt x="349" y="7431"/>
                  </a:lnTo>
                  <a:lnTo>
                    <a:pt x="436" y="7341"/>
                  </a:lnTo>
                  <a:lnTo>
                    <a:pt x="523" y="7341"/>
                  </a:lnTo>
                  <a:lnTo>
                    <a:pt x="523" y="7252"/>
                  </a:lnTo>
                  <a:lnTo>
                    <a:pt x="610" y="7252"/>
                  </a:lnTo>
                  <a:lnTo>
                    <a:pt x="697" y="7162"/>
                  </a:lnTo>
                  <a:lnTo>
                    <a:pt x="871" y="7162"/>
                  </a:lnTo>
                  <a:lnTo>
                    <a:pt x="959" y="7162"/>
                  </a:lnTo>
                  <a:lnTo>
                    <a:pt x="959" y="7073"/>
                  </a:lnTo>
                  <a:lnTo>
                    <a:pt x="1046" y="7073"/>
                  </a:lnTo>
                  <a:lnTo>
                    <a:pt x="1133" y="6983"/>
                  </a:lnTo>
                  <a:lnTo>
                    <a:pt x="1220" y="6894"/>
                  </a:lnTo>
                  <a:lnTo>
                    <a:pt x="1307" y="6894"/>
                  </a:lnTo>
                  <a:lnTo>
                    <a:pt x="1307" y="6983"/>
                  </a:lnTo>
                  <a:lnTo>
                    <a:pt x="1307" y="6894"/>
                  </a:lnTo>
                  <a:lnTo>
                    <a:pt x="1394" y="6894"/>
                  </a:lnTo>
                  <a:lnTo>
                    <a:pt x="1482" y="6894"/>
                  </a:lnTo>
                  <a:lnTo>
                    <a:pt x="1482" y="6983"/>
                  </a:lnTo>
                  <a:lnTo>
                    <a:pt x="1569" y="6983"/>
                  </a:lnTo>
                  <a:lnTo>
                    <a:pt x="1656" y="6983"/>
                  </a:lnTo>
                  <a:lnTo>
                    <a:pt x="1656" y="6894"/>
                  </a:lnTo>
                  <a:lnTo>
                    <a:pt x="1656" y="6804"/>
                  </a:lnTo>
                  <a:lnTo>
                    <a:pt x="1656" y="6715"/>
                  </a:lnTo>
                  <a:lnTo>
                    <a:pt x="1743" y="6715"/>
                  </a:lnTo>
                  <a:lnTo>
                    <a:pt x="1743" y="6804"/>
                  </a:lnTo>
                  <a:lnTo>
                    <a:pt x="1830" y="6804"/>
                  </a:lnTo>
                  <a:lnTo>
                    <a:pt x="1917" y="6804"/>
                  </a:lnTo>
                  <a:lnTo>
                    <a:pt x="2004" y="6715"/>
                  </a:lnTo>
                  <a:lnTo>
                    <a:pt x="2092" y="6715"/>
                  </a:lnTo>
                  <a:lnTo>
                    <a:pt x="2179" y="6715"/>
                  </a:lnTo>
                  <a:lnTo>
                    <a:pt x="2266" y="6715"/>
                  </a:lnTo>
                  <a:lnTo>
                    <a:pt x="2353" y="6715"/>
                  </a:lnTo>
                  <a:lnTo>
                    <a:pt x="2440" y="6715"/>
                  </a:lnTo>
                  <a:lnTo>
                    <a:pt x="2440" y="6625"/>
                  </a:lnTo>
                  <a:lnTo>
                    <a:pt x="2527" y="6625"/>
                  </a:lnTo>
                  <a:lnTo>
                    <a:pt x="2614" y="6625"/>
                  </a:lnTo>
                  <a:lnTo>
                    <a:pt x="2702" y="6536"/>
                  </a:lnTo>
                  <a:lnTo>
                    <a:pt x="2789" y="6446"/>
                  </a:lnTo>
                  <a:lnTo>
                    <a:pt x="2789" y="6357"/>
                  </a:lnTo>
                  <a:lnTo>
                    <a:pt x="2876" y="6357"/>
                  </a:lnTo>
                  <a:lnTo>
                    <a:pt x="2876" y="6267"/>
                  </a:lnTo>
                  <a:lnTo>
                    <a:pt x="2876" y="6178"/>
                  </a:lnTo>
                  <a:lnTo>
                    <a:pt x="2963" y="6178"/>
                  </a:lnTo>
                  <a:lnTo>
                    <a:pt x="3050" y="6088"/>
                  </a:lnTo>
                  <a:lnTo>
                    <a:pt x="3137" y="6088"/>
                  </a:lnTo>
                  <a:lnTo>
                    <a:pt x="3225" y="6088"/>
                  </a:lnTo>
                  <a:lnTo>
                    <a:pt x="3225" y="5999"/>
                  </a:lnTo>
                  <a:lnTo>
                    <a:pt x="3312" y="5999"/>
                  </a:lnTo>
                  <a:lnTo>
                    <a:pt x="3399" y="5999"/>
                  </a:lnTo>
                  <a:lnTo>
                    <a:pt x="3486" y="5909"/>
                  </a:lnTo>
                  <a:lnTo>
                    <a:pt x="3573" y="5909"/>
                  </a:lnTo>
                  <a:lnTo>
                    <a:pt x="3573" y="5819"/>
                  </a:lnTo>
                  <a:lnTo>
                    <a:pt x="3660" y="5819"/>
                  </a:lnTo>
                  <a:lnTo>
                    <a:pt x="3747" y="5819"/>
                  </a:lnTo>
                  <a:lnTo>
                    <a:pt x="3747" y="5730"/>
                  </a:lnTo>
                  <a:lnTo>
                    <a:pt x="3835" y="5730"/>
                  </a:lnTo>
                  <a:lnTo>
                    <a:pt x="3922" y="5730"/>
                  </a:lnTo>
                  <a:lnTo>
                    <a:pt x="4009" y="5730"/>
                  </a:lnTo>
                  <a:lnTo>
                    <a:pt x="4096" y="5640"/>
                  </a:lnTo>
                  <a:lnTo>
                    <a:pt x="4009" y="5640"/>
                  </a:lnTo>
                  <a:lnTo>
                    <a:pt x="4009" y="5551"/>
                  </a:lnTo>
                  <a:lnTo>
                    <a:pt x="3922" y="5551"/>
                  </a:lnTo>
                  <a:lnTo>
                    <a:pt x="3835" y="5551"/>
                  </a:lnTo>
                  <a:lnTo>
                    <a:pt x="3835" y="5461"/>
                  </a:lnTo>
                  <a:lnTo>
                    <a:pt x="3922" y="5461"/>
                  </a:lnTo>
                  <a:lnTo>
                    <a:pt x="3922" y="5372"/>
                  </a:lnTo>
                  <a:lnTo>
                    <a:pt x="3922" y="5282"/>
                  </a:lnTo>
                  <a:lnTo>
                    <a:pt x="3835" y="5282"/>
                  </a:lnTo>
                  <a:lnTo>
                    <a:pt x="3835" y="5193"/>
                  </a:lnTo>
                  <a:lnTo>
                    <a:pt x="3835" y="5103"/>
                  </a:lnTo>
                  <a:lnTo>
                    <a:pt x="3922" y="5103"/>
                  </a:lnTo>
                  <a:lnTo>
                    <a:pt x="3922" y="5014"/>
                  </a:lnTo>
                  <a:lnTo>
                    <a:pt x="4009" y="5014"/>
                  </a:lnTo>
                  <a:lnTo>
                    <a:pt x="4096" y="5014"/>
                  </a:lnTo>
                  <a:lnTo>
                    <a:pt x="4096" y="5103"/>
                  </a:lnTo>
                  <a:lnTo>
                    <a:pt x="4183" y="5103"/>
                  </a:lnTo>
                  <a:lnTo>
                    <a:pt x="4183" y="5014"/>
                  </a:lnTo>
                  <a:lnTo>
                    <a:pt x="4270" y="5014"/>
                  </a:lnTo>
                  <a:lnTo>
                    <a:pt x="4357" y="5014"/>
                  </a:lnTo>
                  <a:lnTo>
                    <a:pt x="4445" y="5014"/>
                  </a:lnTo>
                  <a:lnTo>
                    <a:pt x="4532" y="4924"/>
                  </a:lnTo>
                  <a:lnTo>
                    <a:pt x="4619" y="4835"/>
                  </a:lnTo>
                  <a:lnTo>
                    <a:pt x="4532" y="4745"/>
                  </a:lnTo>
                  <a:lnTo>
                    <a:pt x="4619" y="4656"/>
                  </a:lnTo>
                  <a:lnTo>
                    <a:pt x="4706" y="4656"/>
                  </a:lnTo>
                  <a:lnTo>
                    <a:pt x="4793" y="4656"/>
                  </a:lnTo>
                  <a:lnTo>
                    <a:pt x="4880" y="4656"/>
                  </a:lnTo>
                  <a:lnTo>
                    <a:pt x="4967" y="4656"/>
                  </a:lnTo>
                  <a:lnTo>
                    <a:pt x="5055" y="4566"/>
                  </a:lnTo>
                  <a:lnTo>
                    <a:pt x="5142" y="4566"/>
                  </a:lnTo>
                  <a:lnTo>
                    <a:pt x="5229" y="4566"/>
                  </a:lnTo>
                  <a:lnTo>
                    <a:pt x="5229" y="4656"/>
                  </a:lnTo>
                  <a:lnTo>
                    <a:pt x="5316" y="4656"/>
                  </a:lnTo>
                  <a:lnTo>
                    <a:pt x="5403" y="4566"/>
                  </a:lnTo>
                  <a:lnTo>
                    <a:pt x="5403" y="4656"/>
                  </a:lnTo>
                  <a:lnTo>
                    <a:pt x="5490" y="4656"/>
                  </a:lnTo>
                  <a:lnTo>
                    <a:pt x="5578" y="4656"/>
                  </a:lnTo>
                  <a:lnTo>
                    <a:pt x="5665" y="4656"/>
                  </a:lnTo>
                  <a:lnTo>
                    <a:pt x="5752" y="4656"/>
                  </a:lnTo>
                  <a:lnTo>
                    <a:pt x="5839" y="4656"/>
                  </a:lnTo>
                  <a:lnTo>
                    <a:pt x="5926" y="4656"/>
                  </a:lnTo>
                  <a:lnTo>
                    <a:pt x="6013" y="4656"/>
                  </a:lnTo>
                  <a:lnTo>
                    <a:pt x="6013" y="4566"/>
                  </a:lnTo>
                  <a:lnTo>
                    <a:pt x="5926" y="4566"/>
                  </a:lnTo>
                  <a:lnTo>
                    <a:pt x="5926" y="4477"/>
                  </a:lnTo>
                  <a:lnTo>
                    <a:pt x="6013" y="4387"/>
                  </a:lnTo>
                  <a:lnTo>
                    <a:pt x="6013" y="4297"/>
                  </a:lnTo>
                  <a:lnTo>
                    <a:pt x="6100" y="4297"/>
                  </a:lnTo>
                  <a:lnTo>
                    <a:pt x="6013" y="4208"/>
                  </a:lnTo>
                  <a:lnTo>
                    <a:pt x="5926" y="4208"/>
                  </a:lnTo>
                  <a:lnTo>
                    <a:pt x="5926" y="4118"/>
                  </a:lnTo>
                  <a:lnTo>
                    <a:pt x="5839" y="4118"/>
                  </a:lnTo>
                  <a:lnTo>
                    <a:pt x="5839" y="4029"/>
                  </a:lnTo>
                  <a:lnTo>
                    <a:pt x="5752" y="4029"/>
                  </a:lnTo>
                  <a:lnTo>
                    <a:pt x="5752" y="3939"/>
                  </a:lnTo>
                  <a:lnTo>
                    <a:pt x="5665" y="3850"/>
                  </a:lnTo>
                  <a:lnTo>
                    <a:pt x="5752" y="3850"/>
                  </a:lnTo>
                  <a:lnTo>
                    <a:pt x="5752" y="3760"/>
                  </a:lnTo>
                  <a:lnTo>
                    <a:pt x="5665" y="3760"/>
                  </a:lnTo>
                  <a:lnTo>
                    <a:pt x="5665" y="3671"/>
                  </a:lnTo>
                  <a:lnTo>
                    <a:pt x="5665" y="3581"/>
                  </a:lnTo>
                  <a:lnTo>
                    <a:pt x="5578" y="3581"/>
                  </a:lnTo>
                  <a:lnTo>
                    <a:pt x="5578" y="3492"/>
                  </a:lnTo>
                  <a:lnTo>
                    <a:pt x="5665" y="3492"/>
                  </a:lnTo>
                  <a:lnTo>
                    <a:pt x="5665" y="3402"/>
                  </a:lnTo>
                  <a:lnTo>
                    <a:pt x="5665" y="3313"/>
                  </a:lnTo>
                  <a:lnTo>
                    <a:pt x="5665" y="3223"/>
                  </a:lnTo>
                  <a:lnTo>
                    <a:pt x="5578" y="3223"/>
                  </a:lnTo>
                  <a:lnTo>
                    <a:pt x="5578" y="3134"/>
                  </a:lnTo>
                  <a:lnTo>
                    <a:pt x="5578" y="3044"/>
                  </a:lnTo>
                  <a:lnTo>
                    <a:pt x="5578" y="2954"/>
                  </a:lnTo>
                  <a:lnTo>
                    <a:pt x="5578" y="2865"/>
                  </a:lnTo>
                  <a:lnTo>
                    <a:pt x="5578" y="2775"/>
                  </a:lnTo>
                  <a:lnTo>
                    <a:pt x="5578" y="2686"/>
                  </a:lnTo>
                  <a:lnTo>
                    <a:pt x="5578" y="2596"/>
                  </a:lnTo>
                  <a:lnTo>
                    <a:pt x="5490" y="2596"/>
                  </a:lnTo>
                  <a:lnTo>
                    <a:pt x="5490" y="2507"/>
                  </a:lnTo>
                  <a:lnTo>
                    <a:pt x="5578" y="2507"/>
                  </a:lnTo>
                  <a:lnTo>
                    <a:pt x="5578" y="2417"/>
                  </a:lnTo>
                  <a:lnTo>
                    <a:pt x="5490" y="2417"/>
                  </a:lnTo>
                  <a:lnTo>
                    <a:pt x="5490" y="2328"/>
                  </a:lnTo>
                  <a:lnTo>
                    <a:pt x="5490" y="2238"/>
                  </a:lnTo>
                  <a:lnTo>
                    <a:pt x="5490" y="2149"/>
                  </a:lnTo>
                  <a:lnTo>
                    <a:pt x="5403" y="2149"/>
                  </a:lnTo>
                  <a:lnTo>
                    <a:pt x="5316" y="2149"/>
                  </a:lnTo>
                  <a:lnTo>
                    <a:pt x="5316" y="2059"/>
                  </a:lnTo>
                  <a:lnTo>
                    <a:pt x="5229" y="2059"/>
                  </a:lnTo>
                  <a:lnTo>
                    <a:pt x="5229" y="1970"/>
                  </a:lnTo>
                  <a:lnTo>
                    <a:pt x="5142" y="1970"/>
                  </a:lnTo>
                  <a:lnTo>
                    <a:pt x="5142" y="1880"/>
                  </a:lnTo>
                  <a:lnTo>
                    <a:pt x="5142" y="1791"/>
                  </a:lnTo>
                  <a:lnTo>
                    <a:pt x="5316" y="1970"/>
                  </a:lnTo>
                  <a:close/>
                </a:path>
              </a:pathLst>
            </a:custGeom>
            <a:solidFill>
              <a:srgbClr val="00FFFF"/>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8" name="Libya"/>
            <p:cNvSpPr>
              <a:spLocks noChangeAspect="1"/>
            </p:cNvSpPr>
            <p:nvPr/>
          </p:nvSpPr>
          <p:spPr bwMode="auto">
            <a:xfrm>
              <a:off x="1594" y="1214"/>
              <a:ext cx="834" cy="553"/>
            </a:xfrm>
            <a:custGeom>
              <a:avLst/>
              <a:gdLst/>
              <a:ahLst/>
              <a:cxnLst>
                <a:cxn ang="0">
                  <a:pos x="1003" y="2650"/>
                </a:cxn>
                <a:cxn ang="0">
                  <a:pos x="1449" y="1446"/>
                </a:cxn>
                <a:cxn ang="0">
                  <a:pos x="2229" y="241"/>
                </a:cxn>
                <a:cxn ang="0">
                  <a:pos x="3567" y="482"/>
                </a:cxn>
                <a:cxn ang="0">
                  <a:pos x="5573" y="843"/>
                </a:cxn>
                <a:cxn ang="0">
                  <a:pos x="6799" y="2289"/>
                </a:cxn>
                <a:cxn ang="0">
                  <a:pos x="8805" y="2771"/>
                </a:cxn>
                <a:cxn ang="0">
                  <a:pos x="9808" y="3494"/>
                </a:cxn>
                <a:cxn ang="0">
                  <a:pos x="11034" y="2891"/>
                </a:cxn>
                <a:cxn ang="0">
                  <a:pos x="10923" y="1566"/>
                </a:cxn>
                <a:cxn ang="0">
                  <a:pos x="11814" y="602"/>
                </a:cxn>
                <a:cxn ang="0">
                  <a:pos x="13709" y="482"/>
                </a:cxn>
                <a:cxn ang="0">
                  <a:pos x="14378" y="1205"/>
                </a:cxn>
                <a:cxn ang="0">
                  <a:pos x="15604" y="1446"/>
                </a:cxn>
                <a:cxn ang="0">
                  <a:pos x="16273" y="2048"/>
                </a:cxn>
                <a:cxn ang="0">
                  <a:pos x="16161" y="2650"/>
                </a:cxn>
                <a:cxn ang="0">
                  <a:pos x="16161" y="3494"/>
                </a:cxn>
                <a:cxn ang="0">
                  <a:pos x="15938" y="4216"/>
                </a:cxn>
                <a:cxn ang="0">
                  <a:pos x="16161" y="4939"/>
                </a:cxn>
                <a:cxn ang="0">
                  <a:pos x="16384" y="5783"/>
                </a:cxn>
                <a:cxn ang="0">
                  <a:pos x="16384" y="6867"/>
                </a:cxn>
                <a:cxn ang="0">
                  <a:pos x="16384" y="7951"/>
                </a:cxn>
                <a:cxn ang="0">
                  <a:pos x="16384" y="8794"/>
                </a:cxn>
                <a:cxn ang="0">
                  <a:pos x="16384" y="9758"/>
                </a:cxn>
                <a:cxn ang="0">
                  <a:pos x="16384" y="10842"/>
                </a:cxn>
                <a:cxn ang="0">
                  <a:pos x="16384" y="11806"/>
                </a:cxn>
                <a:cxn ang="0">
                  <a:pos x="16384" y="12890"/>
                </a:cxn>
                <a:cxn ang="0">
                  <a:pos x="16384" y="13493"/>
                </a:cxn>
                <a:cxn ang="0">
                  <a:pos x="16384" y="14336"/>
                </a:cxn>
                <a:cxn ang="0">
                  <a:pos x="16384" y="15179"/>
                </a:cxn>
                <a:cxn ang="0">
                  <a:pos x="16050" y="15661"/>
                </a:cxn>
                <a:cxn ang="0">
                  <a:pos x="15381" y="15782"/>
                </a:cxn>
                <a:cxn ang="0">
                  <a:pos x="15158" y="16264"/>
                </a:cxn>
                <a:cxn ang="0">
                  <a:pos x="14601" y="15902"/>
                </a:cxn>
                <a:cxn ang="0">
                  <a:pos x="14043" y="15661"/>
                </a:cxn>
                <a:cxn ang="0">
                  <a:pos x="13486" y="15420"/>
                </a:cxn>
                <a:cxn ang="0">
                  <a:pos x="13040" y="15059"/>
                </a:cxn>
                <a:cxn ang="0">
                  <a:pos x="12483" y="14818"/>
                </a:cxn>
                <a:cxn ang="0">
                  <a:pos x="11703" y="14336"/>
                </a:cxn>
                <a:cxn ang="0">
                  <a:pos x="11034" y="13975"/>
                </a:cxn>
                <a:cxn ang="0">
                  <a:pos x="10477" y="13734"/>
                </a:cxn>
                <a:cxn ang="0">
                  <a:pos x="10031" y="13372"/>
                </a:cxn>
                <a:cxn ang="0">
                  <a:pos x="9474" y="13131"/>
                </a:cxn>
                <a:cxn ang="0">
                  <a:pos x="8916" y="12890"/>
                </a:cxn>
                <a:cxn ang="0">
                  <a:pos x="8471" y="12529"/>
                </a:cxn>
                <a:cxn ang="0">
                  <a:pos x="7913" y="12288"/>
                </a:cxn>
                <a:cxn ang="0">
                  <a:pos x="7133" y="11806"/>
                </a:cxn>
                <a:cxn ang="0">
                  <a:pos x="6353" y="12047"/>
                </a:cxn>
                <a:cxn ang="0">
                  <a:pos x="5684" y="12168"/>
                </a:cxn>
                <a:cxn ang="0">
                  <a:pos x="5127" y="11686"/>
                </a:cxn>
                <a:cxn ang="0">
                  <a:pos x="4347" y="11686"/>
                </a:cxn>
                <a:cxn ang="0">
                  <a:pos x="3678" y="11686"/>
                </a:cxn>
                <a:cxn ang="0">
                  <a:pos x="3009" y="11565"/>
                </a:cxn>
                <a:cxn ang="0">
                  <a:pos x="2229" y="10722"/>
                </a:cxn>
                <a:cxn ang="0">
                  <a:pos x="780" y="9517"/>
                </a:cxn>
                <a:cxn ang="0">
                  <a:pos x="557" y="8192"/>
                </a:cxn>
                <a:cxn ang="0">
                  <a:pos x="557" y="5903"/>
                </a:cxn>
                <a:cxn ang="0">
                  <a:pos x="223" y="3614"/>
                </a:cxn>
              </a:cxnLst>
              <a:rect l="0" t="0" r="r" b="b"/>
              <a:pathLst>
                <a:path w="16384" h="16384">
                  <a:moveTo>
                    <a:pt x="223" y="3494"/>
                  </a:moveTo>
                  <a:lnTo>
                    <a:pt x="446" y="3494"/>
                  </a:lnTo>
                  <a:lnTo>
                    <a:pt x="669" y="3373"/>
                  </a:lnTo>
                  <a:lnTo>
                    <a:pt x="892" y="3132"/>
                  </a:lnTo>
                  <a:lnTo>
                    <a:pt x="1003" y="3012"/>
                  </a:lnTo>
                  <a:lnTo>
                    <a:pt x="1003" y="2771"/>
                  </a:lnTo>
                  <a:lnTo>
                    <a:pt x="1003" y="2650"/>
                  </a:lnTo>
                  <a:lnTo>
                    <a:pt x="892" y="2409"/>
                  </a:lnTo>
                  <a:lnTo>
                    <a:pt x="892" y="2289"/>
                  </a:lnTo>
                  <a:lnTo>
                    <a:pt x="892" y="2048"/>
                  </a:lnTo>
                  <a:lnTo>
                    <a:pt x="1003" y="1928"/>
                  </a:lnTo>
                  <a:lnTo>
                    <a:pt x="1226" y="1807"/>
                  </a:lnTo>
                  <a:lnTo>
                    <a:pt x="1449" y="1687"/>
                  </a:lnTo>
                  <a:lnTo>
                    <a:pt x="1449" y="1446"/>
                  </a:lnTo>
                  <a:lnTo>
                    <a:pt x="1672" y="1325"/>
                  </a:lnTo>
                  <a:lnTo>
                    <a:pt x="1895" y="1205"/>
                  </a:lnTo>
                  <a:lnTo>
                    <a:pt x="2006" y="1084"/>
                  </a:lnTo>
                  <a:lnTo>
                    <a:pt x="2118" y="964"/>
                  </a:lnTo>
                  <a:lnTo>
                    <a:pt x="2229" y="723"/>
                  </a:lnTo>
                  <a:lnTo>
                    <a:pt x="2229" y="602"/>
                  </a:lnTo>
                  <a:lnTo>
                    <a:pt x="2229" y="241"/>
                  </a:lnTo>
                  <a:lnTo>
                    <a:pt x="2229" y="120"/>
                  </a:lnTo>
                  <a:lnTo>
                    <a:pt x="2229" y="0"/>
                  </a:lnTo>
                  <a:lnTo>
                    <a:pt x="2452" y="120"/>
                  </a:lnTo>
                  <a:lnTo>
                    <a:pt x="2675" y="241"/>
                  </a:lnTo>
                  <a:lnTo>
                    <a:pt x="3009" y="361"/>
                  </a:lnTo>
                  <a:lnTo>
                    <a:pt x="3232" y="482"/>
                  </a:lnTo>
                  <a:lnTo>
                    <a:pt x="3567" y="482"/>
                  </a:lnTo>
                  <a:lnTo>
                    <a:pt x="4012" y="361"/>
                  </a:lnTo>
                  <a:lnTo>
                    <a:pt x="4235" y="361"/>
                  </a:lnTo>
                  <a:lnTo>
                    <a:pt x="4458" y="482"/>
                  </a:lnTo>
                  <a:lnTo>
                    <a:pt x="4681" y="482"/>
                  </a:lnTo>
                  <a:lnTo>
                    <a:pt x="5016" y="602"/>
                  </a:lnTo>
                  <a:lnTo>
                    <a:pt x="5238" y="723"/>
                  </a:lnTo>
                  <a:lnTo>
                    <a:pt x="5573" y="843"/>
                  </a:lnTo>
                  <a:lnTo>
                    <a:pt x="5796" y="964"/>
                  </a:lnTo>
                  <a:lnTo>
                    <a:pt x="6130" y="1084"/>
                  </a:lnTo>
                  <a:lnTo>
                    <a:pt x="6242" y="1084"/>
                  </a:lnTo>
                  <a:lnTo>
                    <a:pt x="6242" y="1325"/>
                  </a:lnTo>
                  <a:lnTo>
                    <a:pt x="6242" y="1687"/>
                  </a:lnTo>
                  <a:lnTo>
                    <a:pt x="6464" y="1928"/>
                  </a:lnTo>
                  <a:lnTo>
                    <a:pt x="6799" y="2289"/>
                  </a:lnTo>
                  <a:lnTo>
                    <a:pt x="7133" y="2409"/>
                  </a:lnTo>
                  <a:lnTo>
                    <a:pt x="7468" y="2409"/>
                  </a:lnTo>
                  <a:lnTo>
                    <a:pt x="7802" y="2409"/>
                  </a:lnTo>
                  <a:lnTo>
                    <a:pt x="8136" y="2530"/>
                  </a:lnTo>
                  <a:lnTo>
                    <a:pt x="8359" y="2650"/>
                  </a:lnTo>
                  <a:lnTo>
                    <a:pt x="8694" y="2650"/>
                  </a:lnTo>
                  <a:lnTo>
                    <a:pt x="8805" y="2771"/>
                  </a:lnTo>
                  <a:lnTo>
                    <a:pt x="8916" y="2891"/>
                  </a:lnTo>
                  <a:lnTo>
                    <a:pt x="9028" y="2891"/>
                  </a:lnTo>
                  <a:lnTo>
                    <a:pt x="9251" y="3012"/>
                  </a:lnTo>
                  <a:lnTo>
                    <a:pt x="9362" y="3132"/>
                  </a:lnTo>
                  <a:lnTo>
                    <a:pt x="9474" y="3253"/>
                  </a:lnTo>
                  <a:lnTo>
                    <a:pt x="9697" y="3494"/>
                  </a:lnTo>
                  <a:lnTo>
                    <a:pt x="9808" y="3494"/>
                  </a:lnTo>
                  <a:lnTo>
                    <a:pt x="9920" y="3614"/>
                  </a:lnTo>
                  <a:lnTo>
                    <a:pt x="10254" y="3614"/>
                  </a:lnTo>
                  <a:lnTo>
                    <a:pt x="10365" y="3494"/>
                  </a:lnTo>
                  <a:lnTo>
                    <a:pt x="10588" y="3373"/>
                  </a:lnTo>
                  <a:lnTo>
                    <a:pt x="10700" y="3253"/>
                  </a:lnTo>
                  <a:lnTo>
                    <a:pt x="10923" y="3132"/>
                  </a:lnTo>
                  <a:lnTo>
                    <a:pt x="11034" y="2891"/>
                  </a:lnTo>
                  <a:lnTo>
                    <a:pt x="11146" y="2650"/>
                  </a:lnTo>
                  <a:lnTo>
                    <a:pt x="11146" y="2530"/>
                  </a:lnTo>
                  <a:lnTo>
                    <a:pt x="11146" y="2289"/>
                  </a:lnTo>
                  <a:lnTo>
                    <a:pt x="11034" y="2048"/>
                  </a:lnTo>
                  <a:lnTo>
                    <a:pt x="10923" y="1928"/>
                  </a:lnTo>
                  <a:lnTo>
                    <a:pt x="10923" y="1687"/>
                  </a:lnTo>
                  <a:lnTo>
                    <a:pt x="10923" y="1566"/>
                  </a:lnTo>
                  <a:lnTo>
                    <a:pt x="11034" y="1446"/>
                  </a:lnTo>
                  <a:lnTo>
                    <a:pt x="11034" y="1325"/>
                  </a:lnTo>
                  <a:lnTo>
                    <a:pt x="11146" y="1205"/>
                  </a:lnTo>
                  <a:lnTo>
                    <a:pt x="11257" y="1084"/>
                  </a:lnTo>
                  <a:lnTo>
                    <a:pt x="11480" y="964"/>
                  </a:lnTo>
                  <a:lnTo>
                    <a:pt x="11591" y="843"/>
                  </a:lnTo>
                  <a:lnTo>
                    <a:pt x="11814" y="602"/>
                  </a:lnTo>
                  <a:lnTo>
                    <a:pt x="12037" y="482"/>
                  </a:lnTo>
                  <a:lnTo>
                    <a:pt x="12372" y="482"/>
                  </a:lnTo>
                  <a:lnTo>
                    <a:pt x="12595" y="361"/>
                  </a:lnTo>
                  <a:lnTo>
                    <a:pt x="12929" y="361"/>
                  </a:lnTo>
                  <a:lnTo>
                    <a:pt x="13152" y="361"/>
                  </a:lnTo>
                  <a:lnTo>
                    <a:pt x="13486" y="361"/>
                  </a:lnTo>
                  <a:lnTo>
                    <a:pt x="13709" y="482"/>
                  </a:lnTo>
                  <a:lnTo>
                    <a:pt x="13932" y="602"/>
                  </a:lnTo>
                  <a:lnTo>
                    <a:pt x="14043" y="602"/>
                  </a:lnTo>
                  <a:lnTo>
                    <a:pt x="14266" y="723"/>
                  </a:lnTo>
                  <a:lnTo>
                    <a:pt x="14266" y="843"/>
                  </a:lnTo>
                  <a:lnTo>
                    <a:pt x="14155" y="964"/>
                  </a:lnTo>
                  <a:lnTo>
                    <a:pt x="14155" y="1084"/>
                  </a:lnTo>
                  <a:lnTo>
                    <a:pt x="14378" y="1205"/>
                  </a:lnTo>
                  <a:lnTo>
                    <a:pt x="14489" y="1205"/>
                  </a:lnTo>
                  <a:lnTo>
                    <a:pt x="14601" y="1205"/>
                  </a:lnTo>
                  <a:lnTo>
                    <a:pt x="14824" y="1205"/>
                  </a:lnTo>
                  <a:lnTo>
                    <a:pt x="15047" y="1325"/>
                  </a:lnTo>
                  <a:lnTo>
                    <a:pt x="15158" y="1325"/>
                  </a:lnTo>
                  <a:lnTo>
                    <a:pt x="15381" y="1446"/>
                  </a:lnTo>
                  <a:lnTo>
                    <a:pt x="15604" y="1446"/>
                  </a:lnTo>
                  <a:lnTo>
                    <a:pt x="15938" y="1446"/>
                  </a:lnTo>
                  <a:lnTo>
                    <a:pt x="16161" y="1566"/>
                  </a:lnTo>
                  <a:lnTo>
                    <a:pt x="16273" y="1566"/>
                  </a:lnTo>
                  <a:lnTo>
                    <a:pt x="16384" y="1807"/>
                  </a:lnTo>
                  <a:lnTo>
                    <a:pt x="16384" y="1928"/>
                  </a:lnTo>
                  <a:lnTo>
                    <a:pt x="16273" y="1928"/>
                  </a:lnTo>
                  <a:lnTo>
                    <a:pt x="16273" y="2048"/>
                  </a:lnTo>
                  <a:lnTo>
                    <a:pt x="16161" y="2048"/>
                  </a:lnTo>
                  <a:lnTo>
                    <a:pt x="16161" y="2168"/>
                  </a:lnTo>
                  <a:lnTo>
                    <a:pt x="16050" y="2168"/>
                  </a:lnTo>
                  <a:lnTo>
                    <a:pt x="16050" y="2289"/>
                  </a:lnTo>
                  <a:lnTo>
                    <a:pt x="16050" y="2409"/>
                  </a:lnTo>
                  <a:lnTo>
                    <a:pt x="16161" y="2530"/>
                  </a:lnTo>
                  <a:lnTo>
                    <a:pt x="16161" y="2650"/>
                  </a:lnTo>
                  <a:lnTo>
                    <a:pt x="16161" y="2771"/>
                  </a:lnTo>
                  <a:lnTo>
                    <a:pt x="16161" y="2891"/>
                  </a:lnTo>
                  <a:lnTo>
                    <a:pt x="16161" y="3012"/>
                  </a:lnTo>
                  <a:lnTo>
                    <a:pt x="16161" y="3132"/>
                  </a:lnTo>
                  <a:lnTo>
                    <a:pt x="16161" y="3253"/>
                  </a:lnTo>
                  <a:lnTo>
                    <a:pt x="16161" y="3373"/>
                  </a:lnTo>
                  <a:lnTo>
                    <a:pt x="16161" y="3494"/>
                  </a:lnTo>
                  <a:lnTo>
                    <a:pt x="16050" y="3614"/>
                  </a:lnTo>
                  <a:lnTo>
                    <a:pt x="15938" y="3614"/>
                  </a:lnTo>
                  <a:lnTo>
                    <a:pt x="15938" y="3735"/>
                  </a:lnTo>
                  <a:lnTo>
                    <a:pt x="15938" y="3855"/>
                  </a:lnTo>
                  <a:lnTo>
                    <a:pt x="15938" y="3976"/>
                  </a:lnTo>
                  <a:lnTo>
                    <a:pt x="15938" y="4096"/>
                  </a:lnTo>
                  <a:lnTo>
                    <a:pt x="15938" y="4216"/>
                  </a:lnTo>
                  <a:lnTo>
                    <a:pt x="16050" y="4337"/>
                  </a:lnTo>
                  <a:lnTo>
                    <a:pt x="16050" y="4457"/>
                  </a:lnTo>
                  <a:lnTo>
                    <a:pt x="16050" y="4578"/>
                  </a:lnTo>
                  <a:lnTo>
                    <a:pt x="16050" y="4698"/>
                  </a:lnTo>
                  <a:lnTo>
                    <a:pt x="16050" y="4819"/>
                  </a:lnTo>
                  <a:lnTo>
                    <a:pt x="16161" y="4819"/>
                  </a:lnTo>
                  <a:lnTo>
                    <a:pt x="16161" y="4939"/>
                  </a:lnTo>
                  <a:lnTo>
                    <a:pt x="16273" y="4939"/>
                  </a:lnTo>
                  <a:lnTo>
                    <a:pt x="16384" y="5060"/>
                  </a:lnTo>
                  <a:lnTo>
                    <a:pt x="16384" y="5180"/>
                  </a:lnTo>
                  <a:lnTo>
                    <a:pt x="16384" y="5301"/>
                  </a:lnTo>
                  <a:lnTo>
                    <a:pt x="16384" y="5542"/>
                  </a:lnTo>
                  <a:lnTo>
                    <a:pt x="16384" y="5662"/>
                  </a:lnTo>
                  <a:lnTo>
                    <a:pt x="16384" y="5783"/>
                  </a:lnTo>
                  <a:lnTo>
                    <a:pt x="16384" y="6024"/>
                  </a:lnTo>
                  <a:lnTo>
                    <a:pt x="16384" y="6144"/>
                  </a:lnTo>
                  <a:lnTo>
                    <a:pt x="16384" y="6264"/>
                  </a:lnTo>
                  <a:lnTo>
                    <a:pt x="16384" y="6385"/>
                  </a:lnTo>
                  <a:lnTo>
                    <a:pt x="16384" y="6505"/>
                  </a:lnTo>
                  <a:lnTo>
                    <a:pt x="16384" y="6626"/>
                  </a:lnTo>
                  <a:lnTo>
                    <a:pt x="16384" y="6867"/>
                  </a:lnTo>
                  <a:lnTo>
                    <a:pt x="16384" y="7108"/>
                  </a:lnTo>
                  <a:lnTo>
                    <a:pt x="16384" y="7228"/>
                  </a:lnTo>
                  <a:lnTo>
                    <a:pt x="16384" y="7349"/>
                  </a:lnTo>
                  <a:lnTo>
                    <a:pt x="16384" y="7469"/>
                  </a:lnTo>
                  <a:lnTo>
                    <a:pt x="16384" y="7590"/>
                  </a:lnTo>
                  <a:lnTo>
                    <a:pt x="16384" y="7710"/>
                  </a:lnTo>
                  <a:lnTo>
                    <a:pt x="16384" y="7951"/>
                  </a:lnTo>
                  <a:lnTo>
                    <a:pt x="16384" y="8072"/>
                  </a:lnTo>
                  <a:lnTo>
                    <a:pt x="16384" y="8192"/>
                  </a:lnTo>
                  <a:lnTo>
                    <a:pt x="16384" y="8312"/>
                  </a:lnTo>
                  <a:lnTo>
                    <a:pt x="16384" y="8433"/>
                  </a:lnTo>
                  <a:lnTo>
                    <a:pt x="16384" y="8553"/>
                  </a:lnTo>
                  <a:lnTo>
                    <a:pt x="16384" y="8674"/>
                  </a:lnTo>
                  <a:lnTo>
                    <a:pt x="16384" y="8794"/>
                  </a:lnTo>
                  <a:lnTo>
                    <a:pt x="16384" y="9035"/>
                  </a:lnTo>
                  <a:lnTo>
                    <a:pt x="16384" y="9156"/>
                  </a:lnTo>
                  <a:lnTo>
                    <a:pt x="16384" y="9276"/>
                  </a:lnTo>
                  <a:lnTo>
                    <a:pt x="16384" y="9397"/>
                  </a:lnTo>
                  <a:lnTo>
                    <a:pt x="16384" y="9517"/>
                  </a:lnTo>
                  <a:lnTo>
                    <a:pt x="16384" y="9638"/>
                  </a:lnTo>
                  <a:lnTo>
                    <a:pt x="16384" y="9758"/>
                  </a:lnTo>
                  <a:lnTo>
                    <a:pt x="16384" y="9999"/>
                  </a:lnTo>
                  <a:lnTo>
                    <a:pt x="16384" y="10120"/>
                  </a:lnTo>
                  <a:lnTo>
                    <a:pt x="16384" y="10240"/>
                  </a:lnTo>
                  <a:lnTo>
                    <a:pt x="16384" y="10481"/>
                  </a:lnTo>
                  <a:lnTo>
                    <a:pt x="16384" y="10601"/>
                  </a:lnTo>
                  <a:lnTo>
                    <a:pt x="16384" y="10722"/>
                  </a:lnTo>
                  <a:lnTo>
                    <a:pt x="16384" y="10842"/>
                  </a:lnTo>
                  <a:lnTo>
                    <a:pt x="16384" y="11083"/>
                  </a:lnTo>
                  <a:lnTo>
                    <a:pt x="16384" y="11204"/>
                  </a:lnTo>
                  <a:lnTo>
                    <a:pt x="16384" y="11324"/>
                  </a:lnTo>
                  <a:lnTo>
                    <a:pt x="16384" y="11445"/>
                  </a:lnTo>
                  <a:lnTo>
                    <a:pt x="16384" y="11565"/>
                  </a:lnTo>
                  <a:lnTo>
                    <a:pt x="16384" y="11686"/>
                  </a:lnTo>
                  <a:lnTo>
                    <a:pt x="16384" y="11806"/>
                  </a:lnTo>
                  <a:lnTo>
                    <a:pt x="16384" y="12047"/>
                  </a:lnTo>
                  <a:lnTo>
                    <a:pt x="16384" y="12168"/>
                  </a:lnTo>
                  <a:lnTo>
                    <a:pt x="16384" y="12288"/>
                  </a:lnTo>
                  <a:lnTo>
                    <a:pt x="16384" y="12529"/>
                  </a:lnTo>
                  <a:lnTo>
                    <a:pt x="16384" y="12649"/>
                  </a:lnTo>
                  <a:lnTo>
                    <a:pt x="16384" y="12770"/>
                  </a:lnTo>
                  <a:lnTo>
                    <a:pt x="16384" y="12890"/>
                  </a:lnTo>
                  <a:lnTo>
                    <a:pt x="16384" y="13011"/>
                  </a:lnTo>
                  <a:lnTo>
                    <a:pt x="16384" y="13131"/>
                  </a:lnTo>
                  <a:lnTo>
                    <a:pt x="16384" y="13252"/>
                  </a:lnTo>
                  <a:lnTo>
                    <a:pt x="16384" y="13372"/>
                  </a:lnTo>
                  <a:lnTo>
                    <a:pt x="16384" y="13493"/>
                  </a:lnTo>
                  <a:lnTo>
                    <a:pt x="16384" y="13372"/>
                  </a:lnTo>
                  <a:lnTo>
                    <a:pt x="16384" y="13493"/>
                  </a:lnTo>
                  <a:lnTo>
                    <a:pt x="16384" y="13613"/>
                  </a:lnTo>
                  <a:lnTo>
                    <a:pt x="16384" y="13734"/>
                  </a:lnTo>
                  <a:lnTo>
                    <a:pt x="16384" y="13854"/>
                  </a:lnTo>
                  <a:lnTo>
                    <a:pt x="16384" y="13975"/>
                  </a:lnTo>
                  <a:lnTo>
                    <a:pt x="16384" y="14095"/>
                  </a:lnTo>
                  <a:lnTo>
                    <a:pt x="16384" y="14216"/>
                  </a:lnTo>
                  <a:lnTo>
                    <a:pt x="16384" y="14336"/>
                  </a:lnTo>
                  <a:lnTo>
                    <a:pt x="16384" y="14456"/>
                  </a:lnTo>
                  <a:lnTo>
                    <a:pt x="16384" y="14577"/>
                  </a:lnTo>
                  <a:lnTo>
                    <a:pt x="16384" y="14697"/>
                  </a:lnTo>
                  <a:lnTo>
                    <a:pt x="16384" y="14818"/>
                  </a:lnTo>
                  <a:lnTo>
                    <a:pt x="16384" y="14938"/>
                  </a:lnTo>
                  <a:lnTo>
                    <a:pt x="16384" y="15059"/>
                  </a:lnTo>
                  <a:lnTo>
                    <a:pt x="16384" y="15179"/>
                  </a:lnTo>
                  <a:lnTo>
                    <a:pt x="16384" y="15300"/>
                  </a:lnTo>
                  <a:lnTo>
                    <a:pt x="16384" y="15420"/>
                  </a:lnTo>
                  <a:lnTo>
                    <a:pt x="16384" y="15541"/>
                  </a:lnTo>
                  <a:lnTo>
                    <a:pt x="16384" y="15661"/>
                  </a:lnTo>
                  <a:lnTo>
                    <a:pt x="16273" y="15661"/>
                  </a:lnTo>
                  <a:lnTo>
                    <a:pt x="16161" y="15661"/>
                  </a:lnTo>
                  <a:lnTo>
                    <a:pt x="16050" y="15661"/>
                  </a:lnTo>
                  <a:lnTo>
                    <a:pt x="15938" y="15661"/>
                  </a:lnTo>
                  <a:lnTo>
                    <a:pt x="15827" y="15661"/>
                  </a:lnTo>
                  <a:lnTo>
                    <a:pt x="15715" y="15661"/>
                  </a:lnTo>
                  <a:lnTo>
                    <a:pt x="15604" y="15661"/>
                  </a:lnTo>
                  <a:lnTo>
                    <a:pt x="15492" y="15661"/>
                  </a:lnTo>
                  <a:lnTo>
                    <a:pt x="15381" y="15661"/>
                  </a:lnTo>
                  <a:lnTo>
                    <a:pt x="15381" y="15782"/>
                  </a:lnTo>
                  <a:lnTo>
                    <a:pt x="15381" y="15902"/>
                  </a:lnTo>
                  <a:lnTo>
                    <a:pt x="15381" y="16023"/>
                  </a:lnTo>
                  <a:lnTo>
                    <a:pt x="15381" y="16143"/>
                  </a:lnTo>
                  <a:lnTo>
                    <a:pt x="15381" y="16264"/>
                  </a:lnTo>
                  <a:lnTo>
                    <a:pt x="15381" y="16384"/>
                  </a:lnTo>
                  <a:lnTo>
                    <a:pt x="15158" y="16384"/>
                  </a:lnTo>
                  <a:lnTo>
                    <a:pt x="15158" y="16264"/>
                  </a:lnTo>
                  <a:lnTo>
                    <a:pt x="15047" y="16264"/>
                  </a:lnTo>
                  <a:lnTo>
                    <a:pt x="14935" y="16264"/>
                  </a:lnTo>
                  <a:lnTo>
                    <a:pt x="14935" y="16143"/>
                  </a:lnTo>
                  <a:lnTo>
                    <a:pt x="14824" y="16143"/>
                  </a:lnTo>
                  <a:lnTo>
                    <a:pt x="14712" y="16023"/>
                  </a:lnTo>
                  <a:lnTo>
                    <a:pt x="14601" y="16023"/>
                  </a:lnTo>
                  <a:lnTo>
                    <a:pt x="14601" y="15902"/>
                  </a:lnTo>
                  <a:lnTo>
                    <a:pt x="14489" y="15902"/>
                  </a:lnTo>
                  <a:lnTo>
                    <a:pt x="14378" y="15902"/>
                  </a:lnTo>
                  <a:lnTo>
                    <a:pt x="14378" y="15782"/>
                  </a:lnTo>
                  <a:lnTo>
                    <a:pt x="14266" y="15782"/>
                  </a:lnTo>
                  <a:lnTo>
                    <a:pt x="14155" y="15782"/>
                  </a:lnTo>
                  <a:lnTo>
                    <a:pt x="14155" y="15661"/>
                  </a:lnTo>
                  <a:lnTo>
                    <a:pt x="14043" y="15661"/>
                  </a:lnTo>
                  <a:lnTo>
                    <a:pt x="13932" y="15661"/>
                  </a:lnTo>
                  <a:lnTo>
                    <a:pt x="13932" y="15541"/>
                  </a:lnTo>
                  <a:lnTo>
                    <a:pt x="13821" y="15541"/>
                  </a:lnTo>
                  <a:lnTo>
                    <a:pt x="13709" y="15541"/>
                  </a:lnTo>
                  <a:lnTo>
                    <a:pt x="13709" y="15420"/>
                  </a:lnTo>
                  <a:lnTo>
                    <a:pt x="13598" y="15420"/>
                  </a:lnTo>
                  <a:lnTo>
                    <a:pt x="13486" y="15420"/>
                  </a:lnTo>
                  <a:lnTo>
                    <a:pt x="13486" y="15300"/>
                  </a:lnTo>
                  <a:lnTo>
                    <a:pt x="13375" y="15300"/>
                  </a:lnTo>
                  <a:lnTo>
                    <a:pt x="13263" y="15300"/>
                  </a:lnTo>
                  <a:lnTo>
                    <a:pt x="13263" y="15179"/>
                  </a:lnTo>
                  <a:lnTo>
                    <a:pt x="13152" y="15179"/>
                  </a:lnTo>
                  <a:lnTo>
                    <a:pt x="13040" y="15179"/>
                  </a:lnTo>
                  <a:lnTo>
                    <a:pt x="13040" y="15059"/>
                  </a:lnTo>
                  <a:lnTo>
                    <a:pt x="12929" y="15059"/>
                  </a:lnTo>
                  <a:lnTo>
                    <a:pt x="12817" y="15059"/>
                  </a:lnTo>
                  <a:lnTo>
                    <a:pt x="12817" y="14938"/>
                  </a:lnTo>
                  <a:lnTo>
                    <a:pt x="12706" y="14938"/>
                  </a:lnTo>
                  <a:lnTo>
                    <a:pt x="12595" y="14938"/>
                  </a:lnTo>
                  <a:lnTo>
                    <a:pt x="12595" y="14818"/>
                  </a:lnTo>
                  <a:lnTo>
                    <a:pt x="12483" y="14818"/>
                  </a:lnTo>
                  <a:lnTo>
                    <a:pt x="12372" y="14697"/>
                  </a:lnTo>
                  <a:lnTo>
                    <a:pt x="12260" y="14697"/>
                  </a:lnTo>
                  <a:lnTo>
                    <a:pt x="12149" y="14577"/>
                  </a:lnTo>
                  <a:lnTo>
                    <a:pt x="12037" y="14577"/>
                  </a:lnTo>
                  <a:lnTo>
                    <a:pt x="11926" y="14456"/>
                  </a:lnTo>
                  <a:lnTo>
                    <a:pt x="11814" y="14456"/>
                  </a:lnTo>
                  <a:lnTo>
                    <a:pt x="11703" y="14336"/>
                  </a:lnTo>
                  <a:lnTo>
                    <a:pt x="11591" y="14336"/>
                  </a:lnTo>
                  <a:lnTo>
                    <a:pt x="11480" y="14216"/>
                  </a:lnTo>
                  <a:lnTo>
                    <a:pt x="11368" y="14216"/>
                  </a:lnTo>
                  <a:lnTo>
                    <a:pt x="11257" y="14095"/>
                  </a:lnTo>
                  <a:lnTo>
                    <a:pt x="11146" y="14095"/>
                  </a:lnTo>
                  <a:lnTo>
                    <a:pt x="11146" y="13975"/>
                  </a:lnTo>
                  <a:lnTo>
                    <a:pt x="11034" y="13975"/>
                  </a:lnTo>
                  <a:lnTo>
                    <a:pt x="10923" y="13975"/>
                  </a:lnTo>
                  <a:lnTo>
                    <a:pt x="10923" y="13854"/>
                  </a:lnTo>
                  <a:lnTo>
                    <a:pt x="10811" y="13854"/>
                  </a:lnTo>
                  <a:lnTo>
                    <a:pt x="10700" y="13854"/>
                  </a:lnTo>
                  <a:lnTo>
                    <a:pt x="10700" y="13734"/>
                  </a:lnTo>
                  <a:lnTo>
                    <a:pt x="10588" y="13734"/>
                  </a:lnTo>
                  <a:lnTo>
                    <a:pt x="10477" y="13734"/>
                  </a:lnTo>
                  <a:lnTo>
                    <a:pt x="10477" y="13613"/>
                  </a:lnTo>
                  <a:lnTo>
                    <a:pt x="10365" y="13613"/>
                  </a:lnTo>
                  <a:lnTo>
                    <a:pt x="10254" y="13613"/>
                  </a:lnTo>
                  <a:lnTo>
                    <a:pt x="10254" y="13493"/>
                  </a:lnTo>
                  <a:lnTo>
                    <a:pt x="10142" y="13493"/>
                  </a:lnTo>
                  <a:lnTo>
                    <a:pt x="10031" y="13493"/>
                  </a:lnTo>
                  <a:lnTo>
                    <a:pt x="10031" y="13372"/>
                  </a:lnTo>
                  <a:lnTo>
                    <a:pt x="9920" y="13372"/>
                  </a:lnTo>
                  <a:lnTo>
                    <a:pt x="9808" y="13372"/>
                  </a:lnTo>
                  <a:lnTo>
                    <a:pt x="9808" y="13252"/>
                  </a:lnTo>
                  <a:lnTo>
                    <a:pt x="9697" y="13252"/>
                  </a:lnTo>
                  <a:lnTo>
                    <a:pt x="9585" y="13252"/>
                  </a:lnTo>
                  <a:lnTo>
                    <a:pt x="9585" y="13131"/>
                  </a:lnTo>
                  <a:lnTo>
                    <a:pt x="9474" y="13131"/>
                  </a:lnTo>
                  <a:lnTo>
                    <a:pt x="9362" y="13131"/>
                  </a:lnTo>
                  <a:lnTo>
                    <a:pt x="9362" y="13011"/>
                  </a:lnTo>
                  <a:lnTo>
                    <a:pt x="9251" y="13011"/>
                  </a:lnTo>
                  <a:lnTo>
                    <a:pt x="9139" y="13011"/>
                  </a:lnTo>
                  <a:lnTo>
                    <a:pt x="9139" y="12890"/>
                  </a:lnTo>
                  <a:lnTo>
                    <a:pt x="9028" y="12890"/>
                  </a:lnTo>
                  <a:lnTo>
                    <a:pt x="8916" y="12890"/>
                  </a:lnTo>
                  <a:lnTo>
                    <a:pt x="8916" y="12770"/>
                  </a:lnTo>
                  <a:lnTo>
                    <a:pt x="8805" y="12770"/>
                  </a:lnTo>
                  <a:lnTo>
                    <a:pt x="8694" y="12770"/>
                  </a:lnTo>
                  <a:lnTo>
                    <a:pt x="8694" y="12649"/>
                  </a:lnTo>
                  <a:lnTo>
                    <a:pt x="8582" y="12649"/>
                  </a:lnTo>
                  <a:lnTo>
                    <a:pt x="8471" y="12649"/>
                  </a:lnTo>
                  <a:lnTo>
                    <a:pt x="8471" y="12529"/>
                  </a:lnTo>
                  <a:lnTo>
                    <a:pt x="8359" y="12529"/>
                  </a:lnTo>
                  <a:lnTo>
                    <a:pt x="8248" y="12529"/>
                  </a:lnTo>
                  <a:lnTo>
                    <a:pt x="8248" y="12408"/>
                  </a:lnTo>
                  <a:lnTo>
                    <a:pt x="8136" y="12408"/>
                  </a:lnTo>
                  <a:lnTo>
                    <a:pt x="8025" y="12408"/>
                  </a:lnTo>
                  <a:lnTo>
                    <a:pt x="8025" y="12288"/>
                  </a:lnTo>
                  <a:lnTo>
                    <a:pt x="7913" y="12288"/>
                  </a:lnTo>
                  <a:lnTo>
                    <a:pt x="7802" y="12168"/>
                  </a:lnTo>
                  <a:lnTo>
                    <a:pt x="7690" y="12168"/>
                  </a:lnTo>
                  <a:lnTo>
                    <a:pt x="7579" y="12047"/>
                  </a:lnTo>
                  <a:lnTo>
                    <a:pt x="7468" y="12047"/>
                  </a:lnTo>
                  <a:lnTo>
                    <a:pt x="7356" y="11927"/>
                  </a:lnTo>
                  <a:lnTo>
                    <a:pt x="7245" y="11927"/>
                  </a:lnTo>
                  <a:lnTo>
                    <a:pt x="7133" y="11806"/>
                  </a:lnTo>
                  <a:lnTo>
                    <a:pt x="7022" y="11806"/>
                  </a:lnTo>
                  <a:lnTo>
                    <a:pt x="6910" y="11927"/>
                  </a:lnTo>
                  <a:lnTo>
                    <a:pt x="6799" y="11927"/>
                  </a:lnTo>
                  <a:lnTo>
                    <a:pt x="6687" y="11927"/>
                  </a:lnTo>
                  <a:lnTo>
                    <a:pt x="6576" y="12047"/>
                  </a:lnTo>
                  <a:lnTo>
                    <a:pt x="6464" y="12047"/>
                  </a:lnTo>
                  <a:lnTo>
                    <a:pt x="6353" y="12047"/>
                  </a:lnTo>
                  <a:lnTo>
                    <a:pt x="6242" y="12168"/>
                  </a:lnTo>
                  <a:lnTo>
                    <a:pt x="6130" y="12168"/>
                  </a:lnTo>
                  <a:lnTo>
                    <a:pt x="6019" y="12168"/>
                  </a:lnTo>
                  <a:lnTo>
                    <a:pt x="5907" y="12288"/>
                  </a:lnTo>
                  <a:lnTo>
                    <a:pt x="5796" y="12288"/>
                  </a:lnTo>
                  <a:lnTo>
                    <a:pt x="5684" y="12288"/>
                  </a:lnTo>
                  <a:lnTo>
                    <a:pt x="5684" y="12168"/>
                  </a:lnTo>
                  <a:lnTo>
                    <a:pt x="5573" y="12168"/>
                  </a:lnTo>
                  <a:lnTo>
                    <a:pt x="5573" y="12047"/>
                  </a:lnTo>
                  <a:lnTo>
                    <a:pt x="5461" y="12047"/>
                  </a:lnTo>
                  <a:lnTo>
                    <a:pt x="5350" y="11927"/>
                  </a:lnTo>
                  <a:lnTo>
                    <a:pt x="5238" y="11927"/>
                  </a:lnTo>
                  <a:lnTo>
                    <a:pt x="5238" y="11806"/>
                  </a:lnTo>
                  <a:lnTo>
                    <a:pt x="5127" y="11686"/>
                  </a:lnTo>
                  <a:lnTo>
                    <a:pt x="5016" y="11686"/>
                  </a:lnTo>
                  <a:lnTo>
                    <a:pt x="4904" y="11686"/>
                  </a:lnTo>
                  <a:lnTo>
                    <a:pt x="4793" y="11686"/>
                  </a:lnTo>
                  <a:lnTo>
                    <a:pt x="4681" y="11686"/>
                  </a:lnTo>
                  <a:lnTo>
                    <a:pt x="4570" y="11686"/>
                  </a:lnTo>
                  <a:lnTo>
                    <a:pt x="4458" y="11686"/>
                  </a:lnTo>
                  <a:lnTo>
                    <a:pt x="4347" y="11686"/>
                  </a:lnTo>
                  <a:lnTo>
                    <a:pt x="4235" y="11686"/>
                  </a:lnTo>
                  <a:lnTo>
                    <a:pt x="4235" y="11565"/>
                  </a:lnTo>
                  <a:lnTo>
                    <a:pt x="4124" y="11565"/>
                  </a:lnTo>
                  <a:lnTo>
                    <a:pt x="4012" y="11565"/>
                  </a:lnTo>
                  <a:lnTo>
                    <a:pt x="3901" y="11565"/>
                  </a:lnTo>
                  <a:lnTo>
                    <a:pt x="3789" y="11565"/>
                  </a:lnTo>
                  <a:lnTo>
                    <a:pt x="3678" y="11686"/>
                  </a:lnTo>
                  <a:lnTo>
                    <a:pt x="3567" y="11686"/>
                  </a:lnTo>
                  <a:lnTo>
                    <a:pt x="3455" y="11686"/>
                  </a:lnTo>
                  <a:lnTo>
                    <a:pt x="3344" y="11686"/>
                  </a:lnTo>
                  <a:lnTo>
                    <a:pt x="3232" y="11686"/>
                  </a:lnTo>
                  <a:lnTo>
                    <a:pt x="3121" y="11686"/>
                  </a:lnTo>
                  <a:lnTo>
                    <a:pt x="3009" y="11686"/>
                  </a:lnTo>
                  <a:lnTo>
                    <a:pt x="3009" y="11565"/>
                  </a:lnTo>
                  <a:lnTo>
                    <a:pt x="2898" y="11565"/>
                  </a:lnTo>
                  <a:lnTo>
                    <a:pt x="2786" y="11565"/>
                  </a:lnTo>
                  <a:lnTo>
                    <a:pt x="2675" y="11686"/>
                  </a:lnTo>
                  <a:lnTo>
                    <a:pt x="2675" y="11565"/>
                  </a:lnTo>
                  <a:lnTo>
                    <a:pt x="2563" y="11324"/>
                  </a:lnTo>
                  <a:lnTo>
                    <a:pt x="2341" y="10963"/>
                  </a:lnTo>
                  <a:lnTo>
                    <a:pt x="2229" y="10722"/>
                  </a:lnTo>
                  <a:lnTo>
                    <a:pt x="1895" y="10601"/>
                  </a:lnTo>
                  <a:lnTo>
                    <a:pt x="1672" y="10481"/>
                  </a:lnTo>
                  <a:lnTo>
                    <a:pt x="1449" y="10481"/>
                  </a:lnTo>
                  <a:lnTo>
                    <a:pt x="1115" y="10360"/>
                  </a:lnTo>
                  <a:lnTo>
                    <a:pt x="780" y="10120"/>
                  </a:lnTo>
                  <a:lnTo>
                    <a:pt x="780" y="9879"/>
                  </a:lnTo>
                  <a:lnTo>
                    <a:pt x="780" y="9517"/>
                  </a:lnTo>
                  <a:lnTo>
                    <a:pt x="557" y="9156"/>
                  </a:lnTo>
                  <a:lnTo>
                    <a:pt x="334" y="8915"/>
                  </a:lnTo>
                  <a:lnTo>
                    <a:pt x="223" y="8794"/>
                  </a:lnTo>
                  <a:lnTo>
                    <a:pt x="111" y="8433"/>
                  </a:lnTo>
                  <a:lnTo>
                    <a:pt x="111" y="8312"/>
                  </a:lnTo>
                  <a:lnTo>
                    <a:pt x="334" y="8192"/>
                  </a:lnTo>
                  <a:lnTo>
                    <a:pt x="557" y="8192"/>
                  </a:lnTo>
                  <a:lnTo>
                    <a:pt x="557" y="7951"/>
                  </a:lnTo>
                  <a:lnTo>
                    <a:pt x="557" y="7469"/>
                  </a:lnTo>
                  <a:lnTo>
                    <a:pt x="557" y="6987"/>
                  </a:lnTo>
                  <a:lnTo>
                    <a:pt x="557" y="6626"/>
                  </a:lnTo>
                  <a:lnTo>
                    <a:pt x="557" y="6385"/>
                  </a:lnTo>
                  <a:lnTo>
                    <a:pt x="557" y="6144"/>
                  </a:lnTo>
                  <a:lnTo>
                    <a:pt x="557" y="5903"/>
                  </a:lnTo>
                  <a:lnTo>
                    <a:pt x="557" y="5542"/>
                  </a:lnTo>
                  <a:lnTo>
                    <a:pt x="557" y="5180"/>
                  </a:lnTo>
                  <a:lnTo>
                    <a:pt x="446" y="4698"/>
                  </a:lnTo>
                  <a:lnTo>
                    <a:pt x="223" y="4337"/>
                  </a:lnTo>
                  <a:lnTo>
                    <a:pt x="0" y="3976"/>
                  </a:lnTo>
                  <a:lnTo>
                    <a:pt x="0" y="3735"/>
                  </a:lnTo>
                  <a:lnTo>
                    <a:pt x="223" y="3614"/>
                  </a:lnTo>
                  <a:lnTo>
                    <a:pt x="223" y="3494"/>
                  </a:lnTo>
                  <a:close/>
                </a:path>
              </a:pathLst>
            </a:custGeom>
            <a:solidFill>
              <a:srgbClr val="00FFFF"/>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19" name="Mali"/>
            <p:cNvSpPr>
              <a:spLocks noChangeAspect="1"/>
            </p:cNvSpPr>
            <p:nvPr/>
          </p:nvSpPr>
          <p:spPr bwMode="auto">
            <a:xfrm>
              <a:off x="479" y="1550"/>
              <a:ext cx="855" cy="577"/>
            </a:xfrm>
            <a:custGeom>
              <a:avLst/>
              <a:gdLst/>
              <a:ahLst/>
              <a:cxnLst>
                <a:cxn ang="0">
                  <a:pos x="543" y="10615"/>
                </a:cxn>
                <a:cxn ang="0">
                  <a:pos x="1085" y="10269"/>
                </a:cxn>
                <a:cxn ang="0">
                  <a:pos x="1628" y="10961"/>
                </a:cxn>
                <a:cxn ang="0">
                  <a:pos x="2387" y="10500"/>
                </a:cxn>
                <a:cxn ang="0">
                  <a:pos x="3364" y="10615"/>
                </a:cxn>
                <a:cxn ang="0">
                  <a:pos x="4449" y="10615"/>
                </a:cxn>
                <a:cxn ang="0">
                  <a:pos x="5534" y="10615"/>
                </a:cxn>
                <a:cxn ang="0">
                  <a:pos x="6619" y="10615"/>
                </a:cxn>
                <a:cxn ang="0">
                  <a:pos x="6836" y="9692"/>
                </a:cxn>
                <a:cxn ang="0">
                  <a:pos x="6402" y="9000"/>
                </a:cxn>
                <a:cxn ang="0">
                  <a:pos x="6293" y="7961"/>
                </a:cxn>
                <a:cxn ang="0">
                  <a:pos x="6185" y="6923"/>
                </a:cxn>
                <a:cxn ang="0">
                  <a:pos x="6076" y="5884"/>
                </a:cxn>
                <a:cxn ang="0">
                  <a:pos x="5968" y="4731"/>
                </a:cxn>
                <a:cxn ang="0">
                  <a:pos x="5859" y="3692"/>
                </a:cxn>
                <a:cxn ang="0">
                  <a:pos x="5751" y="2654"/>
                </a:cxn>
                <a:cxn ang="0">
                  <a:pos x="5642" y="1615"/>
                </a:cxn>
                <a:cxn ang="0">
                  <a:pos x="5534" y="577"/>
                </a:cxn>
                <a:cxn ang="0">
                  <a:pos x="6076" y="0"/>
                </a:cxn>
                <a:cxn ang="0">
                  <a:pos x="7161" y="0"/>
                </a:cxn>
                <a:cxn ang="0">
                  <a:pos x="8029" y="462"/>
                </a:cxn>
                <a:cxn ang="0">
                  <a:pos x="8789" y="1038"/>
                </a:cxn>
                <a:cxn ang="0">
                  <a:pos x="9657" y="1615"/>
                </a:cxn>
                <a:cxn ang="0">
                  <a:pos x="10308" y="2077"/>
                </a:cxn>
                <a:cxn ang="0">
                  <a:pos x="10959" y="2654"/>
                </a:cxn>
                <a:cxn ang="0">
                  <a:pos x="11718" y="3231"/>
                </a:cxn>
                <a:cxn ang="0">
                  <a:pos x="12586" y="3808"/>
                </a:cxn>
                <a:cxn ang="0">
                  <a:pos x="13237" y="4384"/>
                </a:cxn>
                <a:cxn ang="0">
                  <a:pos x="13780" y="4961"/>
                </a:cxn>
                <a:cxn ang="0">
                  <a:pos x="14539" y="5423"/>
                </a:cxn>
                <a:cxn ang="0">
                  <a:pos x="15407" y="5769"/>
                </a:cxn>
                <a:cxn ang="0">
                  <a:pos x="15407" y="6692"/>
                </a:cxn>
                <a:cxn ang="0">
                  <a:pos x="16275" y="6577"/>
                </a:cxn>
                <a:cxn ang="0">
                  <a:pos x="16384" y="7846"/>
                </a:cxn>
                <a:cxn ang="0">
                  <a:pos x="16384" y="9346"/>
                </a:cxn>
                <a:cxn ang="0">
                  <a:pos x="15950" y="10269"/>
                </a:cxn>
                <a:cxn ang="0">
                  <a:pos x="15190" y="10730"/>
                </a:cxn>
                <a:cxn ang="0">
                  <a:pos x="13997" y="10730"/>
                </a:cxn>
                <a:cxn ang="0">
                  <a:pos x="13129" y="11077"/>
                </a:cxn>
                <a:cxn ang="0">
                  <a:pos x="12369" y="11192"/>
                </a:cxn>
                <a:cxn ang="0">
                  <a:pos x="11284" y="11307"/>
                </a:cxn>
                <a:cxn ang="0">
                  <a:pos x="10525" y="12000"/>
                </a:cxn>
                <a:cxn ang="0">
                  <a:pos x="9657" y="12692"/>
                </a:cxn>
                <a:cxn ang="0">
                  <a:pos x="8572" y="12923"/>
                </a:cxn>
                <a:cxn ang="0">
                  <a:pos x="8029" y="13846"/>
                </a:cxn>
                <a:cxn ang="0">
                  <a:pos x="7378" y="14653"/>
                </a:cxn>
                <a:cxn ang="0">
                  <a:pos x="7053" y="15461"/>
                </a:cxn>
                <a:cxn ang="0">
                  <a:pos x="6727" y="16269"/>
                </a:cxn>
                <a:cxn ang="0">
                  <a:pos x="5968" y="16153"/>
                </a:cxn>
                <a:cxn ang="0">
                  <a:pos x="5534" y="15922"/>
                </a:cxn>
                <a:cxn ang="0">
                  <a:pos x="4774" y="16269"/>
                </a:cxn>
                <a:cxn ang="0">
                  <a:pos x="4232" y="16384"/>
                </a:cxn>
                <a:cxn ang="0">
                  <a:pos x="3906" y="15461"/>
                </a:cxn>
                <a:cxn ang="0">
                  <a:pos x="3581" y="15230"/>
                </a:cxn>
                <a:cxn ang="0">
                  <a:pos x="3364" y="14653"/>
                </a:cxn>
                <a:cxn ang="0">
                  <a:pos x="3038" y="13846"/>
                </a:cxn>
                <a:cxn ang="0">
                  <a:pos x="2170" y="14307"/>
                </a:cxn>
                <a:cxn ang="0">
                  <a:pos x="1519" y="14423"/>
                </a:cxn>
                <a:cxn ang="0">
                  <a:pos x="760" y="14192"/>
                </a:cxn>
                <a:cxn ang="0">
                  <a:pos x="868" y="13499"/>
                </a:cxn>
                <a:cxn ang="0">
                  <a:pos x="434" y="12923"/>
                </a:cxn>
                <a:cxn ang="0">
                  <a:pos x="217" y="12000"/>
                </a:cxn>
              </a:cxnLst>
              <a:rect l="0" t="0" r="r" b="b"/>
              <a:pathLst>
                <a:path w="16384" h="16384">
                  <a:moveTo>
                    <a:pt x="0" y="11423"/>
                  </a:moveTo>
                  <a:lnTo>
                    <a:pt x="0" y="11307"/>
                  </a:lnTo>
                  <a:lnTo>
                    <a:pt x="109" y="11307"/>
                  </a:lnTo>
                  <a:lnTo>
                    <a:pt x="109" y="11192"/>
                  </a:lnTo>
                  <a:lnTo>
                    <a:pt x="217" y="11192"/>
                  </a:lnTo>
                  <a:lnTo>
                    <a:pt x="326" y="11077"/>
                  </a:lnTo>
                  <a:lnTo>
                    <a:pt x="434" y="10961"/>
                  </a:lnTo>
                  <a:lnTo>
                    <a:pt x="434" y="10846"/>
                  </a:lnTo>
                  <a:lnTo>
                    <a:pt x="543" y="10730"/>
                  </a:lnTo>
                  <a:lnTo>
                    <a:pt x="543" y="10615"/>
                  </a:lnTo>
                  <a:lnTo>
                    <a:pt x="543" y="10500"/>
                  </a:lnTo>
                  <a:lnTo>
                    <a:pt x="651" y="10500"/>
                  </a:lnTo>
                  <a:lnTo>
                    <a:pt x="651" y="10384"/>
                  </a:lnTo>
                  <a:lnTo>
                    <a:pt x="651" y="10269"/>
                  </a:lnTo>
                  <a:lnTo>
                    <a:pt x="651" y="10153"/>
                  </a:lnTo>
                  <a:lnTo>
                    <a:pt x="760" y="10153"/>
                  </a:lnTo>
                  <a:lnTo>
                    <a:pt x="868" y="10153"/>
                  </a:lnTo>
                  <a:lnTo>
                    <a:pt x="977" y="10153"/>
                  </a:lnTo>
                  <a:lnTo>
                    <a:pt x="977" y="10269"/>
                  </a:lnTo>
                  <a:lnTo>
                    <a:pt x="1085" y="10269"/>
                  </a:lnTo>
                  <a:lnTo>
                    <a:pt x="1085" y="10384"/>
                  </a:lnTo>
                  <a:lnTo>
                    <a:pt x="1085" y="10500"/>
                  </a:lnTo>
                  <a:lnTo>
                    <a:pt x="1085" y="10615"/>
                  </a:lnTo>
                  <a:lnTo>
                    <a:pt x="1194" y="10615"/>
                  </a:lnTo>
                  <a:lnTo>
                    <a:pt x="1194" y="10730"/>
                  </a:lnTo>
                  <a:lnTo>
                    <a:pt x="1194" y="10846"/>
                  </a:lnTo>
                  <a:lnTo>
                    <a:pt x="1302" y="10846"/>
                  </a:lnTo>
                  <a:lnTo>
                    <a:pt x="1411" y="10961"/>
                  </a:lnTo>
                  <a:lnTo>
                    <a:pt x="1519" y="10961"/>
                  </a:lnTo>
                  <a:lnTo>
                    <a:pt x="1628" y="10961"/>
                  </a:lnTo>
                  <a:lnTo>
                    <a:pt x="1628" y="10846"/>
                  </a:lnTo>
                  <a:lnTo>
                    <a:pt x="1736" y="10846"/>
                  </a:lnTo>
                  <a:lnTo>
                    <a:pt x="1736" y="10730"/>
                  </a:lnTo>
                  <a:lnTo>
                    <a:pt x="1845" y="10730"/>
                  </a:lnTo>
                  <a:lnTo>
                    <a:pt x="1953" y="10615"/>
                  </a:lnTo>
                  <a:lnTo>
                    <a:pt x="2062" y="10615"/>
                  </a:lnTo>
                  <a:lnTo>
                    <a:pt x="2062" y="10500"/>
                  </a:lnTo>
                  <a:lnTo>
                    <a:pt x="2170" y="10500"/>
                  </a:lnTo>
                  <a:lnTo>
                    <a:pt x="2279" y="10500"/>
                  </a:lnTo>
                  <a:lnTo>
                    <a:pt x="2387" y="10500"/>
                  </a:lnTo>
                  <a:lnTo>
                    <a:pt x="2496" y="10500"/>
                  </a:lnTo>
                  <a:lnTo>
                    <a:pt x="2604" y="10500"/>
                  </a:lnTo>
                  <a:lnTo>
                    <a:pt x="2713" y="10500"/>
                  </a:lnTo>
                  <a:lnTo>
                    <a:pt x="2821" y="10500"/>
                  </a:lnTo>
                  <a:lnTo>
                    <a:pt x="2930" y="10500"/>
                  </a:lnTo>
                  <a:lnTo>
                    <a:pt x="3038" y="10500"/>
                  </a:lnTo>
                  <a:lnTo>
                    <a:pt x="3147" y="10500"/>
                  </a:lnTo>
                  <a:lnTo>
                    <a:pt x="3147" y="10615"/>
                  </a:lnTo>
                  <a:lnTo>
                    <a:pt x="3255" y="10615"/>
                  </a:lnTo>
                  <a:lnTo>
                    <a:pt x="3364" y="10615"/>
                  </a:lnTo>
                  <a:lnTo>
                    <a:pt x="3472" y="10615"/>
                  </a:lnTo>
                  <a:lnTo>
                    <a:pt x="3581" y="10615"/>
                  </a:lnTo>
                  <a:lnTo>
                    <a:pt x="3689" y="10615"/>
                  </a:lnTo>
                  <a:lnTo>
                    <a:pt x="3798" y="10615"/>
                  </a:lnTo>
                  <a:lnTo>
                    <a:pt x="3906" y="10615"/>
                  </a:lnTo>
                  <a:lnTo>
                    <a:pt x="4015" y="10615"/>
                  </a:lnTo>
                  <a:lnTo>
                    <a:pt x="4123" y="10615"/>
                  </a:lnTo>
                  <a:lnTo>
                    <a:pt x="4232" y="10615"/>
                  </a:lnTo>
                  <a:lnTo>
                    <a:pt x="4340" y="10615"/>
                  </a:lnTo>
                  <a:lnTo>
                    <a:pt x="4449" y="10615"/>
                  </a:lnTo>
                  <a:lnTo>
                    <a:pt x="4557" y="10615"/>
                  </a:lnTo>
                  <a:lnTo>
                    <a:pt x="4666" y="10615"/>
                  </a:lnTo>
                  <a:lnTo>
                    <a:pt x="4774" y="10615"/>
                  </a:lnTo>
                  <a:lnTo>
                    <a:pt x="4883" y="10615"/>
                  </a:lnTo>
                  <a:lnTo>
                    <a:pt x="4991" y="10615"/>
                  </a:lnTo>
                  <a:lnTo>
                    <a:pt x="5100" y="10615"/>
                  </a:lnTo>
                  <a:lnTo>
                    <a:pt x="5208" y="10615"/>
                  </a:lnTo>
                  <a:lnTo>
                    <a:pt x="5317" y="10615"/>
                  </a:lnTo>
                  <a:lnTo>
                    <a:pt x="5425" y="10615"/>
                  </a:lnTo>
                  <a:lnTo>
                    <a:pt x="5534" y="10615"/>
                  </a:lnTo>
                  <a:lnTo>
                    <a:pt x="5642" y="10615"/>
                  </a:lnTo>
                  <a:lnTo>
                    <a:pt x="5751" y="10615"/>
                  </a:lnTo>
                  <a:lnTo>
                    <a:pt x="5859" y="10615"/>
                  </a:lnTo>
                  <a:lnTo>
                    <a:pt x="5968" y="10615"/>
                  </a:lnTo>
                  <a:lnTo>
                    <a:pt x="6076" y="10615"/>
                  </a:lnTo>
                  <a:lnTo>
                    <a:pt x="6185" y="10615"/>
                  </a:lnTo>
                  <a:lnTo>
                    <a:pt x="6293" y="10615"/>
                  </a:lnTo>
                  <a:lnTo>
                    <a:pt x="6402" y="10615"/>
                  </a:lnTo>
                  <a:lnTo>
                    <a:pt x="6510" y="10615"/>
                  </a:lnTo>
                  <a:lnTo>
                    <a:pt x="6619" y="10615"/>
                  </a:lnTo>
                  <a:lnTo>
                    <a:pt x="6619" y="10500"/>
                  </a:lnTo>
                  <a:lnTo>
                    <a:pt x="6727" y="10500"/>
                  </a:lnTo>
                  <a:lnTo>
                    <a:pt x="6727" y="10384"/>
                  </a:lnTo>
                  <a:lnTo>
                    <a:pt x="6727" y="10269"/>
                  </a:lnTo>
                  <a:lnTo>
                    <a:pt x="6727" y="10153"/>
                  </a:lnTo>
                  <a:lnTo>
                    <a:pt x="6727" y="10038"/>
                  </a:lnTo>
                  <a:lnTo>
                    <a:pt x="6836" y="10038"/>
                  </a:lnTo>
                  <a:lnTo>
                    <a:pt x="6836" y="9923"/>
                  </a:lnTo>
                  <a:lnTo>
                    <a:pt x="6836" y="9807"/>
                  </a:lnTo>
                  <a:lnTo>
                    <a:pt x="6836" y="9692"/>
                  </a:lnTo>
                  <a:lnTo>
                    <a:pt x="6727" y="9692"/>
                  </a:lnTo>
                  <a:lnTo>
                    <a:pt x="6619" y="9692"/>
                  </a:lnTo>
                  <a:lnTo>
                    <a:pt x="6619" y="9577"/>
                  </a:lnTo>
                  <a:lnTo>
                    <a:pt x="6510" y="9577"/>
                  </a:lnTo>
                  <a:lnTo>
                    <a:pt x="6510" y="9461"/>
                  </a:lnTo>
                  <a:lnTo>
                    <a:pt x="6402" y="9461"/>
                  </a:lnTo>
                  <a:lnTo>
                    <a:pt x="6402" y="9346"/>
                  </a:lnTo>
                  <a:lnTo>
                    <a:pt x="6402" y="9230"/>
                  </a:lnTo>
                  <a:lnTo>
                    <a:pt x="6402" y="9115"/>
                  </a:lnTo>
                  <a:lnTo>
                    <a:pt x="6402" y="9000"/>
                  </a:lnTo>
                  <a:lnTo>
                    <a:pt x="6402" y="8884"/>
                  </a:lnTo>
                  <a:lnTo>
                    <a:pt x="6402" y="8769"/>
                  </a:lnTo>
                  <a:lnTo>
                    <a:pt x="6402" y="8654"/>
                  </a:lnTo>
                  <a:lnTo>
                    <a:pt x="6402" y="8538"/>
                  </a:lnTo>
                  <a:lnTo>
                    <a:pt x="6402" y="8423"/>
                  </a:lnTo>
                  <a:lnTo>
                    <a:pt x="6402" y="8307"/>
                  </a:lnTo>
                  <a:lnTo>
                    <a:pt x="6293" y="8307"/>
                  </a:lnTo>
                  <a:lnTo>
                    <a:pt x="6293" y="8192"/>
                  </a:lnTo>
                  <a:lnTo>
                    <a:pt x="6293" y="8077"/>
                  </a:lnTo>
                  <a:lnTo>
                    <a:pt x="6293" y="7961"/>
                  </a:lnTo>
                  <a:lnTo>
                    <a:pt x="6293" y="7846"/>
                  </a:lnTo>
                  <a:lnTo>
                    <a:pt x="6293" y="7730"/>
                  </a:lnTo>
                  <a:lnTo>
                    <a:pt x="6293" y="7615"/>
                  </a:lnTo>
                  <a:lnTo>
                    <a:pt x="6293" y="7500"/>
                  </a:lnTo>
                  <a:lnTo>
                    <a:pt x="6293" y="7384"/>
                  </a:lnTo>
                  <a:lnTo>
                    <a:pt x="6293" y="7269"/>
                  </a:lnTo>
                  <a:lnTo>
                    <a:pt x="6185" y="7269"/>
                  </a:lnTo>
                  <a:lnTo>
                    <a:pt x="6185" y="7154"/>
                  </a:lnTo>
                  <a:lnTo>
                    <a:pt x="6185" y="7038"/>
                  </a:lnTo>
                  <a:lnTo>
                    <a:pt x="6185" y="6923"/>
                  </a:lnTo>
                  <a:lnTo>
                    <a:pt x="6185" y="6807"/>
                  </a:lnTo>
                  <a:lnTo>
                    <a:pt x="6185" y="6692"/>
                  </a:lnTo>
                  <a:lnTo>
                    <a:pt x="6185" y="6577"/>
                  </a:lnTo>
                  <a:lnTo>
                    <a:pt x="6185" y="6461"/>
                  </a:lnTo>
                  <a:lnTo>
                    <a:pt x="6185" y="6346"/>
                  </a:lnTo>
                  <a:lnTo>
                    <a:pt x="6185" y="6231"/>
                  </a:lnTo>
                  <a:lnTo>
                    <a:pt x="6185" y="6115"/>
                  </a:lnTo>
                  <a:lnTo>
                    <a:pt x="6076" y="6115"/>
                  </a:lnTo>
                  <a:lnTo>
                    <a:pt x="6076" y="6000"/>
                  </a:lnTo>
                  <a:lnTo>
                    <a:pt x="6076" y="5884"/>
                  </a:lnTo>
                  <a:lnTo>
                    <a:pt x="6076" y="5769"/>
                  </a:lnTo>
                  <a:lnTo>
                    <a:pt x="6076" y="5654"/>
                  </a:lnTo>
                  <a:lnTo>
                    <a:pt x="6076" y="5538"/>
                  </a:lnTo>
                  <a:lnTo>
                    <a:pt x="6076" y="5423"/>
                  </a:lnTo>
                  <a:lnTo>
                    <a:pt x="6076" y="5307"/>
                  </a:lnTo>
                  <a:lnTo>
                    <a:pt x="6076" y="5192"/>
                  </a:lnTo>
                  <a:lnTo>
                    <a:pt x="6076" y="5077"/>
                  </a:lnTo>
                  <a:lnTo>
                    <a:pt x="5968" y="4961"/>
                  </a:lnTo>
                  <a:lnTo>
                    <a:pt x="5968" y="4846"/>
                  </a:lnTo>
                  <a:lnTo>
                    <a:pt x="5968" y="4731"/>
                  </a:lnTo>
                  <a:lnTo>
                    <a:pt x="5968" y="4615"/>
                  </a:lnTo>
                  <a:lnTo>
                    <a:pt x="5968" y="4500"/>
                  </a:lnTo>
                  <a:lnTo>
                    <a:pt x="5968" y="4384"/>
                  </a:lnTo>
                  <a:lnTo>
                    <a:pt x="5968" y="4269"/>
                  </a:lnTo>
                  <a:lnTo>
                    <a:pt x="5968" y="4154"/>
                  </a:lnTo>
                  <a:lnTo>
                    <a:pt x="5968" y="4038"/>
                  </a:lnTo>
                  <a:lnTo>
                    <a:pt x="5968" y="3923"/>
                  </a:lnTo>
                  <a:lnTo>
                    <a:pt x="5859" y="3923"/>
                  </a:lnTo>
                  <a:lnTo>
                    <a:pt x="5859" y="3808"/>
                  </a:lnTo>
                  <a:lnTo>
                    <a:pt x="5859" y="3692"/>
                  </a:lnTo>
                  <a:lnTo>
                    <a:pt x="5859" y="3577"/>
                  </a:lnTo>
                  <a:lnTo>
                    <a:pt x="5859" y="3461"/>
                  </a:lnTo>
                  <a:lnTo>
                    <a:pt x="5859" y="3346"/>
                  </a:lnTo>
                  <a:lnTo>
                    <a:pt x="5859" y="3231"/>
                  </a:lnTo>
                  <a:lnTo>
                    <a:pt x="5859" y="3115"/>
                  </a:lnTo>
                  <a:lnTo>
                    <a:pt x="5859" y="3000"/>
                  </a:lnTo>
                  <a:lnTo>
                    <a:pt x="5859" y="2885"/>
                  </a:lnTo>
                  <a:lnTo>
                    <a:pt x="5751" y="2885"/>
                  </a:lnTo>
                  <a:lnTo>
                    <a:pt x="5751" y="2769"/>
                  </a:lnTo>
                  <a:lnTo>
                    <a:pt x="5751" y="2654"/>
                  </a:lnTo>
                  <a:lnTo>
                    <a:pt x="5751" y="2538"/>
                  </a:lnTo>
                  <a:lnTo>
                    <a:pt x="5751" y="2423"/>
                  </a:lnTo>
                  <a:lnTo>
                    <a:pt x="5751" y="2308"/>
                  </a:lnTo>
                  <a:lnTo>
                    <a:pt x="5751" y="2192"/>
                  </a:lnTo>
                  <a:lnTo>
                    <a:pt x="5751" y="2077"/>
                  </a:lnTo>
                  <a:lnTo>
                    <a:pt x="5751" y="1961"/>
                  </a:lnTo>
                  <a:lnTo>
                    <a:pt x="5751" y="1846"/>
                  </a:lnTo>
                  <a:lnTo>
                    <a:pt x="5751" y="1731"/>
                  </a:lnTo>
                  <a:lnTo>
                    <a:pt x="5642" y="1731"/>
                  </a:lnTo>
                  <a:lnTo>
                    <a:pt x="5642" y="1615"/>
                  </a:lnTo>
                  <a:lnTo>
                    <a:pt x="5642" y="1500"/>
                  </a:lnTo>
                  <a:lnTo>
                    <a:pt x="5642" y="1385"/>
                  </a:lnTo>
                  <a:lnTo>
                    <a:pt x="5642" y="1269"/>
                  </a:lnTo>
                  <a:lnTo>
                    <a:pt x="5642" y="1154"/>
                  </a:lnTo>
                  <a:lnTo>
                    <a:pt x="5642" y="1038"/>
                  </a:lnTo>
                  <a:lnTo>
                    <a:pt x="5642" y="923"/>
                  </a:lnTo>
                  <a:lnTo>
                    <a:pt x="5642" y="808"/>
                  </a:lnTo>
                  <a:lnTo>
                    <a:pt x="5642" y="692"/>
                  </a:lnTo>
                  <a:lnTo>
                    <a:pt x="5534" y="692"/>
                  </a:lnTo>
                  <a:lnTo>
                    <a:pt x="5534" y="577"/>
                  </a:lnTo>
                  <a:lnTo>
                    <a:pt x="5534" y="462"/>
                  </a:lnTo>
                  <a:lnTo>
                    <a:pt x="5534" y="346"/>
                  </a:lnTo>
                  <a:lnTo>
                    <a:pt x="5534" y="231"/>
                  </a:lnTo>
                  <a:lnTo>
                    <a:pt x="5534" y="115"/>
                  </a:lnTo>
                  <a:lnTo>
                    <a:pt x="5534" y="0"/>
                  </a:lnTo>
                  <a:lnTo>
                    <a:pt x="5642" y="0"/>
                  </a:lnTo>
                  <a:lnTo>
                    <a:pt x="5751" y="0"/>
                  </a:lnTo>
                  <a:lnTo>
                    <a:pt x="5859" y="0"/>
                  </a:lnTo>
                  <a:lnTo>
                    <a:pt x="5968" y="0"/>
                  </a:lnTo>
                  <a:lnTo>
                    <a:pt x="6076" y="0"/>
                  </a:lnTo>
                  <a:lnTo>
                    <a:pt x="6185" y="0"/>
                  </a:lnTo>
                  <a:lnTo>
                    <a:pt x="6293" y="0"/>
                  </a:lnTo>
                  <a:lnTo>
                    <a:pt x="6402" y="0"/>
                  </a:lnTo>
                  <a:lnTo>
                    <a:pt x="6510" y="0"/>
                  </a:lnTo>
                  <a:lnTo>
                    <a:pt x="6619" y="0"/>
                  </a:lnTo>
                  <a:lnTo>
                    <a:pt x="6727" y="0"/>
                  </a:lnTo>
                  <a:lnTo>
                    <a:pt x="6836" y="0"/>
                  </a:lnTo>
                  <a:lnTo>
                    <a:pt x="6944" y="0"/>
                  </a:lnTo>
                  <a:lnTo>
                    <a:pt x="7053" y="0"/>
                  </a:lnTo>
                  <a:lnTo>
                    <a:pt x="7161" y="0"/>
                  </a:lnTo>
                  <a:lnTo>
                    <a:pt x="7270" y="0"/>
                  </a:lnTo>
                  <a:lnTo>
                    <a:pt x="7378" y="0"/>
                  </a:lnTo>
                  <a:lnTo>
                    <a:pt x="7378" y="115"/>
                  </a:lnTo>
                  <a:lnTo>
                    <a:pt x="7487" y="115"/>
                  </a:lnTo>
                  <a:lnTo>
                    <a:pt x="7595" y="231"/>
                  </a:lnTo>
                  <a:lnTo>
                    <a:pt x="7704" y="231"/>
                  </a:lnTo>
                  <a:lnTo>
                    <a:pt x="7704" y="346"/>
                  </a:lnTo>
                  <a:lnTo>
                    <a:pt x="7812" y="346"/>
                  </a:lnTo>
                  <a:lnTo>
                    <a:pt x="7921" y="462"/>
                  </a:lnTo>
                  <a:lnTo>
                    <a:pt x="8029" y="462"/>
                  </a:lnTo>
                  <a:lnTo>
                    <a:pt x="8029" y="577"/>
                  </a:lnTo>
                  <a:lnTo>
                    <a:pt x="8138" y="577"/>
                  </a:lnTo>
                  <a:lnTo>
                    <a:pt x="8246" y="692"/>
                  </a:lnTo>
                  <a:lnTo>
                    <a:pt x="8355" y="692"/>
                  </a:lnTo>
                  <a:lnTo>
                    <a:pt x="8355" y="808"/>
                  </a:lnTo>
                  <a:lnTo>
                    <a:pt x="8463" y="808"/>
                  </a:lnTo>
                  <a:lnTo>
                    <a:pt x="8572" y="923"/>
                  </a:lnTo>
                  <a:lnTo>
                    <a:pt x="8680" y="923"/>
                  </a:lnTo>
                  <a:lnTo>
                    <a:pt x="8680" y="1038"/>
                  </a:lnTo>
                  <a:lnTo>
                    <a:pt x="8789" y="1038"/>
                  </a:lnTo>
                  <a:lnTo>
                    <a:pt x="8897" y="1154"/>
                  </a:lnTo>
                  <a:lnTo>
                    <a:pt x="9006" y="1154"/>
                  </a:lnTo>
                  <a:lnTo>
                    <a:pt x="9006" y="1269"/>
                  </a:lnTo>
                  <a:lnTo>
                    <a:pt x="9114" y="1269"/>
                  </a:lnTo>
                  <a:lnTo>
                    <a:pt x="9223" y="1385"/>
                  </a:lnTo>
                  <a:lnTo>
                    <a:pt x="9331" y="1385"/>
                  </a:lnTo>
                  <a:lnTo>
                    <a:pt x="9331" y="1500"/>
                  </a:lnTo>
                  <a:lnTo>
                    <a:pt x="9440" y="1500"/>
                  </a:lnTo>
                  <a:lnTo>
                    <a:pt x="9548" y="1615"/>
                  </a:lnTo>
                  <a:lnTo>
                    <a:pt x="9657" y="1615"/>
                  </a:lnTo>
                  <a:lnTo>
                    <a:pt x="9657" y="1731"/>
                  </a:lnTo>
                  <a:lnTo>
                    <a:pt x="9765" y="1731"/>
                  </a:lnTo>
                  <a:lnTo>
                    <a:pt x="9765" y="1846"/>
                  </a:lnTo>
                  <a:lnTo>
                    <a:pt x="9874" y="1846"/>
                  </a:lnTo>
                  <a:lnTo>
                    <a:pt x="9982" y="1846"/>
                  </a:lnTo>
                  <a:lnTo>
                    <a:pt x="9982" y="1961"/>
                  </a:lnTo>
                  <a:lnTo>
                    <a:pt x="10091" y="1961"/>
                  </a:lnTo>
                  <a:lnTo>
                    <a:pt x="10091" y="2077"/>
                  </a:lnTo>
                  <a:lnTo>
                    <a:pt x="10199" y="2077"/>
                  </a:lnTo>
                  <a:lnTo>
                    <a:pt x="10308" y="2077"/>
                  </a:lnTo>
                  <a:lnTo>
                    <a:pt x="10308" y="2192"/>
                  </a:lnTo>
                  <a:lnTo>
                    <a:pt x="10416" y="2192"/>
                  </a:lnTo>
                  <a:lnTo>
                    <a:pt x="10416" y="2308"/>
                  </a:lnTo>
                  <a:lnTo>
                    <a:pt x="10525" y="2308"/>
                  </a:lnTo>
                  <a:lnTo>
                    <a:pt x="10633" y="2308"/>
                  </a:lnTo>
                  <a:lnTo>
                    <a:pt x="10633" y="2423"/>
                  </a:lnTo>
                  <a:lnTo>
                    <a:pt x="10742" y="2423"/>
                  </a:lnTo>
                  <a:lnTo>
                    <a:pt x="10742" y="2538"/>
                  </a:lnTo>
                  <a:lnTo>
                    <a:pt x="10850" y="2538"/>
                  </a:lnTo>
                  <a:lnTo>
                    <a:pt x="10959" y="2654"/>
                  </a:lnTo>
                  <a:lnTo>
                    <a:pt x="11067" y="2654"/>
                  </a:lnTo>
                  <a:lnTo>
                    <a:pt x="11067" y="2769"/>
                  </a:lnTo>
                  <a:lnTo>
                    <a:pt x="11176" y="2769"/>
                  </a:lnTo>
                  <a:lnTo>
                    <a:pt x="11284" y="2885"/>
                  </a:lnTo>
                  <a:lnTo>
                    <a:pt x="11393" y="2885"/>
                  </a:lnTo>
                  <a:lnTo>
                    <a:pt x="11393" y="3000"/>
                  </a:lnTo>
                  <a:lnTo>
                    <a:pt x="11501" y="3000"/>
                  </a:lnTo>
                  <a:lnTo>
                    <a:pt x="11610" y="3115"/>
                  </a:lnTo>
                  <a:lnTo>
                    <a:pt x="11718" y="3115"/>
                  </a:lnTo>
                  <a:lnTo>
                    <a:pt x="11718" y="3231"/>
                  </a:lnTo>
                  <a:lnTo>
                    <a:pt x="11827" y="3231"/>
                  </a:lnTo>
                  <a:lnTo>
                    <a:pt x="11935" y="3346"/>
                  </a:lnTo>
                  <a:lnTo>
                    <a:pt x="12044" y="3346"/>
                  </a:lnTo>
                  <a:lnTo>
                    <a:pt x="12044" y="3461"/>
                  </a:lnTo>
                  <a:lnTo>
                    <a:pt x="12152" y="3461"/>
                  </a:lnTo>
                  <a:lnTo>
                    <a:pt x="12261" y="3577"/>
                  </a:lnTo>
                  <a:lnTo>
                    <a:pt x="12369" y="3577"/>
                  </a:lnTo>
                  <a:lnTo>
                    <a:pt x="12369" y="3692"/>
                  </a:lnTo>
                  <a:lnTo>
                    <a:pt x="12478" y="3692"/>
                  </a:lnTo>
                  <a:lnTo>
                    <a:pt x="12586" y="3808"/>
                  </a:lnTo>
                  <a:lnTo>
                    <a:pt x="12695" y="3808"/>
                  </a:lnTo>
                  <a:lnTo>
                    <a:pt x="12695" y="3923"/>
                  </a:lnTo>
                  <a:lnTo>
                    <a:pt x="12803" y="3923"/>
                  </a:lnTo>
                  <a:lnTo>
                    <a:pt x="12912" y="4038"/>
                  </a:lnTo>
                  <a:lnTo>
                    <a:pt x="13020" y="4038"/>
                  </a:lnTo>
                  <a:lnTo>
                    <a:pt x="13020" y="4154"/>
                  </a:lnTo>
                  <a:lnTo>
                    <a:pt x="13129" y="4154"/>
                  </a:lnTo>
                  <a:lnTo>
                    <a:pt x="13129" y="4269"/>
                  </a:lnTo>
                  <a:lnTo>
                    <a:pt x="13237" y="4269"/>
                  </a:lnTo>
                  <a:lnTo>
                    <a:pt x="13237" y="4384"/>
                  </a:lnTo>
                  <a:lnTo>
                    <a:pt x="13346" y="4384"/>
                  </a:lnTo>
                  <a:lnTo>
                    <a:pt x="13346" y="4500"/>
                  </a:lnTo>
                  <a:lnTo>
                    <a:pt x="13346" y="4615"/>
                  </a:lnTo>
                  <a:lnTo>
                    <a:pt x="13346" y="4731"/>
                  </a:lnTo>
                  <a:lnTo>
                    <a:pt x="13454" y="4731"/>
                  </a:lnTo>
                  <a:lnTo>
                    <a:pt x="13563" y="4731"/>
                  </a:lnTo>
                  <a:lnTo>
                    <a:pt x="13563" y="4846"/>
                  </a:lnTo>
                  <a:lnTo>
                    <a:pt x="13671" y="4846"/>
                  </a:lnTo>
                  <a:lnTo>
                    <a:pt x="13780" y="4846"/>
                  </a:lnTo>
                  <a:lnTo>
                    <a:pt x="13780" y="4961"/>
                  </a:lnTo>
                  <a:lnTo>
                    <a:pt x="13888" y="4961"/>
                  </a:lnTo>
                  <a:lnTo>
                    <a:pt x="13888" y="5077"/>
                  </a:lnTo>
                  <a:lnTo>
                    <a:pt x="13888" y="5192"/>
                  </a:lnTo>
                  <a:lnTo>
                    <a:pt x="13997" y="5192"/>
                  </a:lnTo>
                  <a:lnTo>
                    <a:pt x="14105" y="5307"/>
                  </a:lnTo>
                  <a:lnTo>
                    <a:pt x="14214" y="5307"/>
                  </a:lnTo>
                  <a:lnTo>
                    <a:pt x="14322" y="5307"/>
                  </a:lnTo>
                  <a:lnTo>
                    <a:pt x="14431" y="5307"/>
                  </a:lnTo>
                  <a:lnTo>
                    <a:pt x="14539" y="5307"/>
                  </a:lnTo>
                  <a:lnTo>
                    <a:pt x="14539" y="5423"/>
                  </a:lnTo>
                  <a:lnTo>
                    <a:pt x="14539" y="5538"/>
                  </a:lnTo>
                  <a:lnTo>
                    <a:pt x="14648" y="5538"/>
                  </a:lnTo>
                  <a:lnTo>
                    <a:pt x="14756" y="5538"/>
                  </a:lnTo>
                  <a:lnTo>
                    <a:pt x="14865" y="5538"/>
                  </a:lnTo>
                  <a:lnTo>
                    <a:pt x="14973" y="5538"/>
                  </a:lnTo>
                  <a:lnTo>
                    <a:pt x="14973" y="5654"/>
                  </a:lnTo>
                  <a:lnTo>
                    <a:pt x="15082" y="5654"/>
                  </a:lnTo>
                  <a:lnTo>
                    <a:pt x="15190" y="5654"/>
                  </a:lnTo>
                  <a:lnTo>
                    <a:pt x="15299" y="5769"/>
                  </a:lnTo>
                  <a:lnTo>
                    <a:pt x="15407" y="5769"/>
                  </a:lnTo>
                  <a:lnTo>
                    <a:pt x="15407" y="5884"/>
                  </a:lnTo>
                  <a:lnTo>
                    <a:pt x="15407" y="6000"/>
                  </a:lnTo>
                  <a:lnTo>
                    <a:pt x="15407" y="6115"/>
                  </a:lnTo>
                  <a:lnTo>
                    <a:pt x="15407" y="6231"/>
                  </a:lnTo>
                  <a:lnTo>
                    <a:pt x="15407" y="6346"/>
                  </a:lnTo>
                  <a:lnTo>
                    <a:pt x="15407" y="6461"/>
                  </a:lnTo>
                  <a:lnTo>
                    <a:pt x="15299" y="6461"/>
                  </a:lnTo>
                  <a:lnTo>
                    <a:pt x="15299" y="6577"/>
                  </a:lnTo>
                  <a:lnTo>
                    <a:pt x="15407" y="6577"/>
                  </a:lnTo>
                  <a:lnTo>
                    <a:pt x="15407" y="6692"/>
                  </a:lnTo>
                  <a:lnTo>
                    <a:pt x="15516" y="6807"/>
                  </a:lnTo>
                  <a:lnTo>
                    <a:pt x="15624" y="6807"/>
                  </a:lnTo>
                  <a:lnTo>
                    <a:pt x="15733" y="6807"/>
                  </a:lnTo>
                  <a:lnTo>
                    <a:pt x="15733" y="6692"/>
                  </a:lnTo>
                  <a:lnTo>
                    <a:pt x="15841" y="6692"/>
                  </a:lnTo>
                  <a:lnTo>
                    <a:pt x="15950" y="6692"/>
                  </a:lnTo>
                  <a:lnTo>
                    <a:pt x="16058" y="6692"/>
                  </a:lnTo>
                  <a:lnTo>
                    <a:pt x="16167" y="6692"/>
                  </a:lnTo>
                  <a:lnTo>
                    <a:pt x="16167" y="6577"/>
                  </a:lnTo>
                  <a:lnTo>
                    <a:pt x="16275" y="6577"/>
                  </a:lnTo>
                  <a:lnTo>
                    <a:pt x="16384" y="6577"/>
                  </a:lnTo>
                  <a:lnTo>
                    <a:pt x="16384" y="6692"/>
                  </a:lnTo>
                  <a:lnTo>
                    <a:pt x="16384" y="6807"/>
                  </a:lnTo>
                  <a:lnTo>
                    <a:pt x="16384" y="6923"/>
                  </a:lnTo>
                  <a:lnTo>
                    <a:pt x="16384" y="7154"/>
                  </a:lnTo>
                  <a:lnTo>
                    <a:pt x="16384" y="7269"/>
                  </a:lnTo>
                  <a:lnTo>
                    <a:pt x="16384" y="7384"/>
                  </a:lnTo>
                  <a:lnTo>
                    <a:pt x="16384" y="7500"/>
                  </a:lnTo>
                  <a:lnTo>
                    <a:pt x="16384" y="7730"/>
                  </a:lnTo>
                  <a:lnTo>
                    <a:pt x="16384" y="7846"/>
                  </a:lnTo>
                  <a:lnTo>
                    <a:pt x="16384" y="7961"/>
                  </a:lnTo>
                  <a:lnTo>
                    <a:pt x="16384" y="8077"/>
                  </a:lnTo>
                  <a:lnTo>
                    <a:pt x="16384" y="8307"/>
                  </a:lnTo>
                  <a:lnTo>
                    <a:pt x="16384" y="8423"/>
                  </a:lnTo>
                  <a:lnTo>
                    <a:pt x="16384" y="8538"/>
                  </a:lnTo>
                  <a:lnTo>
                    <a:pt x="16384" y="8769"/>
                  </a:lnTo>
                  <a:lnTo>
                    <a:pt x="16384" y="8884"/>
                  </a:lnTo>
                  <a:lnTo>
                    <a:pt x="16384" y="9000"/>
                  </a:lnTo>
                  <a:lnTo>
                    <a:pt x="16384" y="9230"/>
                  </a:lnTo>
                  <a:lnTo>
                    <a:pt x="16384" y="9346"/>
                  </a:lnTo>
                  <a:lnTo>
                    <a:pt x="16384" y="9461"/>
                  </a:lnTo>
                  <a:lnTo>
                    <a:pt x="16384" y="9577"/>
                  </a:lnTo>
                  <a:lnTo>
                    <a:pt x="16384" y="9807"/>
                  </a:lnTo>
                  <a:lnTo>
                    <a:pt x="16384" y="9923"/>
                  </a:lnTo>
                  <a:lnTo>
                    <a:pt x="16384" y="10038"/>
                  </a:lnTo>
                  <a:lnTo>
                    <a:pt x="16275" y="10038"/>
                  </a:lnTo>
                  <a:lnTo>
                    <a:pt x="16167" y="10038"/>
                  </a:lnTo>
                  <a:lnTo>
                    <a:pt x="16058" y="10153"/>
                  </a:lnTo>
                  <a:lnTo>
                    <a:pt x="16058" y="10269"/>
                  </a:lnTo>
                  <a:lnTo>
                    <a:pt x="15950" y="10269"/>
                  </a:lnTo>
                  <a:lnTo>
                    <a:pt x="15950" y="10384"/>
                  </a:lnTo>
                  <a:lnTo>
                    <a:pt x="15841" y="10500"/>
                  </a:lnTo>
                  <a:lnTo>
                    <a:pt x="15733" y="10500"/>
                  </a:lnTo>
                  <a:lnTo>
                    <a:pt x="15733" y="10615"/>
                  </a:lnTo>
                  <a:lnTo>
                    <a:pt x="15624" y="10615"/>
                  </a:lnTo>
                  <a:lnTo>
                    <a:pt x="15624" y="10730"/>
                  </a:lnTo>
                  <a:lnTo>
                    <a:pt x="15516" y="10730"/>
                  </a:lnTo>
                  <a:lnTo>
                    <a:pt x="15407" y="10730"/>
                  </a:lnTo>
                  <a:lnTo>
                    <a:pt x="15299" y="10730"/>
                  </a:lnTo>
                  <a:lnTo>
                    <a:pt x="15190" y="10730"/>
                  </a:lnTo>
                  <a:lnTo>
                    <a:pt x="15082" y="10730"/>
                  </a:lnTo>
                  <a:lnTo>
                    <a:pt x="14973" y="10730"/>
                  </a:lnTo>
                  <a:lnTo>
                    <a:pt x="14865" y="10730"/>
                  </a:lnTo>
                  <a:lnTo>
                    <a:pt x="14756" y="10730"/>
                  </a:lnTo>
                  <a:lnTo>
                    <a:pt x="14648" y="10730"/>
                  </a:lnTo>
                  <a:lnTo>
                    <a:pt x="14539" y="10730"/>
                  </a:lnTo>
                  <a:lnTo>
                    <a:pt x="14431" y="10730"/>
                  </a:lnTo>
                  <a:lnTo>
                    <a:pt x="14322" y="10730"/>
                  </a:lnTo>
                  <a:lnTo>
                    <a:pt x="14214" y="10730"/>
                  </a:lnTo>
                  <a:lnTo>
                    <a:pt x="13997" y="10730"/>
                  </a:lnTo>
                  <a:lnTo>
                    <a:pt x="13888" y="10730"/>
                  </a:lnTo>
                  <a:lnTo>
                    <a:pt x="13780" y="10730"/>
                  </a:lnTo>
                  <a:lnTo>
                    <a:pt x="13671" y="10730"/>
                  </a:lnTo>
                  <a:lnTo>
                    <a:pt x="13563" y="10730"/>
                  </a:lnTo>
                  <a:lnTo>
                    <a:pt x="13454" y="10730"/>
                  </a:lnTo>
                  <a:lnTo>
                    <a:pt x="13454" y="10846"/>
                  </a:lnTo>
                  <a:lnTo>
                    <a:pt x="13346" y="10846"/>
                  </a:lnTo>
                  <a:lnTo>
                    <a:pt x="13346" y="10961"/>
                  </a:lnTo>
                  <a:lnTo>
                    <a:pt x="13237" y="10961"/>
                  </a:lnTo>
                  <a:lnTo>
                    <a:pt x="13129" y="11077"/>
                  </a:lnTo>
                  <a:lnTo>
                    <a:pt x="13020" y="11077"/>
                  </a:lnTo>
                  <a:lnTo>
                    <a:pt x="13020" y="11192"/>
                  </a:lnTo>
                  <a:lnTo>
                    <a:pt x="12912" y="11192"/>
                  </a:lnTo>
                  <a:lnTo>
                    <a:pt x="12803" y="11192"/>
                  </a:lnTo>
                  <a:lnTo>
                    <a:pt x="12695" y="11192"/>
                  </a:lnTo>
                  <a:lnTo>
                    <a:pt x="12586" y="11192"/>
                  </a:lnTo>
                  <a:lnTo>
                    <a:pt x="12478" y="11192"/>
                  </a:lnTo>
                  <a:lnTo>
                    <a:pt x="12369" y="11192"/>
                  </a:lnTo>
                  <a:lnTo>
                    <a:pt x="12369" y="11077"/>
                  </a:lnTo>
                  <a:lnTo>
                    <a:pt x="12369" y="11192"/>
                  </a:lnTo>
                  <a:lnTo>
                    <a:pt x="12261" y="11192"/>
                  </a:lnTo>
                  <a:lnTo>
                    <a:pt x="12152" y="11192"/>
                  </a:lnTo>
                  <a:lnTo>
                    <a:pt x="12044" y="11192"/>
                  </a:lnTo>
                  <a:lnTo>
                    <a:pt x="11935" y="11192"/>
                  </a:lnTo>
                  <a:lnTo>
                    <a:pt x="11827" y="11192"/>
                  </a:lnTo>
                  <a:lnTo>
                    <a:pt x="11718" y="11192"/>
                  </a:lnTo>
                  <a:lnTo>
                    <a:pt x="11501" y="11192"/>
                  </a:lnTo>
                  <a:lnTo>
                    <a:pt x="11501" y="11307"/>
                  </a:lnTo>
                  <a:lnTo>
                    <a:pt x="11393" y="11307"/>
                  </a:lnTo>
                  <a:lnTo>
                    <a:pt x="11284" y="11307"/>
                  </a:lnTo>
                  <a:lnTo>
                    <a:pt x="11284" y="11423"/>
                  </a:lnTo>
                  <a:lnTo>
                    <a:pt x="11176" y="11423"/>
                  </a:lnTo>
                  <a:lnTo>
                    <a:pt x="11067" y="11538"/>
                  </a:lnTo>
                  <a:lnTo>
                    <a:pt x="10959" y="11538"/>
                  </a:lnTo>
                  <a:lnTo>
                    <a:pt x="10959" y="11653"/>
                  </a:lnTo>
                  <a:lnTo>
                    <a:pt x="10850" y="11653"/>
                  </a:lnTo>
                  <a:lnTo>
                    <a:pt x="10742" y="11769"/>
                  </a:lnTo>
                  <a:lnTo>
                    <a:pt x="10633" y="11884"/>
                  </a:lnTo>
                  <a:lnTo>
                    <a:pt x="10525" y="11884"/>
                  </a:lnTo>
                  <a:lnTo>
                    <a:pt x="10525" y="12000"/>
                  </a:lnTo>
                  <a:lnTo>
                    <a:pt x="10416" y="12000"/>
                  </a:lnTo>
                  <a:lnTo>
                    <a:pt x="10308" y="12115"/>
                  </a:lnTo>
                  <a:lnTo>
                    <a:pt x="10199" y="12115"/>
                  </a:lnTo>
                  <a:lnTo>
                    <a:pt x="10199" y="12230"/>
                  </a:lnTo>
                  <a:lnTo>
                    <a:pt x="10091" y="12346"/>
                  </a:lnTo>
                  <a:lnTo>
                    <a:pt x="10091" y="12461"/>
                  </a:lnTo>
                  <a:lnTo>
                    <a:pt x="9982" y="12461"/>
                  </a:lnTo>
                  <a:lnTo>
                    <a:pt x="9874" y="12576"/>
                  </a:lnTo>
                  <a:lnTo>
                    <a:pt x="9765" y="12576"/>
                  </a:lnTo>
                  <a:lnTo>
                    <a:pt x="9657" y="12692"/>
                  </a:lnTo>
                  <a:lnTo>
                    <a:pt x="9548" y="12692"/>
                  </a:lnTo>
                  <a:lnTo>
                    <a:pt x="9440" y="12807"/>
                  </a:lnTo>
                  <a:lnTo>
                    <a:pt x="9331" y="12807"/>
                  </a:lnTo>
                  <a:lnTo>
                    <a:pt x="9223" y="12807"/>
                  </a:lnTo>
                  <a:lnTo>
                    <a:pt x="9114" y="12923"/>
                  </a:lnTo>
                  <a:lnTo>
                    <a:pt x="9006" y="12923"/>
                  </a:lnTo>
                  <a:lnTo>
                    <a:pt x="8897" y="12923"/>
                  </a:lnTo>
                  <a:lnTo>
                    <a:pt x="8789" y="12923"/>
                  </a:lnTo>
                  <a:lnTo>
                    <a:pt x="8680" y="12923"/>
                  </a:lnTo>
                  <a:lnTo>
                    <a:pt x="8572" y="12923"/>
                  </a:lnTo>
                  <a:lnTo>
                    <a:pt x="8463" y="13038"/>
                  </a:lnTo>
                  <a:lnTo>
                    <a:pt x="8355" y="13038"/>
                  </a:lnTo>
                  <a:lnTo>
                    <a:pt x="8355" y="13153"/>
                  </a:lnTo>
                  <a:lnTo>
                    <a:pt x="8246" y="13269"/>
                  </a:lnTo>
                  <a:lnTo>
                    <a:pt x="8138" y="13269"/>
                  </a:lnTo>
                  <a:lnTo>
                    <a:pt x="8138" y="13384"/>
                  </a:lnTo>
                  <a:lnTo>
                    <a:pt x="8138" y="13499"/>
                  </a:lnTo>
                  <a:lnTo>
                    <a:pt x="8138" y="13615"/>
                  </a:lnTo>
                  <a:lnTo>
                    <a:pt x="8029" y="13730"/>
                  </a:lnTo>
                  <a:lnTo>
                    <a:pt x="8029" y="13846"/>
                  </a:lnTo>
                  <a:lnTo>
                    <a:pt x="8029" y="13961"/>
                  </a:lnTo>
                  <a:lnTo>
                    <a:pt x="7921" y="13961"/>
                  </a:lnTo>
                  <a:lnTo>
                    <a:pt x="7921" y="14076"/>
                  </a:lnTo>
                  <a:lnTo>
                    <a:pt x="7812" y="14192"/>
                  </a:lnTo>
                  <a:lnTo>
                    <a:pt x="7812" y="14307"/>
                  </a:lnTo>
                  <a:lnTo>
                    <a:pt x="7704" y="14423"/>
                  </a:lnTo>
                  <a:lnTo>
                    <a:pt x="7595" y="14423"/>
                  </a:lnTo>
                  <a:lnTo>
                    <a:pt x="7487" y="14538"/>
                  </a:lnTo>
                  <a:lnTo>
                    <a:pt x="7378" y="14538"/>
                  </a:lnTo>
                  <a:lnTo>
                    <a:pt x="7378" y="14653"/>
                  </a:lnTo>
                  <a:lnTo>
                    <a:pt x="7270" y="14653"/>
                  </a:lnTo>
                  <a:lnTo>
                    <a:pt x="7270" y="14769"/>
                  </a:lnTo>
                  <a:lnTo>
                    <a:pt x="7270" y="14884"/>
                  </a:lnTo>
                  <a:lnTo>
                    <a:pt x="7161" y="14884"/>
                  </a:lnTo>
                  <a:lnTo>
                    <a:pt x="7161" y="14999"/>
                  </a:lnTo>
                  <a:lnTo>
                    <a:pt x="7161" y="15115"/>
                  </a:lnTo>
                  <a:lnTo>
                    <a:pt x="7161" y="15230"/>
                  </a:lnTo>
                  <a:lnTo>
                    <a:pt x="7053" y="15230"/>
                  </a:lnTo>
                  <a:lnTo>
                    <a:pt x="7053" y="15346"/>
                  </a:lnTo>
                  <a:lnTo>
                    <a:pt x="7053" y="15461"/>
                  </a:lnTo>
                  <a:lnTo>
                    <a:pt x="6944" y="15461"/>
                  </a:lnTo>
                  <a:lnTo>
                    <a:pt x="6944" y="15576"/>
                  </a:lnTo>
                  <a:lnTo>
                    <a:pt x="6944" y="15692"/>
                  </a:lnTo>
                  <a:lnTo>
                    <a:pt x="6944" y="15807"/>
                  </a:lnTo>
                  <a:lnTo>
                    <a:pt x="6944" y="15922"/>
                  </a:lnTo>
                  <a:lnTo>
                    <a:pt x="6944" y="16038"/>
                  </a:lnTo>
                  <a:lnTo>
                    <a:pt x="6944" y="16153"/>
                  </a:lnTo>
                  <a:lnTo>
                    <a:pt x="6836" y="16153"/>
                  </a:lnTo>
                  <a:lnTo>
                    <a:pt x="6836" y="16269"/>
                  </a:lnTo>
                  <a:lnTo>
                    <a:pt x="6727" y="16269"/>
                  </a:lnTo>
                  <a:lnTo>
                    <a:pt x="6727" y="16153"/>
                  </a:lnTo>
                  <a:lnTo>
                    <a:pt x="6619" y="16038"/>
                  </a:lnTo>
                  <a:lnTo>
                    <a:pt x="6510" y="16038"/>
                  </a:lnTo>
                  <a:lnTo>
                    <a:pt x="6402" y="16038"/>
                  </a:lnTo>
                  <a:lnTo>
                    <a:pt x="6293" y="16153"/>
                  </a:lnTo>
                  <a:lnTo>
                    <a:pt x="6185" y="16153"/>
                  </a:lnTo>
                  <a:lnTo>
                    <a:pt x="6185" y="16269"/>
                  </a:lnTo>
                  <a:lnTo>
                    <a:pt x="6076" y="16269"/>
                  </a:lnTo>
                  <a:lnTo>
                    <a:pt x="5968" y="16269"/>
                  </a:lnTo>
                  <a:lnTo>
                    <a:pt x="5968" y="16153"/>
                  </a:lnTo>
                  <a:lnTo>
                    <a:pt x="5968" y="16038"/>
                  </a:lnTo>
                  <a:lnTo>
                    <a:pt x="5968" y="15922"/>
                  </a:lnTo>
                  <a:lnTo>
                    <a:pt x="5968" y="15807"/>
                  </a:lnTo>
                  <a:lnTo>
                    <a:pt x="5859" y="15807"/>
                  </a:lnTo>
                  <a:lnTo>
                    <a:pt x="5751" y="15807"/>
                  </a:lnTo>
                  <a:lnTo>
                    <a:pt x="5751" y="15922"/>
                  </a:lnTo>
                  <a:lnTo>
                    <a:pt x="5642" y="15922"/>
                  </a:lnTo>
                  <a:lnTo>
                    <a:pt x="5642" y="15807"/>
                  </a:lnTo>
                  <a:lnTo>
                    <a:pt x="5534" y="15807"/>
                  </a:lnTo>
                  <a:lnTo>
                    <a:pt x="5534" y="15922"/>
                  </a:lnTo>
                  <a:lnTo>
                    <a:pt x="5534" y="16038"/>
                  </a:lnTo>
                  <a:lnTo>
                    <a:pt x="5534" y="16153"/>
                  </a:lnTo>
                  <a:lnTo>
                    <a:pt x="5425" y="16153"/>
                  </a:lnTo>
                  <a:lnTo>
                    <a:pt x="5317" y="16153"/>
                  </a:lnTo>
                  <a:lnTo>
                    <a:pt x="5208" y="16153"/>
                  </a:lnTo>
                  <a:lnTo>
                    <a:pt x="5208" y="16269"/>
                  </a:lnTo>
                  <a:lnTo>
                    <a:pt x="5100" y="16384"/>
                  </a:lnTo>
                  <a:lnTo>
                    <a:pt x="4991" y="16269"/>
                  </a:lnTo>
                  <a:lnTo>
                    <a:pt x="4883" y="16269"/>
                  </a:lnTo>
                  <a:lnTo>
                    <a:pt x="4774" y="16269"/>
                  </a:lnTo>
                  <a:lnTo>
                    <a:pt x="4774" y="16153"/>
                  </a:lnTo>
                  <a:lnTo>
                    <a:pt x="4666" y="16038"/>
                  </a:lnTo>
                  <a:lnTo>
                    <a:pt x="4557" y="16038"/>
                  </a:lnTo>
                  <a:lnTo>
                    <a:pt x="4557" y="16153"/>
                  </a:lnTo>
                  <a:lnTo>
                    <a:pt x="4449" y="16038"/>
                  </a:lnTo>
                  <a:lnTo>
                    <a:pt x="4449" y="16153"/>
                  </a:lnTo>
                  <a:lnTo>
                    <a:pt x="4340" y="16153"/>
                  </a:lnTo>
                  <a:lnTo>
                    <a:pt x="4340" y="16269"/>
                  </a:lnTo>
                  <a:lnTo>
                    <a:pt x="4232" y="16269"/>
                  </a:lnTo>
                  <a:lnTo>
                    <a:pt x="4232" y="16384"/>
                  </a:lnTo>
                  <a:lnTo>
                    <a:pt x="4232" y="16269"/>
                  </a:lnTo>
                  <a:lnTo>
                    <a:pt x="4123" y="16153"/>
                  </a:lnTo>
                  <a:lnTo>
                    <a:pt x="4015" y="16153"/>
                  </a:lnTo>
                  <a:lnTo>
                    <a:pt x="4015" y="16038"/>
                  </a:lnTo>
                  <a:lnTo>
                    <a:pt x="3906" y="16038"/>
                  </a:lnTo>
                  <a:lnTo>
                    <a:pt x="3906" y="15922"/>
                  </a:lnTo>
                  <a:lnTo>
                    <a:pt x="3906" y="15807"/>
                  </a:lnTo>
                  <a:lnTo>
                    <a:pt x="3906" y="15692"/>
                  </a:lnTo>
                  <a:lnTo>
                    <a:pt x="3906" y="15576"/>
                  </a:lnTo>
                  <a:lnTo>
                    <a:pt x="3906" y="15461"/>
                  </a:lnTo>
                  <a:lnTo>
                    <a:pt x="3798" y="15461"/>
                  </a:lnTo>
                  <a:lnTo>
                    <a:pt x="3798" y="15346"/>
                  </a:lnTo>
                  <a:lnTo>
                    <a:pt x="3689" y="15346"/>
                  </a:lnTo>
                  <a:lnTo>
                    <a:pt x="3581" y="15461"/>
                  </a:lnTo>
                  <a:lnTo>
                    <a:pt x="3581" y="15576"/>
                  </a:lnTo>
                  <a:lnTo>
                    <a:pt x="3472" y="15576"/>
                  </a:lnTo>
                  <a:lnTo>
                    <a:pt x="3472" y="15461"/>
                  </a:lnTo>
                  <a:lnTo>
                    <a:pt x="3472" y="15346"/>
                  </a:lnTo>
                  <a:lnTo>
                    <a:pt x="3581" y="15346"/>
                  </a:lnTo>
                  <a:lnTo>
                    <a:pt x="3581" y="15230"/>
                  </a:lnTo>
                  <a:lnTo>
                    <a:pt x="3689" y="15230"/>
                  </a:lnTo>
                  <a:lnTo>
                    <a:pt x="3689" y="15115"/>
                  </a:lnTo>
                  <a:lnTo>
                    <a:pt x="3798" y="15115"/>
                  </a:lnTo>
                  <a:lnTo>
                    <a:pt x="3798" y="14999"/>
                  </a:lnTo>
                  <a:lnTo>
                    <a:pt x="3689" y="14999"/>
                  </a:lnTo>
                  <a:lnTo>
                    <a:pt x="3581" y="14999"/>
                  </a:lnTo>
                  <a:lnTo>
                    <a:pt x="3581" y="14884"/>
                  </a:lnTo>
                  <a:lnTo>
                    <a:pt x="3472" y="14769"/>
                  </a:lnTo>
                  <a:lnTo>
                    <a:pt x="3364" y="14769"/>
                  </a:lnTo>
                  <a:lnTo>
                    <a:pt x="3364" y="14653"/>
                  </a:lnTo>
                  <a:lnTo>
                    <a:pt x="3364" y="14538"/>
                  </a:lnTo>
                  <a:lnTo>
                    <a:pt x="3364" y="14423"/>
                  </a:lnTo>
                  <a:lnTo>
                    <a:pt x="3364" y="14307"/>
                  </a:lnTo>
                  <a:lnTo>
                    <a:pt x="3255" y="14307"/>
                  </a:lnTo>
                  <a:lnTo>
                    <a:pt x="3255" y="14192"/>
                  </a:lnTo>
                  <a:lnTo>
                    <a:pt x="3147" y="14192"/>
                  </a:lnTo>
                  <a:lnTo>
                    <a:pt x="3147" y="14076"/>
                  </a:lnTo>
                  <a:lnTo>
                    <a:pt x="3147" y="13961"/>
                  </a:lnTo>
                  <a:lnTo>
                    <a:pt x="3147" y="13846"/>
                  </a:lnTo>
                  <a:lnTo>
                    <a:pt x="3038" y="13846"/>
                  </a:lnTo>
                  <a:lnTo>
                    <a:pt x="2930" y="13846"/>
                  </a:lnTo>
                  <a:lnTo>
                    <a:pt x="2821" y="13846"/>
                  </a:lnTo>
                  <a:lnTo>
                    <a:pt x="2821" y="13961"/>
                  </a:lnTo>
                  <a:lnTo>
                    <a:pt x="2713" y="14076"/>
                  </a:lnTo>
                  <a:lnTo>
                    <a:pt x="2604" y="14076"/>
                  </a:lnTo>
                  <a:lnTo>
                    <a:pt x="2496" y="14192"/>
                  </a:lnTo>
                  <a:lnTo>
                    <a:pt x="2496" y="14307"/>
                  </a:lnTo>
                  <a:lnTo>
                    <a:pt x="2387" y="14307"/>
                  </a:lnTo>
                  <a:lnTo>
                    <a:pt x="2279" y="14307"/>
                  </a:lnTo>
                  <a:lnTo>
                    <a:pt x="2170" y="14307"/>
                  </a:lnTo>
                  <a:lnTo>
                    <a:pt x="2170" y="14192"/>
                  </a:lnTo>
                  <a:lnTo>
                    <a:pt x="2062" y="14192"/>
                  </a:lnTo>
                  <a:lnTo>
                    <a:pt x="1953" y="14192"/>
                  </a:lnTo>
                  <a:lnTo>
                    <a:pt x="1845" y="14076"/>
                  </a:lnTo>
                  <a:lnTo>
                    <a:pt x="1845" y="14192"/>
                  </a:lnTo>
                  <a:lnTo>
                    <a:pt x="1736" y="14192"/>
                  </a:lnTo>
                  <a:lnTo>
                    <a:pt x="1736" y="14307"/>
                  </a:lnTo>
                  <a:lnTo>
                    <a:pt x="1628" y="14307"/>
                  </a:lnTo>
                  <a:lnTo>
                    <a:pt x="1628" y="14423"/>
                  </a:lnTo>
                  <a:lnTo>
                    <a:pt x="1519" y="14423"/>
                  </a:lnTo>
                  <a:lnTo>
                    <a:pt x="1411" y="14423"/>
                  </a:lnTo>
                  <a:lnTo>
                    <a:pt x="1411" y="14307"/>
                  </a:lnTo>
                  <a:lnTo>
                    <a:pt x="1302" y="14192"/>
                  </a:lnTo>
                  <a:lnTo>
                    <a:pt x="1194" y="14192"/>
                  </a:lnTo>
                  <a:lnTo>
                    <a:pt x="1085" y="14192"/>
                  </a:lnTo>
                  <a:lnTo>
                    <a:pt x="1085" y="14307"/>
                  </a:lnTo>
                  <a:lnTo>
                    <a:pt x="977" y="14307"/>
                  </a:lnTo>
                  <a:lnTo>
                    <a:pt x="868" y="14307"/>
                  </a:lnTo>
                  <a:lnTo>
                    <a:pt x="760" y="14307"/>
                  </a:lnTo>
                  <a:lnTo>
                    <a:pt x="760" y="14192"/>
                  </a:lnTo>
                  <a:lnTo>
                    <a:pt x="651" y="14192"/>
                  </a:lnTo>
                  <a:lnTo>
                    <a:pt x="760" y="14192"/>
                  </a:lnTo>
                  <a:lnTo>
                    <a:pt x="760" y="14076"/>
                  </a:lnTo>
                  <a:lnTo>
                    <a:pt x="760" y="13961"/>
                  </a:lnTo>
                  <a:lnTo>
                    <a:pt x="868" y="13961"/>
                  </a:lnTo>
                  <a:lnTo>
                    <a:pt x="868" y="13846"/>
                  </a:lnTo>
                  <a:lnTo>
                    <a:pt x="760" y="13730"/>
                  </a:lnTo>
                  <a:lnTo>
                    <a:pt x="760" y="13615"/>
                  </a:lnTo>
                  <a:lnTo>
                    <a:pt x="868" y="13615"/>
                  </a:lnTo>
                  <a:lnTo>
                    <a:pt x="868" y="13499"/>
                  </a:lnTo>
                  <a:lnTo>
                    <a:pt x="868" y="13384"/>
                  </a:lnTo>
                  <a:lnTo>
                    <a:pt x="868" y="13269"/>
                  </a:lnTo>
                  <a:lnTo>
                    <a:pt x="760" y="13269"/>
                  </a:lnTo>
                  <a:lnTo>
                    <a:pt x="760" y="13153"/>
                  </a:lnTo>
                  <a:lnTo>
                    <a:pt x="651" y="13038"/>
                  </a:lnTo>
                  <a:lnTo>
                    <a:pt x="651" y="12923"/>
                  </a:lnTo>
                  <a:lnTo>
                    <a:pt x="543" y="12923"/>
                  </a:lnTo>
                  <a:lnTo>
                    <a:pt x="543" y="12807"/>
                  </a:lnTo>
                  <a:lnTo>
                    <a:pt x="434" y="12807"/>
                  </a:lnTo>
                  <a:lnTo>
                    <a:pt x="434" y="12923"/>
                  </a:lnTo>
                  <a:lnTo>
                    <a:pt x="326" y="12923"/>
                  </a:lnTo>
                  <a:lnTo>
                    <a:pt x="326" y="12807"/>
                  </a:lnTo>
                  <a:lnTo>
                    <a:pt x="326" y="12692"/>
                  </a:lnTo>
                  <a:lnTo>
                    <a:pt x="217" y="12692"/>
                  </a:lnTo>
                  <a:lnTo>
                    <a:pt x="217" y="12576"/>
                  </a:lnTo>
                  <a:lnTo>
                    <a:pt x="217" y="12461"/>
                  </a:lnTo>
                  <a:lnTo>
                    <a:pt x="217" y="12346"/>
                  </a:lnTo>
                  <a:lnTo>
                    <a:pt x="217" y="12230"/>
                  </a:lnTo>
                  <a:lnTo>
                    <a:pt x="217" y="12115"/>
                  </a:lnTo>
                  <a:lnTo>
                    <a:pt x="217" y="12000"/>
                  </a:lnTo>
                  <a:lnTo>
                    <a:pt x="217" y="11884"/>
                  </a:lnTo>
                  <a:lnTo>
                    <a:pt x="109" y="11884"/>
                  </a:lnTo>
                  <a:lnTo>
                    <a:pt x="109" y="11769"/>
                  </a:lnTo>
                  <a:lnTo>
                    <a:pt x="0" y="11769"/>
                  </a:lnTo>
                  <a:lnTo>
                    <a:pt x="0" y="11653"/>
                  </a:lnTo>
                  <a:lnTo>
                    <a:pt x="0" y="11538"/>
                  </a:lnTo>
                  <a:lnTo>
                    <a:pt x="109" y="11538"/>
                  </a:lnTo>
                  <a:lnTo>
                    <a:pt x="0" y="11423"/>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20" name="Morocco"/>
            <p:cNvSpPr>
              <a:spLocks noChangeAspect="1"/>
            </p:cNvSpPr>
            <p:nvPr/>
          </p:nvSpPr>
          <p:spPr bwMode="auto">
            <a:xfrm>
              <a:off x="439" y="1098"/>
              <a:ext cx="624" cy="340"/>
            </a:xfrm>
            <a:custGeom>
              <a:avLst/>
              <a:gdLst/>
              <a:ahLst/>
              <a:cxnLst>
                <a:cxn ang="0">
                  <a:pos x="1936" y="16384"/>
                </a:cxn>
                <a:cxn ang="0">
                  <a:pos x="0" y="16189"/>
                </a:cxn>
                <a:cxn ang="0">
                  <a:pos x="1043" y="15799"/>
                </a:cxn>
                <a:cxn ang="0">
                  <a:pos x="2383" y="14824"/>
                </a:cxn>
                <a:cxn ang="0">
                  <a:pos x="3575" y="13653"/>
                </a:cxn>
                <a:cxn ang="0">
                  <a:pos x="4022" y="12873"/>
                </a:cxn>
                <a:cxn ang="0">
                  <a:pos x="4468" y="11898"/>
                </a:cxn>
                <a:cxn ang="0">
                  <a:pos x="4468" y="10923"/>
                </a:cxn>
                <a:cxn ang="0">
                  <a:pos x="4319" y="9362"/>
                </a:cxn>
                <a:cxn ang="0">
                  <a:pos x="4766" y="8387"/>
                </a:cxn>
                <a:cxn ang="0">
                  <a:pos x="5362" y="7217"/>
                </a:cxn>
                <a:cxn ang="0">
                  <a:pos x="6107" y="5656"/>
                </a:cxn>
                <a:cxn ang="0">
                  <a:pos x="7447" y="4876"/>
                </a:cxn>
                <a:cxn ang="0">
                  <a:pos x="8639" y="3706"/>
                </a:cxn>
                <a:cxn ang="0">
                  <a:pos x="9384" y="1755"/>
                </a:cxn>
                <a:cxn ang="0">
                  <a:pos x="9979" y="195"/>
                </a:cxn>
                <a:cxn ang="0">
                  <a:pos x="10724" y="585"/>
                </a:cxn>
                <a:cxn ang="0">
                  <a:pos x="11320" y="1365"/>
                </a:cxn>
                <a:cxn ang="0">
                  <a:pos x="12511" y="1365"/>
                </a:cxn>
                <a:cxn ang="0">
                  <a:pos x="13256" y="1365"/>
                </a:cxn>
                <a:cxn ang="0">
                  <a:pos x="14150" y="1560"/>
                </a:cxn>
                <a:cxn ang="0">
                  <a:pos x="14746" y="1560"/>
                </a:cxn>
                <a:cxn ang="0">
                  <a:pos x="15043" y="1950"/>
                </a:cxn>
                <a:cxn ang="0">
                  <a:pos x="15341" y="2341"/>
                </a:cxn>
                <a:cxn ang="0">
                  <a:pos x="15490" y="2926"/>
                </a:cxn>
                <a:cxn ang="0">
                  <a:pos x="15490" y="3316"/>
                </a:cxn>
                <a:cxn ang="0">
                  <a:pos x="15490" y="4096"/>
                </a:cxn>
                <a:cxn ang="0">
                  <a:pos x="15639" y="4681"/>
                </a:cxn>
                <a:cxn ang="0">
                  <a:pos x="15490" y="5266"/>
                </a:cxn>
                <a:cxn ang="0">
                  <a:pos x="15788" y="5656"/>
                </a:cxn>
                <a:cxn ang="0">
                  <a:pos x="15788" y="6242"/>
                </a:cxn>
                <a:cxn ang="0">
                  <a:pos x="16086" y="6632"/>
                </a:cxn>
                <a:cxn ang="0">
                  <a:pos x="16235" y="7022"/>
                </a:cxn>
                <a:cxn ang="0">
                  <a:pos x="16235" y="7607"/>
                </a:cxn>
                <a:cxn ang="0">
                  <a:pos x="15639" y="7607"/>
                </a:cxn>
                <a:cxn ang="0">
                  <a:pos x="15192" y="7412"/>
                </a:cxn>
                <a:cxn ang="0">
                  <a:pos x="14746" y="7412"/>
                </a:cxn>
                <a:cxn ang="0">
                  <a:pos x="14150" y="7607"/>
                </a:cxn>
                <a:cxn ang="0">
                  <a:pos x="13852" y="7997"/>
                </a:cxn>
                <a:cxn ang="0">
                  <a:pos x="13256" y="8387"/>
                </a:cxn>
                <a:cxn ang="0">
                  <a:pos x="12958" y="8387"/>
                </a:cxn>
                <a:cxn ang="0">
                  <a:pos x="12511" y="8582"/>
                </a:cxn>
                <a:cxn ang="0">
                  <a:pos x="12660" y="9167"/>
                </a:cxn>
                <a:cxn ang="0">
                  <a:pos x="12660" y="9557"/>
                </a:cxn>
                <a:cxn ang="0">
                  <a:pos x="12809" y="9947"/>
                </a:cxn>
                <a:cxn ang="0">
                  <a:pos x="12362" y="10142"/>
                </a:cxn>
                <a:cxn ang="0">
                  <a:pos x="11916" y="10338"/>
                </a:cxn>
                <a:cxn ang="0">
                  <a:pos x="11469" y="10728"/>
                </a:cxn>
                <a:cxn ang="0">
                  <a:pos x="10873" y="10923"/>
                </a:cxn>
                <a:cxn ang="0">
                  <a:pos x="10724" y="11508"/>
                </a:cxn>
                <a:cxn ang="0">
                  <a:pos x="10128" y="11898"/>
                </a:cxn>
                <a:cxn ang="0">
                  <a:pos x="9681" y="12093"/>
                </a:cxn>
                <a:cxn ang="0">
                  <a:pos x="9086" y="12288"/>
                </a:cxn>
                <a:cxn ang="0">
                  <a:pos x="8788" y="12288"/>
                </a:cxn>
                <a:cxn ang="0">
                  <a:pos x="8490" y="12678"/>
                </a:cxn>
                <a:cxn ang="0">
                  <a:pos x="8192" y="12678"/>
                </a:cxn>
                <a:cxn ang="0">
                  <a:pos x="7745" y="12873"/>
                </a:cxn>
                <a:cxn ang="0">
                  <a:pos x="7149" y="13068"/>
                </a:cxn>
                <a:cxn ang="0">
                  <a:pos x="6703" y="13458"/>
                </a:cxn>
                <a:cxn ang="0">
                  <a:pos x="6256" y="14043"/>
                </a:cxn>
                <a:cxn ang="0">
                  <a:pos x="5958" y="14629"/>
                </a:cxn>
                <a:cxn ang="0">
                  <a:pos x="5958" y="15409"/>
                </a:cxn>
                <a:cxn ang="0">
                  <a:pos x="5958" y="16189"/>
                </a:cxn>
              </a:cxnLst>
              <a:rect l="0" t="0" r="r" b="b"/>
              <a:pathLst>
                <a:path w="16384" h="16384">
                  <a:moveTo>
                    <a:pt x="5958" y="16384"/>
                  </a:moveTo>
                  <a:lnTo>
                    <a:pt x="5362" y="16384"/>
                  </a:lnTo>
                  <a:lnTo>
                    <a:pt x="3873" y="16384"/>
                  </a:lnTo>
                  <a:lnTo>
                    <a:pt x="1936" y="16384"/>
                  </a:lnTo>
                  <a:lnTo>
                    <a:pt x="745" y="16384"/>
                  </a:lnTo>
                  <a:lnTo>
                    <a:pt x="149" y="16384"/>
                  </a:lnTo>
                  <a:lnTo>
                    <a:pt x="0" y="16384"/>
                  </a:lnTo>
                  <a:lnTo>
                    <a:pt x="0" y="16189"/>
                  </a:lnTo>
                  <a:lnTo>
                    <a:pt x="0" y="15994"/>
                  </a:lnTo>
                  <a:lnTo>
                    <a:pt x="298" y="15994"/>
                  </a:lnTo>
                  <a:lnTo>
                    <a:pt x="596" y="15994"/>
                  </a:lnTo>
                  <a:lnTo>
                    <a:pt x="1043" y="15799"/>
                  </a:lnTo>
                  <a:lnTo>
                    <a:pt x="1489" y="15604"/>
                  </a:lnTo>
                  <a:lnTo>
                    <a:pt x="1787" y="15409"/>
                  </a:lnTo>
                  <a:lnTo>
                    <a:pt x="2085" y="15214"/>
                  </a:lnTo>
                  <a:lnTo>
                    <a:pt x="2383" y="14824"/>
                  </a:lnTo>
                  <a:lnTo>
                    <a:pt x="2681" y="14434"/>
                  </a:lnTo>
                  <a:lnTo>
                    <a:pt x="3128" y="14238"/>
                  </a:lnTo>
                  <a:lnTo>
                    <a:pt x="3426" y="13848"/>
                  </a:lnTo>
                  <a:lnTo>
                    <a:pt x="3575" y="13653"/>
                  </a:lnTo>
                  <a:lnTo>
                    <a:pt x="3724" y="13653"/>
                  </a:lnTo>
                  <a:lnTo>
                    <a:pt x="3724" y="13458"/>
                  </a:lnTo>
                  <a:lnTo>
                    <a:pt x="3873" y="13263"/>
                  </a:lnTo>
                  <a:lnTo>
                    <a:pt x="4022" y="12873"/>
                  </a:lnTo>
                  <a:lnTo>
                    <a:pt x="4170" y="12678"/>
                  </a:lnTo>
                  <a:lnTo>
                    <a:pt x="4170" y="12483"/>
                  </a:lnTo>
                  <a:lnTo>
                    <a:pt x="4319" y="12288"/>
                  </a:lnTo>
                  <a:lnTo>
                    <a:pt x="4468" y="11898"/>
                  </a:lnTo>
                  <a:lnTo>
                    <a:pt x="4468" y="11703"/>
                  </a:lnTo>
                  <a:lnTo>
                    <a:pt x="4468" y="11508"/>
                  </a:lnTo>
                  <a:lnTo>
                    <a:pt x="4468" y="11118"/>
                  </a:lnTo>
                  <a:lnTo>
                    <a:pt x="4468" y="10923"/>
                  </a:lnTo>
                  <a:lnTo>
                    <a:pt x="4319" y="10728"/>
                  </a:lnTo>
                  <a:lnTo>
                    <a:pt x="4319" y="10338"/>
                  </a:lnTo>
                  <a:lnTo>
                    <a:pt x="4319" y="9947"/>
                  </a:lnTo>
                  <a:lnTo>
                    <a:pt x="4319" y="9362"/>
                  </a:lnTo>
                  <a:lnTo>
                    <a:pt x="4319" y="9167"/>
                  </a:lnTo>
                  <a:lnTo>
                    <a:pt x="4468" y="8972"/>
                  </a:lnTo>
                  <a:lnTo>
                    <a:pt x="4617" y="8582"/>
                  </a:lnTo>
                  <a:lnTo>
                    <a:pt x="4766" y="8387"/>
                  </a:lnTo>
                  <a:lnTo>
                    <a:pt x="4766" y="8192"/>
                  </a:lnTo>
                  <a:lnTo>
                    <a:pt x="5064" y="7997"/>
                  </a:lnTo>
                  <a:lnTo>
                    <a:pt x="5213" y="7607"/>
                  </a:lnTo>
                  <a:lnTo>
                    <a:pt x="5362" y="7217"/>
                  </a:lnTo>
                  <a:lnTo>
                    <a:pt x="5213" y="7022"/>
                  </a:lnTo>
                  <a:lnTo>
                    <a:pt x="5511" y="6632"/>
                  </a:lnTo>
                  <a:lnTo>
                    <a:pt x="5809" y="6046"/>
                  </a:lnTo>
                  <a:lnTo>
                    <a:pt x="6107" y="5656"/>
                  </a:lnTo>
                  <a:lnTo>
                    <a:pt x="6256" y="5461"/>
                  </a:lnTo>
                  <a:lnTo>
                    <a:pt x="6703" y="5071"/>
                  </a:lnTo>
                  <a:lnTo>
                    <a:pt x="7149" y="5071"/>
                  </a:lnTo>
                  <a:lnTo>
                    <a:pt x="7447" y="4876"/>
                  </a:lnTo>
                  <a:lnTo>
                    <a:pt x="7745" y="4486"/>
                  </a:lnTo>
                  <a:lnTo>
                    <a:pt x="8043" y="4291"/>
                  </a:lnTo>
                  <a:lnTo>
                    <a:pt x="8341" y="4096"/>
                  </a:lnTo>
                  <a:lnTo>
                    <a:pt x="8639" y="3706"/>
                  </a:lnTo>
                  <a:lnTo>
                    <a:pt x="8788" y="3121"/>
                  </a:lnTo>
                  <a:lnTo>
                    <a:pt x="9086" y="2731"/>
                  </a:lnTo>
                  <a:lnTo>
                    <a:pt x="9235" y="2146"/>
                  </a:lnTo>
                  <a:lnTo>
                    <a:pt x="9384" y="1755"/>
                  </a:lnTo>
                  <a:lnTo>
                    <a:pt x="9533" y="1170"/>
                  </a:lnTo>
                  <a:lnTo>
                    <a:pt x="9681" y="780"/>
                  </a:lnTo>
                  <a:lnTo>
                    <a:pt x="9830" y="390"/>
                  </a:lnTo>
                  <a:lnTo>
                    <a:pt x="9979" y="195"/>
                  </a:lnTo>
                  <a:lnTo>
                    <a:pt x="10128" y="195"/>
                  </a:lnTo>
                  <a:lnTo>
                    <a:pt x="10426" y="0"/>
                  </a:lnTo>
                  <a:lnTo>
                    <a:pt x="10575" y="195"/>
                  </a:lnTo>
                  <a:lnTo>
                    <a:pt x="10724" y="585"/>
                  </a:lnTo>
                  <a:lnTo>
                    <a:pt x="10873" y="780"/>
                  </a:lnTo>
                  <a:lnTo>
                    <a:pt x="11022" y="975"/>
                  </a:lnTo>
                  <a:lnTo>
                    <a:pt x="11171" y="1170"/>
                  </a:lnTo>
                  <a:lnTo>
                    <a:pt x="11320" y="1365"/>
                  </a:lnTo>
                  <a:lnTo>
                    <a:pt x="11618" y="1560"/>
                  </a:lnTo>
                  <a:lnTo>
                    <a:pt x="11916" y="1560"/>
                  </a:lnTo>
                  <a:lnTo>
                    <a:pt x="12214" y="1560"/>
                  </a:lnTo>
                  <a:lnTo>
                    <a:pt x="12511" y="1365"/>
                  </a:lnTo>
                  <a:lnTo>
                    <a:pt x="12660" y="1365"/>
                  </a:lnTo>
                  <a:lnTo>
                    <a:pt x="12809" y="1365"/>
                  </a:lnTo>
                  <a:lnTo>
                    <a:pt x="13107" y="1365"/>
                  </a:lnTo>
                  <a:lnTo>
                    <a:pt x="13256" y="1365"/>
                  </a:lnTo>
                  <a:lnTo>
                    <a:pt x="13554" y="1365"/>
                  </a:lnTo>
                  <a:lnTo>
                    <a:pt x="13703" y="1170"/>
                  </a:lnTo>
                  <a:lnTo>
                    <a:pt x="13852" y="1365"/>
                  </a:lnTo>
                  <a:lnTo>
                    <a:pt x="14150" y="1560"/>
                  </a:lnTo>
                  <a:lnTo>
                    <a:pt x="14299" y="1755"/>
                  </a:lnTo>
                  <a:lnTo>
                    <a:pt x="14597" y="1560"/>
                  </a:lnTo>
                  <a:lnTo>
                    <a:pt x="14746" y="1365"/>
                  </a:lnTo>
                  <a:lnTo>
                    <a:pt x="14746" y="1560"/>
                  </a:lnTo>
                  <a:lnTo>
                    <a:pt x="14746" y="1755"/>
                  </a:lnTo>
                  <a:lnTo>
                    <a:pt x="14895" y="1755"/>
                  </a:lnTo>
                  <a:lnTo>
                    <a:pt x="14895" y="1950"/>
                  </a:lnTo>
                  <a:lnTo>
                    <a:pt x="15043" y="1950"/>
                  </a:lnTo>
                  <a:lnTo>
                    <a:pt x="15043" y="2146"/>
                  </a:lnTo>
                  <a:lnTo>
                    <a:pt x="15192" y="2146"/>
                  </a:lnTo>
                  <a:lnTo>
                    <a:pt x="15341" y="2146"/>
                  </a:lnTo>
                  <a:lnTo>
                    <a:pt x="15341" y="2341"/>
                  </a:lnTo>
                  <a:lnTo>
                    <a:pt x="15341" y="2536"/>
                  </a:lnTo>
                  <a:lnTo>
                    <a:pt x="15341" y="2731"/>
                  </a:lnTo>
                  <a:lnTo>
                    <a:pt x="15490" y="2731"/>
                  </a:lnTo>
                  <a:lnTo>
                    <a:pt x="15490" y="2926"/>
                  </a:lnTo>
                  <a:lnTo>
                    <a:pt x="15341" y="2926"/>
                  </a:lnTo>
                  <a:lnTo>
                    <a:pt x="15341" y="3121"/>
                  </a:lnTo>
                  <a:lnTo>
                    <a:pt x="15490" y="3121"/>
                  </a:lnTo>
                  <a:lnTo>
                    <a:pt x="15490" y="3316"/>
                  </a:lnTo>
                  <a:lnTo>
                    <a:pt x="15490" y="3511"/>
                  </a:lnTo>
                  <a:lnTo>
                    <a:pt x="15490" y="3706"/>
                  </a:lnTo>
                  <a:lnTo>
                    <a:pt x="15490" y="3901"/>
                  </a:lnTo>
                  <a:lnTo>
                    <a:pt x="15490" y="4096"/>
                  </a:lnTo>
                  <a:lnTo>
                    <a:pt x="15490" y="4291"/>
                  </a:lnTo>
                  <a:lnTo>
                    <a:pt x="15490" y="4486"/>
                  </a:lnTo>
                  <a:lnTo>
                    <a:pt x="15639" y="4486"/>
                  </a:lnTo>
                  <a:lnTo>
                    <a:pt x="15639" y="4681"/>
                  </a:lnTo>
                  <a:lnTo>
                    <a:pt x="15639" y="4876"/>
                  </a:lnTo>
                  <a:lnTo>
                    <a:pt x="15639" y="5071"/>
                  </a:lnTo>
                  <a:lnTo>
                    <a:pt x="15490" y="5071"/>
                  </a:lnTo>
                  <a:lnTo>
                    <a:pt x="15490" y="5266"/>
                  </a:lnTo>
                  <a:lnTo>
                    <a:pt x="15639" y="5266"/>
                  </a:lnTo>
                  <a:lnTo>
                    <a:pt x="15639" y="5461"/>
                  </a:lnTo>
                  <a:lnTo>
                    <a:pt x="15639" y="5656"/>
                  </a:lnTo>
                  <a:lnTo>
                    <a:pt x="15788" y="5656"/>
                  </a:lnTo>
                  <a:lnTo>
                    <a:pt x="15788" y="5851"/>
                  </a:lnTo>
                  <a:lnTo>
                    <a:pt x="15639" y="5851"/>
                  </a:lnTo>
                  <a:lnTo>
                    <a:pt x="15788" y="6046"/>
                  </a:lnTo>
                  <a:lnTo>
                    <a:pt x="15788" y="6242"/>
                  </a:lnTo>
                  <a:lnTo>
                    <a:pt x="15937" y="6242"/>
                  </a:lnTo>
                  <a:lnTo>
                    <a:pt x="15937" y="6437"/>
                  </a:lnTo>
                  <a:lnTo>
                    <a:pt x="16086" y="6437"/>
                  </a:lnTo>
                  <a:lnTo>
                    <a:pt x="16086" y="6632"/>
                  </a:lnTo>
                  <a:lnTo>
                    <a:pt x="16235" y="6632"/>
                  </a:lnTo>
                  <a:lnTo>
                    <a:pt x="16384" y="6827"/>
                  </a:lnTo>
                  <a:lnTo>
                    <a:pt x="16235" y="6827"/>
                  </a:lnTo>
                  <a:lnTo>
                    <a:pt x="16235" y="7022"/>
                  </a:lnTo>
                  <a:lnTo>
                    <a:pt x="16086" y="7217"/>
                  </a:lnTo>
                  <a:lnTo>
                    <a:pt x="16086" y="7412"/>
                  </a:lnTo>
                  <a:lnTo>
                    <a:pt x="16235" y="7412"/>
                  </a:lnTo>
                  <a:lnTo>
                    <a:pt x="16235" y="7607"/>
                  </a:lnTo>
                  <a:lnTo>
                    <a:pt x="16086" y="7607"/>
                  </a:lnTo>
                  <a:lnTo>
                    <a:pt x="15937" y="7607"/>
                  </a:lnTo>
                  <a:lnTo>
                    <a:pt x="15788" y="7607"/>
                  </a:lnTo>
                  <a:lnTo>
                    <a:pt x="15639" y="7607"/>
                  </a:lnTo>
                  <a:lnTo>
                    <a:pt x="15490" y="7607"/>
                  </a:lnTo>
                  <a:lnTo>
                    <a:pt x="15341" y="7607"/>
                  </a:lnTo>
                  <a:lnTo>
                    <a:pt x="15192" y="7607"/>
                  </a:lnTo>
                  <a:lnTo>
                    <a:pt x="15192" y="7412"/>
                  </a:lnTo>
                  <a:lnTo>
                    <a:pt x="15043" y="7607"/>
                  </a:lnTo>
                  <a:lnTo>
                    <a:pt x="14895" y="7607"/>
                  </a:lnTo>
                  <a:lnTo>
                    <a:pt x="14895" y="7412"/>
                  </a:lnTo>
                  <a:lnTo>
                    <a:pt x="14746" y="7412"/>
                  </a:lnTo>
                  <a:lnTo>
                    <a:pt x="14597" y="7412"/>
                  </a:lnTo>
                  <a:lnTo>
                    <a:pt x="14448" y="7607"/>
                  </a:lnTo>
                  <a:lnTo>
                    <a:pt x="14299" y="7607"/>
                  </a:lnTo>
                  <a:lnTo>
                    <a:pt x="14150" y="7607"/>
                  </a:lnTo>
                  <a:lnTo>
                    <a:pt x="14001" y="7607"/>
                  </a:lnTo>
                  <a:lnTo>
                    <a:pt x="13852" y="7607"/>
                  </a:lnTo>
                  <a:lnTo>
                    <a:pt x="13703" y="7802"/>
                  </a:lnTo>
                  <a:lnTo>
                    <a:pt x="13852" y="7997"/>
                  </a:lnTo>
                  <a:lnTo>
                    <a:pt x="13703" y="8192"/>
                  </a:lnTo>
                  <a:lnTo>
                    <a:pt x="13554" y="8387"/>
                  </a:lnTo>
                  <a:lnTo>
                    <a:pt x="13405" y="8387"/>
                  </a:lnTo>
                  <a:lnTo>
                    <a:pt x="13256" y="8387"/>
                  </a:lnTo>
                  <a:lnTo>
                    <a:pt x="13107" y="8387"/>
                  </a:lnTo>
                  <a:lnTo>
                    <a:pt x="13107" y="8582"/>
                  </a:lnTo>
                  <a:lnTo>
                    <a:pt x="12958" y="8582"/>
                  </a:lnTo>
                  <a:lnTo>
                    <a:pt x="12958" y="8387"/>
                  </a:lnTo>
                  <a:lnTo>
                    <a:pt x="12809" y="8387"/>
                  </a:lnTo>
                  <a:lnTo>
                    <a:pt x="12660" y="8387"/>
                  </a:lnTo>
                  <a:lnTo>
                    <a:pt x="12660" y="8582"/>
                  </a:lnTo>
                  <a:lnTo>
                    <a:pt x="12511" y="8582"/>
                  </a:lnTo>
                  <a:lnTo>
                    <a:pt x="12511" y="8777"/>
                  </a:lnTo>
                  <a:lnTo>
                    <a:pt x="12511" y="8972"/>
                  </a:lnTo>
                  <a:lnTo>
                    <a:pt x="12660" y="8972"/>
                  </a:lnTo>
                  <a:lnTo>
                    <a:pt x="12660" y="9167"/>
                  </a:lnTo>
                  <a:lnTo>
                    <a:pt x="12660" y="9362"/>
                  </a:lnTo>
                  <a:lnTo>
                    <a:pt x="12511" y="9362"/>
                  </a:lnTo>
                  <a:lnTo>
                    <a:pt x="12511" y="9557"/>
                  </a:lnTo>
                  <a:lnTo>
                    <a:pt x="12660" y="9557"/>
                  </a:lnTo>
                  <a:lnTo>
                    <a:pt x="12809" y="9557"/>
                  </a:lnTo>
                  <a:lnTo>
                    <a:pt x="12809" y="9752"/>
                  </a:lnTo>
                  <a:lnTo>
                    <a:pt x="12958" y="9752"/>
                  </a:lnTo>
                  <a:lnTo>
                    <a:pt x="12809" y="9947"/>
                  </a:lnTo>
                  <a:lnTo>
                    <a:pt x="12660" y="9947"/>
                  </a:lnTo>
                  <a:lnTo>
                    <a:pt x="12511" y="9947"/>
                  </a:lnTo>
                  <a:lnTo>
                    <a:pt x="12362" y="9947"/>
                  </a:lnTo>
                  <a:lnTo>
                    <a:pt x="12362" y="10142"/>
                  </a:lnTo>
                  <a:lnTo>
                    <a:pt x="12214" y="10142"/>
                  </a:lnTo>
                  <a:lnTo>
                    <a:pt x="12065" y="10142"/>
                  </a:lnTo>
                  <a:lnTo>
                    <a:pt x="12065" y="10338"/>
                  </a:lnTo>
                  <a:lnTo>
                    <a:pt x="11916" y="10338"/>
                  </a:lnTo>
                  <a:lnTo>
                    <a:pt x="11767" y="10533"/>
                  </a:lnTo>
                  <a:lnTo>
                    <a:pt x="11618" y="10533"/>
                  </a:lnTo>
                  <a:lnTo>
                    <a:pt x="11469" y="10533"/>
                  </a:lnTo>
                  <a:lnTo>
                    <a:pt x="11469" y="10728"/>
                  </a:lnTo>
                  <a:lnTo>
                    <a:pt x="11320" y="10728"/>
                  </a:lnTo>
                  <a:lnTo>
                    <a:pt x="11171" y="10728"/>
                  </a:lnTo>
                  <a:lnTo>
                    <a:pt x="11022" y="10923"/>
                  </a:lnTo>
                  <a:lnTo>
                    <a:pt x="10873" y="10923"/>
                  </a:lnTo>
                  <a:lnTo>
                    <a:pt x="10873" y="11118"/>
                  </a:lnTo>
                  <a:lnTo>
                    <a:pt x="10873" y="11313"/>
                  </a:lnTo>
                  <a:lnTo>
                    <a:pt x="10724" y="11313"/>
                  </a:lnTo>
                  <a:lnTo>
                    <a:pt x="10724" y="11508"/>
                  </a:lnTo>
                  <a:lnTo>
                    <a:pt x="10575" y="11703"/>
                  </a:lnTo>
                  <a:lnTo>
                    <a:pt x="10426" y="11898"/>
                  </a:lnTo>
                  <a:lnTo>
                    <a:pt x="10277" y="11898"/>
                  </a:lnTo>
                  <a:lnTo>
                    <a:pt x="10128" y="11898"/>
                  </a:lnTo>
                  <a:lnTo>
                    <a:pt x="10128" y="12093"/>
                  </a:lnTo>
                  <a:lnTo>
                    <a:pt x="9979" y="12093"/>
                  </a:lnTo>
                  <a:lnTo>
                    <a:pt x="9830" y="12093"/>
                  </a:lnTo>
                  <a:lnTo>
                    <a:pt x="9681" y="12093"/>
                  </a:lnTo>
                  <a:lnTo>
                    <a:pt x="9533" y="12093"/>
                  </a:lnTo>
                  <a:lnTo>
                    <a:pt x="9384" y="12093"/>
                  </a:lnTo>
                  <a:lnTo>
                    <a:pt x="9235" y="12288"/>
                  </a:lnTo>
                  <a:lnTo>
                    <a:pt x="9086" y="12288"/>
                  </a:lnTo>
                  <a:lnTo>
                    <a:pt x="8937" y="12288"/>
                  </a:lnTo>
                  <a:lnTo>
                    <a:pt x="8937" y="12093"/>
                  </a:lnTo>
                  <a:lnTo>
                    <a:pt x="8788" y="12093"/>
                  </a:lnTo>
                  <a:lnTo>
                    <a:pt x="8788" y="12288"/>
                  </a:lnTo>
                  <a:lnTo>
                    <a:pt x="8788" y="12483"/>
                  </a:lnTo>
                  <a:lnTo>
                    <a:pt x="8788" y="12678"/>
                  </a:lnTo>
                  <a:lnTo>
                    <a:pt x="8639" y="12678"/>
                  </a:lnTo>
                  <a:lnTo>
                    <a:pt x="8490" y="12678"/>
                  </a:lnTo>
                  <a:lnTo>
                    <a:pt x="8490" y="12483"/>
                  </a:lnTo>
                  <a:lnTo>
                    <a:pt x="8341" y="12483"/>
                  </a:lnTo>
                  <a:lnTo>
                    <a:pt x="8192" y="12483"/>
                  </a:lnTo>
                  <a:lnTo>
                    <a:pt x="8192" y="12678"/>
                  </a:lnTo>
                  <a:lnTo>
                    <a:pt x="8192" y="12483"/>
                  </a:lnTo>
                  <a:lnTo>
                    <a:pt x="8043" y="12483"/>
                  </a:lnTo>
                  <a:lnTo>
                    <a:pt x="7894" y="12678"/>
                  </a:lnTo>
                  <a:lnTo>
                    <a:pt x="7745" y="12873"/>
                  </a:lnTo>
                  <a:lnTo>
                    <a:pt x="7596" y="12873"/>
                  </a:lnTo>
                  <a:lnTo>
                    <a:pt x="7596" y="13068"/>
                  </a:lnTo>
                  <a:lnTo>
                    <a:pt x="7447" y="13068"/>
                  </a:lnTo>
                  <a:lnTo>
                    <a:pt x="7149" y="13068"/>
                  </a:lnTo>
                  <a:lnTo>
                    <a:pt x="7000" y="13263"/>
                  </a:lnTo>
                  <a:lnTo>
                    <a:pt x="6851" y="13263"/>
                  </a:lnTo>
                  <a:lnTo>
                    <a:pt x="6851" y="13458"/>
                  </a:lnTo>
                  <a:lnTo>
                    <a:pt x="6703" y="13458"/>
                  </a:lnTo>
                  <a:lnTo>
                    <a:pt x="6554" y="13653"/>
                  </a:lnTo>
                  <a:lnTo>
                    <a:pt x="6405" y="13848"/>
                  </a:lnTo>
                  <a:lnTo>
                    <a:pt x="6256" y="13848"/>
                  </a:lnTo>
                  <a:lnTo>
                    <a:pt x="6256" y="14043"/>
                  </a:lnTo>
                  <a:lnTo>
                    <a:pt x="6107" y="14043"/>
                  </a:lnTo>
                  <a:lnTo>
                    <a:pt x="5958" y="14238"/>
                  </a:lnTo>
                  <a:lnTo>
                    <a:pt x="5958" y="14434"/>
                  </a:lnTo>
                  <a:lnTo>
                    <a:pt x="5958" y="14629"/>
                  </a:lnTo>
                  <a:lnTo>
                    <a:pt x="5958" y="14824"/>
                  </a:lnTo>
                  <a:lnTo>
                    <a:pt x="5958" y="15019"/>
                  </a:lnTo>
                  <a:lnTo>
                    <a:pt x="5958" y="15214"/>
                  </a:lnTo>
                  <a:lnTo>
                    <a:pt x="5958" y="15409"/>
                  </a:lnTo>
                  <a:lnTo>
                    <a:pt x="5958" y="15604"/>
                  </a:lnTo>
                  <a:lnTo>
                    <a:pt x="5958" y="15799"/>
                  </a:lnTo>
                  <a:lnTo>
                    <a:pt x="5958" y="15994"/>
                  </a:lnTo>
                  <a:lnTo>
                    <a:pt x="5958" y="16189"/>
                  </a:lnTo>
                  <a:lnTo>
                    <a:pt x="5958" y="16384"/>
                  </a:lnTo>
                  <a:close/>
                </a:path>
              </a:pathLst>
            </a:custGeom>
            <a:solidFill>
              <a:srgbClr val="00FFFF"/>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21" name="Line 13" descr="White marble"/>
            <p:cNvSpPr>
              <a:spLocks noChangeAspect="1" noChangeShapeType="1"/>
            </p:cNvSpPr>
            <p:nvPr/>
          </p:nvSpPr>
          <p:spPr bwMode="auto">
            <a:xfrm>
              <a:off x="3852" y="1571"/>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22" name="Line 14" descr="White marble"/>
            <p:cNvSpPr>
              <a:spLocks noChangeAspect="1" noChangeShapeType="1"/>
            </p:cNvSpPr>
            <p:nvPr/>
          </p:nvSpPr>
          <p:spPr bwMode="auto">
            <a:xfrm>
              <a:off x="3874" y="1574"/>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23" name="Line 15" descr="White marble"/>
            <p:cNvSpPr>
              <a:spLocks noChangeAspect="1" noChangeShapeType="1"/>
            </p:cNvSpPr>
            <p:nvPr/>
          </p:nvSpPr>
          <p:spPr bwMode="auto">
            <a:xfrm>
              <a:off x="3899" y="1579"/>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24" name="Drawing 684" descr="White marble"/>
            <p:cNvSpPr>
              <a:spLocks noChangeAspect="1"/>
            </p:cNvSpPr>
            <p:nvPr/>
          </p:nvSpPr>
          <p:spPr bwMode="auto">
            <a:xfrm>
              <a:off x="3927" y="1579"/>
              <a:ext cx="14" cy="7"/>
            </a:xfrm>
            <a:custGeom>
              <a:avLst/>
              <a:gdLst/>
              <a:ahLst/>
              <a:cxnLst>
                <a:cxn ang="0">
                  <a:pos x="0" y="16384"/>
                </a:cxn>
                <a:cxn ang="0">
                  <a:pos x="8192" y="16384"/>
                </a:cxn>
                <a:cxn ang="0">
                  <a:pos x="16384" y="8192"/>
                </a:cxn>
                <a:cxn ang="0">
                  <a:pos x="16384" y="16384"/>
                </a:cxn>
                <a:cxn ang="0">
                  <a:pos x="16384" y="8192"/>
                </a:cxn>
                <a:cxn ang="0">
                  <a:pos x="8192" y="0"/>
                </a:cxn>
                <a:cxn ang="0">
                  <a:pos x="8192" y="8192"/>
                </a:cxn>
                <a:cxn ang="0">
                  <a:pos x="0" y="8192"/>
                </a:cxn>
                <a:cxn ang="0">
                  <a:pos x="0" y="16384"/>
                </a:cxn>
              </a:cxnLst>
              <a:rect l="0" t="0" r="r" b="b"/>
              <a:pathLst>
                <a:path w="16384" h="16384">
                  <a:moveTo>
                    <a:pt x="0" y="16384"/>
                  </a:moveTo>
                  <a:lnTo>
                    <a:pt x="8192" y="16384"/>
                  </a:lnTo>
                  <a:lnTo>
                    <a:pt x="16384" y="8192"/>
                  </a:lnTo>
                  <a:lnTo>
                    <a:pt x="16384" y="16384"/>
                  </a:lnTo>
                  <a:lnTo>
                    <a:pt x="16384" y="8192"/>
                  </a:lnTo>
                  <a:lnTo>
                    <a:pt x="8192" y="0"/>
                  </a:lnTo>
                  <a:lnTo>
                    <a:pt x="8192" y="8192"/>
                  </a:lnTo>
                  <a:lnTo>
                    <a:pt x="0" y="8192"/>
                  </a:lnTo>
                  <a:lnTo>
                    <a:pt x="0"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25" name="Nigeria"/>
            <p:cNvSpPr>
              <a:spLocks noChangeAspect="1"/>
            </p:cNvSpPr>
            <p:nvPr/>
          </p:nvSpPr>
          <p:spPr bwMode="auto">
            <a:xfrm>
              <a:off x="1254" y="1989"/>
              <a:ext cx="618" cy="366"/>
            </a:xfrm>
            <a:custGeom>
              <a:avLst/>
              <a:gdLst/>
              <a:ahLst/>
              <a:cxnLst>
                <a:cxn ang="0">
                  <a:pos x="1202" y="2731"/>
                </a:cxn>
                <a:cxn ang="0">
                  <a:pos x="1653" y="1820"/>
                </a:cxn>
                <a:cxn ang="0">
                  <a:pos x="1954" y="910"/>
                </a:cxn>
                <a:cxn ang="0">
                  <a:pos x="2405" y="182"/>
                </a:cxn>
                <a:cxn ang="0">
                  <a:pos x="3307" y="0"/>
                </a:cxn>
                <a:cxn ang="0">
                  <a:pos x="4209" y="0"/>
                </a:cxn>
                <a:cxn ang="0">
                  <a:pos x="4960" y="364"/>
                </a:cxn>
                <a:cxn ang="0">
                  <a:pos x="5562" y="1092"/>
                </a:cxn>
                <a:cxn ang="0">
                  <a:pos x="6163" y="1456"/>
                </a:cxn>
                <a:cxn ang="0">
                  <a:pos x="6914" y="728"/>
                </a:cxn>
                <a:cxn ang="0">
                  <a:pos x="7666" y="910"/>
                </a:cxn>
                <a:cxn ang="0">
                  <a:pos x="8417" y="1456"/>
                </a:cxn>
                <a:cxn ang="0">
                  <a:pos x="9319" y="1638"/>
                </a:cxn>
                <a:cxn ang="0">
                  <a:pos x="9921" y="1274"/>
                </a:cxn>
                <a:cxn ang="0">
                  <a:pos x="10522" y="910"/>
                </a:cxn>
                <a:cxn ang="0">
                  <a:pos x="11273" y="728"/>
                </a:cxn>
                <a:cxn ang="0">
                  <a:pos x="11875" y="728"/>
                </a:cxn>
                <a:cxn ang="0">
                  <a:pos x="12777" y="910"/>
                </a:cxn>
                <a:cxn ang="0">
                  <a:pos x="13528" y="910"/>
                </a:cxn>
                <a:cxn ang="0">
                  <a:pos x="13979" y="364"/>
                </a:cxn>
                <a:cxn ang="0">
                  <a:pos x="14731" y="364"/>
                </a:cxn>
                <a:cxn ang="0">
                  <a:pos x="15632" y="2002"/>
                </a:cxn>
                <a:cxn ang="0">
                  <a:pos x="16234" y="2731"/>
                </a:cxn>
                <a:cxn ang="0">
                  <a:pos x="16384" y="3459"/>
                </a:cxn>
                <a:cxn ang="0">
                  <a:pos x="15783" y="4005"/>
                </a:cxn>
                <a:cxn ang="0">
                  <a:pos x="15031" y="4551"/>
                </a:cxn>
                <a:cxn ang="0">
                  <a:pos x="14731" y="5643"/>
                </a:cxn>
                <a:cxn ang="0">
                  <a:pos x="14430" y="6554"/>
                </a:cxn>
                <a:cxn ang="0">
                  <a:pos x="14280" y="7464"/>
                </a:cxn>
                <a:cxn ang="0">
                  <a:pos x="13979" y="8374"/>
                </a:cxn>
                <a:cxn ang="0">
                  <a:pos x="13378" y="9102"/>
                </a:cxn>
                <a:cxn ang="0">
                  <a:pos x="13077" y="10012"/>
                </a:cxn>
                <a:cxn ang="0">
                  <a:pos x="12777" y="11105"/>
                </a:cxn>
                <a:cxn ang="0">
                  <a:pos x="12326" y="12015"/>
                </a:cxn>
                <a:cxn ang="0">
                  <a:pos x="11574" y="12561"/>
                </a:cxn>
                <a:cxn ang="0">
                  <a:pos x="10973" y="11833"/>
                </a:cxn>
                <a:cxn ang="0">
                  <a:pos x="10221" y="11833"/>
                </a:cxn>
                <a:cxn ang="0">
                  <a:pos x="9319" y="12379"/>
                </a:cxn>
                <a:cxn ang="0">
                  <a:pos x="8568" y="13471"/>
                </a:cxn>
                <a:cxn ang="0">
                  <a:pos x="8417" y="14564"/>
                </a:cxn>
                <a:cxn ang="0">
                  <a:pos x="7967" y="15474"/>
                </a:cxn>
                <a:cxn ang="0">
                  <a:pos x="7065" y="15838"/>
                </a:cxn>
                <a:cxn ang="0">
                  <a:pos x="5712" y="16020"/>
                </a:cxn>
                <a:cxn ang="0">
                  <a:pos x="4810" y="16020"/>
                </a:cxn>
                <a:cxn ang="0">
                  <a:pos x="3758" y="14746"/>
                </a:cxn>
                <a:cxn ang="0">
                  <a:pos x="3307" y="13653"/>
                </a:cxn>
                <a:cxn ang="0">
                  <a:pos x="1954" y="12743"/>
                </a:cxn>
                <a:cxn ang="0">
                  <a:pos x="150" y="12743"/>
                </a:cxn>
                <a:cxn ang="0">
                  <a:pos x="0" y="11833"/>
                </a:cxn>
                <a:cxn ang="0">
                  <a:pos x="150" y="10923"/>
                </a:cxn>
                <a:cxn ang="0">
                  <a:pos x="150" y="9830"/>
                </a:cxn>
                <a:cxn ang="0">
                  <a:pos x="451" y="8374"/>
                </a:cxn>
                <a:cxn ang="0">
                  <a:pos x="601" y="7282"/>
                </a:cxn>
                <a:cxn ang="0">
                  <a:pos x="1202" y="6736"/>
                </a:cxn>
                <a:cxn ang="0">
                  <a:pos x="1353" y="5825"/>
                </a:cxn>
                <a:cxn ang="0">
                  <a:pos x="1503" y="4915"/>
                </a:cxn>
                <a:cxn ang="0">
                  <a:pos x="1202" y="4187"/>
                </a:cxn>
              </a:cxnLst>
              <a:rect l="0" t="0" r="r" b="b"/>
              <a:pathLst>
                <a:path w="16384" h="16384">
                  <a:moveTo>
                    <a:pt x="1353" y="3459"/>
                  </a:moveTo>
                  <a:lnTo>
                    <a:pt x="1353" y="3277"/>
                  </a:lnTo>
                  <a:lnTo>
                    <a:pt x="1353" y="3095"/>
                  </a:lnTo>
                  <a:lnTo>
                    <a:pt x="1202" y="3095"/>
                  </a:lnTo>
                  <a:lnTo>
                    <a:pt x="1202" y="2913"/>
                  </a:lnTo>
                  <a:lnTo>
                    <a:pt x="1202" y="2731"/>
                  </a:lnTo>
                  <a:lnTo>
                    <a:pt x="1202" y="2549"/>
                  </a:lnTo>
                  <a:lnTo>
                    <a:pt x="1202" y="2367"/>
                  </a:lnTo>
                  <a:lnTo>
                    <a:pt x="1202" y="2185"/>
                  </a:lnTo>
                  <a:lnTo>
                    <a:pt x="1353" y="2185"/>
                  </a:lnTo>
                  <a:lnTo>
                    <a:pt x="1503" y="2002"/>
                  </a:lnTo>
                  <a:lnTo>
                    <a:pt x="1653" y="1820"/>
                  </a:lnTo>
                  <a:lnTo>
                    <a:pt x="1804" y="1638"/>
                  </a:lnTo>
                  <a:lnTo>
                    <a:pt x="1804" y="1456"/>
                  </a:lnTo>
                  <a:lnTo>
                    <a:pt x="1954" y="1456"/>
                  </a:lnTo>
                  <a:lnTo>
                    <a:pt x="1954" y="1274"/>
                  </a:lnTo>
                  <a:lnTo>
                    <a:pt x="1954" y="1092"/>
                  </a:lnTo>
                  <a:lnTo>
                    <a:pt x="1954" y="910"/>
                  </a:lnTo>
                  <a:lnTo>
                    <a:pt x="1954" y="728"/>
                  </a:lnTo>
                  <a:lnTo>
                    <a:pt x="2104" y="546"/>
                  </a:lnTo>
                  <a:lnTo>
                    <a:pt x="2255" y="546"/>
                  </a:lnTo>
                  <a:lnTo>
                    <a:pt x="2255" y="364"/>
                  </a:lnTo>
                  <a:lnTo>
                    <a:pt x="2405" y="364"/>
                  </a:lnTo>
                  <a:lnTo>
                    <a:pt x="2405" y="182"/>
                  </a:lnTo>
                  <a:lnTo>
                    <a:pt x="2555" y="182"/>
                  </a:lnTo>
                  <a:lnTo>
                    <a:pt x="2706" y="182"/>
                  </a:lnTo>
                  <a:lnTo>
                    <a:pt x="2856" y="0"/>
                  </a:lnTo>
                  <a:lnTo>
                    <a:pt x="3006" y="0"/>
                  </a:lnTo>
                  <a:lnTo>
                    <a:pt x="3157" y="0"/>
                  </a:lnTo>
                  <a:lnTo>
                    <a:pt x="3307" y="0"/>
                  </a:lnTo>
                  <a:lnTo>
                    <a:pt x="3457" y="0"/>
                  </a:lnTo>
                  <a:lnTo>
                    <a:pt x="3607" y="0"/>
                  </a:lnTo>
                  <a:lnTo>
                    <a:pt x="3758" y="0"/>
                  </a:lnTo>
                  <a:lnTo>
                    <a:pt x="3908" y="0"/>
                  </a:lnTo>
                  <a:lnTo>
                    <a:pt x="4058" y="0"/>
                  </a:lnTo>
                  <a:lnTo>
                    <a:pt x="4209" y="0"/>
                  </a:lnTo>
                  <a:lnTo>
                    <a:pt x="4359" y="0"/>
                  </a:lnTo>
                  <a:lnTo>
                    <a:pt x="4359" y="182"/>
                  </a:lnTo>
                  <a:lnTo>
                    <a:pt x="4509" y="182"/>
                  </a:lnTo>
                  <a:lnTo>
                    <a:pt x="4660" y="364"/>
                  </a:lnTo>
                  <a:lnTo>
                    <a:pt x="4810" y="364"/>
                  </a:lnTo>
                  <a:lnTo>
                    <a:pt x="4960" y="364"/>
                  </a:lnTo>
                  <a:lnTo>
                    <a:pt x="4960" y="546"/>
                  </a:lnTo>
                  <a:lnTo>
                    <a:pt x="5111" y="546"/>
                  </a:lnTo>
                  <a:lnTo>
                    <a:pt x="5111" y="728"/>
                  </a:lnTo>
                  <a:lnTo>
                    <a:pt x="5261" y="728"/>
                  </a:lnTo>
                  <a:lnTo>
                    <a:pt x="5411" y="910"/>
                  </a:lnTo>
                  <a:lnTo>
                    <a:pt x="5562" y="1092"/>
                  </a:lnTo>
                  <a:lnTo>
                    <a:pt x="5712" y="1092"/>
                  </a:lnTo>
                  <a:lnTo>
                    <a:pt x="5712" y="1274"/>
                  </a:lnTo>
                  <a:lnTo>
                    <a:pt x="5862" y="1274"/>
                  </a:lnTo>
                  <a:lnTo>
                    <a:pt x="5862" y="1456"/>
                  </a:lnTo>
                  <a:lnTo>
                    <a:pt x="6012" y="1456"/>
                  </a:lnTo>
                  <a:lnTo>
                    <a:pt x="6163" y="1456"/>
                  </a:lnTo>
                  <a:lnTo>
                    <a:pt x="6163" y="1274"/>
                  </a:lnTo>
                  <a:lnTo>
                    <a:pt x="6313" y="1092"/>
                  </a:lnTo>
                  <a:lnTo>
                    <a:pt x="6463" y="1092"/>
                  </a:lnTo>
                  <a:lnTo>
                    <a:pt x="6614" y="910"/>
                  </a:lnTo>
                  <a:lnTo>
                    <a:pt x="6764" y="910"/>
                  </a:lnTo>
                  <a:lnTo>
                    <a:pt x="6914" y="728"/>
                  </a:lnTo>
                  <a:lnTo>
                    <a:pt x="7065" y="728"/>
                  </a:lnTo>
                  <a:lnTo>
                    <a:pt x="7215" y="728"/>
                  </a:lnTo>
                  <a:lnTo>
                    <a:pt x="7365" y="728"/>
                  </a:lnTo>
                  <a:lnTo>
                    <a:pt x="7365" y="910"/>
                  </a:lnTo>
                  <a:lnTo>
                    <a:pt x="7516" y="910"/>
                  </a:lnTo>
                  <a:lnTo>
                    <a:pt x="7666" y="910"/>
                  </a:lnTo>
                  <a:lnTo>
                    <a:pt x="7666" y="1092"/>
                  </a:lnTo>
                  <a:lnTo>
                    <a:pt x="7816" y="1092"/>
                  </a:lnTo>
                  <a:lnTo>
                    <a:pt x="7967" y="1274"/>
                  </a:lnTo>
                  <a:lnTo>
                    <a:pt x="8117" y="1274"/>
                  </a:lnTo>
                  <a:lnTo>
                    <a:pt x="8267" y="1456"/>
                  </a:lnTo>
                  <a:lnTo>
                    <a:pt x="8417" y="1456"/>
                  </a:lnTo>
                  <a:lnTo>
                    <a:pt x="8417" y="1638"/>
                  </a:lnTo>
                  <a:lnTo>
                    <a:pt x="8718" y="1638"/>
                  </a:lnTo>
                  <a:lnTo>
                    <a:pt x="8868" y="1638"/>
                  </a:lnTo>
                  <a:lnTo>
                    <a:pt x="9019" y="1638"/>
                  </a:lnTo>
                  <a:lnTo>
                    <a:pt x="9169" y="1638"/>
                  </a:lnTo>
                  <a:lnTo>
                    <a:pt x="9319" y="1638"/>
                  </a:lnTo>
                  <a:lnTo>
                    <a:pt x="9470" y="1638"/>
                  </a:lnTo>
                  <a:lnTo>
                    <a:pt x="9620" y="1638"/>
                  </a:lnTo>
                  <a:lnTo>
                    <a:pt x="9620" y="1456"/>
                  </a:lnTo>
                  <a:lnTo>
                    <a:pt x="9770" y="1456"/>
                  </a:lnTo>
                  <a:lnTo>
                    <a:pt x="9921" y="1456"/>
                  </a:lnTo>
                  <a:lnTo>
                    <a:pt x="9921" y="1274"/>
                  </a:lnTo>
                  <a:lnTo>
                    <a:pt x="10071" y="1274"/>
                  </a:lnTo>
                  <a:lnTo>
                    <a:pt x="10071" y="1092"/>
                  </a:lnTo>
                  <a:lnTo>
                    <a:pt x="10221" y="1092"/>
                  </a:lnTo>
                  <a:lnTo>
                    <a:pt x="10372" y="1092"/>
                  </a:lnTo>
                  <a:lnTo>
                    <a:pt x="10372" y="910"/>
                  </a:lnTo>
                  <a:lnTo>
                    <a:pt x="10522" y="910"/>
                  </a:lnTo>
                  <a:lnTo>
                    <a:pt x="10522" y="728"/>
                  </a:lnTo>
                  <a:lnTo>
                    <a:pt x="10672" y="728"/>
                  </a:lnTo>
                  <a:lnTo>
                    <a:pt x="10822" y="728"/>
                  </a:lnTo>
                  <a:lnTo>
                    <a:pt x="10973" y="728"/>
                  </a:lnTo>
                  <a:lnTo>
                    <a:pt x="11123" y="728"/>
                  </a:lnTo>
                  <a:lnTo>
                    <a:pt x="11273" y="728"/>
                  </a:lnTo>
                  <a:lnTo>
                    <a:pt x="11424" y="728"/>
                  </a:lnTo>
                  <a:lnTo>
                    <a:pt x="11574" y="728"/>
                  </a:lnTo>
                  <a:lnTo>
                    <a:pt x="11574" y="910"/>
                  </a:lnTo>
                  <a:lnTo>
                    <a:pt x="11724" y="910"/>
                  </a:lnTo>
                  <a:lnTo>
                    <a:pt x="11724" y="728"/>
                  </a:lnTo>
                  <a:lnTo>
                    <a:pt x="11875" y="728"/>
                  </a:lnTo>
                  <a:lnTo>
                    <a:pt x="12025" y="728"/>
                  </a:lnTo>
                  <a:lnTo>
                    <a:pt x="12326" y="728"/>
                  </a:lnTo>
                  <a:lnTo>
                    <a:pt x="12476" y="728"/>
                  </a:lnTo>
                  <a:lnTo>
                    <a:pt x="12626" y="728"/>
                  </a:lnTo>
                  <a:lnTo>
                    <a:pt x="12777" y="728"/>
                  </a:lnTo>
                  <a:lnTo>
                    <a:pt x="12777" y="910"/>
                  </a:lnTo>
                  <a:lnTo>
                    <a:pt x="12927" y="910"/>
                  </a:lnTo>
                  <a:lnTo>
                    <a:pt x="13077" y="910"/>
                  </a:lnTo>
                  <a:lnTo>
                    <a:pt x="13077" y="1092"/>
                  </a:lnTo>
                  <a:lnTo>
                    <a:pt x="13227" y="1092"/>
                  </a:lnTo>
                  <a:lnTo>
                    <a:pt x="13378" y="1092"/>
                  </a:lnTo>
                  <a:lnTo>
                    <a:pt x="13528" y="910"/>
                  </a:lnTo>
                  <a:lnTo>
                    <a:pt x="13678" y="910"/>
                  </a:lnTo>
                  <a:lnTo>
                    <a:pt x="13678" y="728"/>
                  </a:lnTo>
                  <a:lnTo>
                    <a:pt x="13829" y="728"/>
                  </a:lnTo>
                  <a:lnTo>
                    <a:pt x="13829" y="546"/>
                  </a:lnTo>
                  <a:lnTo>
                    <a:pt x="13979" y="546"/>
                  </a:lnTo>
                  <a:lnTo>
                    <a:pt x="13979" y="364"/>
                  </a:lnTo>
                  <a:lnTo>
                    <a:pt x="14129" y="364"/>
                  </a:lnTo>
                  <a:lnTo>
                    <a:pt x="14280" y="364"/>
                  </a:lnTo>
                  <a:lnTo>
                    <a:pt x="14430" y="364"/>
                  </a:lnTo>
                  <a:lnTo>
                    <a:pt x="14430" y="182"/>
                  </a:lnTo>
                  <a:lnTo>
                    <a:pt x="14580" y="0"/>
                  </a:lnTo>
                  <a:lnTo>
                    <a:pt x="14731" y="364"/>
                  </a:lnTo>
                  <a:lnTo>
                    <a:pt x="14731" y="546"/>
                  </a:lnTo>
                  <a:lnTo>
                    <a:pt x="15031" y="910"/>
                  </a:lnTo>
                  <a:lnTo>
                    <a:pt x="15332" y="1092"/>
                  </a:lnTo>
                  <a:lnTo>
                    <a:pt x="15332" y="1274"/>
                  </a:lnTo>
                  <a:lnTo>
                    <a:pt x="15482" y="1638"/>
                  </a:lnTo>
                  <a:lnTo>
                    <a:pt x="15632" y="2002"/>
                  </a:lnTo>
                  <a:lnTo>
                    <a:pt x="15933" y="2185"/>
                  </a:lnTo>
                  <a:lnTo>
                    <a:pt x="15933" y="2367"/>
                  </a:lnTo>
                  <a:lnTo>
                    <a:pt x="16083" y="2367"/>
                  </a:lnTo>
                  <a:lnTo>
                    <a:pt x="16234" y="2367"/>
                  </a:lnTo>
                  <a:lnTo>
                    <a:pt x="16234" y="2549"/>
                  </a:lnTo>
                  <a:lnTo>
                    <a:pt x="16234" y="2731"/>
                  </a:lnTo>
                  <a:lnTo>
                    <a:pt x="16384" y="2731"/>
                  </a:lnTo>
                  <a:lnTo>
                    <a:pt x="16384" y="2913"/>
                  </a:lnTo>
                  <a:lnTo>
                    <a:pt x="16234" y="2913"/>
                  </a:lnTo>
                  <a:lnTo>
                    <a:pt x="16234" y="3095"/>
                  </a:lnTo>
                  <a:lnTo>
                    <a:pt x="16234" y="3277"/>
                  </a:lnTo>
                  <a:lnTo>
                    <a:pt x="16384" y="3459"/>
                  </a:lnTo>
                  <a:lnTo>
                    <a:pt x="16384" y="3641"/>
                  </a:lnTo>
                  <a:lnTo>
                    <a:pt x="16234" y="3641"/>
                  </a:lnTo>
                  <a:lnTo>
                    <a:pt x="16083" y="3823"/>
                  </a:lnTo>
                  <a:lnTo>
                    <a:pt x="15933" y="3823"/>
                  </a:lnTo>
                  <a:lnTo>
                    <a:pt x="15933" y="4005"/>
                  </a:lnTo>
                  <a:lnTo>
                    <a:pt x="15783" y="4005"/>
                  </a:lnTo>
                  <a:lnTo>
                    <a:pt x="15783" y="4187"/>
                  </a:lnTo>
                  <a:lnTo>
                    <a:pt x="15482" y="4187"/>
                  </a:lnTo>
                  <a:lnTo>
                    <a:pt x="15332" y="4187"/>
                  </a:lnTo>
                  <a:lnTo>
                    <a:pt x="15332" y="4369"/>
                  </a:lnTo>
                  <a:lnTo>
                    <a:pt x="15182" y="4551"/>
                  </a:lnTo>
                  <a:lnTo>
                    <a:pt x="15031" y="4551"/>
                  </a:lnTo>
                  <a:lnTo>
                    <a:pt x="15031" y="4733"/>
                  </a:lnTo>
                  <a:lnTo>
                    <a:pt x="14881" y="4915"/>
                  </a:lnTo>
                  <a:lnTo>
                    <a:pt x="14881" y="5097"/>
                  </a:lnTo>
                  <a:lnTo>
                    <a:pt x="14881" y="5279"/>
                  </a:lnTo>
                  <a:lnTo>
                    <a:pt x="14731" y="5461"/>
                  </a:lnTo>
                  <a:lnTo>
                    <a:pt x="14731" y="5643"/>
                  </a:lnTo>
                  <a:lnTo>
                    <a:pt x="14731" y="5825"/>
                  </a:lnTo>
                  <a:lnTo>
                    <a:pt x="14580" y="6007"/>
                  </a:lnTo>
                  <a:lnTo>
                    <a:pt x="14580" y="6190"/>
                  </a:lnTo>
                  <a:lnTo>
                    <a:pt x="14430" y="6190"/>
                  </a:lnTo>
                  <a:lnTo>
                    <a:pt x="14430" y="6372"/>
                  </a:lnTo>
                  <a:lnTo>
                    <a:pt x="14430" y="6554"/>
                  </a:lnTo>
                  <a:lnTo>
                    <a:pt x="14430" y="6736"/>
                  </a:lnTo>
                  <a:lnTo>
                    <a:pt x="14280" y="6736"/>
                  </a:lnTo>
                  <a:lnTo>
                    <a:pt x="14280" y="6918"/>
                  </a:lnTo>
                  <a:lnTo>
                    <a:pt x="14280" y="7100"/>
                  </a:lnTo>
                  <a:lnTo>
                    <a:pt x="14280" y="7282"/>
                  </a:lnTo>
                  <a:lnTo>
                    <a:pt x="14280" y="7464"/>
                  </a:lnTo>
                  <a:lnTo>
                    <a:pt x="14129" y="7646"/>
                  </a:lnTo>
                  <a:lnTo>
                    <a:pt x="14129" y="7828"/>
                  </a:lnTo>
                  <a:lnTo>
                    <a:pt x="14129" y="8010"/>
                  </a:lnTo>
                  <a:lnTo>
                    <a:pt x="14129" y="8192"/>
                  </a:lnTo>
                  <a:lnTo>
                    <a:pt x="14129" y="8374"/>
                  </a:lnTo>
                  <a:lnTo>
                    <a:pt x="13979" y="8374"/>
                  </a:lnTo>
                  <a:lnTo>
                    <a:pt x="13979" y="8556"/>
                  </a:lnTo>
                  <a:lnTo>
                    <a:pt x="13829" y="8556"/>
                  </a:lnTo>
                  <a:lnTo>
                    <a:pt x="13678" y="8738"/>
                  </a:lnTo>
                  <a:lnTo>
                    <a:pt x="13528" y="8738"/>
                  </a:lnTo>
                  <a:lnTo>
                    <a:pt x="13378" y="8920"/>
                  </a:lnTo>
                  <a:lnTo>
                    <a:pt x="13378" y="9102"/>
                  </a:lnTo>
                  <a:lnTo>
                    <a:pt x="13378" y="9284"/>
                  </a:lnTo>
                  <a:lnTo>
                    <a:pt x="13227" y="9284"/>
                  </a:lnTo>
                  <a:lnTo>
                    <a:pt x="13227" y="9648"/>
                  </a:lnTo>
                  <a:lnTo>
                    <a:pt x="13227" y="9830"/>
                  </a:lnTo>
                  <a:lnTo>
                    <a:pt x="13077" y="9830"/>
                  </a:lnTo>
                  <a:lnTo>
                    <a:pt x="13077" y="10012"/>
                  </a:lnTo>
                  <a:lnTo>
                    <a:pt x="13077" y="10377"/>
                  </a:lnTo>
                  <a:lnTo>
                    <a:pt x="12927" y="10377"/>
                  </a:lnTo>
                  <a:lnTo>
                    <a:pt x="12927" y="10559"/>
                  </a:lnTo>
                  <a:lnTo>
                    <a:pt x="12927" y="10741"/>
                  </a:lnTo>
                  <a:lnTo>
                    <a:pt x="12777" y="10923"/>
                  </a:lnTo>
                  <a:lnTo>
                    <a:pt x="12777" y="11105"/>
                  </a:lnTo>
                  <a:lnTo>
                    <a:pt x="12626" y="11287"/>
                  </a:lnTo>
                  <a:lnTo>
                    <a:pt x="12626" y="11469"/>
                  </a:lnTo>
                  <a:lnTo>
                    <a:pt x="12476" y="11469"/>
                  </a:lnTo>
                  <a:lnTo>
                    <a:pt x="12476" y="11651"/>
                  </a:lnTo>
                  <a:lnTo>
                    <a:pt x="12326" y="11833"/>
                  </a:lnTo>
                  <a:lnTo>
                    <a:pt x="12326" y="12015"/>
                  </a:lnTo>
                  <a:lnTo>
                    <a:pt x="12326" y="12197"/>
                  </a:lnTo>
                  <a:lnTo>
                    <a:pt x="12175" y="12379"/>
                  </a:lnTo>
                  <a:lnTo>
                    <a:pt x="12025" y="12379"/>
                  </a:lnTo>
                  <a:lnTo>
                    <a:pt x="12025" y="12561"/>
                  </a:lnTo>
                  <a:lnTo>
                    <a:pt x="11724" y="12561"/>
                  </a:lnTo>
                  <a:lnTo>
                    <a:pt x="11574" y="12561"/>
                  </a:lnTo>
                  <a:lnTo>
                    <a:pt x="11424" y="12379"/>
                  </a:lnTo>
                  <a:lnTo>
                    <a:pt x="11424" y="12197"/>
                  </a:lnTo>
                  <a:lnTo>
                    <a:pt x="11273" y="12197"/>
                  </a:lnTo>
                  <a:lnTo>
                    <a:pt x="11273" y="12015"/>
                  </a:lnTo>
                  <a:lnTo>
                    <a:pt x="11123" y="11833"/>
                  </a:lnTo>
                  <a:lnTo>
                    <a:pt x="10973" y="11833"/>
                  </a:lnTo>
                  <a:lnTo>
                    <a:pt x="10973" y="11651"/>
                  </a:lnTo>
                  <a:lnTo>
                    <a:pt x="10822" y="11651"/>
                  </a:lnTo>
                  <a:lnTo>
                    <a:pt x="10672" y="11651"/>
                  </a:lnTo>
                  <a:lnTo>
                    <a:pt x="10522" y="11651"/>
                  </a:lnTo>
                  <a:lnTo>
                    <a:pt x="10372" y="11651"/>
                  </a:lnTo>
                  <a:lnTo>
                    <a:pt x="10221" y="11833"/>
                  </a:lnTo>
                  <a:lnTo>
                    <a:pt x="10071" y="11833"/>
                  </a:lnTo>
                  <a:lnTo>
                    <a:pt x="9921" y="11833"/>
                  </a:lnTo>
                  <a:lnTo>
                    <a:pt x="9620" y="11833"/>
                  </a:lnTo>
                  <a:lnTo>
                    <a:pt x="9470" y="12015"/>
                  </a:lnTo>
                  <a:lnTo>
                    <a:pt x="9470" y="12379"/>
                  </a:lnTo>
                  <a:lnTo>
                    <a:pt x="9319" y="12379"/>
                  </a:lnTo>
                  <a:lnTo>
                    <a:pt x="9169" y="12379"/>
                  </a:lnTo>
                  <a:lnTo>
                    <a:pt x="9169" y="12561"/>
                  </a:lnTo>
                  <a:lnTo>
                    <a:pt x="9019" y="12743"/>
                  </a:lnTo>
                  <a:lnTo>
                    <a:pt x="8868" y="12925"/>
                  </a:lnTo>
                  <a:lnTo>
                    <a:pt x="8718" y="13107"/>
                  </a:lnTo>
                  <a:lnTo>
                    <a:pt x="8568" y="13471"/>
                  </a:lnTo>
                  <a:lnTo>
                    <a:pt x="8568" y="13653"/>
                  </a:lnTo>
                  <a:lnTo>
                    <a:pt x="8568" y="13835"/>
                  </a:lnTo>
                  <a:lnTo>
                    <a:pt x="8417" y="14017"/>
                  </a:lnTo>
                  <a:lnTo>
                    <a:pt x="8417" y="14199"/>
                  </a:lnTo>
                  <a:lnTo>
                    <a:pt x="8417" y="14382"/>
                  </a:lnTo>
                  <a:lnTo>
                    <a:pt x="8417" y="14564"/>
                  </a:lnTo>
                  <a:lnTo>
                    <a:pt x="8417" y="14746"/>
                  </a:lnTo>
                  <a:lnTo>
                    <a:pt x="8267" y="14746"/>
                  </a:lnTo>
                  <a:lnTo>
                    <a:pt x="8267" y="14928"/>
                  </a:lnTo>
                  <a:lnTo>
                    <a:pt x="8117" y="15110"/>
                  </a:lnTo>
                  <a:lnTo>
                    <a:pt x="7967" y="15292"/>
                  </a:lnTo>
                  <a:lnTo>
                    <a:pt x="7967" y="15474"/>
                  </a:lnTo>
                  <a:lnTo>
                    <a:pt x="7967" y="15292"/>
                  </a:lnTo>
                  <a:lnTo>
                    <a:pt x="7816" y="15292"/>
                  </a:lnTo>
                  <a:lnTo>
                    <a:pt x="7666" y="15474"/>
                  </a:lnTo>
                  <a:lnTo>
                    <a:pt x="7666" y="15838"/>
                  </a:lnTo>
                  <a:lnTo>
                    <a:pt x="7365" y="15838"/>
                  </a:lnTo>
                  <a:lnTo>
                    <a:pt x="7065" y="15838"/>
                  </a:lnTo>
                  <a:lnTo>
                    <a:pt x="6764" y="15838"/>
                  </a:lnTo>
                  <a:lnTo>
                    <a:pt x="6313" y="15656"/>
                  </a:lnTo>
                  <a:lnTo>
                    <a:pt x="6163" y="15656"/>
                  </a:lnTo>
                  <a:lnTo>
                    <a:pt x="6012" y="15838"/>
                  </a:lnTo>
                  <a:lnTo>
                    <a:pt x="5862" y="16020"/>
                  </a:lnTo>
                  <a:lnTo>
                    <a:pt x="5712" y="16020"/>
                  </a:lnTo>
                  <a:lnTo>
                    <a:pt x="5712" y="16202"/>
                  </a:lnTo>
                  <a:lnTo>
                    <a:pt x="5562" y="16020"/>
                  </a:lnTo>
                  <a:lnTo>
                    <a:pt x="5411" y="16020"/>
                  </a:lnTo>
                  <a:lnTo>
                    <a:pt x="5261" y="16202"/>
                  </a:lnTo>
                  <a:lnTo>
                    <a:pt x="4960" y="16384"/>
                  </a:lnTo>
                  <a:lnTo>
                    <a:pt x="4810" y="16020"/>
                  </a:lnTo>
                  <a:lnTo>
                    <a:pt x="4660" y="16020"/>
                  </a:lnTo>
                  <a:lnTo>
                    <a:pt x="4359" y="16020"/>
                  </a:lnTo>
                  <a:lnTo>
                    <a:pt x="4209" y="15656"/>
                  </a:lnTo>
                  <a:lnTo>
                    <a:pt x="4058" y="15474"/>
                  </a:lnTo>
                  <a:lnTo>
                    <a:pt x="3908" y="15292"/>
                  </a:lnTo>
                  <a:lnTo>
                    <a:pt x="3758" y="14746"/>
                  </a:lnTo>
                  <a:lnTo>
                    <a:pt x="3758" y="14382"/>
                  </a:lnTo>
                  <a:lnTo>
                    <a:pt x="3908" y="14382"/>
                  </a:lnTo>
                  <a:lnTo>
                    <a:pt x="3758" y="14382"/>
                  </a:lnTo>
                  <a:lnTo>
                    <a:pt x="3607" y="14199"/>
                  </a:lnTo>
                  <a:lnTo>
                    <a:pt x="3457" y="13835"/>
                  </a:lnTo>
                  <a:lnTo>
                    <a:pt x="3307" y="13653"/>
                  </a:lnTo>
                  <a:lnTo>
                    <a:pt x="3157" y="13471"/>
                  </a:lnTo>
                  <a:lnTo>
                    <a:pt x="3006" y="13107"/>
                  </a:lnTo>
                  <a:lnTo>
                    <a:pt x="2706" y="12925"/>
                  </a:lnTo>
                  <a:lnTo>
                    <a:pt x="2555" y="12743"/>
                  </a:lnTo>
                  <a:lnTo>
                    <a:pt x="2255" y="12743"/>
                  </a:lnTo>
                  <a:lnTo>
                    <a:pt x="1954" y="12743"/>
                  </a:lnTo>
                  <a:lnTo>
                    <a:pt x="1653" y="12561"/>
                  </a:lnTo>
                  <a:lnTo>
                    <a:pt x="1202" y="12743"/>
                  </a:lnTo>
                  <a:lnTo>
                    <a:pt x="752" y="12743"/>
                  </a:lnTo>
                  <a:lnTo>
                    <a:pt x="451" y="12743"/>
                  </a:lnTo>
                  <a:lnTo>
                    <a:pt x="301" y="12743"/>
                  </a:lnTo>
                  <a:lnTo>
                    <a:pt x="150" y="12743"/>
                  </a:lnTo>
                  <a:lnTo>
                    <a:pt x="150" y="12561"/>
                  </a:lnTo>
                  <a:lnTo>
                    <a:pt x="150" y="12379"/>
                  </a:lnTo>
                  <a:lnTo>
                    <a:pt x="150" y="12197"/>
                  </a:lnTo>
                  <a:lnTo>
                    <a:pt x="150" y="12015"/>
                  </a:lnTo>
                  <a:lnTo>
                    <a:pt x="0" y="12015"/>
                  </a:lnTo>
                  <a:lnTo>
                    <a:pt x="0" y="11833"/>
                  </a:lnTo>
                  <a:lnTo>
                    <a:pt x="0" y="11651"/>
                  </a:lnTo>
                  <a:lnTo>
                    <a:pt x="0" y="11469"/>
                  </a:lnTo>
                  <a:lnTo>
                    <a:pt x="0" y="11287"/>
                  </a:lnTo>
                  <a:lnTo>
                    <a:pt x="150" y="11287"/>
                  </a:lnTo>
                  <a:lnTo>
                    <a:pt x="150" y="11105"/>
                  </a:lnTo>
                  <a:lnTo>
                    <a:pt x="150" y="10923"/>
                  </a:lnTo>
                  <a:lnTo>
                    <a:pt x="150" y="10741"/>
                  </a:lnTo>
                  <a:lnTo>
                    <a:pt x="150" y="10559"/>
                  </a:lnTo>
                  <a:lnTo>
                    <a:pt x="150" y="10377"/>
                  </a:lnTo>
                  <a:lnTo>
                    <a:pt x="150" y="10194"/>
                  </a:lnTo>
                  <a:lnTo>
                    <a:pt x="150" y="10012"/>
                  </a:lnTo>
                  <a:lnTo>
                    <a:pt x="150" y="9830"/>
                  </a:lnTo>
                  <a:lnTo>
                    <a:pt x="150" y="9648"/>
                  </a:lnTo>
                  <a:lnTo>
                    <a:pt x="150" y="9466"/>
                  </a:lnTo>
                  <a:lnTo>
                    <a:pt x="150" y="9102"/>
                  </a:lnTo>
                  <a:lnTo>
                    <a:pt x="301" y="8738"/>
                  </a:lnTo>
                  <a:lnTo>
                    <a:pt x="301" y="8556"/>
                  </a:lnTo>
                  <a:lnTo>
                    <a:pt x="451" y="8374"/>
                  </a:lnTo>
                  <a:lnTo>
                    <a:pt x="451" y="8192"/>
                  </a:lnTo>
                  <a:lnTo>
                    <a:pt x="601" y="8010"/>
                  </a:lnTo>
                  <a:lnTo>
                    <a:pt x="601" y="7828"/>
                  </a:lnTo>
                  <a:lnTo>
                    <a:pt x="601" y="7646"/>
                  </a:lnTo>
                  <a:lnTo>
                    <a:pt x="601" y="7464"/>
                  </a:lnTo>
                  <a:lnTo>
                    <a:pt x="601" y="7282"/>
                  </a:lnTo>
                  <a:lnTo>
                    <a:pt x="752" y="7282"/>
                  </a:lnTo>
                  <a:lnTo>
                    <a:pt x="902" y="7100"/>
                  </a:lnTo>
                  <a:lnTo>
                    <a:pt x="902" y="6918"/>
                  </a:lnTo>
                  <a:lnTo>
                    <a:pt x="1052" y="6918"/>
                  </a:lnTo>
                  <a:lnTo>
                    <a:pt x="1052" y="6736"/>
                  </a:lnTo>
                  <a:lnTo>
                    <a:pt x="1202" y="6736"/>
                  </a:lnTo>
                  <a:lnTo>
                    <a:pt x="1202" y="6554"/>
                  </a:lnTo>
                  <a:lnTo>
                    <a:pt x="1353" y="6554"/>
                  </a:lnTo>
                  <a:lnTo>
                    <a:pt x="1353" y="6372"/>
                  </a:lnTo>
                  <a:lnTo>
                    <a:pt x="1353" y="6190"/>
                  </a:lnTo>
                  <a:lnTo>
                    <a:pt x="1202" y="6007"/>
                  </a:lnTo>
                  <a:lnTo>
                    <a:pt x="1353" y="5825"/>
                  </a:lnTo>
                  <a:lnTo>
                    <a:pt x="1503" y="5825"/>
                  </a:lnTo>
                  <a:lnTo>
                    <a:pt x="1503" y="5643"/>
                  </a:lnTo>
                  <a:lnTo>
                    <a:pt x="1503" y="5461"/>
                  </a:lnTo>
                  <a:lnTo>
                    <a:pt x="1503" y="5279"/>
                  </a:lnTo>
                  <a:lnTo>
                    <a:pt x="1503" y="5097"/>
                  </a:lnTo>
                  <a:lnTo>
                    <a:pt x="1503" y="4915"/>
                  </a:lnTo>
                  <a:lnTo>
                    <a:pt x="1503" y="4733"/>
                  </a:lnTo>
                  <a:lnTo>
                    <a:pt x="1503" y="4551"/>
                  </a:lnTo>
                  <a:lnTo>
                    <a:pt x="1353" y="4551"/>
                  </a:lnTo>
                  <a:lnTo>
                    <a:pt x="1353" y="4369"/>
                  </a:lnTo>
                  <a:lnTo>
                    <a:pt x="1202" y="4369"/>
                  </a:lnTo>
                  <a:lnTo>
                    <a:pt x="1202" y="4187"/>
                  </a:lnTo>
                  <a:lnTo>
                    <a:pt x="1202" y="4005"/>
                  </a:lnTo>
                  <a:lnTo>
                    <a:pt x="1202" y="3823"/>
                  </a:lnTo>
                  <a:lnTo>
                    <a:pt x="1202" y="3641"/>
                  </a:lnTo>
                  <a:lnTo>
                    <a:pt x="1202" y="3459"/>
                  </a:lnTo>
                  <a:lnTo>
                    <a:pt x="1353" y="3459"/>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grpSp>
          <p:nvGrpSpPr>
            <p:cNvPr id="1220626" name="Group 18"/>
            <p:cNvGrpSpPr>
              <a:grpSpLocks/>
            </p:cNvGrpSpPr>
            <p:nvPr/>
          </p:nvGrpSpPr>
          <p:grpSpPr bwMode="auto">
            <a:xfrm>
              <a:off x="1972" y="3358"/>
              <a:ext cx="861" cy="522"/>
              <a:chOff x="2946" y="2740"/>
              <a:chExt cx="235" cy="198"/>
            </a:xfrm>
          </p:grpSpPr>
          <p:sp>
            <p:nvSpPr>
              <p:cNvPr id="1220627" name="Drawing 638"/>
              <p:cNvSpPr>
                <a:spLocks noChangeAspect="1"/>
              </p:cNvSpPr>
              <p:nvPr/>
            </p:nvSpPr>
            <p:spPr bwMode="auto">
              <a:xfrm>
                <a:off x="2946" y="2740"/>
                <a:ext cx="235" cy="198"/>
              </a:xfrm>
              <a:custGeom>
                <a:avLst/>
                <a:gdLst/>
                <a:ahLst/>
                <a:cxnLst>
                  <a:cxn ang="0">
                    <a:pos x="3880" y="3840"/>
                  </a:cxn>
                  <a:cxn ang="0">
                    <a:pos x="4419" y="4992"/>
                  </a:cxn>
                  <a:cxn ang="0">
                    <a:pos x="4527" y="5888"/>
                  </a:cxn>
                  <a:cxn ang="0">
                    <a:pos x="5928" y="5504"/>
                  </a:cxn>
                  <a:cxn ang="0">
                    <a:pos x="6575" y="4608"/>
                  </a:cxn>
                  <a:cxn ang="0">
                    <a:pos x="7545" y="4224"/>
                  </a:cxn>
                  <a:cxn ang="0">
                    <a:pos x="8731" y="4480"/>
                  </a:cxn>
                  <a:cxn ang="0">
                    <a:pos x="9378" y="3456"/>
                  </a:cxn>
                  <a:cxn ang="0">
                    <a:pos x="10779" y="1792"/>
                  </a:cxn>
                  <a:cxn ang="0">
                    <a:pos x="12396" y="512"/>
                  </a:cxn>
                  <a:cxn ang="0">
                    <a:pos x="13150" y="0"/>
                  </a:cxn>
                  <a:cxn ang="0">
                    <a:pos x="14120" y="256"/>
                  </a:cxn>
                  <a:cxn ang="0">
                    <a:pos x="14983" y="640"/>
                  </a:cxn>
                  <a:cxn ang="0">
                    <a:pos x="15198" y="1536"/>
                  </a:cxn>
                  <a:cxn ang="0">
                    <a:pos x="15522" y="2816"/>
                  </a:cxn>
                  <a:cxn ang="0">
                    <a:pos x="15522" y="4480"/>
                  </a:cxn>
                  <a:cxn ang="0">
                    <a:pos x="14983" y="4608"/>
                  </a:cxn>
                  <a:cxn ang="0">
                    <a:pos x="14444" y="6016"/>
                  </a:cxn>
                  <a:cxn ang="0">
                    <a:pos x="15306" y="6528"/>
                  </a:cxn>
                  <a:cxn ang="0">
                    <a:pos x="15953" y="5888"/>
                  </a:cxn>
                  <a:cxn ang="0">
                    <a:pos x="16276" y="6656"/>
                  </a:cxn>
                  <a:cxn ang="0">
                    <a:pos x="15953" y="8064"/>
                  </a:cxn>
                  <a:cxn ang="0">
                    <a:pos x="15091" y="8960"/>
                  </a:cxn>
                  <a:cxn ang="0">
                    <a:pos x="14659" y="9728"/>
                  </a:cxn>
                  <a:cxn ang="0">
                    <a:pos x="14120" y="10880"/>
                  </a:cxn>
                  <a:cxn ang="0">
                    <a:pos x="13258" y="12160"/>
                  </a:cxn>
                  <a:cxn ang="0">
                    <a:pos x="12396" y="13184"/>
                  </a:cxn>
                  <a:cxn ang="0">
                    <a:pos x="11426" y="14336"/>
                  </a:cxn>
                  <a:cxn ang="0">
                    <a:pos x="10563" y="14976"/>
                  </a:cxn>
                  <a:cxn ang="0">
                    <a:pos x="9485" y="15104"/>
                  </a:cxn>
                  <a:cxn ang="0">
                    <a:pos x="9270" y="15488"/>
                  </a:cxn>
                  <a:cxn ang="0">
                    <a:pos x="8192" y="15616"/>
                  </a:cxn>
                  <a:cxn ang="0">
                    <a:pos x="7006" y="15488"/>
                  </a:cxn>
                  <a:cxn ang="0">
                    <a:pos x="6144" y="15488"/>
                  </a:cxn>
                  <a:cxn ang="0">
                    <a:pos x="5389" y="15744"/>
                  </a:cxn>
                  <a:cxn ang="0">
                    <a:pos x="4851" y="16000"/>
                  </a:cxn>
                  <a:cxn ang="0">
                    <a:pos x="4096" y="16000"/>
                  </a:cxn>
                  <a:cxn ang="0">
                    <a:pos x="3449" y="16384"/>
                  </a:cxn>
                  <a:cxn ang="0">
                    <a:pos x="2910" y="16256"/>
                  </a:cxn>
                  <a:cxn ang="0">
                    <a:pos x="2479" y="16000"/>
                  </a:cxn>
                  <a:cxn ang="0">
                    <a:pos x="2048" y="15488"/>
                  </a:cxn>
                  <a:cxn ang="0">
                    <a:pos x="1940" y="15488"/>
                  </a:cxn>
                  <a:cxn ang="0">
                    <a:pos x="1832" y="14848"/>
                  </a:cxn>
                  <a:cxn ang="0">
                    <a:pos x="1509" y="14080"/>
                  </a:cxn>
                  <a:cxn ang="0">
                    <a:pos x="1832" y="13696"/>
                  </a:cxn>
                  <a:cxn ang="0">
                    <a:pos x="1509" y="12160"/>
                  </a:cxn>
                  <a:cxn ang="0">
                    <a:pos x="970" y="11008"/>
                  </a:cxn>
                  <a:cxn ang="0">
                    <a:pos x="539" y="9728"/>
                  </a:cxn>
                  <a:cxn ang="0">
                    <a:pos x="108" y="8576"/>
                  </a:cxn>
                  <a:cxn ang="0">
                    <a:pos x="323" y="8192"/>
                  </a:cxn>
                  <a:cxn ang="0">
                    <a:pos x="1078" y="8320"/>
                  </a:cxn>
                  <a:cxn ang="0">
                    <a:pos x="2264" y="8704"/>
                  </a:cxn>
                  <a:cxn ang="0">
                    <a:pos x="3126" y="8320"/>
                  </a:cxn>
                  <a:cxn ang="0">
                    <a:pos x="3449" y="7552"/>
                  </a:cxn>
                  <a:cxn ang="0">
                    <a:pos x="3449" y="5120"/>
                  </a:cxn>
                  <a:cxn ang="0">
                    <a:pos x="3449" y="3456"/>
                  </a:cxn>
                </a:cxnLst>
                <a:rect l="0" t="0" r="r" b="b"/>
                <a:pathLst>
                  <a:path w="16384" h="16384">
                    <a:moveTo>
                      <a:pt x="3449" y="3328"/>
                    </a:moveTo>
                    <a:lnTo>
                      <a:pt x="3557" y="3328"/>
                    </a:lnTo>
                    <a:lnTo>
                      <a:pt x="3665" y="3456"/>
                    </a:lnTo>
                    <a:lnTo>
                      <a:pt x="3665" y="3584"/>
                    </a:lnTo>
                    <a:lnTo>
                      <a:pt x="3880" y="3840"/>
                    </a:lnTo>
                    <a:lnTo>
                      <a:pt x="3988" y="3968"/>
                    </a:lnTo>
                    <a:lnTo>
                      <a:pt x="4204" y="4224"/>
                    </a:lnTo>
                    <a:lnTo>
                      <a:pt x="4419" y="4480"/>
                    </a:lnTo>
                    <a:lnTo>
                      <a:pt x="4419" y="4864"/>
                    </a:lnTo>
                    <a:lnTo>
                      <a:pt x="4419" y="4992"/>
                    </a:lnTo>
                    <a:lnTo>
                      <a:pt x="4419" y="5248"/>
                    </a:lnTo>
                    <a:lnTo>
                      <a:pt x="4312" y="5504"/>
                    </a:lnTo>
                    <a:lnTo>
                      <a:pt x="4204" y="5632"/>
                    </a:lnTo>
                    <a:lnTo>
                      <a:pt x="4312" y="5888"/>
                    </a:lnTo>
                    <a:lnTo>
                      <a:pt x="4527" y="5888"/>
                    </a:lnTo>
                    <a:lnTo>
                      <a:pt x="4743" y="6016"/>
                    </a:lnTo>
                    <a:lnTo>
                      <a:pt x="5066" y="6016"/>
                    </a:lnTo>
                    <a:lnTo>
                      <a:pt x="5389" y="5888"/>
                    </a:lnTo>
                    <a:lnTo>
                      <a:pt x="5713" y="5760"/>
                    </a:lnTo>
                    <a:lnTo>
                      <a:pt x="5928" y="5504"/>
                    </a:lnTo>
                    <a:lnTo>
                      <a:pt x="6036" y="5376"/>
                    </a:lnTo>
                    <a:lnTo>
                      <a:pt x="6252" y="5248"/>
                    </a:lnTo>
                    <a:lnTo>
                      <a:pt x="6360" y="4992"/>
                    </a:lnTo>
                    <a:lnTo>
                      <a:pt x="6467" y="4864"/>
                    </a:lnTo>
                    <a:lnTo>
                      <a:pt x="6575" y="4608"/>
                    </a:lnTo>
                    <a:lnTo>
                      <a:pt x="6791" y="4480"/>
                    </a:lnTo>
                    <a:lnTo>
                      <a:pt x="6899" y="4224"/>
                    </a:lnTo>
                    <a:lnTo>
                      <a:pt x="7114" y="4096"/>
                    </a:lnTo>
                    <a:lnTo>
                      <a:pt x="7330" y="4224"/>
                    </a:lnTo>
                    <a:lnTo>
                      <a:pt x="7545" y="4224"/>
                    </a:lnTo>
                    <a:lnTo>
                      <a:pt x="7761" y="4480"/>
                    </a:lnTo>
                    <a:lnTo>
                      <a:pt x="7976" y="4608"/>
                    </a:lnTo>
                    <a:lnTo>
                      <a:pt x="8300" y="4608"/>
                    </a:lnTo>
                    <a:lnTo>
                      <a:pt x="8515" y="4480"/>
                    </a:lnTo>
                    <a:lnTo>
                      <a:pt x="8731" y="4480"/>
                    </a:lnTo>
                    <a:lnTo>
                      <a:pt x="8947" y="4480"/>
                    </a:lnTo>
                    <a:lnTo>
                      <a:pt x="9054" y="4352"/>
                    </a:lnTo>
                    <a:lnTo>
                      <a:pt x="9162" y="4224"/>
                    </a:lnTo>
                    <a:lnTo>
                      <a:pt x="9270" y="3840"/>
                    </a:lnTo>
                    <a:lnTo>
                      <a:pt x="9378" y="3456"/>
                    </a:lnTo>
                    <a:lnTo>
                      <a:pt x="9701" y="3072"/>
                    </a:lnTo>
                    <a:lnTo>
                      <a:pt x="9917" y="2944"/>
                    </a:lnTo>
                    <a:lnTo>
                      <a:pt x="10240" y="2688"/>
                    </a:lnTo>
                    <a:lnTo>
                      <a:pt x="10456" y="2304"/>
                    </a:lnTo>
                    <a:lnTo>
                      <a:pt x="10779" y="1792"/>
                    </a:lnTo>
                    <a:lnTo>
                      <a:pt x="11102" y="1408"/>
                    </a:lnTo>
                    <a:lnTo>
                      <a:pt x="11426" y="1152"/>
                    </a:lnTo>
                    <a:lnTo>
                      <a:pt x="11749" y="896"/>
                    </a:lnTo>
                    <a:lnTo>
                      <a:pt x="12072" y="640"/>
                    </a:lnTo>
                    <a:lnTo>
                      <a:pt x="12396" y="512"/>
                    </a:lnTo>
                    <a:lnTo>
                      <a:pt x="12611" y="256"/>
                    </a:lnTo>
                    <a:lnTo>
                      <a:pt x="12827" y="128"/>
                    </a:lnTo>
                    <a:lnTo>
                      <a:pt x="12935" y="128"/>
                    </a:lnTo>
                    <a:lnTo>
                      <a:pt x="13043" y="0"/>
                    </a:lnTo>
                    <a:lnTo>
                      <a:pt x="13150" y="0"/>
                    </a:lnTo>
                    <a:lnTo>
                      <a:pt x="13258" y="0"/>
                    </a:lnTo>
                    <a:lnTo>
                      <a:pt x="13474" y="128"/>
                    </a:lnTo>
                    <a:lnTo>
                      <a:pt x="13689" y="256"/>
                    </a:lnTo>
                    <a:lnTo>
                      <a:pt x="13905" y="256"/>
                    </a:lnTo>
                    <a:lnTo>
                      <a:pt x="14120" y="256"/>
                    </a:lnTo>
                    <a:lnTo>
                      <a:pt x="14336" y="256"/>
                    </a:lnTo>
                    <a:lnTo>
                      <a:pt x="14552" y="256"/>
                    </a:lnTo>
                    <a:lnTo>
                      <a:pt x="14767" y="384"/>
                    </a:lnTo>
                    <a:lnTo>
                      <a:pt x="14875" y="512"/>
                    </a:lnTo>
                    <a:lnTo>
                      <a:pt x="14983" y="640"/>
                    </a:lnTo>
                    <a:lnTo>
                      <a:pt x="15091" y="640"/>
                    </a:lnTo>
                    <a:lnTo>
                      <a:pt x="15091" y="768"/>
                    </a:lnTo>
                    <a:lnTo>
                      <a:pt x="15091" y="896"/>
                    </a:lnTo>
                    <a:lnTo>
                      <a:pt x="15198" y="1152"/>
                    </a:lnTo>
                    <a:lnTo>
                      <a:pt x="15198" y="1536"/>
                    </a:lnTo>
                    <a:lnTo>
                      <a:pt x="15306" y="1792"/>
                    </a:lnTo>
                    <a:lnTo>
                      <a:pt x="15306" y="2048"/>
                    </a:lnTo>
                    <a:lnTo>
                      <a:pt x="15414" y="2432"/>
                    </a:lnTo>
                    <a:lnTo>
                      <a:pt x="15414" y="2560"/>
                    </a:lnTo>
                    <a:lnTo>
                      <a:pt x="15522" y="2816"/>
                    </a:lnTo>
                    <a:lnTo>
                      <a:pt x="15522" y="3328"/>
                    </a:lnTo>
                    <a:lnTo>
                      <a:pt x="15522" y="3584"/>
                    </a:lnTo>
                    <a:lnTo>
                      <a:pt x="15522" y="3968"/>
                    </a:lnTo>
                    <a:lnTo>
                      <a:pt x="15522" y="4224"/>
                    </a:lnTo>
                    <a:lnTo>
                      <a:pt x="15522" y="4480"/>
                    </a:lnTo>
                    <a:lnTo>
                      <a:pt x="15522" y="4608"/>
                    </a:lnTo>
                    <a:lnTo>
                      <a:pt x="15522" y="4736"/>
                    </a:lnTo>
                    <a:lnTo>
                      <a:pt x="15414" y="4864"/>
                    </a:lnTo>
                    <a:lnTo>
                      <a:pt x="15306" y="4736"/>
                    </a:lnTo>
                    <a:lnTo>
                      <a:pt x="14983" y="4608"/>
                    </a:lnTo>
                    <a:lnTo>
                      <a:pt x="14767" y="4736"/>
                    </a:lnTo>
                    <a:lnTo>
                      <a:pt x="14659" y="4992"/>
                    </a:lnTo>
                    <a:lnTo>
                      <a:pt x="14552" y="5376"/>
                    </a:lnTo>
                    <a:lnTo>
                      <a:pt x="14444" y="5760"/>
                    </a:lnTo>
                    <a:lnTo>
                      <a:pt x="14444" y="6016"/>
                    </a:lnTo>
                    <a:lnTo>
                      <a:pt x="14552" y="6144"/>
                    </a:lnTo>
                    <a:lnTo>
                      <a:pt x="14659" y="6400"/>
                    </a:lnTo>
                    <a:lnTo>
                      <a:pt x="14875" y="6400"/>
                    </a:lnTo>
                    <a:lnTo>
                      <a:pt x="15091" y="6400"/>
                    </a:lnTo>
                    <a:lnTo>
                      <a:pt x="15306" y="6528"/>
                    </a:lnTo>
                    <a:lnTo>
                      <a:pt x="15414" y="6272"/>
                    </a:lnTo>
                    <a:lnTo>
                      <a:pt x="15522" y="6016"/>
                    </a:lnTo>
                    <a:lnTo>
                      <a:pt x="15629" y="5888"/>
                    </a:lnTo>
                    <a:lnTo>
                      <a:pt x="15737" y="5888"/>
                    </a:lnTo>
                    <a:lnTo>
                      <a:pt x="15953" y="5888"/>
                    </a:lnTo>
                    <a:lnTo>
                      <a:pt x="16276" y="5888"/>
                    </a:lnTo>
                    <a:lnTo>
                      <a:pt x="16384" y="5888"/>
                    </a:lnTo>
                    <a:lnTo>
                      <a:pt x="16384" y="6144"/>
                    </a:lnTo>
                    <a:lnTo>
                      <a:pt x="16384" y="6400"/>
                    </a:lnTo>
                    <a:lnTo>
                      <a:pt x="16276" y="6656"/>
                    </a:lnTo>
                    <a:lnTo>
                      <a:pt x="16168" y="6912"/>
                    </a:lnTo>
                    <a:lnTo>
                      <a:pt x="16168" y="7168"/>
                    </a:lnTo>
                    <a:lnTo>
                      <a:pt x="16061" y="7424"/>
                    </a:lnTo>
                    <a:lnTo>
                      <a:pt x="16061" y="7808"/>
                    </a:lnTo>
                    <a:lnTo>
                      <a:pt x="15953" y="8064"/>
                    </a:lnTo>
                    <a:lnTo>
                      <a:pt x="15845" y="8320"/>
                    </a:lnTo>
                    <a:lnTo>
                      <a:pt x="15629" y="8576"/>
                    </a:lnTo>
                    <a:lnTo>
                      <a:pt x="15414" y="8704"/>
                    </a:lnTo>
                    <a:lnTo>
                      <a:pt x="15306" y="8832"/>
                    </a:lnTo>
                    <a:lnTo>
                      <a:pt x="15091" y="8960"/>
                    </a:lnTo>
                    <a:lnTo>
                      <a:pt x="14983" y="9088"/>
                    </a:lnTo>
                    <a:lnTo>
                      <a:pt x="14875" y="9344"/>
                    </a:lnTo>
                    <a:lnTo>
                      <a:pt x="14767" y="9344"/>
                    </a:lnTo>
                    <a:lnTo>
                      <a:pt x="14767" y="9472"/>
                    </a:lnTo>
                    <a:lnTo>
                      <a:pt x="14659" y="9728"/>
                    </a:lnTo>
                    <a:lnTo>
                      <a:pt x="14552" y="9856"/>
                    </a:lnTo>
                    <a:lnTo>
                      <a:pt x="14552" y="9984"/>
                    </a:lnTo>
                    <a:lnTo>
                      <a:pt x="14336" y="10368"/>
                    </a:lnTo>
                    <a:lnTo>
                      <a:pt x="14228" y="10624"/>
                    </a:lnTo>
                    <a:lnTo>
                      <a:pt x="14120" y="10880"/>
                    </a:lnTo>
                    <a:lnTo>
                      <a:pt x="14013" y="11136"/>
                    </a:lnTo>
                    <a:lnTo>
                      <a:pt x="13905" y="11392"/>
                    </a:lnTo>
                    <a:lnTo>
                      <a:pt x="13689" y="11648"/>
                    </a:lnTo>
                    <a:lnTo>
                      <a:pt x="13474" y="11904"/>
                    </a:lnTo>
                    <a:lnTo>
                      <a:pt x="13258" y="12160"/>
                    </a:lnTo>
                    <a:lnTo>
                      <a:pt x="13043" y="12288"/>
                    </a:lnTo>
                    <a:lnTo>
                      <a:pt x="12935" y="12416"/>
                    </a:lnTo>
                    <a:lnTo>
                      <a:pt x="12827" y="12672"/>
                    </a:lnTo>
                    <a:lnTo>
                      <a:pt x="12611" y="12928"/>
                    </a:lnTo>
                    <a:lnTo>
                      <a:pt x="12396" y="13184"/>
                    </a:lnTo>
                    <a:lnTo>
                      <a:pt x="12072" y="13568"/>
                    </a:lnTo>
                    <a:lnTo>
                      <a:pt x="11857" y="13696"/>
                    </a:lnTo>
                    <a:lnTo>
                      <a:pt x="11749" y="13824"/>
                    </a:lnTo>
                    <a:lnTo>
                      <a:pt x="11533" y="14080"/>
                    </a:lnTo>
                    <a:lnTo>
                      <a:pt x="11426" y="14336"/>
                    </a:lnTo>
                    <a:lnTo>
                      <a:pt x="11210" y="14336"/>
                    </a:lnTo>
                    <a:lnTo>
                      <a:pt x="11102" y="14464"/>
                    </a:lnTo>
                    <a:lnTo>
                      <a:pt x="10887" y="14720"/>
                    </a:lnTo>
                    <a:lnTo>
                      <a:pt x="10779" y="14848"/>
                    </a:lnTo>
                    <a:lnTo>
                      <a:pt x="10563" y="14976"/>
                    </a:lnTo>
                    <a:lnTo>
                      <a:pt x="10348" y="14976"/>
                    </a:lnTo>
                    <a:lnTo>
                      <a:pt x="10132" y="15104"/>
                    </a:lnTo>
                    <a:lnTo>
                      <a:pt x="9917" y="15104"/>
                    </a:lnTo>
                    <a:lnTo>
                      <a:pt x="9701" y="14976"/>
                    </a:lnTo>
                    <a:lnTo>
                      <a:pt x="9485" y="15104"/>
                    </a:lnTo>
                    <a:lnTo>
                      <a:pt x="9378" y="15104"/>
                    </a:lnTo>
                    <a:lnTo>
                      <a:pt x="9270" y="15104"/>
                    </a:lnTo>
                    <a:lnTo>
                      <a:pt x="9270" y="15232"/>
                    </a:lnTo>
                    <a:lnTo>
                      <a:pt x="9270" y="15360"/>
                    </a:lnTo>
                    <a:lnTo>
                      <a:pt x="9270" y="15488"/>
                    </a:lnTo>
                    <a:lnTo>
                      <a:pt x="8947" y="15488"/>
                    </a:lnTo>
                    <a:lnTo>
                      <a:pt x="8731" y="15360"/>
                    </a:lnTo>
                    <a:lnTo>
                      <a:pt x="8515" y="15360"/>
                    </a:lnTo>
                    <a:lnTo>
                      <a:pt x="8408" y="15616"/>
                    </a:lnTo>
                    <a:lnTo>
                      <a:pt x="8192" y="15616"/>
                    </a:lnTo>
                    <a:lnTo>
                      <a:pt x="7976" y="15616"/>
                    </a:lnTo>
                    <a:lnTo>
                      <a:pt x="7653" y="15488"/>
                    </a:lnTo>
                    <a:lnTo>
                      <a:pt x="7437" y="15488"/>
                    </a:lnTo>
                    <a:lnTo>
                      <a:pt x="7222" y="15360"/>
                    </a:lnTo>
                    <a:lnTo>
                      <a:pt x="7006" y="15488"/>
                    </a:lnTo>
                    <a:lnTo>
                      <a:pt x="6791" y="15616"/>
                    </a:lnTo>
                    <a:lnTo>
                      <a:pt x="6683" y="15616"/>
                    </a:lnTo>
                    <a:lnTo>
                      <a:pt x="6467" y="15488"/>
                    </a:lnTo>
                    <a:lnTo>
                      <a:pt x="6252" y="15488"/>
                    </a:lnTo>
                    <a:lnTo>
                      <a:pt x="6144" y="15488"/>
                    </a:lnTo>
                    <a:lnTo>
                      <a:pt x="5928" y="15488"/>
                    </a:lnTo>
                    <a:lnTo>
                      <a:pt x="5821" y="15488"/>
                    </a:lnTo>
                    <a:lnTo>
                      <a:pt x="5713" y="15616"/>
                    </a:lnTo>
                    <a:lnTo>
                      <a:pt x="5605" y="15616"/>
                    </a:lnTo>
                    <a:lnTo>
                      <a:pt x="5389" y="15744"/>
                    </a:lnTo>
                    <a:lnTo>
                      <a:pt x="5389" y="15872"/>
                    </a:lnTo>
                    <a:lnTo>
                      <a:pt x="5282" y="16000"/>
                    </a:lnTo>
                    <a:lnTo>
                      <a:pt x="5174" y="15872"/>
                    </a:lnTo>
                    <a:lnTo>
                      <a:pt x="4958" y="15872"/>
                    </a:lnTo>
                    <a:lnTo>
                      <a:pt x="4851" y="16000"/>
                    </a:lnTo>
                    <a:lnTo>
                      <a:pt x="4635" y="16000"/>
                    </a:lnTo>
                    <a:lnTo>
                      <a:pt x="4527" y="15872"/>
                    </a:lnTo>
                    <a:lnTo>
                      <a:pt x="4312" y="16000"/>
                    </a:lnTo>
                    <a:lnTo>
                      <a:pt x="4204" y="16000"/>
                    </a:lnTo>
                    <a:lnTo>
                      <a:pt x="4096" y="16000"/>
                    </a:lnTo>
                    <a:lnTo>
                      <a:pt x="3988" y="16000"/>
                    </a:lnTo>
                    <a:lnTo>
                      <a:pt x="3880" y="16128"/>
                    </a:lnTo>
                    <a:lnTo>
                      <a:pt x="3773" y="16256"/>
                    </a:lnTo>
                    <a:lnTo>
                      <a:pt x="3557" y="16384"/>
                    </a:lnTo>
                    <a:lnTo>
                      <a:pt x="3449" y="16384"/>
                    </a:lnTo>
                    <a:lnTo>
                      <a:pt x="3341" y="16384"/>
                    </a:lnTo>
                    <a:lnTo>
                      <a:pt x="3234" y="16256"/>
                    </a:lnTo>
                    <a:lnTo>
                      <a:pt x="3126" y="16256"/>
                    </a:lnTo>
                    <a:lnTo>
                      <a:pt x="3018" y="16256"/>
                    </a:lnTo>
                    <a:lnTo>
                      <a:pt x="2910" y="16256"/>
                    </a:lnTo>
                    <a:lnTo>
                      <a:pt x="2910" y="16128"/>
                    </a:lnTo>
                    <a:lnTo>
                      <a:pt x="2910" y="16000"/>
                    </a:lnTo>
                    <a:lnTo>
                      <a:pt x="2803" y="15872"/>
                    </a:lnTo>
                    <a:lnTo>
                      <a:pt x="2587" y="15872"/>
                    </a:lnTo>
                    <a:lnTo>
                      <a:pt x="2479" y="16000"/>
                    </a:lnTo>
                    <a:lnTo>
                      <a:pt x="2371" y="15872"/>
                    </a:lnTo>
                    <a:lnTo>
                      <a:pt x="2371" y="15744"/>
                    </a:lnTo>
                    <a:lnTo>
                      <a:pt x="2371" y="15488"/>
                    </a:lnTo>
                    <a:lnTo>
                      <a:pt x="2264" y="15488"/>
                    </a:lnTo>
                    <a:lnTo>
                      <a:pt x="2048" y="15488"/>
                    </a:lnTo>
                    <a:lnTo>
                      <a:pt x="2048" y="15616"/>
                    </a:lnTo>
                    <a:lnTo>
                      <a:pt x="2048" y="15744"/>
                    </a:lnTo>
                    <a:lnTo>
                      <a:pt x="2048" y="15872"/>
                    </a:lnTo>
                    <a:lnTo>
                      <a:pt x="1940" y="15744"/>
                    </a:lnTo>
                    <a:lnTo>
                      <a:pt x="1940" y="15488"/>
                    </a:lnTo>
                    <a:lnTo>
                      <a:pt x="1940" y="15360"/>
                    </a:lnTo>
                    <a:lnTo>
                      <a:pt x="1940" y="15232"/>
                    </a:lnTo>
                    <a:lnTo>
                      <a:pt x="2048" y="15232"/>
                    </a:lnTo>
                    <a:lnTo>
                      <a:pt x="2048" y="14976"/>
                    </a:lnTo>
                    <a:lnTo>
                      <a:pt x="1832" y="14848"/>
                    </a:lnTo>
                    <a:lnTo>
                      <a:pt x="1725" y="14592"/>
                    </a:lnTo>
                    <a:lnTo>
                      <a:pt x="1509" y="14336"/>
                    </a:lnTo>
                    <a:lnTo>
                      <a:pt x="1617" y="14336"/>
                    </a:lnTo>
                    <a:lnTo>
                      <a:pt x="1617" y="14208"/>
                    </a:lnTo>
                    <a:lnTo>
                      <a:pt x="1509" y="14080"/>
                    </a:lnTo>
                    <a:lnTo>
                      <a:pt x="1401" y="14080"/>
                    </a:lnTo>
                    <a:lnTo>
                      <a:pt x="1401" y="13824"/>
                    </a:lnTo>
                    <a:lnTo>
                      <a:pt x="1509" y="13696"/>
                    </a:lnTo>
                    <a:lnTo>
                      <a:pt x="1725" y="13824"/>
                    </a:lnTo>
                    <a:lnTo>
                      <a:pt x="1832" y="13696"/>
                    </a:lnTo>
                    <a:lnTo>
                      <a:pt x="1832" y="13440"/>
                    </a:lnTo>
                    <a:lnTo>
                      <a:pt x="1832" y="13056"/>
                    </a:lnTo>
                    <a:lnTo>
                      <a:pt x="1832" y="12672"/>
                    </a:lnTo>
                    <a:lnTo>
                      <a:pt x="1725" y="12416"/>
                    </a:lnTo>
                    <a:lnTo>
                      <a:pt x="1509" y="12160"/>
                    </a:lnTo>
                    <a:lnTo>
                      <a:pt x="1401" y="11904"/>
                    </a:lnTo>
                    <a:lnTo>
                      <a:pt x="1293" y="11648"/>
                    </a:lnTo>
                    <a:lnTo>
                      <a:pt x="1186" y="11520"/>
                    </a:lnTo>
                    <a:lnTo>
                      <a:pt x="1078" y="11136"/>
                    </a:lnTo>
                    <a:lnTo>
                      <a:pt x="970" y="11008"/>
                    </a:lnTo>
                    <a:lnTo>
                      <a:pt x="862" y="10752"/>
                    </a:lnTo>
                    <a:lnTo>
                      <a:pt x="755" y="10496"/>
                    </a:lnTo>
                    <a:lnTo>
                      <a:pt x="755" y="10240"/>
                    </a:lnTo>
                    <a:lnTo>
                      <a:pt x="647" y="9984"/>
                    </a:lnTo>
                    <a:lnTo>
                      <a:pt x="539" y="9728"/>
                    </a:lnTo>
                    <a:lnTo>
                      <a:pt x="431" y="9344"/>
                    </a:lnTo>
                    <a:lnTo>
                      <a:pt x="431" y="9216"/>
                    </a:lnTo>
                    <a:lnTo>
                      <a:pt x="323" y="8960"/>
                    </a:lnTo>
                    <a:lnTo>
                      <a:pt x="108" y="8704"/>
                    </a:lnTo>
                    <a:lnTo>
                      <a:pt x="108" y="8576"/>
                    </a:lnTo>
                    <a:lnTo>
                      <a:pt x="108" y="8448"/>
                    </a:lnTo>
                    <a:lnTo>
                      <a:pt x="0" y="8320"/>
                    </a:lnTo>
                    <a:lnTo>
                      <a:pt x="108" y="8320"/>
                    </a:lnTo>
                    <a:lnTo>
                      <a:pt x="216" y="8320"/>
                    </a:lnTo>
                    <a:lnTo>
                      <a:pt x="323" y="8192"/>
                    </a:lnTo>
                    <a:lnTo>
                      <a:pt x="431" y="7936"/>
                    </a:lnTo>
                    <a:lnTo>
                      <a:pt x="647" y="7936"/>
                    </a:lnTo>
                    <a:lnTo>
                      <a:pt x="862" y="8064"/>
                    </a:lnTo>
                    <a:lnTo>
                      <a:pt x="1078" y="8192"/>
                    </a:lnTo>
                    <a:lnTo>
                      <a:pt x="1078" y="8320"/>
                    </a:lnTo>
                    <a:lnTo>
                      <a:pt x="1078" y="8576"/>
                    </a:lnTo>
                    <a:lnTo>
                      <a:pt x="1293" y="8832"/>
                    </a:lnTo>
                    <a:lnTo>
                      <a:pt x="1617" y="8832"/>
                    </a:lnTo>
                    <a:lnTo>
                      <a:pt x="1940" y="8704"/>
                    </a:lnTo>
                    <a:lnTo>
                      <a:pt x="2264" y="8704"/>
                    </a:lnTo>
                    <a:lnTo>
                      <a:pt x="2371" y="8832"/>
                    </a:lnTo>
                    <a:lnTo>
                      <a:pt x="2587" y="8832"/>
                    </a:lnTo>
                    <a:lnTo>
                      <a:pt x="2803" y="8704"/>
                    </a:lnTo>
                    <a:lnTo>
                      <a:pt x="2910" y="8448"/>
                    </a:lnTo>
                    <a:lnTo>
                      <a:pt x="3126" y="8320"/>
                    </a:lnTo>
                    <a:lnTo>
                      <a:pt x="3341" y="8192"/>
                    </a:lnTo>
                    <a:lnTo>
                      <a:pt x="3449" y="8192"/>
                    </a:lnTo>
                    <a:lnTo>
                      <a:pt x="3449" y="8064"/>
                    </a:lnTo>
                    <a:lnTo>
                      <a:pt x="3449" y="7808"/>
                    </a:lnTo>
                    <a:lnTo>
                      <a:pt x="3449" y="7552"/>
                    </a:lnTo>
                    <a:lnTo>
                      <a:pt x="3449" y="7168"/>
                    </a:lnTo>
                    <a:lnTo>
                      <a:pt x="3449" y="6784"/>
                    </a:lnTo>
                    <a:lnTo>
                      <a:pt x="3449" y="6272"/>
                    </a:lnTo>
                    <a:lnTo>
                      <a:pt x="3449" y="5760"/>
                    </a:lnTo>
                    <a:lnTo>
                      <a:pt x="3449" y="5120"/>
                    </a:lnTo>
                    <a:lnTo>
                      <a:pt x="3449" y="4736"/>
                    </a:lnTo>
                    <a:lnTo>
                      <a:pt x="3449" y="4224"/>
                    </a:lnTo>
                    <a:lnTo>
                      <a:pt x="3449" y="3840"/>
                    </a:lnTo>
                    <a:lnTo>
                      <a:pt x="3449" y="3712"/>
                    </a:lnTo>
                    <a:lnTo>
                      <a:pt x="3449" y="3456"/>
                    </a:lnTo>
                    <a:lnTo>
                      <a:pt x="3449" y="3328"/>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28" name="Drawing 639"/>
              <p:cNvSpPr>
                <a:spLocks noChangeAspect="1"/>
              </p:cNvSpPr>
              <p:nvPr/>
            </p:nvSpPr>
            <p:spPr bwMode="auto">
              <a:xfrm>
                <a:off x="3099" y="2839"/>
                <a:ext cx="34" cy="32"/>
              </a:xfrm>
              <a:custGeom>
                <a:avLst/>
                <a:gdLst/>
                <a:ahLst/>
                <a:cxnLst>
                  <a:cxn ang="0">
                    <a:pos x="15639" y="6242"/>
                  </a:cxn>
                  <a:cxn ang="0">
                    <a:pos x="16384" y="5461"/>
                  </a:cxn>
                  <a:cxn ang="0">
                    <a:pos x="16384" y="7022"/>
                  </a:cxn>
                  <a:cxn ang="0">
                    <a:pos x="15639" y="8582"/>
                  </a:cxn>
                  <a:cxn ang="0">
                    <a:pos x="14150" y="10142"/>
                  </a:cxn>
                  <a:cxn ang="0">
                    <a:pos x="13405" y="11703"/>
                  </a:cxn>
                  <a:cxn ang="0">
                    <a:pos x="11916" y="12483"/>
                  </a:cxn>
                  <a:cxn ang="0">
                    <a:pos x="9681" y="13263"/>
                  </a:cxn>
                  <a:cxn ang="0">
                    <a:pos x="8192" y="15604"/>
                  </a:cxn>
                  <a:cxn ang="0">
                    <a:pos x="7447" y="15604"/>
                  </a:cxn>
                  <a:cxn ang="0">
                    <a:pos x="5213" y="16384"/>
                  </a:cxn>
                  <a:cxn ang="0">
                    <a:pos x="4468" y="14824"/>
                  </a:cxn>
                  <a:cxn ang="0">
                    <a:pos x="2979" y="14043"/>
                  </a:cxn>
                  <a:cxn ang="0">
                    <a:pos x="1489" y="12483"/>
                  </a:cxn>
                  <a:cxn ang="0">
                    <a:pos x="745" y="10923"/>
                  </a:cxn>
                  <a:cxn ang="0">
                    <a:pos x="0" y="8582"/>
                  </a:cxn>
                  <a:cxn ang="0">
                    <a:pos x="745" y="7022"/>
                  </a:cxn>
                  <a:cxn ang="0">
                    <a:pos x="1489" y="6242"/>
                  </a:cxn>
                  <a:cxn ang="0">
                    <a:pos x="3724" y="3121"/>
                  </a:cxn>
                  <a:cxn ang="0">
                    <a:pos x="5213" y="1560"/>
                  </a:cxn>
                  <a:cxn ang="0">
                    <a:pos x="6703" y="780"/>
                  </a:cxn>
                  <a:cxn ang="0">
                    <a:pos x="8937" y="0"/>
                  </a:cxn>
                  <a:cxn ang="0">
                    <a:pos x="10426" y="0"/>
                  </a:cxn>
                  <a:cxn ang="0">
                    <a:pos x="11916" y="780"/>
                  </a:cxn>
                  <a:cxn ang="0">
                    <a:pos x="13405" y="1560"/>
                  </a:cxn>
                  <a:cxn ang="0">
                    <a:pos x="14150" y="3121"/>
                  </a:cxn>
                  <a:cxn ang="0">
                    <a:pos x="15639" y="4681"/>
                  </a:cxn>
                  <a:cxn ang="0">
                    <a:pos x="15639" y="5461"/>
                  </a:cxn>
                  <a:cxn ang="0">
                    <a:pos x="15639" y="6242"/>
                  </a:cxn>
                </a:cxnLst>
                <a:rect l="0" t="0" r="r" b="b"/>
                <a:pathLst>
                  <a:path w="16384" h="16384">
                    <a:moveTo>
                      <a:pt x="15639" y="6242"/>
                    </a:moveTo>
                    <a:lnTo>
                      <a:pt x="16384" y="5461"/>
                    </a:lnTo>
                    <a:lnTo>
                      <a:pt x="16384" y="7022"/>
                    </a:lnTo>
                    <a:lnTo>
                      <a:pt x="15639" y="8582"/>
                    </a:lnTo>
                    <a:lnTo>
                      <a:pt x="14150" y="10142"/>
                    </a:lnTo>
                    <a:lnTo>
                      <a:pt x="13405" y="11703"/>
                    </a:lnTo>
                    <a:lnTo>
                      <a:pt x="11916" y="12483"/>
                    </a:lnTo>
                    <a:lnTo>
                      <a:pt x="9681" y="13263"/>
                    </a:lnTo>
                    <a:lnTo>
                      <a:pt x="8192" y="15604"/>
                    </a:lnTo>
                    <a:lnTo>
                      <a:pt x="7447" y="15604"/>
                    </a:lnTo>
                    <a:lnTo>
                      <a:pt x="5213" y="16384"/>
                    </a:lnTo>
                    <a:lnTo>
                      <a:pt x="4468" y="14824"/>
                    </a:lnTo>
                    <a:lnTo>
                      <a:pt x="2979" y="14043"/>
                    </a:lnTo>
                    <a:lnTo>
                      <a:pt x="1489" y="12483"/>
                    </a:lnTo>
                    <a:lnTo>
                      <a:pt x="745" y="10923"/>
                    </a:lnTo>
                    <a:lnTo>
                      <a:pt x="0" y="8582"/>
                    </a:lnTo>
                    <a:lnTo>
                      <a:pt x="745" y="7022"/>
                    </a:lnTo>
                    <a:lnTo>
                      <a:pt x="1489" y="6242"/>
                    </a:lnTo>
                    <a:lnTo>
                      <a:pt x="3724" y="3121"/>
                    </a:lnTo>
                    <a:lnTo>
                      <a:pt x="5213" y="1560"/>
                    </a:lnTo>
                    <a:lnTo>
                      <a:pt x="6703" y="780"/>
                    </a:lnTo>
                    <a:lnTo>
                      <a:pt x="8937" y="0"/>
                    </a:lnTo>
                    <a:lnTo>
                      <a:pt x="10426" y="0"/>
                    </a:lnTo>
                    <a:lnTo>
                      <a:pt x="11916" y="780"/>
                    </a:lnTo>
                    <a:lnTo>
                      <a:pt x="13405" y="1560"/>
                    </a:lnTo>
                    <a:lnTo>
                      <a:pt x="14150" y="3121"/>
                    </a:lnTo>
                    <a:lnTo>
                      <a:pt x="15639" y="4681"/>
                    </a:lnTo>
                    <a:lnTo>
                      <a:pt x="15639" y="5461"/>
                    </a:lnTo>
                    <a:lnTo>
                      <a:pt x="15639" y="6242"/>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grpSp>
        <p:sp>
          <p:nvSpPr>
            <p:cNvPr id="1220629" name="Drawing 40"/>
            <p:cNvSpPr>
              <a:spLocks noChangeAspect="1"/>
            </p:cNvSpPr>
            <p:nvPr/>
          </p:nvSpPr>
          <p:spPr bwMode="auto">
            <a:xfrm>
              <a:off x="1719" y="2734"/>
              <a:ext cx="662" cy="466"/>
            </a:xfrm>
            <a:custGeom>
              <a:avLst/>
              <a:gdLst/>
              <a:ahLst/>
              <a:cxnLst>
                <a:cxn ang="0">
                  <a:pos x="16244" y="7551"/>
                </a:cxn>
                <a:cxn ang="0">
                  <a:pos x="16244" y="8406"/>
                </a:cxn>
                <a:cxn ang="0">
                  <a:pos x="16104" y="9403"/>
                </a:cxn>
                <a:cxn ang="0">
                  <a:pos x="15684" y="9545"/>
                </a:cxn>
                <a:cxn ang="0">
                  <a:pos x="14424" y="9545"/>
                </a:cxn>
                <a:cxn ang="0">
                  <a:pos x="13583" y="9688"/>
                </a:cxn>
                <a:cxn ang="0">
                  <a:pos x="13583" y="10970"/>
                </a:cxn>
                <a:cxn ang="0">
                  <a:pos x="13583" y="12252"/>
                </a:cxn>
                <a:cxn ang="0">
                  <a:pos x="13583" y="13250"/>
                </a:cxn>
                <a:cxn ang="0">
                  <a:pos x="13583" y="14247"/>
                </a:cxn>
                <a:cxn ang="0">
                  <a:pos x="14283" y="15102"/>
                </a:cxn>
                <a:cxn ang="0">
                  <a:pos x="14984" y="15672"/>
                </a:cxn>
                <a:cxn ang="0">
                  <a:pos x="12883" y="16384"/>
                </a:cxn>
                <a:cxn ang="0">
                  <a:pos x="10783" y="16099"/>
                </a:cxn>
                <a:cxn ang="0">
                  <a:pos x="8822" y="15529"/>
                </a:cxn>
                <a:cxn ang="0">
                  <a:pos x="4061" y="15529"/>
                </a:cxn>
                <a:cxn ang="0">
                  <a:pos x="2381" y="15102"/>
                </a:cxn>
                <a:cxn ang="0">
                  <a:pos x="700" y="15102"/>
                </a:cxn>
                <a:cxn ang="0">
                  <a:pos x="0" y="14532"/>
                </a:cxn>
                <a:cxn ang="0">
                  <a:pos x="140" y="13535"/>
                </a:cxn>
                <a:cxn ang="0">
                  <a:pos x="840" y="11683"/>
                </a:cxn>
                <a:cxn ang="0">
                  <a:pos x="1120" y="10400"/>
                </a:cxn>
                <a:cxn ang="0">
                  <a:pos x="1960" y="9261"/>
                </a:cxn>
                <a:cxn ang="0">
                  <a:pos x="2801" y="7978"/>
                </a:cxn>
                <a:cxn ang="0">
                  <a:pos x="2801" y="6981"/>
                </a:cxn>
                <a:cxn ang="0">
                  <a:pos x="2101" y="5271"/>
                </a:cxn>
                <a:cxn ang="0">
                  <a:pos x="2241" y="3704"/>
                </a:cxn>
                <a:cxn ang="0">
                  <a:pos x="1680" y="1852"/>
                </a:cxn>
                <a:cxn ang="0">
                  <a:pos x="980" y="570"/>
                </a:cxn>
                <a:cxn ang="0">
                  <a:pos x="1680" y="285"/>
                </a:cxn>
                <a:cxn ang="0">
                  <a:pos x="2521" y="142"/>
                </a:cxn>
                <a:cxn ang="0">
                  <a:pos x="3501" y="142"/>
                </a:cxn>
                <a:cxn ang="0">
                  <a:pos x="4481" y="142"/>
                </a:cxn>
                <a:cxn ang="0">
                  <a:pos x="5321" y="0"/>
                </a:cxn>
                <a:cxn ang="0">
                  <a:pos x="6302" y="285"/>
                </a:cxn>
                <a:cxn ang="0">
                  <a:pos x="6722" y="1140"/>
                </a:cxn>
                <a:cxn ang="0">
                  <a:pos x="7002" y="1852"/>
                </a:cxn>
                <a:cxn ang="0">
                  <a:pos x="7422" y="2564"/>
                </a:cxn>
                <a:cxn ang="0">
                  <a:pos x="8122" y="3134"/>
                </a:cxn>
                <a:cxn ang="0">
                  <a:pos x="9102" y="2992"/>
                </a:cxn>
                <a:cxn ang="0">
                  <a:pos x="9942" y="2992"/>
                </a:cxn>
                <a:cxn ang="0">
                  <a:pos x="10222" y="2280"/>
                </a:cxn>
                <a:cxn ang="0">
                  <a:pos x="10643" y="1567"/>
                </a:cxn>
                <a:cxn ang="0">
                  <a:pos x="11483" y="1425"/>
                </a:cxn>
                <a:cxn ang="0">
                  <a:pos x="11903" y="1852"/>
                </a:cxn>
                <a:cxn ang="0">
                  <a:pos x="12883" y="1995"/>
                </a:cxn>
                <a:cxn ang="0">
                  <a:pos x="13303" y="2707"/>
                </a:cxn>
                <a:cxn ang="0">
                  <a:pos x="13443" y="3704"/>
                </a:cxn>
                <a:cxn ang="0">
                  <a:pos x="13303" y="4417"/>
                </a:cxn>
                <a:cxn ang="0">
                  <a:pos x="13723" y="5699"/>
                </a:cxn>
                <a:cxn ang="0">
                  <a:pos x="13723" y="6696"/>
                </a:cxn>
                <a:cxn ang="0">
                  <a:pos x="13723" y="7266"/>
                </a:cxn>
                <a:cxn ang="0">
                  <a:pos x="14283" y="6981"/>
                </a:cxn>
                <a:cxn ang="0">
                  <a:pos x="15404" y="6981"/>
                </a:cxn>
                <a:cxn ang="0">
                  <a:pos x="16104" y="6696"/>
                </a:cxn>
              </a:cxnLst>
              <a:rect l="0" t="0" r="r" b="b"/>
              <a:pathLst>
                <a:path w="16384" h="16384">
                  <a:moveTo>
                    <a:pt x="16244" y="6696"/>
                  </a:moveTo>
                  <a:lnTo>
                    <a:pt x="16244" y="6839"/>
                  </a:lnTo>
                  <a:lnTo>
                    <a:pt x="16244" y="6981"/>
                  </a:lnTo>
                  <a:lnTo>
                    <a:pt x="16244" y="7123"/>
                  </a:lnTo>
                  <a:lnTo>
                    <a:pt x="16244" y="7266"/>
                  </a:lnTo>
                  <a:lnTo>
                    <a:pt x="16244" y="7408"/>
                  </a:lnTo>
                  <a:lnTo>
                    <a:pt x="16244" y="7551"/>
                  </a:lnTo>
                  <a:lnTo>
                    <a:pt x="16244" y="7693"/>
                  </a:lnTo>
                  <a:lnTo>
                    <a:pt x="16244" y="7836"/>
                  </a:lnTo>
                  <a:lnTo>
                    <a:pt x="16104" y="7978"/>
                  </a:lnTo>
                  <a:lnTo>
                    <a:pt x="16104" y="8121"/>
                  </a:lnTo>
                  <a:lnTo>
                    <a:pt x="16104" y="8263"/>
                  </a:lnTo>
                  <a:lnTo>
                    <a:pt x="16104" y="8406"/>
                  </a:lnTo>
                  <a:lnTo>
                    <a:pt x="16244" y="8406"/>
                  </a:lnTo>
                  <a:lnTo>
                    <a:pt x="16104" y="8548"/>
                  </a:lnTo>
                  <a:lnTo>
                    <a:pt x="16104" y="8691"/>
                  </a:lnTo>
                  <a:lnTo>
                    <a:pt x="16104" y="8833"/>
                  </a:lnTo>
                  <a:lnTo>
                    <a:pt x="16104" y="8976"/>
                  </a:lnTo>
                  <a:lnTo>
                    <a:pt x="16104" y="9118"/>
                  </a:lnTo>
                  <a:lnTo>
                    <a:pt x="16104" y="9261"/>
                  </a:lnTo>
                  <a:lnTo>
                    <a:pt x="16104" y="9403"/>
                  </a:lnTo>
                  <a:lnTo>
                    <a:pt x="16244" y="9545"/>
                  </a:lnTo>
                  <a:lnTo>
                    <a:pt x="16384" y="9545"/>
                  </a:lnTo>
                  <a:lnTo>
                    <a:pt x="16244" y="9545"/>
                  </a:lnTo>
                  <a:lnTo>
                    <a:pt x="16104" y="9545"/>
                  </a:lnTo>
                  <a:lnTo>
                    <a:pt x="15964" y="9545"/>
                  </a:lnTo>
                  <a:lnTo>
                    <a:pt x="15824" y="9545"/>
                  </a:lnTo>
                  <a:lnTo>
                    <a:pt x="15684" y="9545"/>
                  </a:lnTo>
                  <a:lnTo>
                    <a:pt x="15544" y="9545"/>
                  </a:lnTo>
                  <a:lnTo>
                    <a:pt x="15264" y="9545"/>
                  </a:lnTo>
                  <a:lnTo>
                    <a:pt x="15124" y="9545"/>
                  </a:lnTo>
                  <a:lnTo>
                    <a:pt x="14984" y="9545"/>
                  </a:lnTo>
                  <a:lnTo>
                    <a:pt x="14704" y="9545"/>
                  </a:lnTo>
                  <a:lnTo>
                    <a:pt x="14564" y="9545"/>
                  </a:lnTo>
                  <a:lnTo>
                    <a:pt x="14424" y="9545"/>
                  </a:lnTo>
                  <a:lnTo>
                    <a:pt x="14283" y="9545"/>
                  </a:lnTo>
                  <a:lnTo>
                    <a:pt x="14143" y="9545"/>
                  </a:lnTo>
                  <a:lnTo>
                    <a:pt x="14003" y="9545"/>
                  </a:lnTo>
                  <a:lnTo>
                    <a:pt x="13863" y="9545"/>
                  </a:lnTo>
                  <a:lnTo>
                    <a:pt x="13723" y="9545"/>
                  </a:lnTo>
                  <a:lnTo>
                    <a:pt x="13583" y="9545"/>
                  </a:lnTo>
                  <a:lnTo>
                    <a:pt x="13583" y="9688"/>
                  </a:lnTo>
                  <a:lnTo>
                    <a:pt x="13583" y="9830"/>
                  </a:lnTo>
                  <a:lnTo>
                    <a:pt x="13583" y="10115"/>
                  </a:lnTo>
                  <a:lnTo>
                    <a:pt x="13583" y="10258"/>
                  </a:lnTo>
                  <a:lnTo>
                    <a:pt x="13583" y="10400"/>
                  </a:lnTo>
                  <a:lnTo>
                    <a:pt x="13583" y="10685"/>
                  </a:lnTo>
                  <a:lnTo>
                    <a:pt x="13583" y="10828"/>
                  </a:lnTo>
                  <a:lnTo>
                    <a:pt x="13583" y="10970"/>
                  </a:lnTo>
                  <a:lnTo>
                    <a:pt x="13583" y="11255"/>
                  </a:lnTo>
                  <a:lnTo>
                    <a:pt x="13583" y="11398"/>
                  </a:lnTo>
                  <a:lnTo>
                    <a:pt x="13583" y="11540"/>
                  </a:lnTo>
                  <a:lnTo>
                    <a:pt x="13583" y="11683"/>
                  </a:lnTo>
                  <a:lnTo>
                    <a:pt x="13583" y="11825"/>
                  </a:lnTo>
                  <a:lnTo>
                    <a:pt x="13583" y="12110"/>
                  </a:lnTo>
                  <a:lnTo>
                    <a:pt x="13583" y="12252"/>
                  </a:lnTo>
                  <a:lnTo>
                    <a:pt x="13583" y="12395"/>
                  </a:lnTo>
                  <a:lnTo>
                    <a:pt x="13583" y="12537"/>
                  </a:lnTo>
                  <a:lnTo>
                    <a:pt x="13583" y="12680"/>
                  </a:lnTo>
                  <a:lnTo>
                    <a:pt x="13583" y="12822"/>
                  </a:lnTo>
                  <a:lnTo>
                    <a:pt x="13583" y="12965"/>
                  </a:lnTo>
                  <a:lnTo>
                    <a:pt x="13583" y="13107"/>
                  </a:lnTo>
                  <a:lnTo>
                    <a:pt x="13583" y="13250"/>
                  </a:lnTo>
                  <a:lnTo>
                    <a:pt x="13583" y="13392"/>
                  </a:lnTo>
                  <a:lnTo>
                    <a:pt x="13583" y="13535"/>
                  </a:lnTo>
                  <a:lnTo>
                    <a:pt x="13583" y="13677"/>
                  </a:lnTo>
                  <a:lnTo>
                    <a:pt x="13583" y="13820"/>
                  </a:lnTo>
                  <a:lnTo>
                    <a:pt x="13583" y="13962"/>
                  </a:lnTo>
                  <a:lnTo>
                    <a:pt x="13583" y="14104"/>
                  </a:lnTo>
                  <a:lnTo>
                    <a:pt x="13583" y="14247"/>
                  </a:lnTo>
                  <a:lnTo>
                    <a:pt x="13583" y="14389"/>
                  </a:lnTo>
                  <a:lnTo>
                    <a:pt x="13723" y="14532"/>
                  </a:lnTo>
                  <a:lnTo>
                    <a:pt x="13863" y="14674"/>
                  </a:lnTo>
                  <a:lnTo>
                    <a:pt x="13863" y="14817"/>
                  </a:lnTo>
                  <a:lnTo>
                    <a:pt x="14003" y="14817"/>
                  </a:lnTo>
                  <a:lnTo>
                    <a:pt x="14143" y="14959"/>
                  </a:lnTo>
                  <a:lnTo>
                    <a:pt x="14283" y="15102"/>
                  </a:lnTo>
                  <a:lnTo>
                    <a:pt x="14424" y="15244"/>
                  </a:lnTo>
                  <a:lnTo>
                    <a:pt x="14564" y="15244"/>
                  </a:lnTo>
                  <a:lnTo>
                    <a:pt x="14564" y="15387"/>
                  </a:lnTo>
                  <a:lnTo>
                    <a:pt x="14704" y="15529"/>
                  </a:lnTo>
                  <a:lnTo>
                    <a:pt x="14844" y="15529"/>
                  </a:lnTo>
                  <a:lnTo>
                    <a:pt x="14844" y="15672"/>
                  </a:lnTo>
                  <a:lnTo>
                    <a:pt x="14984" y="15672"/>
                  </a:lnTo>
                  <a:lnTo>
                    <a:pt x="14984" y="15814"/>
                  </a:lnTo>
                  <a:lnTo>
                    <a:pt x="15124" y="15814"/>
                  </a:lnTo>
                  <a:lnTo>
                    <a:pt x="14844" y="15957"/>
                  </a:lnTo>
                  <a:lnTo>
                    <a:pt x="14283" y="16099"/>
                  </a:lnTo>
                  <a:lnTo>
                    <a:pt x="13583" y="16242"/>
                  </a:lnTo>
                  <a:lnTo>
                    <a:pt x="13023" y="16384"/>
                  </a:lnTo>
                  <a:lnTo>
                    <a:pt x="12883" y="16384"/>
                  </a:lnTo>
                  <a:lnTo>
                    <a:pt x="12743" y="16384"/>
                  </a:lnTo>
                  <a:lnTo>
                    <a:pt x="12463" y="16384"/>
                  </a:lnTo>
                  <a:lnTo>
                    <a:pt x="12183" y="16242"/>
                  </a:lnTo>
                  <a:lnTo>
                    <a:pt x="11763" y="16242"/>
                  </a:lnTo>
                  <a:lnTo>
                    <a:pt x="11483" y="16099"/>
                  </a:lnTo>
                  <a:lnTo>
                    <a:pt x="11063" y="16099"/>
                  </a:lnTo>
                  <a:lnTo>
                    <a:pt x="10783" y="16099"/>
                  </a:lnTo>
                  <a:lnTo>
                    <a:pt x="10363" y="16099"/>
                  </a:lnTo>
                  <a:lnTo>
                    <a:pt x="9942" y="16099"/>
                  </a:lnTo>
                  <a:lnTo>
                    <a:pt x="9662" y="16099"/>
                  </a:lnTo>
                  <a:lnTo>
                    <a:pt x="9242" y="15957"/>
                  </a:lnTo>
                  <a:lnTo>
                    <a:pt x="9102" y="15814"/>
                  </a:lnTo>
                  <a:lnTo>
                    <a:pt x="8962" y="15529"/>
                  </a:lnTo>
                  <a:lnTo>
                    <a:pt x="8822" y="15529"/>
                  </a:lnTo>
                  <a:lnTo>
                    <a:pt x="8822" y="15387"/>
                  </a:lnTo>
                  <a:lnTo>
                    <a:pt x="8682" y="15387"/>
                  </a:lnTo>
                  <a:lnTo>
                    <a:pt x="7702" y="15387"/>
                  </a:lnTo>
                  <a:lnTo>
                    <a:pt x="6162" y="15529"/>
                  </a:lnTo>
                  <a:lnTo>
                    <a:pt x="4621" y="15529"/>
                  </a:lnTo>
                  <a:lnTo>
                    <a:pt x="4481" y="15529"/>
                  </a:lnTo>
                  <a:lnTo>
                    <a:pt x="4061" y="15529"/>
                  </a:lnTo>
                  <a:lnTo>
                    <a:pt x="3641" y="15529"/>
                  </a:lnTo>
                  <a:lnTo>
                    <a:pt x="3361" y="15529"/>
                  </a:lnTo>
                  <a:lnTo>
                    <a:pt x="3221" y="15529"/>
                  </a:lnTo>
                  <a:lnTo>
                    <a:pt x="3081" y="15529"/>
                  </a:lnTo>
                  <a:lnTo>
                    <a:pt x="2941" y="15387"/>
                  </a:lnTo>
                  <a:lnTo>
                    <a:pt x="2661" y="15244"/>
                  </a:lnTo>
                  <a:lnTo>
                    <a:pt x="2381" y="15102"/>
                  </a:lnTo>
                  <a:lnTo>
                    <a:pt x="2241" y="14959"/>
                  </a:lnTo>
                  <a:lnTo>
                    <a:pt x="2101" y="14817"/>
                  </a:lnTo>
                  <a:lnTo>
                    <a:pt x="1540" y="14817"/>
                  </a:lnTo>
                  <a:lnTo>
                    <a:pt x="1260" y="14959"/>
                  </a:lnTo>
                  <a:lnTo>
                    <a:pt x="980" y="15244"/>
                  </a:lnTo>
                  <a:lnTo>
                    <a:pt x="840" y="15244"/>
                  </a:lnTo>
                  <a:lnTo>
                    <a:pt x="700" y="15102"/>
                  </a:lnTo>
                  <a:lnTo>
                    <a:pt x="420" y="15387"/>
                  </a:lnTo>
                  <a:lnTo>
                    <a:pt x="140" y="15387"/>
                  </a:lnTo>
                  <a:lnTo>
                    <a:pt x="140" y="15529"/>
                  </a:lnTo>
                  <a:lnTo>
                    <a:pt x="140" y="15387"/>
                  </a:lnTo>
                  <a:lnTo>
                    <a:pt x="140" y="15102"/>
                  </a:lnTo>
                  <a:lnTo>
                    <a:pt x="0" y="14817"/>
                  </a:lnTo>
                  <a:lnTo>
                    <a:pt x="0" y="14532"/>
                  </a:lnTo>
                  <a:lnTo>
                    <a:pt x="140" y="14674"/>
                  </a:lnTo>
                  <a:lnTo>
                    <a:pt x="140" y="14817"/>
                  </a:lnTo>
                  <a:lnTo>
                    <a:pt x="140" y="14674"/>
                  </a:lnTo>
                  <a:lnTo>
                    <a:pt x="140" y="14389"/>
                  </a:lnTo>
                  <a:lnTo>
                    <a:pt x="140" y="14104"/>
                  </a:lnTo>
                  <a:lnTo>
                    <a:pt x="140" y="13820"/>
                  </a:lnTo>
                  <a:lnTo>
                    <a:pt x="140" y="13535"/>
                  </a:lnTo>
                  <a:lnTo>
                    <a:pt x="420" y="13392"/>
                  </a:lnTo>
                  <a:lnTo>
                    <a:pt x="420" y="13107"/>
                  </a:lnTo>
                  <a:lnTo>
                    <a:pt x="560" y="12822"/>
                  </a:lnTo>
                  <a:lnTo>
                    <a:pt x="700" y="12537"/>
                  </a:lnTo>
                  <a:lnTo>
                    <a:pt x="700" y="12252"/>
                  </a:lnTo>
                  <a:lnTo>
                    <a:pt x="700" y="11967"/>
                  </a:lnTo>
                  <a:lnTo>
                    <a:pt x="840" y="11683"/>
                  </a:lnTo>
                  <a:lnTo>
                    <a:pt x="840" y="11540"/>
                  </a:lnTo>
                  <a:lnTo>
                    <a:pt x="840" y="11255"/>
                  </a:lnTo>
                  <a:lnTo>
                    <a:pt x="980" y="11113"/>
                  </a:lnTo>
                  <a:lnTo>
                    <a:pt x="1120" y="10828"/>
                  </a:lnTo>
                  <a:lnTo>
                    <a:pt x="1120" y="10685"/>
                  </a:lnTo>
                  <a:lnTo>
                    <a:pt x="1120" y="10543"/>
                  </a:lnTo>
                  <a:lnTo>
                    <a:pt x="1120" y="10400"/>
                  </a:lnTo>
                  <a:lnTo>
                    <a:pt x="1260" y="10258"/>
                  </a:lnTo>
                  <a:lnTo>
                    <a:pt x="1260" y="10115"/>
                  </a:lnTo>
                  <a:lnTo>
                    <a:pt x="1540" y="9830"/>
                  </a:lnTo>
                  <a:lnTo>
                    <a:pt x="1680" y="9688"/>
                  </a:lnTo>
                  <a:lnTo>
                    <a:pt x="1680" y="9545"/>
                  </a:lnTo>
                  <a:lnTo>
                    <a:pt x="1680" y="9403"/>
                  </a:lnTo>
                  <a:lnTo>
                    <a:pt x="1960" y="9261"/>
                  </a:lnTo>
                  <a:lnTo>
                    <a:pt x="2241" y="9261"/>
                  </a:lnTo>
                  <a:lnTo>
                    <a:pt x="2381" y="8976"/>
                  </a:lnTo>
                  <a:lnTo>
                    <a:pt x="2521" y="8833"/>
                  </a:lnTo>
                  <a:lnTo>
                    <a:pt x="2661" y="8691"/>
                  </a:lnTo>
                  <a:lnTo>
                    <a:pt x="2661" y="8406"/>
                  </a:lnTo>
                  <a:lnTo>
                    <a:pt x="2801" y="8121"/>
                  </a:lnTo>
                  <a:lnTo>
                    <a:pt x="2801" y="7978"/>
                  </a:lnTo>
                  <a:lnTo>
                    <a:pt x="2801" y="7836"/>
                  </a:lnTo>
                  <a:lnTo>
                    <a:pt x="2801" y="7693"/>
                  </a:lnTo>
                  <a:lnTo>
                    <a:pt x="2801" y="7551"/>
                  </a:lnTo>
                  <a:lnTo>
                    <a:pt x="2801" y="7408"/>
                  </a:lnTo>
                  <a:lnTo>
                    <a:pt x="2801" y="7266"/>
                  </a:lnTo>
                  <a:lnTo>
                    <a:pt x="2801" y="7123"/>
                  </a:lnTo>
                  <a:lnTo>
                    <a:pt x="2801" y="6981"/>
                  </a:lnTo>
                  <a:lnTo>
                    <a:pt x="2941" y="6839"/>
                  </a:lnTo>
                  <a:lnTo>
                    <a:pt x="2941" y="6696"/>
                  </a:lnTo>
                  <a:lnTo>
                    <a:pt x="2801" y="6411"/>
                  </a:lnTo>
                  <a:lnTo>
                    <a:pt x="2521" y="6126"/>
                  </a:lnTo>
                  <a:lnTo>
                    <a:pt x="2381" y="5841"/>
                  </a:lnTo>
                  <a:lnTo>
                    <a:pt x="2241" y="5699"/>
                  </a:lnTo>
                  <a:lnTo>
                    <a:pt x="2101" y="5271"/>
                  </a:lnTo>
                  <a:lnTo>
                    <a:pt x="2101" y="4844"/>
                  </a:lnTo>
                  <a:lnTo>
                    <a:pt x="1960" y="4559"/>
                  </a:lnTo>
                  <a:lnTo>
                    <a:pt x="1960" y="4417"/>
                  </a:lnTo>
                  <a:lnTo>
                    <a:pt x="2101" y="4274"/>
                  </a:lnTo>
                  <a:lnTo>
                    <a:pt x="2241" y="4132"/>
                  </a:lnTo>
                  <a:lnTo>
                    <a:pt x="2241" y="3847"/>
                  </a:lnTo>
                  <a:lnTo>
                    <a:pt x="2241" y="3704"/>
                  </a:lnTo>
                  <a:lnTo>
                    <a:pt x="2241" y="3277"/>
                  </a:lnTo>
                  <a:lnTo>
                    <a:pt x="2101" y="3277"/>
                  </a:lnTo>
                  <a:lnTo>
                    <a:pt x="2101" y="3134"/>
                  </a:lnTo>
                  <a:lnTo>
                    <a:pt x="1960" y="2849"/>
                  </a:lnTo>
                  <a:lnTo>
                    <a:pt x="1820" y="2422"/>
                  </a:lnTo>
                  <a:lnTo>
                    <a:pt x="1820" y="2137"/>
                  </a:lnTo>
                  <a:lnTo>
                    <a:pt x="1680" y="1852"/>
                  </a:lnTo>
                  <a:lnTo>
                    <a:pt x="1680" y="1710"/>
                  </a:lnTo>
                  <a:lnTo>
                    <a:pt x="1540" y="1567"/>
                  </a:lnTo>
                  <a:lnTo>
                    <a:pt x="1260" y="1282"/>
                  </a:lnTo>
                  <a:lnTo>
                    <a:pt x="1260" y="1140"/>
                  </a:lnTo>
                  <a:lnTo>
                    <a:pt x="1120" y="855"/>
                  </a:lnTo>
                  <a:lnTo>
                    <a:pt x="980" y="712"/>
                  </a:lnTo>
                  <a:lnTo>
                    <a:pt x="980" y="570"/>
                  </a:lnTo>
                  <a:lnTo>
                    <a:pt x="1120" y="570"/>
                  </a:lnTo>
                  <a:lnTo>
                    <a:pt x="1260" y="570"/>
                  </a:lnTo>
                  <a:lnTo>
                    <a:pt x="1260" y="427"/>
                  </a:lnTo>
                  <a:lnTo>
                    <a:pt x="1400" y="427"/>
                  </a:lnTo>
                  <a:lnTo>
                    <a:pt x="1540" y="427"/>
                  </a:lnTo>
                  <a:lnTo>
                    <a:pt x="1680" y="427"/>
                  </a:lnTo>
                  <a:lnTo>
                    <a:pt x="1680" y="285"/>
                  </a:lnTo>
                  <a:lnTo>
                    <a:pt x="1820" y="285"/>
                  </a:lnTo>
                  <a:lnTo>
                    <a:pt x="1960" y="285"/>
                  </a:lnTo>
                  <a:lnTo>
                    <a:pt x="1960" y="142"/>
                  </a:lnTo>
                  <a:lnTo>
                    <a:pt x="2101" y="142"/>
                  </a:lnTo>
                  <a:lnTo>
                    <a:pt x="2241" y="142"/>
                  </a:lnTo>
                  <a:lnTo>
                    <a:pt x="2381" y="142"/>
                  </a:lnTo>
                  <a:lnTo>
                    <a:pt x="2521" y="142"/>
                  </a:lnTo>
                  <a:lnTo>
                    <a:pt x="2661" y="142"/>
                  </a:lnTo>
                  <a:lnTo>
                    <a:pt x="2801" y="142"/>
                  </a:lnTo>
                  <a:lnTo>
                    <a:pt x="2941" y="142"/>
                  </a:lnTo>
                  <a:lnTo>
                    <a:pt x="3081" y="142"/>
                  </a:lnTo>
                  <a:lnTo>
                    <a:pt x="3221" y="142"/>
                  </a:lnTo>
                  <a:lnTo>
                    <a:pt x="3361" y="142"/>
                  </a:lnTo>
                  <a:lnTo>
                    <a:pt x="3501" y="142"/>
                  </a:lnTo>
                  <a:lnTo>
                    <a:pt x="3641" y="0"/>
                  </a:lnTo>
                  <a:lnTo>
                    <a:pt x="3781" y="142"/>
                  </a:lnTo>
                  <a:lnTo>
                    <a:pt x="3921" y="142"/>
                  </a:lnTo>
                  <a:lnTo>
                    <a:pt x="4061" y="142"/>
                  </a:lnTo>
                  <a:lnTo>
                    <a:pt x="4201" y="142"/>
                  </a:lnTo>
                  <a:lnTo>
                    <a:pt x="4341" y="142"/>
                  </a:lnTo>
                  <a:lnTo>
                    <a:pt x="4481" y="142"/>
                  </a:lnTo>
                  <a:lnTo>
                    <a:pt x="4621" y="142"/>
                  </a:lnTo>
                  <a:lnTo>
                    <a:pt x="4761" y="142"/>
                  </a:lnTo>
                  <a:lnTo>
                    <a:pt x="4901" y="142"/>
                  </a:lnTo>
                  <a:lnTo>
                    <a:pt x="5041" y="142"/>
                  </a:lnTo>
                  <a:lnTo>
                    <a:pt x="5041" y="0"/>
                  </a:lnTo>
                  <a:lnTo>
                    <a:pt x="5181" y="0"/>
                  </a:lnTo>
                  <a:lnTo>
                    <a:pt x="5321" y="0"/>
                  </a:lnTo>
                  <a:lnTo>
                    <a:pt x="5601" y="0"/>
                  </a:lnTo>
                  <a:lnTo>
                    <a:pt x="5741" y="0"/>
                  </a:lnTo>
                  <a:lnTo>
                    <a:pt x="5881" y="0"/>
                  </a:lnTo>
                  <a:lnTo>
                    <a:pt x="6021" y="0"/>
                  </a:lnTo>
                  <a:lnTo>
                    <a:pt x="6162" y="0"/>
                  </a:lnTo>
                  <a:lnTo>
                    <a:pt x="6162" y="142"/>
                  </a:lnTo>
                  <a:lnTo>
                    <a:pt x="6302" y="285"/>
                  </a:lnTo>
                  <a:lnTo>
                    <a:pt x="6442" y="285"/>
                  </a:lnTo>
                  <a:lnTo>
                    <a:pt x="6582" y="427"/>
                  </a:lnTo>
                  <a:lnTo>
                    <a:pt x="6582" y="570"/>
                  </a:lnTo>
                  <a:lnTo>
                    <a:pt x="6582" y="712"/>
                  </a:lnTo>
                  <a:lnTo>
                    <a:pt x="6722" y="855"/>
                  </a:lnTo>
                  <a:lnTo>
                    <a:pt x="6722" y="997"/>
                  </a:lnTo>
                  <a:lnTo>
                    <a:pt x="6722" y="1140"/>
                  </a:lnTo>
                  <a:lnTo>
                    <a:pt x="6722" y="1282"/>
                  </a:lnTo>
                  <a:lnTo>
                    <a:pt x="6722" y="1425"/>
                  </a:lnTo>
                  <a:lnTo>
                    <a:pt x="6862" y="1425"/>
                  </a:lnTo>
                  <a:lnTo>
                    <a:pt x="6862" y="1567"/>
                  </a:lnTo>
                  <a:lnTo>
                    <a:pt x="6862" y="1710"/>
                  </a:lnTo>
                  <a:lnTo>
                    <a:pt x="7002" y="1710"/>
                  </a:lnTo>
                  <a:lnTo>
                    <a:pt x="7002" y="1852"/>
                  </a:lnTo>
                  <a:lnTo>
                    <a:pt x="7002" y="1995"/>
                  </a:lnTo>
                  <a:lnTo>
                    <a:pt x="7002" y="2137"/>
                  </a:lnTo>
                  <a:lnTo>
                    <a:pt x="7142" y="2137"/>
                  </a:lnTo>
                  <a:lnTo>
                    <a:pt x="7142" y="2280"/>
                  </a:lnTo>
                  <a:lnTo>
                    <a:pt x="7282" y="2280"/>
                  </a:lnTo>
                  <a:lnTo>
                    <a:pt x="7282" y="2422"/>
                  </a:lnTo>
                  <a:lnTo>
                    <a:pt x="7422" y="2564"/>
                  </a:lnTo>
                  <a:lnTo>
                    <a:pt x="7562" y="2707"/>
                  </a:lnTo>
                  <a:lnTo>
                    <a:pt x="7562" y="2849"/>
                  </a:lnTo>
                  <a:lnTo>
                    <a:pt x="7702" y="2849"/>
                  </a:lnTo>
                  <a:lnTo>
                    <a:pt x="7702" y="2992"/>
                  </a:lnTo>
                  <a:lnTo>
                    <a:pt x="7842" y="2992"/>
                  </a:lnTo>
                  <a:lnTo>
                    <a:pt x="7982" y="3134"/>
                  </a:lnTo>
                  <a:lnTo>
                    <a:pt x="8122" y="3134"/>
                  </a:lnTo>
                  <a:lnTo>
                    <a:pt x="8262" y="3134"/>
                  </a:lnTo>
                  <a:lnTo>
                    <a:pt x="8402" y="3134"/>
                  </a:lnTo>
                  <a:lnTo>
                    <a:pt x="8542" y="3134"/>
                  </a:lnTo>
                  <a:lnTo>
                    <a:pt x="8682" y="2992"/>
                  </a:lnTo>
                  <a:lnTo>
                    <a:pt x="8822" y="2992"/>
                  </a:lnTo>
                  <a:lnTo>
                    <a:pt x="8962" y="2992"/>
                  </a:lnTo>
                  <a:lnTo>
                    <a:pt x="9102" y="2992"/>
                  </a:lnTo>
                  <a:lnTo>
                    <a:pt x="9102" y="2849"/>
                  </a:lnTo>
                  <a:lnTo>
                    <a:pt x="9242" y="2849"/>
                  </a:lnTo>
                  <a:lnTo>
                    <a:pt x="9382" y="2849"/>
                  </a:lnTo>
                  <a:lnTo>
                    <a:pt x="9522" y="2992"/>
                  </a:lnTo>
                  <a:lnTo>
                    <a:pt x="9662" y="2992"/>
                  </a:lnTo>
                  <a:lnTo>
                    <a:pt x="9802" y="2992"/>
                  </a:lnTo>
                  <a:lnTo>
                    <a:pt x="9942" y="2992"/>
                  </a:lnTo>
                  <a:lnTo>
                    <a:pt x="10082" y="2992"/>
                  </a:lnTo>
                  <a:lnTo>
                    <a:pt x="10082" y="2849"/>
                  </a:lnTo>
                  <a:lnTo>
                    <a:pt x="10082" y="2707"/>
                  </a:lnTo>
                  <a:lnTo>
                    <a:pt x="10082" y="2564"/>
                  </a:lnTo>
                  <a:lnTo>
                    <a:pt x="10222" y="2564"/>
                  </a:lnTo>
                  <a:lnTo>
                    <a:pt x="10222" y="2422"/>
                  </a:lnTo>
                  <a:lnTo>
                    <a:pt x="10222" y="2280"/>
                  </a:lnTo>
                  <a:lnTo>
                    <a:pt x="10363" y="2137"/>
                  </a:lnTo>
                  <a:lnTo>
                    <a:pt x="10363" y="1995"/>
                  </a:lnTo>
                  <a:lnTo>
                    <a:pt x="10363" y="1852"/>
                  </a:lnTo>
                  <a:lnTo>
                    <a:pt x="10363" y="1710"/>
                  </a:lnTo>
                  <a:lnTo>
                    <a:pt x="10363" y="1567"/>
                  </a:lnTo>
                  <a:lnTo>
                    <a:pt x="10503" y="1567"/>
                  </a:lnTo>
                  <a:lnTo>
                    <a:pt x="10643" y="1567"/>
                  </a:lnTo>
                  <a:lnTo>
                    <a:pt x="10783" y="1567"/>
                  </a:lnTo>
                  <a:lnTo>
                    <a:pt x="10923" y="1567"/>
                  </a:lnTo>
                  <a:lnTo>
                    <a:pt x="11063" y="1567"/>
                  </a:lnTo>
                  <a:lnTo>
                    <a:pt x="11203" y="1567"/>
                  </a:lnTo>
                  <a:lnTo>
                    <a:pt x="11343" y="1567"/>
                  </a:lnTo>
                  <a:lnTo>
                    <a:pt x="11483" y="1567"/>
                  </a:lnTo>
                  <a:lnTo>
                    <a:pt x="11483" y="1425"/>
                  </a:lnTo>
                  <a:lnTo>
                    <a:pt x="11623" y="1425"/>
                  </a:lnTo>
                  <a:lnTo>
                    <a:pt x="11763" y="1425"/>
                  </a:lnTo>
                  <a:lnTo>
                    <a:pt x="11903" y="1425"/>
                  </a:lnTo>
                  <a:lnTo>
                    <a:pt x="12043" y="1425"/>
                  </a:lnTo>
                  <a:lnTo>
                    <a:pt x="12043" y="1567"/>
                  </a:lnTo>
                  <a:lnTo>
                    <a:pt x="12043" y="1710"/>
                  </a:lnTo>
                  <a:lnTo>
                    <a:pt x="11903" y="1852"/>
                  </a:lnTo>
                  <a:lnTo>
                    <a:pt x="11903" y="1995"/>
                  </a:lnTo>
                  <a:lnTo>
                    <a:pt x="12043" y="1995"/>
                  </a:lnTo>
                  <a:lnTo>
                    <a:pt x="12183" y="1995"/>
                  </a:lnTo>
                  <a:lnTo>
                    <a:pt x="12323" y="1995"/>
                  </a:lnTo>
                  <a:lnTo>
                    <a:pt x="12463" y="1995"/>
                  </a:lnTo>
                  <a:lnTo>
                    <a:pt x="12743" y="1995"/>
                  </a:lnTo>
                  <a:lnTo>
                    <a:pt x="12883" y="1995"/>
                  </a:lnTo>
                  <a:lnTo>
                    <a:pt x="13023" y="1995"/>
                  </a:lnTo>
                  <a:lnTo>
                    <a:pt x="13163" y="1995"/>
                  </a:lnTo>
                  <a:lnTo>
                    <a:pt x="13163" y="2137"/>
                  </a:lnTo>
                  <a:lnTo>
                    <a:pt x="13303" y="2280"/>
                  </a:lnTo>
                  <a:lnTo>
                    <a:pt x="13303" y="2422"/>
                  </a:lnTo>
                  <a:lnTo>
                    <a:pt x="13303" y="2564"/>
                  </a:lnTo>
                  <a:lnTo>
                    <a:pt x="13303" y="2707"/>
                  </a:lnTo>
                  <a:lnTo>
                    <a:pt x="13303" y="2849"/>
                  </a:lnTo>
                  <a:lnTo>
                    <a:pt x="13303" y="2992"/>
                  </a:lnTo>
                  <a:lnTo>
                    <a:pt x="13303" y="3134"/>
                  </a:lnTo>
                  <a:lnTo>
                    <a:pt x="13303" y="3277"/>
                  </a:lnTo>
                  <a:lnTo>
                    <a:pt x="13303" y="3419"/>
                  </a:lnTo>
                  <a:lnTo>
                    <a:pt x="13443" y="3562"/>
                  </a:lnTo>
                  <a:lnTo>
                    <a:pt x="13443" y="3704"/>
                  </a:lnTo>
                  <a:lnTo>
                    <a:pt x="13303" y="3704"/>
                  </a:lnTo>
                  <a:lnTo>
                    <a:pt x="13443" y="3847"/>
                  </a:lnTo>
                  <a:lnTo>
                    <a:pt x="13443" y="3989"/>
                  </a:lnTo>
                  <a:lnTo>
                    <a:pt x="13443" y="4132"/>
                  </a:lnTo>
                  <a:lnTo>
                    <a:pt x="13443" y="4274"/>
                  </a:lnTo>
                  <a:lnTo>
                    <a:pt x="13443" y="4417"/>
                  </a:lnTo>
                  <a:lnTo>
                    <a:pt x="13303" y="4417"/>
                  </a:lnTo>
                  <a:lnTo>
                    <a:pt x="13303" y="4559"/>
                  </a:lnTo>
                  <a:lnTo>
                    <a:pt x="13303" y="4844"/>
                  </a:lnTo>
                  <a:lnTo>
                    <a:pt x="13303" y="4986"/>
                  </a:lnTo>
                  <a:lnTo>
                    <a:pt x="13443" y="5129"/>
                  </a:lnTo>
                  <a:lnTo>
                    <a:pt x="13443" y="5271"/>
                  </a:lnTo>
                  <a:lnTo>
                    <a:pt x="13583" y="5414"/>
                  </a:lnTo>
                  <a:lnTo>
                    <a:pt x="13723" y="5699"/>
                  </a:lnTo>
                  <a:lnTo>
                    <a:pt x="13723" y="5841"/>
                  </a:lnTo>
                  <a:lnTo>
                    <a:pt x="13723" y="5984"/>
                  </a:lnTo>
                  <a:lnTo>
                    <a:pt x="13863" y="6126"/>
                  </a:lnTo>
                  <a:lnTo>
                    <a:pt x="13863" y="6269"/>
                  </a:lnTo>
                  <a:lnTo>
                    <a:pt x="13863" y="6411"/>
                  </a:lnTo>
                  <a:lnTo>
                    <a:pt x="13863" y="6554"/>
                  </a:lnTo>
                  <a:lnTo>
                    <a:pt x="13723" y="6696"/>
                  </a:lnTo>
                  <a:lnTo>
                    <a:pt x="13723" y="6839"/>
                  </a:lnTo>
                  <a:lnTo>
                    <a:pt x="13583" y="6839"/>
                  </a:lnTo>
                  <a:lnTo>
                    <a:pt x="13583" y="6981"/>
                  </a:lnTo>
                  <a:lnTo>
                    <a:pt x="13443" y="6981"/>
                  </a:lnTo>
                  <a:lnTo>
                    <a:pt x="13583" y="7123"/>
                  </a:lnTo>
                  <a:lnTo>
                    <a:pt x="13723" y="7123"/>
                  </a:lnTo>
                  <a:lnTo>
                    <a:pt x="13723" y="7266"/>
                  </a:lnTo>
                  <a:lnTo>
                    <a:pt x="13863" y="7266"/>
                  </a:lnTo>
                  <a:lnTo>
                    <a:pt x="13863" y="7408"/>
                  </a:lnTo>
                  <a:lnTo>
                    <a:pt x="14003" y="7408"/>
                  </a:lnTo>
                  <a:lnTo>
                    <a:pt x="14003" y="7266"/>
                  </a:lnTo>
                  <a:lnTo>
                    <a:pt x="14143" y="7123"/>
                  </a:lnTo>
                  <a:lnTo>
                    <a:pt x="14143" y="6981"/>
                  </a:lnTo>
                  <a:lnTo>
                    <a:pt x="14283" y="6981"/>
                  </a:lnTo>
                  <a:lnTo>
                    <a:pt x="14424" y="6981"/>
                  </a:lnTo>
                  <a:lnTo>
                    <a:pt x="14564" y="6981"/>
                  </a:lnTo>
                  <a:lnTo>
                    <a:pt x="14704" y="6981"/>
                  </a:lnTo>
                  <a:lnTo>
                    <a:pt x="14984" y="6981"/>
                  </a:lnTo>
                  <a:lnTo>
                    <a:pt x="15124" y="6981"/>
                  </a:lnTo>
                  <a:lnTo>
                    <a:pt x="15264" y="6981"/>
                  </a:lnTo>
                  <a:lnTo>
                    <a:pt x="15404" y="6981"/>
                  </a:lnTo>
                  <a:lnTo>
                    <a:pt x="15544" y="6981"/>
                  </a:lnTo>
                  <a:lnTo>
                    <a:pt x="15544" y="6839"/>
                  </a:lnTo>
                  <a:lnTo>
                    <a:pt x="15684" y="6839"/>
                  </a:lnTo>
                  <a:lnTo>
                    <a:pt x="15824" y="6839"/>
                  </a:lnTo>
                  <a:lnTo>
                    <a:pt x="15964" y="6839"/>
                  </a:lnTo>
                  <a:lnTo>
                    <a:pt x="16104" y="6839"/>
                  </a:lnTo>
                  <a:lnTo>
                    <a:pt x="16104" y="6696"/>
                  </a:lnTo>
                  <a:lnTo>
                    <a:pt x="16244" y="6696"/>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0" name="Drawing 41" descr="White marble"/>
            <p:cNvSpPr>
              <a:spLocks noChangeAspect="1"/>
            </p:cNvSpPr>
            <p:nvPr/>
          </p:nvSpPr>
          <p:spPr bwMode="auto">
            <a:xfrm>
              <a:off x="1741" y="2683"/>
              <a:ext cx="52" cy="52"/>
            </a:xfrm>
            <a:custGeom>
              <a:avLst/>
              <a:gdLst/>
              <a:ahLst/>
              <a:cxnLst>
                <a:cxn ang="0">
                  <a:pos x="5461" y="16384"/>
                </a:cxn>
                <a:cxn ang="0">
                  <a:pos x="9102" y="15124"/>
                </a:cxn>
                <a:cxn ang="0">
                  <a:pos x="9102" y="12603"/>
                </a:cxn>
                <a:cxn ang="0">
                  <a:pos x="9102" y="8822"/>
                </a:cxn>
                <a:cxn ang="0">
                  <a:pos x="10923" y="6302"/>
                </a:cxn>
                <a:cxn ang="0">
                  <a:pos x="12743" y="3781"/>
                </a:cxn>
                <a:cxn ang="0">
                  <a:pos x="16384" y="2521"/>
                </a:cxn>
                <a:cxn ang="0">
                  <a:pos x="16384" y="0"/>
                </a:cxn>
                <a:cxn ang="0">
                  <a:pos x="12743" y="0"/>
                </a:cxn>
                <a:cxn ang="0">
                  <a:pos x="9102" y="0"/>
                </a:cxn>
                <a:cxn ang="0">
                  <a:pos x="7282" y="3781"/>
                </a:cxn>
                <a:cxn ang="0">
                  <a:pos x="3641" y="5041"/>
                </a:cxn>
                <a:cxn ang="0">
                  <a:pos x="0" y="7562"/>
                </a:cxn>
                <a:cxn ang="0">
                  <a:pos x="1820" y="8822"/>
                </a:cxn>
                <a:cxn ang="0">
                  <a:pos x="1820" y="11343"/>
                </a:cxn>
                <a:cxn ang="0">
                  <a:pos x="1820" y="13863"/>
                </a:cxn>
                <a:cxn ang="0">
                  <a:pos x="3641" y="15124"/>
                </a:cxn>
                <a:cxn ang="0">
                  <a:pos x="5461" y="16384"/>
                </a:cxn>
              </a:cxnLst>
              <a:rect l="0" t="0" r="r" b="b"/>
              <a:pathLst>
                <a:path w="16384" h="16384">
                  <a:moveTo>
                    <a:pt x="5461" y="16384"/>
                  </a:moveTo>
                  <a:lnTo>
                    <a:pt x="9102" y="15124"/>
                  </a:lnTo>
                  <a:lnTo>
                    <a:pt x="9102" y="12603"/>
                  </a:lnTo>
                  <a:lnTo>
                    <a:pt x="9102" y="8822"/>
                  </a:lnTo>
                  <a:lnTo>
                    <a:pt x="10923" y="6302"/>
                  </a:lnTo>
                  <a:lnTo>
                    <a:pt x="12743" y="3781"/>
                  </a:lnTo>
                  <a:lnTo>
                    <a:pt x="16384" y="2521"/>
                  </a:lnTo>
                  <a:lnTo>
                    <a:pt x="16384" y="0"/>
                  </a:lnTo>
                  <a:lnTo>
                    <a:pt x="12743" y="0"/>
                  </a:lnTo>
                  <a:lnTo>
                    <a:pt x="9102" y="0"/>
                  </a:lnTo>
                  <a:lnTo>
                    <a:pt x="7282" y="3781"/>
                  </a:lnTo>
                  <a:lnTo>
                    <a:pt x="3641" y="5041"/>
                  </a:lnTo>
                  <a:lnTo>
                    <a:pt x="0" y="7562"/>
                  </a:lnTo>
                  <a:lnTo>
                    <a:pt x="1820" y="8822"/>
                  </a:lnTo>
                  <a:lnTo>
                    <a:pt x="1820" y="11343"/>
                  </a:lnTo>
                  <a:lnTo>
                    <a:pt x="1820" y="13863"/>
                  </a:lnTo>
                  <a:lnTo>
                    <a:pt x="3641" y="15124"/>
                  </a:lnTo>
                  <a:lnTo>
                    <a:pt x="5461"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1" name="Benin" descr="White marble"/>
            <p:cNvSpPr>
              <a:spLocks noChangeAspect="1"/>
            </p:cNvSpPr>
            <p:nvPr/>
          </p:nvSpPr>
          <p:spPr bwMode="auto">
            <a:xfrm>
              <a:off x="1149" y="2041"/>
              <a:ext cx="162" cy="238"/>
            </a:xfrm>
            <a:custGeom>
              <a:avLst/>
              <a:gdLst/>
              <a:ahLst/>
              <a:cxnLst>
                <a:cxn ang="0">
                  <a:pos x="8777" y="16102"/>
                </a:cxn>
                <a:cxn ang="0">
                  <a:pos x="6437" y="16384"/>
                </a:cxn>
                <a:cxn ang="0">
                  <a:pos x="5851" y="15819"/>
                </a:cxn>
                <a:cxn ang="0">
                  <a:pos x="5266" y="14972"/>
                </a:cxn>
                <a:cxn ang="0">
                  <a:pos x="5851" y="14407"/>
                </a:cxn>
                <a:cxn ang="0">
                  <a:pos x="5851" y="13559"/>
                </a:cxn>
                <a:cxn ang="0">
                  <a:pos x="5851" y="12712"/>
                </a:cxn>
                <a:cxn ang="0">
                  <a:pos x="5851" y="11864"/>
                </a:cxn>
                <a:cxn ang="0">
                  <a:pos x="5851" y="11017"/>
                </a:cxn>
                <a:cxn ang="0">
                  <a:pos x="5851" y="10169"/>
                </a:cxn>
                <a:cxn ang="0">
                  <a:pos x="5266" y="9322"/>
                </a:cxn>
                <a:cxn ang="0">
                  <a:pos x="4681" y="8757"/>
                </a:cxn>
                <a:cxn ang="0">
                  <a:pos x="4096" y="7910"/>
                </a:cxn>
                <a:cxn ang="0">
                  <a:pos x="3511" y="7345"/>
                </a:cxn>
                <a:cxn ang="0">
                  <a:pos x="3511" y="6497"/>
                </a:cxn>
                <a:cxn ang="0">
                  <a:pos x="2341" y="6215"/>
                </a:cxn>
                <a:cxn ang="0">
                  <a:pos x="1170" y="5932"/>
                </a:cxn>
                <a:cxn ang="0">
                  <a:pos x="0" y="5367"/>
                </a:cxn>
                <a:cxn ang="0">
                  <a:pos x="0" y="4520"/>
                </a:cxn>
                <a:cxn ang="0">
                  <a:pos x="585" y="3955"/>
                </a:cxn>
                <a:cxn ang="0">
                  <a:pos x="1755" y="3672"/>
                </a:cxn>
                <a:cxn ang="0">
                  <a:pos x="2341" y="3107"/>
                </a:cxn>
                <a:cxn ang="0">
                  <a:pos x="3511" y="2825"/>
                </a:cxn>
                <a:cxn ang="0">
                  <a:pos x="4096" y="2260"/>
                </a:cxn>
                <a:cxn ang="0">
                  <a:pos x="5851" y="2542"/>
                </a:cxn>
                <a:cxn ang="0">
                  <a:pos x="7022" y="2260"/>
                </a:cxn>
                <a:cxn ang="0">
                  <a:pos x="8777" y="1695"/>
                </a:cxn>
                <a:cxn ang="0">
                  <a:pos x="9362" y="1130"/>
                </a:cxn>
                <a:cxn ang="0">
                  <a:pos x="9362" y="847"/>
                </a:cxn>
                <a:cxn ang="0">
                  <a:pos x="8777" y="282"/>
                </a:cxn>
                <a:cxn ang="0">
                  <a:pos x="10533" y="282"/>
                </a:cxn>
                <a:cxn ang="0">
                  <a:pos x="11703" y="0"/>
                </a:cxn>
                <a:cxn ang="0">
                  <a:pos x="12288" y="565"/>
                </a:cxn>
                <a:cxn ang="0">
                  <a:pos x="13458" y="847"/>
                </a:cxn>
                <a:cxn ang="0">
                  <a:pos x="14043" y="1412"/>
                </a:cxn>
                <a:cxn ang="0">
                  <a:pos x="15214" y="1695"/>
                </a:cxn>
                <a:cxn ang="0">
                  <a:pos x="15214" y="1977"/>
                </a:cxn>
                <a:cxn ang="0">
                  <a:pos x="15214" y="2825"/>
                </a:cxn>
                <a:cxn ang="0">
                  <a:pos x="15799" y="3390"/>
                </a:cxn>
                <a:cxn ang="0">
                  <a:pos x="16384" y="3955"/>
                </a:cxn>
                <a:cxn ang="0">
                  <a:pos x="16384" y="4802"/>
                </a:cxn>
                <a:cxn ang="0">
                  <a:pos x="15799" y="5367"/>
                </a:cxn>
                <a:cxn ang="0">
                  <a:pos x="15799" y="6215"/>
                </a:cxn>
                <a:cxn ang="0">
                  <a:pos x="15214" y="6780"/>
                </a:cxn>
                <a:cxn ang="0">
                  <a:pos x="14043" y="7062"/>
                </a:cxn>
                <a:cxn ang="0">
                  <a:pos x="12873" y="7627"/>
                </a:cxn>
                <a:cxn ang="0">
                  <a:pos x="12873" y="8474"/>
                </a:cxn>
                <a:cxn ang="0">
                  <a:pos x="12288" y="9322"/>
                </a:cxn>
                <a:cxn ang="0">
                  <a:pos x="11118" y="10452"/>
                </a:cxn>
                <a:cxn ang="0">
                  <a:pos x="11118" y="11582"/>
                </a:cxn>
                <a:cxn ang="0">
                  <a:pos x="11118" y="12429"/>
                </a:cxn>
                <a:cxn ang="0">
                  <a:pos x="11118" y="13277"/>
                </a:cxn>
                <a:cxn ang="0">
                  <a:pos x="10533" y="13842"/>
                </a:cxn>
                <a:cxn ang="0">
                  <a:pos x="10533" y="14689"/>
                </a:cxn>
                <a:cxn ang="0">
                  <a:pos x="11118" y="15254"/>
                </a:cxn>
                <a:cxn ang="0">
                  <a:pos x="11118" y="16102"/>
                </a:cxn>
              </a:cxnLst>
              <a:rect l="0" t="0" r="r" b="b"/>
              <a:pathLst>
                <a:path w="16384" h="16384">
                  <a:moveTo>
                    <a:pt x="11118" y="16102"/>
                  </a:moveTo>
                  <a:lnTo>
                    <a:pt x="9947" y="16102"/>
                  </a:lnTo>
                  <a:lnTo>
                    <a:pt x="8777" y="16102"/>
                  </a:lnTo>
                  <a:lnTo>
                    <a:pt x="7607" y="16384"/>
                  </a:lnTo>
                  <a:lnTo>
                    <a:pt x="7022" y="16384"/>
                  </a:lnTo>
                  <a:lnTo>
                    <a:pt x="6437" y="16384"/>
                  </a:lnTo>
                  <a:lnTo>
                    <a:pt x="6437" y="16102"/>
                  </a:lnTo>
                  <a:lnTo>
                    <a:pt x="5851" y="16102"/>
                  </a:lnTo>
                  <a:lnTo>
                    <a:pt x="5851" y="15819"/>
                  </a:lnTo>
                  <a:lnTo>
                    <a:pt x="5851" y="15537"/>
                  </a:lnTo>
                  <a:lnTo>
                    <a:pt x="5266" y="15254"/>
                  </a:lnTo>
                  <a:lnTo>
                    <a:pt x="5266" y="14972"/>
                  </a:lnTo>
                  <a:lnTo>
                    <a:pt x="5266" y="14689"/>
                  </a:lnTo>
                  <a:lnTo>
                    <a:pt x="5851" y="14689"/>
                  </a:lnTo>
                  <a:lnTo>
                    <a:pt x="5851" y="14407"/>
                  </a:lnTo>
                  <a:lnTo>
                    <a:pt x="5851" y="14124"/>
                  </a:lnTo>
                  <a:lnTo>
                    <a:pt x="5851" y="13842"/>
                  </a:lnTo>
                  <a:lnTo>
                    <a:pt x="5851" y="13559"/>
                  </a:lnTo>
                  <a:lnTo>
                    <a:pt x="5851" y="13277"/>
                  </a:lnTo>
                  <a:lnTo>
                    <a:pt x="5851" y="12994"/>
                  </a:lnTo>
                  <a:lnTo>
                    <a:pt x="5851" y="12712"/>
                  </a:lnTo>
                  <a:lnTo>
                    <a:pt x="5851" y="12429"/>
                  </a:lnTo>
                  <a:lnTo>
                    <a:pt x="5851" y="12147"/>
                  </a:lnTo>
                  <a:lnTo>
                    <a:pt x="5851" y="11864"/>
                  </a:lnTo>
                  <a:lnTo>
                    <a:pt x="5851" y="11582"/>
                  </a:lnTo>
                  <a:lnTo>
                    <a:pt x="5851" y="11299"/>
                  </a:lnTo>
                  <a:lnTo>
                    <a:pt x="5851" y="11017"/>
                  </a:lnTo>
                  <a:lnTo>
                    <a:pt x="5851" y="10734"/>
                  </a:lnTo>
                  <a:lnTo>
                    <a:pt x="5851" y="10452"/>
                  </a:lnTo>
                  <a:lnTo>
                    <a:pt x="5851" y="10169"/>
                  </a:lnTo>
                  <a:lnTo>
                    <a:pt x="5266" y="9887"/>
                  </a:lnTo>
                  <a:lnTo>
                    <a:pt x="5266" y="9604"/>
                  </a:lnTo>
                  <a:lnTo>
                    <a:pt x="5266" y="9322"/>
                  </a:lnTo>
                  <a:lnTo>
                    <a:pt x="5266" y="9039"/>
                  </a:lnTo>
                  <a:lnTo>
                    <a:pt x="4681" y="9039"/>
                  </a:lnTo>
                  <a:lnTo>
                    <a:pt x="4681" y="8757"/>
                  </a:lnTo>
                  <a:lnTo>
                    <a:pt x="4681" y="8474"/>
                  </a:lnTo>
                  <a:lnTo>
                    <a:pt x="4681" y="8192"/>
                  </a:lnTo>
                  <a:lnTo>
                    <a:pt x="4096" y="7910"/>
                  </a:lnTo>
                  <a:lnTo>
                    <a:pt x="4096" y="7627"/>
                  </a:lnTo>
                  <a:lnTo>
                    <a:pt x="4096" y="7345"/>
                  </a:lnTo>
                  <a:lnTo>
                    <a:pt x="3511" y="7345"/>
                  </a:lnTo>
                  <a:lnTo>
                    <a:pt x="3511" y="7062"/>
                  </a:lnTo>
                  <a:lnTo>
                    <a:pt x="3511" y="6780"/>
                  </a:lnTo>
                  <a:lnTo>
                    <a:pt x="3511" y="6497"/>
                  </a:lnTo>
                  <a:lnTo>
                    <a:pt x="2926" y="6497"/>
                  </a:lnTo>
                  <a:lnTo>
                    <a:pt x="2926" y="6215"/>
                  </a:lnTo>
                  <a:lnTo>
                    <a:pt x="2341" y="6215"/>
                  </a:lnTo>
                  <a:lnTo>
                    <a:pt x="2341" y="5932"/>
                  </a:lnTo>
                  <a:lnTo>
                    <a:pt x="1755" y="5932"/>
                  </a:lnTo>
                  <a:lnTo>
                    <a:pt x="1170" y="5932"/>
                  </a:lnTo>
                  <a:lnTo>
                    <a:pt x="1170" y="5650"/>
                  </a:lnTo>
                  <a:lnTo>
                    <a:pt x="585" y="5650"/>
                  </a:lnTo>
                  <a:lnTo>
                    <a:pt x="0" y="5367"/>
                  </a:lnTo>
                  <a:lnTo>
                    <a:pt x="0" y="5085"/>
                  </a:lnTo>
                  <a:lnTo>
                    <a:pt x="0" y="4802"/>
                  </a:lnTo>
                  <a:lnTo>
                    <a:pt x="0" y="4520"/>
                  </a:lnTo>
                  <a:lnTo>
                    <a:pt x="585" y="4520"/>
                  </a:lnTo>
                  <a:lnTo>
                    <a:pt x="585" y="4237"/>
                  </a:lnTo>
                  <a:lnTo>
                    <a:pt x="585" y="3955"/>
                  </a:lnTo>
                  <a:lnTo>
                    <a:pt x="585" y="3672"/>
                  </a:lnTo>
                  <a:lnTo>
                    <a:pt x="1170" y="3672"/>
                  </a:lnTo>
                  <a:lnTo>
                    <a:pt x="1755" y="3672"/>
                  </a:lnTo>
                  <a:lnTo>
                    <a:pt x="1755" y="3390"/>
                  </a:lnTo>
                  <a:lnTo>
                    <a:pt x="1755" y="3107"/>
                  </a:lnTo>
                  <a:lnTo>
                    <a:pt x="2341" y="3107"/>
                  </a:lnTo>
                  <a:lnTo>
                    <a:pt x="2926" y="3107"/>
                  </a:lnTo>
                  <a:lnTo>
                    <a:pt x="2926" y="2825"/>
                  </a:lnTo>
                  <a:lnTo>
                    <a:pt x="3511" y="2825"/>
                  </a:lnTo>
                  <a:lnTo>
                    <a:pt x="3511" y="2542"/>
                  </a:lnTo>
                  <a:lnTo>
                    <a:pt x="4096" y="2542"/>
                  </a:lnTo>
                  <a:lnTo>
                    <a:pt x="4096" y="2260"/>
                  </a:lnTo>
                  <a:lnTo>
                    <a:pt x="4681" y="2542"/>
                  </a:lnTo>
                  <a:lnTo>
                    <a:pt x="5266" y="2542"/>
                  </a:lnTo>
                  <a:lnTo>
                    <a:pt x="5851" y="2542"/>
                  </a:lnTo>
                  <a:lnTo>
                    <a:pt x="6437" y="2542"/>
                  </a:lnTo>
                  <a:lnTo>
                    <a:pt x="7022" y="2542"/>
                  </a:lnTo>
                  <a:lnTo>
                    <a:pt x="7022" y="2260"/>
                  </a:lnTo>
                  <a:lnTo>
                    <a:pt x="7607" y="2260"/>
                  </a:lnTo>
                  <a:lnTo>
                    <a:pt x="8192" y="1977"/>
                  </a:lnTo>
                  <a:lnTo>
                    <a:pt x="8777" y="1695"/>
                  </a:lnTo>
                  <a:lnTo>
                    <a:pt x="8777" y="1412"/>
                  </a:lnTo>
                  <a:lnTo>
                    <a:pt x="8777" y="1130"/>
                  </a:lnTo>
                  <a:lnTo>
                    <a:pt x="9362" y="1130"/>
                  </a:lnTo>
                  <a:lnTo>
                    <a:pt x="9947" y="1130"/>
                  </a:lnTo>
                  <a:lnTo>
                    <a:pt x="9947" y="847"/>
                  </a:lnTo>
                  <a:lnTo>
                    <a:pt x="9362" y="847"/>
                  </a:lnTo>
                  <a:lnTo>
                    <a:pt x="9362" y="565"/>
                  </a:lnTo>
                  <a:lnTo>
                    <a:pt x="8777" y="565"/>
                  </a:lnTo>
                  <a:lnTo>
                    <a:pt x="8777" y="282"/>
                  </a:lnTo>
                  <a:lnTo>
                    <a:pt x="9362" y="282"/>
                  </a:lnTo>
                  <a:lnTo>
                    <a:pt x="9947" y="282"/>
                  </a:lnTo>
                  <a:lnTo>
                    <a:pt x="10533" y="282"/>
                  </a:lnTo>
                  <a:lnTo>
                    <a:pt x="11118" y="282"/>
                  </a:lnTo>
                  <a:lnTo>
                    <a:pt x="11118" y="0"/>
                  </a:lnTo>
                  <a:lnTo>
                    <a:pt x="11703" y="0"/>
                  </a:lnTo>
                  <a:lnTo>
                    <a:pt x="11703" y="282"/>
                  </a:lnTo>
                  <a:lnTo>
                    <a:pt x="12288" y="282"/>
                  </a:lnTo>
                  <a:lnTo>
                    <a:pt x="12288" y="565"/>
                  </a:lnTo>
                  <a:lnTo>
                    <a:pt x="12873" y="565"/>
                  </a:lnTo>
                  <a:lnTo>
                    <a:pt x="12873" y="847"/>
                  </a:lnTo>
                  <a:lnTo>
                    <a:pt x="13458" y="847"/>
                  </a:lnTo>
                  <a:lnTo>
                    <a:pt x="13458" y="1130"/>
                  </a:lnTo>
                  <a:lnTo>
                    <a:pt x="14043" y="1130"/>
                  </a:lnTo>
                  <a:lnTo>
                    <a:pt x="14043" y="1412"/>
                  </a:lnTo>
                  <a:lnTo>
                    <a:pt x="14629" y="1412"/>
                  </a:lnTo>
                  <a:lnTo>
                    <a:pt x="15214" y="1412"/>
                  </a:lnTo>
                  <a:lnTo>
                    <a:pt x="15214" y="1695"/>
                  </a:lnTo>
                  <a:lnTo>
                    <a:pt x="15799" y="1695"/>
                  </a:lnTo>
                  <a:lnTo>
                    <a:pt x="15214" y="1695"/>
                  </a:lnTo>
                  <a:lnTo>
                    <a:pt x="15214" y="1977"/>
                  </a:lnTo>
                  <a:lnTo>
                    <a:pt x="15214" y="2260"/>
                  </a:lnTo>
                  <a:lnTo>
                    <a:pt x="15214" y="2542"/>
                  </a:lnTo>
                  <a:lnTo>
                    <a:pt x="15214" y="2825"/>
                  </a:lnTo>
                  <a:lnTo>
                    <a:pt x="15214" y="3107"/>
                  </a:lnTo>
                  <a:lnTo>
                    <a:pt x="15799" y="3107"/>
                  </a:lnTo>
                  <a:lnTo>
                    <a:pt x="15799" y="3390"/>
                  </a:lnTo>
                  <a:lnTo>
                    <a:pt x="16384" y="3390"/>
                  </a:lnTo>
                  <a:lnTo>
                    <a:pt x="16384" y="3672"/>
                  </a:lnTo>
                  <a:lnTo>
                    <a:pt x="16384" y="3955"/>
                  </a:lnTo>
                  <a:lnTo>
                    <a:pt x="16384" y="4237"/>
                  </a:lnTo>
                  <a:lnTo>
                    <a:pt x="16384" y="4520"/>
                  </a:lnTo>
                  <a:lnTo>
                    <a:pt x="16384" y="4802"/>
                  </a:lnTo>
                  <a:lnTo>
                    <a:pt x="16384" y="5085"/>
                  </a:lnTo>
                  <a:lnTo>
                    <a:pt x="16384" y="5367"/>
                  </a:lnTo>
                  <a:lnTo>
                    <a:pt x="15799" y="5367"/>
                  </a:lnTo>
                  <a:lnTo>
                    <a:pt x="15214" y="5650"/>
                  </a:lnTo>
                  <a:lnTo>
                    <a:pt x="15799" y="5932"/>
                  </a:lnTo>
                  <a:lnTo>
                    <a:pt x="15799" y="6215"/>
                  </a:lnTo>
                  <a:lnTo>
                    <a:pt x="15799" y="6497"/>
                  </a:lnTo>
                  <a:lnTo>
                    <a:pt x="15214" y="6497"/>
                  </a:lnTo>
                  <a:lnTo>
                    <a:pt x="15214" y="6780"/>
                  </a:lnTo>
                  <a:lnTo>
                    <a:pt x="14629" y="6780"/>
                  </a:lnTo>
                  <a:lnTo>
                    <a:pt x="14629" y="7062"/>
                  </a:lnTo>
                  <a:lnTo>
                    <a:pt x="14043" y="7062"/>
                  </a:lnTo>
                  <a:lnTo>
                    <a:pt x="14043" y="7345"/>
                  </a:lnTo>
                  <a:lnTo>
                    <a:pt x="13458" y="7627"/>
                  </a:lnTo>
                  <a:lnTo>
                    <a:pt x="12873" y="7627"/>
                  </a:lnTo>
                  <a:lnTo>
                    <a:pt x="12873" y="7910"/>
                  </a:lnTo>
                  <a:lnTo>
                    <a:pt x="12873" y="8192"/>
                  </a:lnTo>
                  <a:lnTo>
                    <a:pt x="12873" y="8474"/>
                  </a:lnTo>
                  <a:lnTo>
                    <a:pt x="12873" y="8757"/>
                  </a:lnTo>
                  <a:lnTo>
                    <a:pt x="12288" y="9039"/>
                  </a:lnTo>
                  <a:lnTo>
                    <a:pt x="12288" y="9322"/>
                  </a:lnTo>
                  <a:lnTo>
                    <a:pt x="11703" y="9604"/>
                  </a:lnTo>
                  <a:lnTo>
                    <a:pt x="11703" y="9887"/>
                  </a:lnTo>
                  <a:lnTo>
                    <a:pt x="11118" y="10452"/>
                  </a:lnTo>
                  <a:lnTo>
                    <a:pt x="11118" y="11017"/>
                  </a:lnTo>
                  <a:lnTo>
                    <a:pt x="11118" y="11299"/>
                  </a:lnTo>
                  <a:lnTo>
                    <a:pt x="11118" y="11582"/>
                  </a:lnTo>
                  <a:lnTo>
                    <a:pt x="11118" y="11864"/>
                  </a:lnTo>
                  <a:lnTo>
                    <a:pt x="11118" y="12147"/>
                  </a:lnTo>
                  <a:lnTo>
                    <a:pt x="11118" y="12429"/>
                  </a:lnTo>
                  <a:lnTo>
                    <a:pt x="11118" y="12712"/>
                  </a:lnTo>
                  <a:lnTo>
                    <a:pt x="11118" y="12994"/>
                  </a:lnTo>
                  <a:lnTo>
                    <a:pt x="11118" y="13277"/>
                  </a:lnTo>
                  <a:lnTo>
                    <a:pt x="11118" y="13559"/>
                  </a:lnTo>
                  <a:lnTo>
                    <a:pt x="11118" y="13842"/>
                  </a:lnTo>
                  <a:lnTo>
                    <a:pt x="10533" y="13842"/>
                  </a:lnTo>
                  <a:lnTo>
                    <a:pt x="10533" y="14124"/>
                  </a:lnTo>
                  <a:lnTo>
                    <a:pt x="10533" y="14407"/>
                  </a:lnTo>
                  <a:lnTo>
                    <a:pt x="10533" y="14689"/>
                  </a:lnTo>
                  <a:lnTo>
                    <a:pt x="10533" y="14972"/>
                  </a:lnTo>
                  <a:lnTo>
                    <a:pt x="11118" y="14972"/>
                  </a:lnTo>
                  <a:lnTo>
                    <a:pt x="11118" y="15254"/>
                  </a:lnTo>
                  <a:lnTo>
                    <a:pt x="11118" y="15537"/>
                  </a:lnTo>
                  <a:lnTo>
                    <a:pt x="11118" y="15819"/>
                  </a:lnTo>
                  <a:lnTo>
                    <a:pt x="11118" y="16102"/>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2" name="Botswana"/>
            <p:cNvSpPr>
              <a:spLocks noChangeAspect="1"/>
            </p:cNvSpPr>
            <p:nvPr/>
          </p:nvSpPr>
          <p:spPr bwMode="auto">
            <a:xfrm>
              <a:off x="2156" y="3193"/>
              <a:ext cx="498" cy="357"/>
            </a:xfrm>
            <a:custGeom>
              <a:avLst/>
              <a:gdLst/>
              <a:ahLst/>
              <a:cxnLst>
                <a:cxn ang="0">
                  <a:pos x="15825" y="8006"/>
                </a:cxn>
                <a:cxn ang="0">
                  <a:pos x="14336" y="8937"/>
                </a:cxn>
                <a:cxn ang="0">
                  <a:pos x="12660" y="10240"/>
                </a:cxn>
                <a:cxn ang="0">
                  <a:pos x="11171" y="11916"/>
                </a:cxn>
                <a:cxn ang="0">
                  <a:pos x="10054" y="13219"/>
                </a:cxn>
                <a:cxn ang="0">
                  <a:pos x="9495" y="14150"/>
                </a:cxn>
                <a:cxn ang="0">
                  <a:pos x="8378" y="14336"/>
                </a:cxn>
                <a:cxn ang="0">
                  <a:pos x="7075" y="13777"/>
                </a:cxn>
                <a:cxn ang="0">
                  <a:pos x="5958" y="13777"/>
                </a:cxn>
                <a:cxn ang="0">
                  <a:pos x="5213" y="14708"/>
                </a:cxn>
                <a:cxn ang="0">
                  <a:pos x="4468" y="15453"/>
                </a:cxn>
                <a:cxn ang="0">
                  <a:pos x="3351" y="16198"/>
                </a:cxn>
                <a:cxn ang="0">
                  <a:pos x="1862" y="16198"/>
                </a:cxn>
                <a:cxn ang="0">
                  <a:pos x="1489" y="15639"/>
                </a:cxn>
                <a:cxn ang="0">
                  <a:pos x="1676" y="14708"/>
                </a:cxn>
                <a:cxn ang="0">
                  <a:pos x="931" y="13405"/>
                </a:cxn>
                <a:cxn ang="0">
                  <a:pos x="372" y="12660"/>
                </a:cxn>
                <a:cxn ang="0">
                  <a:pos x="0" y="12288"/>
                </a:cxn>
                <a:cxn ang="0">
                  <a:pos x="0" y="11171"/>
                </a:cxn>
                <a:cxn ang="0">
                  <a:pos x="0" y="9681"/>
                </a:cxn>
                <a:cxn ang="0">
                  <a:pos x="0" y="8006"/>
                </a:cxn>
                <a:cxn ang="0">
                  <a:pos x="186" y="7447"/>
                </a:cxn>
                <a:cxn ang="0">
                  <a:pos x="1303" y="7447"/>
                </a:cxn>
                <a:cxn ang="0">
                  <a:pos x="1862" y="7075"/>
                </a:cxn>
                <a:cxn ang="0">
                  <a:pos x="1862" y="5958"/>
                </a:cxn>
                <a:cxn ang="0">
                  <a:pos x="1862" y="4282"/>
                </a:cxn>
                <a:cxn ang="0">
                  <a:pos x="1862" y="2234"/>
                </a:cxn>
                <a:cxn ang="0">
                  <a:pos x="1862" y="1117"/>
                </a:cxn>
                <a:cxn ang="0">
                  <a:pos x="3351" y="745"/>
                </a:cxn>
                <a:cxn ang="0">
                  <a:pos x="5213" y="559"/>
                </a:cxn>
                <a:cxn ang="0">
                  <a:pos x="6144" y="559"/>
                </a:cxn>
                <a:cxn ang="0">
                  <a:pos x="6330" y="1489"/>
                </a:cxn>
                <a:cxn ang="0">
                  <a:pos x="7261" y="559"/>
                </a:cxn>
                <a:cxn ang="0">
                  <a:pos x="8378" y="186"/>
                </a:cxn>
                <a:cxn ang="0">
                  <a:pos x="9123" y="0"/>
                </a:cxn>
                <a:cxn ang="0">
                  <a:pos x="9495" y="745"/>
                </a:cxn>
                <a:cxn ang="0">
                  <a:pos x="10054" y="1862"/>
                </a:cxn>
                <a:cxn ang="0">
                  <a:pos x="11171" y="3351"/>
                </a:cxn>
                <a:cxn ang="0">
                  <a:pos x="12474" y="4282"/>
                </a:cxn>
                <a:cxn ang="0">
                  <a:pos x="13591" y="5027"/>
                </a:cxn>
                <a:cxn ang="0">
                  <a:pos x="13964" y="6703"/>
                </a:cxn>
                <a:cxn ang="0">
                  <a:pos x="14895" y="7261"/>
                </a:cxn>
                <a:cxn ang="0">
                  <a:pos x="16012" y="7447"/>
                </a:cxn>
              </a:cxnLst>
              <a:rect l="0" t="0" r="r" b="b"/>
              <a:pathLst>
                <a:path w="16384" h="16384">
                  <a:moveTo>
                    <a:pt x="16384" y="7820"/>
                  </a:moveTo>
                  <a:lnTo>
                    <a:pt x="16198" y="7820"/>
                  </a:lnTo>
                  <a:lnTo>
                    <a:pt x="15825" y="8006"/>
                  </a:lnTo>
                  <a:lnTo>
                    <a:pt x="15453" y="8378"/>
                  </a:lnTo>
                  <a:lnTo>
                    <a:pt x="14895" y="8564"/>
                  </a:lnTo>
                  <a:lnTo>
                    <a:pt x="14336" y="8937"/>
                  </a:lnTo>
                  <a:lnTo>
                    <a:pt x="13777" y="9309"/>
                  </a:lnTo>
                  <a:lnTo>
                    <a:pt x="13219" y="9681"/>
                  </a:lnTo>
                  <a:lnTo>
                    <a:pt x="12660" y="10240"/>
                  </a:lnTo>
                  <a:lnTo>
                    <a:pt x="12102" y="10985"/>
                  </a:lnTo>
                  <a:lnTo>
                    <a:pt x="11729" y="11543"/>
                  </a:lnTo>
                  <a:lnTo>
                    <a:pt x="11171" y="11916"/>
                  </a:lnTo>
                  <a:lnTo>
                    <a:pt x="10799" y="12102"/>
                  </a:lnTo>
                  <a:lnTo>
                    <a:pt x="10240" y="12660"/>
                  </a:lnTo>
                  <a:lnTo>
                    <a:pt x="10054" y="13219"/>
                  </a:lnTo>
                  <a:lnTo>
                    <a:pt x="9868" y="13777"/>
                  </a:lnTo>
                  <a:lnTo>
                    <a:pt x="9681" y="13964"/>
                  </a:lnTo>
                  <a:lnTo>
                    <a:pt x="9495" y="14150"/>
                  </a:lnTo>
                  <a:lnTo>
                    <a:pt x="9123" y="14150"/>
                  </a:lnTo>
                  <a:lnTo>
                    <a:pt x="8751" y="14150"/>
                  </a:lnTo>
                  <a:lnTo>
                    <a:pt x="8378" y="14336"/>
                  </a:lnTo>
                  <a:lnTo>
                    <a:pt x="7820" y="14336"/>
                  </a:lnTo>
                  <a:lnTo>
                    <a:pt x="7447" y="14150"/>
                  </a:lnTo>
                  <a:lnTo>
                    <a:pt x="7075" y="13777"/>
                  </a:lnTo>
                  <a:lnTo>
                    <a:pt x="6703" y="13777"/>
                  </a:lnTo>
                  <a:lnTo>
                    <a:pt x="6330" y="13591"/>
                  </a:lnTo>
                  <a:lnTo>
                    <a:pt x="5958" y="13777"/>
                  </a:lnTo>
                  <a:lnTo>
                    <a:pt x="5772" y="14150"/>
                  </a:lnTo>
                  <a:lnTo>
                    <a:pt x="5399" y="14336"/>
                  </a:lnTo>
                  <a:lnTo>
                    <a:pt x="5213" y="14708"/>
                  </a:lnTo>
                  <a:lnTo>
                    <a:pt x="5027" y="14895"/>
                  </a:lnTo>
                  <a:lnTo>
                    <a:pt x="4841" y="15267"/>
                  </a:lnTo>
                  <a:lnTo>
                    <a:pt x="4468" y="15453"/>
                  </a:lnTo>
                  <a:lnTo>
                    <a:pt x="4282" y="15639"/>
                  </a:lnTo>
                  <a:lnTo>
                    <a:pt x="3910" y="16012"/>
                  </a:lnTo>
                  <a:lnTo>
                    <a:pt x="3351" y="16198"/>
                  </a:lnTo>
                  <a:lnTo>
                    <a:pt x="2793" y="16384"/>
                  </a:lnTo>
                  <a:lnTo>
                    <a:pt x="2234" y="16384"/>
                  </a:lnTo>
                  <a:lnTo>
                    <a:pt x="1862" y="16198"/>
                  </a:lnTo>
                  <a:lnTo>
                    <a:pt x="1489" y="16198"/>
                  </a:lnTo>
                  <a:lnTo>
                    <a:pt x="1303" y="15825"/>
                  </a:lnTo>
                  <a:lnTo>
                    <a:pt x="1489" y="15639"/>
                  </a:lnTo>
                  <a:lnTo>
                    <a:pt x="1676" y="15267"/>
                  </a:lnTo>
                  <a:lnTo>
                    <a:pt x="1676" y="14895"/>
                  </a:lnTo>
                  <a:lnTo>
                    <a:pt x="1676" y="14708"/>
                  </a:lnTo>
                  <a:lnTo>
                    <a:pt x="1676" y="14150"/>
                  </a:lnTo>
                  <a:lnTo>
                    <a:pt x="1303" y="13777"/>
                  </a:lnTo>
                  <a:lnTo>
                    <a:pt x="931" y="13405"/>
                  </a:lnTo>
                  <a:lnTo>
                    <a:pt x="745" y="13219"/>
                  </a:lnTo>
                  <a:lnTo>
                    <a:pt x="372" y="12847"/>
                  </a:lnTo>
                  <a:lnTo>
                    <a:pt x="372" y="12660"/>
                  </a:lnTo>
                  <a:lnTo>
                    <a:pt x="186" y="12474"/>
                  </a:lnTo>
                  <a:lnTo>
                    <a:pt x="0" y="12474"/>
                  </a:lnTo>
                  <a:lnTo>
                    <a:pt x="0" y="12288"/>
                  </a:lnTo>
                  <a:lnTo>
                    <a:pt x="0" y="11916"/>
                  </a:lnTo>
                  <a:lnTo>
                    <a:pt x="0" y="11543"/>
                  </a:lnTo>
                  <a:lnTo>
                    <a:pt x="0" y="11171"/>
                  </a:lnTo>
                  <a:lnTo>
                    <a:pt x="0" y="10799"/>
                  </a:lnTo>
                  <a:lnTo>
                    <a:pt x="0" y="10240"/>
                  </a:lnTo>
                  <a:lnTo>
                    <a:pt x="0" y="9681"/>
                  </a:lnTo>
                  <a:lnTo>
                    <a:pt x="0" y="8937"/>
                  </a:lnTo>
                  <a:lnTo>
                    <a:pt x="0" y="8378"/>
                  </a:lnTo>
                  <a:lnTo>
                    <a:pt x="0" y="8006"/>
                  </a:lnTo>
                  <a:lnTo>
                    <a:pt x="0" y="7633"/>
                  </a:lnTo>
                  <a:lnTo>
                    <a:pt x="0" y="7447"/>
                  </a:lnTo>
                  <a:lnTo>
                    <a:pt x="186" y="7447"/>
                  </a:lnTo>
                  <a:lnTo>
                    <a:pt x="372" y="7447"/>
                  </a:lnTo>
                  <a:lnTo>
                    <a:pt x="931" y="7447"/>
                  </a:lnTo>
                  <a:lnTo>
                    <a:pt x="1303" y="7447"/>
                  </a:lnTo>
                  <a:lnTo>
                    <a:pt x="1862" y="7447"/>
                  </a:lnTo>
                  <a:lnTo>
                    <a:pt x="1862" y="7261"/>
                  </a:lnTo>
                  <a:lnTo>
                    <a:pt x="1862" y="7075"/>
                  </a:lnTo>
                  <a:lnTo>
                    <a:pt x="1676" y="6703"/>
                  </a:lnTo>
                  <a:lnTo>
                    <a:pt x="1676" y="6330"/>
                  </a:lnTo>
                  <a:lnTo>
                    <a:pt x="1862" y="5958"/>
                  </a:lnTo>
                  <a:lnTo>
                    <a:pt x="1862" y="5399"/>
                  </a:lnTo>
                  <a:lnTo>
                    <a:pt x="1862" y="4655"/>
                  </a:lnTo>
                  <a:lnTo>
                    <a:pt x="1862" y="4282"/>
                  </a:lnTo>
                  <a:lnTo>
                    <a:pt x="1862" y="3537"/>
                  </a:lnTo>
                  <a:lnTo>
                    <a:pt x="1862" y="2979"/>
                  </a:lnTo>
                  <a:lnTo>
                    <a:pt x="1862" y="2234"/>
                  </a:lnTo>
                  <a:lnTo>
                    <a:pt x="1862" y="1676"/>
                  </a:lnTo>
                  <a:lnTo>
                    <a:pt x="1862" y="1303"/>
                  </a:lnTo>
                  <a:lnTo>
                    <a:pt x="1862" y="1117"/>
                  </a:lnTo>
                  <a:lnTo>
                    <a:pt x="2048" y="931"/>
                  </a:lnTo>
                  <a:lnTo>
                    <a:pt x="2607" y="931"/>
                  </a:lnTo>
                  <a:lnTo>
                    <a:pt x="3351" y="745"/>
                  </a:lnTo>
                  <a:lnTo>
                    <a:pt x="4468" y="559"/>
                  </a:lnTo>
                  <a:lnTo>
                    <a:pt x="5027" y="559"/>
                  </a:lnTo>
                  <a:lnTo>
                    <a:pt x="5213" y="559"/>
                  </a:lnTo>
                  <a:lnTo>
                    <a:pt x="5399" y="559"/>
                  </a:lnTo>
                  <a:lnTo>
                    <a:pt x="5772" y="559"/>
                  </a:lnTo>
                  <a:lnTo>
                    <a:pt x="6144" y="559"/>
                  </a:lnTo>
                  <a:lnTo>
                    <a:pt x="6330" y="931"/>
                  </a:lnTo>
                  <a:lnTo>
                    <a:pt x="6330" y="1303"/>
                  </a:lnTo>
                  <a:lnTo>
                    <a:pt x="6330" y="1489"/>
                  </a:lnTo>
                  <a:lnTo>
                    <a:pt x="6516" y="1303"/>
                  </a:lnTo>
                  <a:lnTo>
                    <a:pt x="6889" y="931"/>
                  </a:lnTo>
                  <a:lnTo>
                    <a:pt x="7261" y="559"/>
                  </a:lnTo>
                  <a:lnTo>
                    <a:pt x="7820" y="372"/>
                  </a:lnTo>
                  <a:lnTo>
                    <a:pt x="8192" y="372"/>
                  </a:lnTo>
                  <a:lnTo>
                    <a:pt x="8378" y="186"/>
                  </a:lnTo>
                  <a:lnTo>
                    <a:pt x="8564" y="0"/>
                  </a:lnTo>
                  <a:lnTo>
                    <a:pt x="8937" y="0"/>
                  </a:lnTo>
                  <a:lnTo>
                    <a:pt x="9123" y="0"/>
                  </a:lnTo>
                  <a:lnTo>
                    <a:pt x="9123" y="186"/>
                  </a:lnTo>
                  <a:lnTo>
                    <a:pt x="9309" y="559"/>
                  </a:lnTo>
                  <a:lnTo>
                    <a:pt x="9495" y="745"/>
                  </a:lnTo>
                  <a:lnTo>
                    <a:pt x="9681" y="1117"/>
                  </a:lnTo>
                  <a:lnTo>
                    <a:pt x="10054" y="1489"/>
                  </a:lnTo>
                  <a:lnTo>
                    <a:pt x="10054" y="1862"/>
                  </a:lnTo>
                  <a:lnTo>
                    <a:pt x="10240" y="2234"/>
                  </a:lnTo>
                  <a:lnTo>
                    <a:pt x="10612" y="2793"/>
                  </a:lnTo>
                  <a:lnTo>
                    <a:pt x="11171" y="3351"/>
                  </a:lnTo>
                  <a:lnTo>
                    <a:pt x="11543" y="3724"/>
                  </a:lnTo>
                  <a:lnTo>
                    <a:pt x="12102" y="3910"/>
                  </a:lnTo>
                  <a:lnTo>
                    <a:pt x="12474" y="4282"/>
                  </a:lnTo>
                  <a:lnTo>
                    <a:pt x="12847" y="4655"/>
                  </a:lnTo>
                  <a:lnTo>
                    <a:pt x="13219" y="4841"/>
                  </a:lnTo>
                  <a:lnTo>
                    <a:pt x="13591" y="5027"/>
                  </a:lnTo>
                  <a:lnTo>
                    <a:pt x="13591" y="5585"/>
                  </a:lnTo>
                  <a:lnTo>
                    <a:pt x="13777" y="6330"/>
                  </a:lnTo>
                  <a:lnTo>
                    <a:pt x="13964" y="6703"/>
                  </a:lnTo>
                  <a:lnTo>
                    <a:pt x="14150" y="6889"/>
                  </a:lnTo>
                  <a:lnTo>
                    <a:pt x="14336" y="7075"/>
                  </a:lnTo>
                  <a:lnTo>
                    <a:pt x="14895" y="7261"/>
                  </a:lnTo>
                  <a:lnTo>
                    <a:pt x="15267" y="7261"/>
                  </a:lnTo>
                  <a:lnTo>
                    <a:pt x="15639" y="7447"/>
                  </a:lnTo>
                  <a:lnTo>
                    <a:pt x="16012" y="7447"/>
                  </a:lnTo>
                  <a:lnTo>
                    <a:pt x="16198" y="7633"/>
                  </a:lnTo>
                  <a:lnTo>
                    <a:pt x="16384" y="7820"/>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3" name="Burkina_Faso" descr="White marble"/>
            <p:cNvSpPr>
              <a:spLocks noChangeAspect="1"/>
            </p:cNvSpPr>
            <p:nvPr/>
          </p:nvSpPr>
          <p:spPr bwMode="auto">
            <a:xfrm>
              <a:off x="838" y="1940"/>
              <a:ext cx="401" cy="214"/>
            </a:xfrm>
            <a:custGeom>
              <a:avLst/>
              <a:gdLst/>
              <a:ahLst/>
              <a:cxnLst>
                <a:cxn ang="0">
                  <a:pos x="13575" y="11343"/>
                </a:cxn>
                <a:cxn ang="0">
                  <a:pos x="14277" y="11028"/>
                </a:cxn>
                <a:cxn ang="0">
                  <a:pos x="14746" y="10713"/>
                </a:cxn>
                <a:cxn ang="0">
                  <a:pos x="15682" y="10713"/>
                </a:cxn>
                <a:cxn ang="0">
                  <a:pos x="16384" y="9767"/>
                </a:cxn>
                <a:cxn ang="0">
                  <a:pos x="15916" y="8507"/>
                </a:cxn>
                <a:cxn ang="0">
                  <a:pos x="15916" y="7877"/>
                </a:cxn>
                <a:cxn ang="0">
                  <a:pos x="15916" y="7247"/>
                </a:cxn>
                <a:cxn ang="0">
                  <a:pos x="15448" y="7247"/>
                </a:cxn>
                <a:cxn ang="0">
                  <a:pos x="14512" y="7247"/>
                </a:cxn>
                <a:cxn ang="0">
                  <a:pos x="13809" y="6302"/>
                </a:cxn>
                <a:cxn ang="0">
                  <a:pos x="13341" y="5041"/>
                </a:cxn>
                <a:cxn ang="0">
                  <a:pos x="12873" y="4411"/>
                </a:cxn>
                <a:cxn ang="0">
                  <a:pos x="12405" y="3781"/>
                </a:cxn>
                <a:cxn ang="0">
                  <a:pos x="11937" y="3151"/>
                </a:cxn>
                <a:cxn ang="0">
                  <a:pos x="11703" y="1890"/>
                </a:cxn>
                <a:cxn ang="0">
                  <a:pos x="11703" y="945"/>
                </a:cxn>
                <a:cxn ang="0">
                  <a:pos x="11703" y="315"/>
                </a:cxn>
                <a:cxn ang="0">
                  <a:pos x="10767" y="315"/>
                </a:cxn>
                <a:cxn ang="0">
                  <a:pos x="9830" y="630"/>
                </a:cxn>
                <a:cxn ang="0">
                  <a:pos x="9128" y="945"/>
                </a:cxn>
                <a:cxn ang="0">
                  <a:pos x="8426" y="1575"/>
                </a:cxn>
                <a:cxn ang="0">
                  <a:pos x="7724" y="2521"/>
                </a:cxn>
                <a:cxn ang="0">
                  <a:pos x="7022" y="3151"/>
                </a:cxn>
                <a:cxn ang="0">
                  <a:pos x="6320" y="4096"/>
                </a:cxn>
                <a:cxn ang="0">
                  <a:pos x="5383" y="4726"/>
                </a:cxn>
                <a:cxn ang="0">
                  <a:pos x="4447" y="5041"/>
                </a:cxn>
                <a:cxn ang="0">
                  <a:pos x="3511" y="5041"/>
                </a:cxn>
                <a:cxn ang="0">
                  <a:pos x="2809" y="5986"/>
                </a:cxn>
                <a:cxn ang="0">
                  <a:pos x="2575" y="6932"/>
                </a:cxn>
                <a:cxn ang="0">
                  <a:pos x="2107" y="7877"/>
                </a:cxn>
                <a:cxn ang="0">
                  <a:pos x="1638" y="9137"/>
                </a:cxn>
                <a:cxn ang="0">
                  <a:pos x="936" y="9767"/>
                </a:cxn>
                <a:cxn ang="0">
                  <a:pos x="468" y="10398"/>
                </a:cxn>
                <a:cxn ang="0">
                  <a:pos x="234" y="11343"/>
                </a:cxn>
                <a:cxn ang="0">
                  <a:pos x="0" y="12288"/>
                </a:cxn>
                <a:cxn ang="0">
                  <a:pos x="0" y="13548"/>
                </a:cxn>
                <a:cxn ang="0">
                  <a:pos x="234" y="14494"/>
                </a:cxn>
                <a:cxn ang="0">
                  <a:pos x="702" y="15124"/>
                </a:cxn>
                <a:cxn ang="0">
                  <a:pos x="1404" y="15754"/>
                </a:cxn>
                <a:cxn ang="0">
                  <a:pos x="2107" y="15439"/>
                </a:cxn>
                <a:cxn ang="0">
                  <a:pos x="3043" y="15124"/>
                </a:cxn>
                <a:cxn ang="0">
                  <a:pos x="3979" y="15124"/>
                </a:cxn>
                <a:cxn ang="0">
                  <a:pos x="4447" y="15124"/>
                </a:cxn>
                <a:cxn ang="0">
                  <a:pos x="4915" y="16069"/>
                </a:cxn>
                <a:cxn ang="0">
                  <a:pos x="5617" y="16384"/>
                </a:cxn>
                <a:cxn ang="0">
                  <a:pos x="5383" y="15124"/>
                </a:cxn>
                <a:cxn ang="0">
                  <a:pos x="5383" y="13863"/>
                </a:cxn>
                <a:cxn ang="0">
                  <a:pos x="5149" y="13233"/>
                </a:cxn>
                <a:cxn ang="0">
                  <a:pos x="5149" y="12288"/>
                </a:cxn>
                <a:cxn ang="0">
                  <a:pos x="5851" y="11973"/>
                </a:cxn>
                <a:cxn ang="0">
                  <a:pos x="6788" y="11973"/>
                </a:cxn>
                <a:cxn ang="0">
                  <a:pos x="7724" y="11973"/>
                </a:cxn>
                <a:cxn ang="0">
                  <a:pos x="8660" y="12288"/>
                </a:cxn>
                <a:cxn ang="0">
                  <a:pos x="9596" y="12288"/>
                </a:cxn>
                <a:cxn ang="0">
                  <a:pos x="10299" y="11658"/>
                </a:cxn>
                <a:cxn ang="0">
                  <a:pos x="11235" y="11658"/>
                </a:cxn>
                <a:cxn ang="0">
                  <a:pos x="12171" y="11973"/>
                </a:cxn>
                <a:cxn ang="0">
                  <a:pos x="12639" y="11973"/>
                </a:cxn>
              </a:cxnLst>
              <a:rect l="0" t="0" r="r" b="b"/>
              <a:pathLst>
                <a:path w="16384" h="16384">
                  <a:moveTo>
                    <a:pt x="13341" y="11973"/>
                  </a:moveTo>
                  <a:lnTo>
                    <a:pt x="13575" y="11973"/>
                  </a:lnTo>
                  <a:lnTo>
                    <a:pt x="13575" y="11658"/>
                  </a:lnTo>
                  <a:lnTo>
                    <a:pt x="13575" y="11343"/>
                  </a:lnTo>
                  <a:lnTo>
                    <a:pt x="13809" y="11343"/>
                  </a:lnTo>
                  <a:lnTo>
                    <a:pt x="14043" y="11343"/>
                  </a:lnTo>
                  <a:lnTo>
                    <a:pt x="14043" y="11028"/>
                  </a:lnTo>
                  <a:lnTo>
                    <a:pt x="14277" y="11028"/>
                  </a:lnTo>
                  <a:lnTo>
                    <a:pt x="14277" y="10713"/>
                  </a:lnTo>
                  <a:lnTo>
                    <a:pt x="14512" y="10713"/>
                  </a:lnTo>
                  <a:lnTo>
                    <a:pt x="14512" y="10398"/>
                  </a:lnTo>
                  <a:lnTo>
                    <a:pt x="14746" y="10713"/>
                  </a:lnTo>
                  <a:lnTo>
                    <a:pt x="14980" y="10713"/>
                  </a:lnTo>
                  <a:lnTo>
                    <a:pt x="15214" y="10713"/>
                  </a:lnTo>
                  <a:lnTo>
                    <a:pt x="15448" y="10713"/>
                  </a:lnTo>
                  <a:lnTo>
                    <a:pt x="15682" y="10713"/>
                  </a:lnTo>
                  <a:lnTo>
                    <a:pt x="15682" y="10398"/>
                  </a:lnTo>
                  <a:lnTo>
                    <a:pt x="15916" y="10398"/>
                  </a:lnTo>
                  <a:lnTo>
                    <a:pt x="16150" y="10082"/>
                  </a:lnTo>
                  <a:lnTo>
                    <a:pt x="16384" y="9767"/>
                  </a:lnTo>
                  <a:lnTo>
                    <a:pt x="16384" y="9452"/>
                  </a:lnTo>
                  <a:lnTo>
                    <a:pt x="16384" y="9137"/>
                  </a:lnTo>
                  <a:lnTo>
                    <a:pt x="16150" y="8822"/>
                  </a:lnTo>
                  <a:lnTo>
                    <a:pt x="15916" y="8507"/>
                  </a:lnTo>
                  <a:lnTo>
                    <a:pt x="15916" y="8192"/>
                  </a:lnTo>
                  <a:lnTo>
                    <a:pt x="15682" y="8192"/>
                  </a:lnTo>
                  <a:lnTo>
                    <a:pt x="15682" y="7877"/>
                  </a:lnTo>
                  <a:lnTo>
                    <a:pt x="15916" y="7877"/>
                  </a:lnTo>
                  <a:lnTo>
                    <a:pt x="16150" y="7877"/>
                  </a:lnTo>
                  <a:lnTo>
                    <a:pt x="16150" y="7562"/>
                  </a:lnTo>
                  <a:lnTo>
                    <a:pt x="16150" y="7247"/>
                  </a:lnTo>
                  <a:lnTo>
                    <a:pt x="15916" y="7247"/>
                  </a:lnTo>
                  <a:lnTo>
                    <a:pt x="15916" y="6932"/>
                  </a:lnTo>
                  <a:lnTo>
                    <a:pt x="15682" y="6932"/>
                  </a:lnTo>
                  <a:lnTo>
                    <a:pt x="15448" y="6932"/>
                  </a:lnTo>
                  <a:lnTo>
                    <a:pt x="15448" y="7247"/>
                  </a:lnTo>
                  <a:lnTo>
                    <a:pt x="15214" y="7247"/>
                  </a:lnTo>
                  <a:lnTo>
                    <a:pt x="14980" y="7247"/>
                  </a:lnTo>
                  <a:lnTo>
                    <a:pt x="14746" y="7247"/>
                  </a:lnTo>
                  <a:lnTo>
                    <a:pt x="14512" y="7247"/>
                  </a:lnTo>
                  <a:lnTo>
                    <a:pt x="14512" y="6932"/>
                  </a:lnTo>
                  <a:lnTo>
                    <a:pt x="14277" y="6932"/>
                  </a:lnTo>
                  <a:lnTo>
                    <a:pt x="14043" y="6617"/>
                  </a:lnTo>
                  <a:lnTo>
                    <a:pt x="13809" y="6302"/>
                  </a:lnTo>
                  <a:lnTo>
                    <a:pt x="13575" y="5986"/>
                  </a:lnTo>
                  <a:lnTo>
                    <a:pt x="13575" y="5671"/>
                  </a:lnTo>
                  <a:lnTo>
                    <a:pt x="13575" y="5356"/>
                  </a:lnTo>
                  <a:lnTo>
                    <a:pt x="13341" y="5041"/>
                  </a:lnTo>
                  <a:lnTo>
                    <a:pt x="13341" y="4726"/>
                  </a:lnTo>
                  <a:lnTo>
                    <a:pt x="13107" y="4726"/>
                  </a:lnTo>
                  <a:lnTo>
                    <a:pt x="13107" y="4411"/>
                  </a:lnTo>
                  <a:lnTo>
                    <a:pt x="12873" y="4411"/>
                  </a:lnTo>
                  <a:lnTo>
                    <a:pt x="12873" y="4096"/>
                  </a:lnTo>
                  <a:lnTo>
                    <a:pt x="12639" y="4096"/>
                  </a:lnTo>
                  <a:lnTo>
                    <a:pt x="12639" y="3781"/>
                  </a:lnTo>
                  <a:lnTo>
                    <a:pt x="12405" y="3781"/>
                  </a:lnTo>
                  <a:lnTo>
                    <a:pt x="12405" y="3466"/>
                  </a:lnTo>
                  <a:lnTo>
                    <a:pt x="12171" y="3466"/>
                  </a:lnTo>
                  <a:lnTo>
                    <a:pt x="12171" y="3151"/>
                  </a:lnTo>
                  <a:lnTo>
                    <a:pt x="11937" y="3151"/>
                  </a:lnTo>
                  <a:lnTo>
                    <a:pt x="11937" y="2836"/>
                  </a:lnTo>
                  <a:lnTo>
                    <a:pt x="11937" y="2521"/>
                  </a:lnTo>
                  <a:lnTo>
                    <a:pt x="11937" y="2206"/>
                  </a:lnTo>
                  <a:lnTo>
                    <a:pt x="11703" y="1890"/>
                  </a:lnTo>
                  <a:lnTo>
                    <a:pt x="11469" y="1890"/>
                  </a:lnTo>
                  <a:lnTo>
                    <a:pt x="11469" y="1575"/>
                  </a:lnTo>
                  <a:lnTo>
                    <a:pt x="11469" y="1260"/>
                  </a:lnTo>
                  <a:lnTo>
                    <a:pt x="11703" y="945"/>
                  </a:lnTo>
                  <a:lnTo>
                    <a:pt x="11703" y="630"/>
                  </a:lnTo>
                  <a:lnTo>
                    <a:pt x="11703" y="315"/>
                  </a:lnTo>
                  <a:lnTo>
                    <a:pt x="11703" y="0"/>
                  </a:lnTo>
                  <a:lnTo>
                    <a:pt x="11703" y="315"/>
                  </a:lnTo>
                  <a:lnTo>
                    <a:pt x="11469" y="315"/>
                  </a:lnTo>
                  <a:lnTo>
                    <a:pt x="11235" y="315"/>
                  </a:lnTo>
                  <a:lnTo>
                    <a:pt x="11001" y="315"/>
                  </a:lnTo>
                  <a:lnTo>
                    <a:pt x="10767" y="315"/>
                  </a:lnTo>
                  <a:lnTo>
                    <a:pt x="10533" y="315"/>
                  </a:lnTo>
                  <a:lnTo>
                    <a:pt x="10299" y="315"/>
                  </a:lnTo>
                  <a:lnTo>
                    <a:pt x="9830" y="315"/>
                  </a:lnTo>
                  <a:lnTo>
                    <a:pt x="9830" y="630"/>
                  </a:lnTo>
                  <a:lnTo>
                    <a:pt x="9596" y="630"/>
                  </a:lnTo>
                  <a:lnTo>
                    <a:pt x="9362" y="630"/>
                  </a:lnTo>
                  <a:lnTo>
                    <a:pt x="9362" y="945"/>
                  </a:lnTo>
                  <a:lnTo>
                    <a:pt x="9128" y="945"/>
                  </a:lnTo>
                  <a:lnTo>
                    <a:pt x="8894" y="1260"/>
                  </a:lnTo>
                  <a:lnTo>
                    <a:pt x="8660" y="1260"/>
                  </a:lnTo>
                  <a:lnTo>
                    <a:pt x="8660" y="1575"/>
                  </a:lnTo>
                  <a:lnTo>
                    <a:pt x="8426" y="1575"/>
                  </a:lnTo>
                  <a:lnTo>
                    <a:pt x="8192" y="1890"/>
                  </a:lnTo>
                  <a:lnTo>
                    <a:pt x="7958" y="2206"/>
                  </a:lnTo>
                  <a:lnTo>
                    <a:pt x="7724" y="2206"/>
                  </a:lnTo>
                  <a:lnTo>
                    <a:pt x="7724" y="2521"/>
                  </a:lnTo>
                  <a:lnTo>
                    <a:pt x="7490" y="2521"/>
                  </a:lnTo>
                  <a:lnTo>
                    <a:pt x="7256" y="2836"/>
                  </a:lnTo>
                  <a:lnTo>
                    <a:pt x="7022" y="2836"/>
                  </a:lnTo>
                  <a:lnTo>
                    <a:pt x="7022" y="3151"/>
                  </a:lnTo>
                  <a:lnTo>
                    <a:pt x="6788" y="3466"/>
                  </a:lnTo>
                  <a:lnTo>
                    <a:pt x="6788" y="3781"/>
                  </a:lnTo>
                  <a:lnTo>
                    <a:pt x="6554" y="3781"/>
                  </a:lnTo>
                  <a:lnTo>
                    <a:pt x="6320" y="4096"/>
                  </a:lnTo>
                  <a:lnTo>
                    <a:pt x="6085" y="4096"/>
                  </a:lnTo>
                  <a:lnTo>
                    <a:pt x="5851" y="4411"/>
                  </a:lnTo>
                  <a:lnTo>
                    <a:pt x="5617" y="4411"/>
                  </a:lnTo>
                  <a:lnTo>
                    <a:pt x="5383" y="4726"/>
                  </a:lnTo>
                  <a:lnTo>
                    <a:pt x="5149" y="4726"/>
                  </a:lnTo>
                  <a:lnTo>
                    <a:pt x="4915" y="4726"/>
                  </a:lnTo>
                  <a:lnTo>
                    <a:pt x="4681" y="5041"/>
                  </a:lnTo>
                  <a:lnTo>
                    <a:pt x="4447" y="5041"/>
                  </a:lnTo>
                  <a:lnTo>
                    <a:pt x="4213" y="5041"/>
                  </a:lnTo>
                  <a:lnTo>
                    <a:pt x="3979" y="5041"/>
                  </a:lnTo>
                  <a:lnTo>
                    <a:pt x="3745" y="5041"/>
                  </a:lnTo>
                  <a:lnTo>
                    <a:pt x="3511" y="5041"/>
                  </a:lnTo>
                  <a:lnTo>
                    <a:pt x="3277" y="5356"/>
                  </a:lnTo>
                  <a:lnTo>
                    <a:pt x="3043" y="5356"/>
                  </a:lnTo>
                  <a:lnTo>
                    <a:pt x="3043" y="5671"/>
                  </a:lnTo>
                  <a:lnTo>
                    <a:pt x="2809" y="5986"/>
                  </a:lnTo>
                  <a:lnTo>
                    <a:pt x="2575" y="5986"/>
                  </a:lnTo>
                  <a:lnTo>
                    <a:pt x="2575" y="6302"/>
                  </a:lnTo>
                  <a:lnTo>
                    <a:pt x="2575" y="6617"/>
                  </a:lnTo>
                  <a:lnTo>
                    <a:pt x="2575" y="6932"/>
                  </a:lnTo>
                  <a:lnTo>
                    <a:pt x="2341" y="7247"/>
                  </a:lnTo>
                  <a:lnTo>
                    <a:pt x="2341" y="7562"/>
                  </a:lnTo>
                  <a:lnTo>
                    <a:pt x="2341" y="7877"/>
                  </a:lnTo>
                  <a:lnTo>
                    <a:pt x="2107" y="7877"/>
                  </a:lnTo>
                  <a:lnTo>
                    <a:pt x="2107" y="8192"/>
                  </a:lnTo>
                  <a:lnTo>
                    <a:pt x="1872" y="8507"/>
                  </a:lnTo>
                  <a:lnTo>
                    <a:pt x="1872" y="8822"/>
                  </a:lnTo>
                  <a:lnTo>
                    <a:pt x="1638" y="9137"/>
                  </a:lnTo>
                  <a:lnTo>
                    <a:pt x="1404" y="9137"/>
                  </a:lnTo>
                  <a:lnTo>
                    <a:pt x="1170" y="9452"/>
                  </a:lnTo>
                  <a:lnTo>
                    <a:pt x="936" y="9452"/>
                  </a:lnTo>
                  <a:lnTo>
                    <a:pt x="936" y="9767"/>
                  </a:lnTo>
                  <a:lnTo>
                    <a:pt x="702" y="9767"/>
                  </a:lnTo>
                  <a:lnTo>
                    <a:pt x="702" y="10082"/>
                  </a:lnTo>
                  <a:lnTo>
                    <a:pt x="702" y="10398"/>
                  </a:lnTo>
                  <a:lnTo>
                    <a:pt x="468" y="10398"/>
                  </a:lnTo>
                  <a:lnTo>
                    <a:pt x="468" y="10713"/>
                  </a:lnTo>
                  <a:lnTo>
                    <a:pt x="468" y="11028"/>
                  </a:lnTo>
                  <a:lnTo>
                    <a:pt x="468" y="11343"/>
                  </a:lnTo>
                  <a:lnTo>
                    <a:pt x="234" y="11343"/>
                  </a:lnTo>
                  <a:lnTo>
                    <a:pt x="234" y="11658"/>
                  </a:lnTo>
                  <a:lnTo>
                    <a:pt x="234" y="11973"/>
                  </a:lnTo>
                  <a:lnTo>
                    <a:pt x="0" y="11973"/>
                  </a:lnTo>
                  <a:lnTo>
                    <a:pt x="0" y="12288"/>
                  </a:lnTo>
                  <a:lnTo>
                    <a:pt x="0" y="12603"/>
                  </a:lnTo>
                  <a:lnTo>
                    <a:pt x="0" y="12918"/>
                  </a:lnTo>
                  <a:lnTo>
                    <a:pt x="0" y="13233"/>
                  </a:lnTo>
                  <a:lnTo>
                    <a:pt x="0" y="13548"/>
                  </a:lnTo>
                  <a:lnTo>
                    <a:pt x="0" y="13863"/>
                  </a:lnTo>
                  <a:lnTo>
                    <a:pt x="234" y="13863"/>
                  </a:lnTo>
                  <a:lnTo>
                    <a:pt x="234" y="14178"/>
                  </a:lnTo>
                  <a:lnTo>
                    <a:pt x="234" y="14494"/>
                  </a:lnTo>
                  <a:lnTo>
                    <a:pt x="468" y="14494"/>
                  </a:lnTo>
                  <a:lnTo>
                    <a:pt x="468" y="14809"/>
                  </a:lnTo>
                  <a:lnTo>
                    <a:pt x="702" y="14809"/>
                  </a:lnTo>
                  <a:lnTo>
                    <a:pt x="702" y="15124"/>
                  </a:lnTo>
                  <a:lnTo>
                    <a:pt x="936" y="15439"/>
                  </a:lnTo>
                  <a:lnTo>
                    <a:pt x="936" y="15754"/>
                  </a:lnTo>
                  <a:lnTo>
                    <a:pt x="1170" y="15754"/>
                  </a:lnTo>
                  <a:lnTo>
                    <a:pt x="1404" y="15754"/>
                  </a:lnTo>
                  <a:lnTo>
                    <a:pt x="1638" y="15754"/>
                  </a:lnTo>
                  <a:lnTo>
                    <a:pt x="1872" y="16069"/>
                  </a:lnTo>
                  <a:lnTo>
                    <a:pt x="2107" y="15754"/>
                  </a:lnTo>
                  <a:lnTo>
                    <a:pt x="2107" y="15439"/>
                  </a:lnTo>
                  <a:lnTo>
                    <a:pt x="2341" y="15439"/>
                  </a:lnTo>
                  <a:lnTo>
                    <a:pt x="2575" y="15439"/>
                  </a:lnTo>
                  <a:lnTo>
                    <a:pt x="2809" y="15439"/>
                  </a:lnTo>
                  <a:lnTo>
                    <a:pt x="3043" y="15124"/>
                  </a:lnTo>
                  <a:lnTo>
                    <a:pt x="3277" y="15124"/>
                  </a:lnTo>
                  <a:lnTo>
                    <a:pt x="3511" y="15124"/>
                  </a:lnTo>
                  <a:lnTo>
                    <a:pt x="3745" y="15124"/>
                  </a:lnTo>
                  <a:lnTo>
                    <a:pt x="3979" y="15124"/>
                  </a:lnTo>
                  <a:lnTo>
                    <a:pt x="4213" y="15124"/>
                  </a:lnTo>
                  <a:lnTo>
                    <a:pt x="4213" y="15439"/>
                  </a:lnTo>
                  <a:lnTo>
                    <a:pt x="4213" y="15124"/>
                  </a:lnTo>
                  <a:lnTo>
                    <a:pt x="4447" y="15124"/>
                  </a:lnTo>
                  <a:lnTo>
                    <a:pt x="4681" y="15439"/>
                  </a:lnTo>
                  <a:lnTo>
                    <a:pt x="4681" y="15754"/>
                  </a:lnTo>
                  <a:lnTo>
                    <a:pt x="4915" y="15754"/>
                  </a:lnTo>
                  <a:lnTo>
                    <a:pt x="4915" y="16069"/>
                  </a:lnTo>
                  <a:lnTo>
                    <a:pt x="5149" y="16069"/>
                  </a:lnTo>
                  <a:lnTo>
                    <a:pt x="5149" y="16384"/>
                  </a:lnTo>
                  <a:lnTo>
                    <a:pt x="5383" y="16384"/>
                  </a:lnTo>
                  <a:lnTo>
                    <a:pt x="5617" y="16384"/>
                  </a:lnTo>
                  <a:lnTo>
                    <a:pt x="5383" y="16069"/>
                  </a:lnTo>
                  <a:lnTo>
                    <a:pt x="5383" y="15754"/>
                  </a:lnTo>
                  <a:lnTo>
                    <a:pt x="5383" y="15439"/>
                  </a:lnTo>
                  <a:lnTo>
                    <a:pt x="5383" y="15124"/>
                  </a:lnTo>
                  <a:lnTo>
                    <a:pt x="5383" y="14809"/>
                  </a:lnTo>
                  <a:lnTo>
                    <a:pt x="5383" y="14494"/>
                  </a:lnTo>
                  <a:lnTo>
                    <a:pt x="5383" y="14178"/>
                  </a:lnTo>
                  <a:lnTo>
                    <a:pt x="5383" y="13863"/>
                  </a:lnTo>
                  <a:lnTo>
                    <a:pt x="5149" y="13863"/>
                  </a:lnTo>
                  <a:lnTo>
                    <a:pt x="5383" y="13548"/>
                  </a:lnTo>
                  <a:lnTo>
                    <a:pt x="5149" y="13548"/>
                  </a:lnTo>
                  <a:lnTo>
                    <a:pt x="5149" y="13233"/>
                  </a:lnTo>
                  <a:lnTo>
                    <a:pt x="4915" y="12918"/>
                  </a:lnTo>
                  <a:lnTo>
                    <a:pt x="4915" y="12603"/>
                  </a:lnTo>
                  <a:lnTo>
                    <a:pt x="5149" y="12603"/>
                  </a:lnTo>
                  <a:lnTo>
                    <a:pt x="5149" y="12288"/>
                  </a:lnTo>
                  <a:lnTo>
                    <a:pt x="5149" y="11973"/>
                  </a:lnTo>
                  <a:lnTo>
                    <a:pt x="5383" y="11973"/>
                  </a:lnTo>
                  <a:lnTo>
                    <a:pt x="5617" y="11973"/>
                  </a:lnTo>
                  <a:lnTo>
                    <a:pt x="5851" y="11973"/>
                  </a:lnTo>
                  <a:lnTo>
                    <a:pt x="6085" y="11973"/>
                  </a:lnTo>
                  <a:lnTo>
                    <a:pt x="6320" y="11973"/>
                  </a:lnTo>
                  <a:lnTo>
                    <a:pt x="6554" y="11973"/>
                  </a:lnTo>
                  <a:lnTo>
                    <a:pt x="6788" y="11973"/>
                  </a:lnTo>
                  <a:lnTo>
                    <a:pt x="7022" y="11973"/>
                  </a:lnTo>
                  <a:lnTo>
                    <a:pt x="7256" y="11973"/>
                  </a:lnTo>
                  <a:lnTo>
                    <a:pt x="7490" y="11973"/>
                  </a:lnTo>
                  <a:lnTo>
                    <a:pt x="7724" y="11973"/>
                  </a:lnTo>
                  <a:lnTo>
                    <a:pt x="7958" y="11973"/>
                  </a:lnTo>
                  <a:lnTo>
                    <a:pt x="8192" y="11973"/>
                  </a:lnTo>
                  <a:lnTo>
                    <a:pt x="8426" y="12288"/>
                  </a:lnTo>
                  <a:lnTo>
                    <a:pt x="8660" y="12288"/>
                  </a:lnTo>
                  <a:lnTo>
                    <a:pt x="8894" y="12288"/>
                  </a:lnTo>
                  <a:lnTo>
                    <a:pt x="9128" y="12288"/>
                  </a:lnTo>
                  <a:lnTo>
                    <a:pt x="9362" y="12288"/>
                  </a:lnTo>
                  <a:lnTo>
                    <a:pt x="9596" y="12288"/>
                  </a:lnTo>
                  <a:lnTo>
                    <a:pt x="9830" y="12288"/>
                  </a:lnTo>
                  <a:lnTo>
                    <a:pt x="9830" y="11973"/>
                  </a:lnTo>
                  <a:lnTo>
                    <a:pt x="10064" y="11973"/>
                  </a:lnTo>
                  <a:lnTo>
                    <a:pt x="10299" y="11658"/>
                  </a:lnTo>
                  <a:lnTo>
                    <a:pt x="10533" y="11658"/>
                  </a:lnTo>
                  <a:lnTo>
                    <a:pt x="10767" y="11658"/>
                  </a:lnTo>
                  <a:lnTo>
                    <a:pt x="11001" y="11658"/>
                  </a:lnTo>
                  <a:lnTo>
                    <a:pt x="11235" y="11658"/>
                  </a:lnTo>
                  <a:lnTo>
                    <a:pt x="11469" y="11658"/>
                  </a:lnTo>
                  <a:lnTo>
                    <a:pt x="11703" y="11973"/>
                  </a:lnTo>
                  <a:lnTo>
                    <a:pt x="11937" y="11973"/>
                  </a:lnTo>
                  <a:lnTo>
                    <a:pt x="12171" y="11973"/>
                  </a:lnTo>
                  <a:lnTo>
                    <a:pt x="12405" y="11973"/>
                  </a:lnTo>
                  <a:lnTo>
                    <a:pt x="12405" y="12288"/>
                  </a:lnTo>
                  <a:lnTo>
                    <a:pt x="12639" y="12288"/>
                  </a:lnTo>
                  <a:lnTo>
                    <a:pt x="12639" y="11973"/>
                  </a:lnTo>
                  <a:lnTo>
                    <a:pt x="12873" y="11973"/>
                  </a:lnTo>
                  <a:lnTo>
                    <a:pt x="13107" y="11973"/>
                  </a:lnTo>
                  <a:lnTo>
                    <a:pt x="13341" y="11973"/>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4" name="Burundi" descr="White marble"/>
            <p:cNvSpPr>
              <a:spLocks noChangeAspect="1"/>
            </p:cNvSpPr>
            <p:nvPr/>
          </p:nvSpPr>
          <p:spPr bwMode="auto">
            <a:xfrm>
              <a:off x="2643" y="2600"/>
              <a:ext cx="88" cy="77"/>
            </a:xfrm>
            <a:custGeom>
              <a:avLst/>
              <a:gdLst/>
              <a:ahLst/>
              <a:cxnLst>
                <a:cxn ang="0">
                  <a:pos x="2048" y="7761"/>
                </a:cxn>
                <a:cxn ang="0">
                  <a:pos x="2048" y="6036"/>
                </a:cxn>
                <a:cxn ang="0">
                  <a:pos x="2048" y="4312"/>
                </a:cxn>
                <a:cxn ang="0">
                  <a:pos x="1024" y="3449"/>
                </a:cxn>
                <a:cxn ang="0">
                  <a:pos x="1024" y="3449"/>
                </a:cxn>
                <a:cxn ang="0">
                  <a:pos x="1024" y="1725"/>
                </a:cxn>
                <a:cxn ang="0">
                  <a:pos x="2048" y="862"/>
                </a:cxn>
                <a:cxn ang="0">
                  <a:pos x="3072" y="1725"/>
                </a:cxn>
                <a:cxn ang="0">
                  <a:pos x="4096" y="3449"/>
                </a:cxn>
                <a:cxn ang="0">
                  <a:pos x="6144" y="3449"/>
                </a:cxn>
                <a:cxn ang="0">
                  <a:pos x="7168" y="2587"/>
                </a:cxn>
                <a:cxn ang="0">
                  <a:pos x="8192" y="1725"/>
                </a:cxn>
                <a:cxn ang="0">
                  <a:pos x="9216" y="0"/>
                </a:cxn>
                <a:cxn ang="0">
                  <a:pos x="11264" y="0"/>
                </a:cxn>
                <a:cxn ang="0">
                  <a:pos x="13312" y="0"/>
                </a:cxn>
                <a:cxn ang="0">
                  <a:pos x="14336" y="862"/>
                </a:cxn>
                <a:cxn ang="0">
                  <a:pos x="13312" y="2587"/>
                </a:cxn>
                <a:cxn ang="0">
                  <a:pos x="14336" y="3449"/>
                </a:cxn>
                <a:cxn ang="0">
                  <a:pos x="15360" y="4312"/>
                </a:cxn>
                <a:cxn ang="0">
                  <a:pos x="16384" y="6036"/>
                </a:cxn>
                <a:cxn ang="0">
                  <a:pos x="16384" y="7761"/>
                </a:cxn>
                <a:cxn ang="0">
                  <a:pos x="15360" y="8623"/>
                </a:cxn>
                <a:cxn ang="0">
                  <a:pos x="13312" y="10348"/>
                </a:cxn>
                <a:cxn ang="0">
                  <a:pos x="12288" y="12072"/>
                </a:cxn>
                <a:cxn ang="0">
                  <a:pos x="11264" y="12935"/>
                </a:cxn>
                <a:cxn ang="0">
                  <a:pos x="10240" y="14659"/>
                </a:cxn>
                <a:cxn ang="0">
                  <a:pos x="9216" y="15522"/>
                </a:cxn>
                <a:cxn ang="0">
                  <a:pos x="8192" y="16384"/>
                </a:cxn>
                <a:cxn ang="0">
                  <a:pos x="6144" y="16384"/>
                </a:cxn>
                <a:cxn ang="0">
                  <a:pos x="4096" y="15522"/>
                </a:cxn>
                <a:cxn ang="0">
                  <a:pos x="3072" y="12935"/>
                </a:cxn>
                <a:cxn ang="0">
                  <a:pos x="3072" y="9485"/>
                </a:cxn>
                <a:cxn ang="0">
                  <a:pos x="2048" y="8623"/>
                </a:cxn>
              </a:cxnLst>
              <a:rect l="0" t="0" r="r" b="b"/>
              <a:pathLst>
                <a:path w="16384" h="16384">
                  <a:moveTo>
                    <a:pt x="2048" y="8623"/>
                  </a:moveTo>
                  <a:lnTo>
                    <a:pt x="2048" y="7761"/>
                  </a:lnTo>
                  <a:lnTo>
                    <a:pt x="2048" y="6899"/>
                  </a:lnTo>
                  <a:lnTo>
                    <a:pt x="2048" y="6036"/>
                  </a:lnTo>
                  <a:lnTo>
                    <a:pt x="2048" y="5174"/>
                  </a:lnTo>
                  <a:lnTo>
                    <a:pt x="2048" y="4312"/>
                  </a:lnTo>
                  <a:lnTo>
                    <a:pt x="1024" y="4312"/>
                  </a:lnTo>
                  <a:lnTo>
                    <a:pt x="1024" y="3449"/>
                  </a:lnTo>
                  <a:lnTo>
                    <a:pt x="0" y="2587"/>
                  </a:lnTo>
                  <a:lnTo>
                    <a:pt x="1024" y="3449"/>
                  </a:lnTo>
                  <a:lnTo>
                    <a:pt x="1024" y="2587"/>
                  </a:lnTo>
                  <a:lnTo>
                    <a:pt x="1024" y="1725"/>
                  </a:lnTo>
                  <a:lnTo>
                    <a:pt x="1024" y="862"/>
                  </a:lnTo>
                  <a:lnTo>
                    <a:pt x="2048" y="862"/>
                  </a:lnTo>
                  <a:lnTo>
                    <a:pt x="2048" y="1725"/>
                  </a:lnTo>
                  <a:lnTo>
                    <a:pt x="3072" y="1725"/>
                  </a:lnTo>
                  <a:lnTo>
                    <a:pt x="3072" y="2587"/>
                  </a:lnTo>
                  <a:lnTo>
                    <a:pt x="4096" y="3449"/>
                  </a:lnTo>
                  <a:lnTo>
                    <a:pt x="5120" y="3449"/>
                  </a:lnTo>
                  <a:lnTo>
                    <a:pt x="6144" y="3449"/>
                  </a:lnTo>
                  <a:lnTo>
                    <a:pt x="7168" y="3449"/>
                  </a:lnTo>
                  <a:lnTo>
                    <a:pt x="7168" y="2587"/>
                  </a:lnTo>
                  <a:lnTo>
                    <a:pt x="8192" y="2587"/>
                  </a:lnTo>
                  <a:lnTo>
                    <a:pt x="8192" y="1725"/>
                  </a:lnTo>
                  <a:lnTo>
                    <a:pt x="8192" y="862"/>
                  </a:lnTo>
                  <a:lnTo>
                    <a:pt x="9216" y="0"/>
                  </a:lnTo>
                  <a:lnTo>
                    <a:pt x="10240" y="0"/>
                  </a:lnTo>
                  <a:lnTo>
                    <a:pt x="11264" y="0"/>
                  </a:lnTo>
                  <a:lnTo>
                    <a:pt x="12288" y="0"/>
                  </a:lnTo>
                  <a:lnTo>
                    <a:pt x="13312" y="0"/>
                  </a:lnTo>
                  <a:lnTo>
                    <a:pt x="14336" y="0"/>
                  </a:lnTo>
                  <a:lnTo>
                    <a:pt x="14336" y="862"/>
                  </a:lnTo>
                  <a:lnTo>
                    <a:pt x="13312" y="1725"/>
                  </a:lnTo>
                  <a:lnTo>
                    <a:pt x="13312" y="2587"/>
                  </a:lnTo>
                  <a:lnTo>
                    <a:pt x="13312" y="3449"/>
                  </a:lnTo>
                  <a:lnTo>
                    <a:pt x="14336" y="3449"/>
                  </a:lnTo>
                  <a:lnTo>
                    <a:pt x="14336" y="4312"/>
                  </a:lnTo>
                  <a:lnTo>
                    <a:pt x="15360" y="4312"/>
                  </a:lnTo>
                  <a:lnTo>
                    <a:pt x="16384" y="5174"/>
                  </a:lnTo>
                  <a:lnTo>
                    <a:pt x="16384" y="6036"/>
                  </a:lnTo>
                  <a:lnTo>
                    <a:pt x="16384" y="6899"/>
                  </a:lnTo>
                  <a:lnTo>
                    <a:pt x="16384" y="7761"/>
                  </a:lnTo>
                  <a:lnTo>
                    <a:pt x="15360" y="7761"/>
                  </a:lnTo>
                  <a:lnTo>
                    <a:pt x="15360" y="8623"/>
                  </a:lnTo>
                  <a:lnTo>
                    <a:pt x="14336" y="9485"/>
                  </a:lnTo>
                  <a:lnTo>
                    <a:pt x="13312" y="10348"/>
                  </a:lnTo>
                  <a:lnTo>
                    <a:pt x="13312" y="11210"/>
                  </a:lnTo>
                  <a:lnTo>
                    <a:pt x="12288" y="12072"/>
                  </a:lnTo>
                  <a:lnTo>
                    <a:pt x="12288" y="12935"/>
                  </a:lnTo>
                  <a:lnTo>
                    <a:pt x="11264" y="12935"/>
                  </a:lnTo>
                  <a:lnTo>
                    <a:pt x="11264" y="14659"/>
                  </a:lnTo>
                  <a:lnTo>
                    <a:pt x="10240" y="14659"/>
                  </a:lnTo>
                  <a:lnTo>
                    <a:pt x="10240" y="15522"/>
                  </a:lnTo>
                  <a:lnTo>
                    <a:pt x="9216" y="15522"/>
                  </a:lnTo>
                  <a:lnTo>
                    <a:pt x="8192" y="15522"/>
                  </a:lnTo>
                  <a:lnTo>
                    <a:pt x="8192" y="16384"/>
                  </a:lnTo>
                  <a:lnTo>
                    <a:pt x="7168" y="16384"/>
                  </a:lnTo>
                  <a:lnTo>
                    <a:pt x="6144" y="16384"/>
                  </a:lnTo>
                  <a:lnTo>
                    <a:pt x="5120" y="16384"/>
                  </a:lnTo>
                  <a:lnTo>
                    <a:pt x="4096" y="15522"/>
                  </a:lnTo>
                  <a:lnTo>
                    <a:pt x="3072" y="14659"/>
                  </a:lnTo>
                  <a:lnTo>
                    <a:pt x="3072" y="12935"/>
                  </a:lnTo>
                  <a:lnTo>
                    <a:pt x="3072" y="11210"/>
                  </a:lnTo>
                  <a:lnTo>
                    <a:pt x="3072" y="9485"/>
                  </a:lnTo>
                  <a:lnTo>
                    <a:pt x="3072" y="8623"/>
                  </a:lnTo>
                  <a:lnTo>
                    <a:pt x="2048" y="8623"/>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5" name="Cameroon"/>
            <p:cNvSpPr>
              <a:spLocks noChangeAspect="1"/>
            </p:cNvSpPr>
            <p:nvPr/>
          </p:nvSpPr>
          <p:spPr bwMode="auto">
            <a:xfrm>
              <a:off x="1554" y="2026"/>
              <a:ext cx="404" cy="428"/>
            </a:xfrm>
            <a:custGeom>
              <a:avLst/>
              <a:gdLst/>
              <a:ahLst/>
              <a:cxnLst>
                <a:cxn ang="0">
                  <a:pos x="12692" y="780"/>
                </a:cxn>
                <a:cxn ang="0">
                  <a:pos x="12692" y="1248"/>
                </a:cxn>
                <a:cxn ang="0">
                  <a:pos x="12461" y="1872"/>
                </a:cxn>
                <a:cxn ang="0">
                  <a:pos x="11538" y="2185"/>
                </a:cxn>
                <a:cxn ang="0">
                  <a:pos x="10846" y="2653"/>
                </a:cxn>
                <a:cxn ang="0">
                  <a:pos x="10384" y="3433"/>
                </a:cxn>
                <a:cxn ang="0">
                  <a:pos x="9923" y="4057"/>
                </a:cxn>
                <a:cxn ang="0">
                  <a:pos x="9692" y="4681"/>
                </a:cxn>
                <a:cxn ang="0">
                  <a:pos x="9461" y="5461"/>
                </a:cxn>
                <a:cxn ang="0">
                  <a:pos x="9000" y="5929"/>
                </a:cxn>
                <a:cxn ang="0">
                  <a:pos x="8307" y="6554"/>
                </a:cxn>
                <a:cxn ang="0">
                  <a:pos x="7846" y="7178"/>
                </a:cxn>
                <a:cxn ang="0">
                  <a:pos x="7384" y="7958"/>
                </a:cxn>
                <a:cxn ang="0">
                  <a:pos x="6923" y="8582"/>
                </a:cxn>
                <a:cxn ang="0">
                  <a:pos x="6231" y="9206"/>
                </a:cxn>
                <a:cxn ang="0">
                  <a:pos x="5307" y="9050"/>
                </a:cxn>
                <a:cxn ang="0">
                  <a:pos x="4615" y="8582"/>
                </a:cxn>
                <a:cxn ang="0">
                  <a:pos x="3461" y="8738"/>
                </a:cxn>
                <a:cxn ang="0">
                  <a:pos x="2308" y="9206"/>
                </a:cxn>
                <a:cxn ang="0">
                  <a:pos x="1385" y="9674"/>
                </a:cxn>
                <a:cxn ang="0">
                  <a:pos x="692" y="10611"/>
                </a:cxn>
                <a:cxn ang="0">
                  <a:pos x="462" y="11235"/>
                </a:cxn>
                <a:cxn ang="0">
                  <a:pos x="231" y="11859"/>
                </a:cxn>
                <a:cxn ang="0">
                  <a:pos x="923" y="12171"/>
                </a:cxn>
                <a:cxn ang="0">
                  <a:pos x="2077" y="12951"/>
                </a:cxn>
                <a:cxn ang="0">
                  <a:pos x="2769" y="13107"/>
                </a:cxn>
                <a:cxn ang="0">
                  <a:pos x="3231" y="14043"/>
                </a:cxn>
                <a:cxn ang="0">
                  <a:pos x="2769" y="15448"/>
                </a:cxn>
                <a:cxn ang="0">
                  <a:pos x="4615" y="15448"/>
                </a:cxn>
                <a:cxn ang="0">
                  <a:pos x="8077" y="15292"/>
                </a:cxn>
                <a:cxn ang="0">
                  <a:pos x="10846" y="15448"/>
                </a:cxn>
                <a:cxn ang="0">
                  <a:pos x="13846" y="15760"/>
                </a:cxn>
                <a:cxn ang="0">
                  <a:pos x="16153" y="16384"/>
                </a:cxn>
                <a:cxn ang="0">
                  <a:pos x="16384" y="15136"/>
                </a:cxn>
                <a:cxn ang="0">
                  <a:pos x="15230" y="14043"/>
                </a:cxn>
                <a:cxn ang="0">
                  <a:pos x="13384" y="12171"/>
                </a:cxn>
                <a:cxn ang="0">
                  <a:pos x="12923" y="10142"/>
                </a:cxn>
                <a:cxn ang="0">
                  <a:pos x="14769" y="8114"/>
                </a:cxn>
                <a:cxn ang="0">
                  <a:pos x="14538" y="7490"/>
                </a:cxn>
                <a:cxn ang="0">
                  <a:pos x="14538" y="6710"/>
                </a:cxn>
                <a:cxn ang="0">
                  <a:pos x="14076" y="6242"/>
                </a:cxn>
                <a:cxn ang="0">
                  <a:pos x="13384" y="5773"/>
                </a:cxn>
                <a:cxn ang="0">
                  <a:pos x="12461" y="5461"/>
                </a:cxn>
                <a:cxn ang="0">
                  <a:pos x="12000" y="4681"/>
                </a:cxn>
                <a:cxn ang="0">
                  <a:pos x="12692" y="4213"/>
                </a:cxn>
                <a:cxn ang="0">
                  <a:pos x="13846" y="4213"/>
                </a:cxn>
                <a:cxn ang="0">
                  <a:pos x="14769" y="3901"/>
                </a:cxn>
                <a:cxn ang="0">
                  <a:pos x="14307" y="3277"/>
                </a:cxn>
                <a:cxn ang="0">
                  <a:pos x="13615" y="2809"/>
                </a:cxn>
                <a:cxn ang="0">
                  <a:pos x="13846" y="2028"/>
                </a:cxn>
                <a:cxn ang="0">
                  <a:pos x="13846" y="1248"/>
                </a:cxn>
                <a:cxn ang="0">
                  <a:pos x="13384" y="780"/>
                </a:cxn>
                <a:cxn ang="0">
                  <a:pos x="13153" y="156"/>
                </a:cxn>
                <a:cxn ang="0">
                  <a:pos x="12230" y="468"/>
                </a:cxn>
              </a:cxnLst>
              <a:rect l="0" t="0" r="r" b="b"/>
              <a:pathLst>
                <a:path w="16384" h="16384">
                  <a:moveTo>
                    <a:pt x="12230" y="468"/>
                  </a:moveTo>
                  <a:lnTo>
                    <a:pt x="12230" y="624"/>
                  </a:lnTo>
                  <a:lnTo>
                    <a:pt x="12461" y="624"/>
                  </a:lnTo>
                  <a:lnTo>
                    <a:pt x="12692" y="624"/>
                  </a:lnTo>
                  <a:lnTo>
                    <a:pt x="12692" y="780"/>
                  </a:lnTo>
                  <a:lnTo>
                    <a:pt x="12692" y="936"/>
                  </a:lnTo>
                  <a:lnTo>
                    <a:pt x="12923" y="936"/>
                  </a:lnTo>
                  <a:lnTo>
                    <a:pt x="12923" y="1092"/>
                  </a:lnTo>
                  <a:lnTo>
                    <a:pt x="12692" y="1092"/>
                  </a:lnTo>
                  <a:lnTo>
                    <a:pt x="12692" y="1248"/>
                  </a:lnTo>
                  <a:lnTo>
                    <a:pt x="12692" y="1404"/>
                  </a:lnTo>
                  <a:lnTo>
                    <a:pt x="12923" y="1560"/>
                  </a:lnTo>
                  <a:lnTo>
                    <a:pt x="12923" y="1716"/>
                  </a:lnTo>
                  <a:lnTo>
                    <a:pt x="12692" y="1716"/>
                  </a:lnTo>
                  <a:lnTo>
                    <a:pt x="12461" y="1872"/>
                  </a:lnTo>
                  <a:lnTo>
                    <a:pt x="12230" y="1872"/>
                  </a:lnTo>
                  <a:lnTo>
                    <a:pt x="12230" y="2028"/>
                  </a:lnTo>
                  <a:lnTo>
                    <a:pt x="12000" y="2028"/>
                  </a:lnTo>
                  <a:lnTo>
                    <a:pt x="12000" y="2185"/>
                  </a:lnTo>
                  <a:lnTo>
                    <a:pt x="11538" y="2185"/>
                  </a:lnTo>
                  <a:lnTo>
                    <a:pt x="11307" y="2185"/>
                  </a:lnTo>
                  <a:lnTo>
                    <a:pt x="11307" y="2341"/>
                  </a:lnTo>
                  <a:lnTo>
                    <a:pt x="11077" y="2497"/>
                  </a:lnTo>
                  <a:lnTo>
                    <a:pt x="10846" y="2497"/>
                  </a:lnTo>
                  <a:lnTo>
                    <a:pt x="10846" y="2653"/>
                  </a:lnTo>
                  <a:lnTo>
                    <a:pt x="10615" y="2809"/>
                  </a:lnTo>
                  <a:lnTo>
                    <a:pt x="10615" y="2965"/>
                  </a:lnTo>
                  <a:lnTo>
                    <a:pt x="10615" y="3121"/>
                  </a:lnTo>
                  <a:lnTo>
                    <a:pt x="10384" y="3277"/>
                  </a:lnTo>
                  <a:lnTo>
                    <a:pt x="10384" y="3433"/>
                  </a:lnTo>
                  <a:lnTo>
                    <a:pt x="10384" y="3589"/>
                  </a:lnTo>
                  <a:lnTo>
                    <a:pt x="10153" y="3745"/>
                  </a:lnTo>
                  <a:lnTo>
                    <a:pt x="10153" y="3901"/>
                  </a:lnTo>
                  <a:lnTo>
                    <a:pt x="9923" y="3901"/>
                  </a:lnTo>
                  <a:lnTo>
                    <a:pt x="9923" y="4057"/>
                  </a:lnTo>
                  <a:lnTo>
                    <a:pt x="9923" y="4213"/>
                  </a:lnTo>
                  <a:lnTo>
                    <a:pt x="9923" y="4369"/>
                  </a:lnTo>
                  <a:lnTo>
                    <a:pt x="9692" y="4369"/>
                  </a:lnTo>
                  <a:lnTo>
                    <a:pt x="9692" y="4525"/>
                  </a:lnTo>
                  <a:lnTo>
                    <a:pt x="9692" y="4681"/>
                  </a:lnTo>
                  <a:lnTo>
                    <a:pt x="9692" y="4837"/>
                  </a:lnTo>
                  <a:lnTo>
                    <a:pt x="9692" y="4993"/>
                  </a:lnTo>
                  <a:lnTo>
                    <a:pt x="9461" y="5149"/>
                  </a:lnTo>
                  <a:lnTo>
                    <a:pt x="9461" y="5305"/>
                  </a:lnTo>
                  <a:lnTo>
                    <a:pt x="9461" y="5461"/>
                  </a:lnTo>
                  <a:lnTo>
                    <a:pt x="9461" y="5617"/>
                  </a:lnTo>
                  <a:lnTo>
                    <a:pt x="9461" y="5773"/>
                  </a:lnTo>
                  <a:lnTo>
                    <a:pt x="9230" y="5773"/>
                  </a:lnTo>
                  <a:lnTo>
                    <a:pt x="9230" y="5929"/>
                  </a:lnTo>
                  <a:lnTo>
                    <a:pt x="9000" y="5929"/>
                  </a:lnTo>
                  <a:lnTo>
                    <a:pt x="8769" y="6085"/>
                  </a:lnTo>
                  <a:lnTo>
                    <a:pt x="8538" y="6085"/>
                  </a:lnTo>
                  <a:lnTo>
                    <a:pt x="8307" y="6242"/>
                  </a:lnTo>
                  <a:lnTo>
                    <a:pt x="8307" y="6398"/>
                  </a:lnTo>
                  <a:lnTo>
                    <a:pt x="8307" y="6554"/>
                  </a:lnTo>
                  <a:lnTo>
                    <a:pt x="8077" y="6554"/>
                  </a:lnTo>
                  <a:lnTo>
                    <a:pt x="8077" y="6866"/>
                  </a:lnTo>
                  <a:lnTo>
                    <a:pt x="8077" y="7022"/>
                  </a:lnTo>
                  <a:lnTo>
                    <a:pt x="7846" y="7022"/>
                  </a:lnTo>
                  <a:lnTo>
                    <a:pt x="7846" y="7178"/>
                  </a:lnTo>
                  <a:lnTo>
                    <a:pt x="7846" y="7490"/>
                  </a:lnTo>
                  <a:lnTo>
                    <a:pt x="7615" y="7490"/>
                  </a:lnTo>
                  <a:lnTo>
                    <a:pt x="7615" y="7646"/>
                  </a:lnTo>
                  <a:lnTo>
                    <a:pt x="7615" y="7802"/>
                  </a:lnTo>
                  <a:lnTo>
                    <a:pt x="7384" y="7958"/>
                  </a:lnTo>
                  <a:lnTo>
                    <a:pt x="7384" y="8114"/>
                  </a:lnTo>
                  <a:lnTo>
                    <a:pt x="7154" y="8270"/>
                  </a:lnTo>
                  <a:lnTo>
                    <a:pt x="7154" y="8426"/>
                  </a:lnTo>
                  <a:lnTo>
                    <a:pt x="6923" y="8426"/>
                  </a:lnTo>
                  <a:lnTo>
                    <a:pt x="6923" y="8582"/>
                  </a:lnTo>
                  <a:lnTo>
                    <a:pt x="6692" y="8738"/>
                  </a:lnTo>
                  <a:lnTo>
                    <a:pt x="6692" y="8894"/>
                  </a:lnTo>
                  <a:lnTo>
                    <a:pt x="6692" y="9050"/>
                  </a:lnTo>
                  <a:lnTo>
                    <a:pt x="6461" y="9206"/>
                  </a:lnTo>
                  <a:lnTo>
                    <a:pt x="6231" y="9206"/>
                  </a:lnTo>
                  <a:lnTo>
                    <a:pt x="6231" y="9362"/>
                  </a:lnTo>
                  <a:lnTo>
                    <a:pt x="5769" y="9362"/>
                  </a:lnTo>
                  <a:lnTo>
                    <a:pt x="5538" y="9362"/>
                  </a:lnTo>
                  <a:lnTo>
                    <a:pt x="5307" y="9206"/>
                  </a:lnTo>
                  <a:lnTo>
                    <a:pt x="5307" y="9050"/>
                  </a:lnTo>
                  <a:lnTo>
                    <a:pt x="5077" y="9050"/>
                  </a:lnTo>
                  <a:lnTo>
                    <a:pt x="5077" y="8894"/>
                  </a:lnTo>
                  <a:lnTo>
                    <a:pt x="4846" y="8738"/>
                  </a:lnTo>
                  <a:lnTo>
                    <a:pt x="4615" y="8738"/>
                  </a:lnTo>
                  <a:lnTo>
                    <a:pt x="4615" y="8582"/>
                  </a:lnTo>
                  <a:lnTo>
                    <a:pt x="4384" y="8582"/>
                  </a:lnTo>
                  <a:lnTo>
                    <a:pt x="4154" y="8582"/>
                  </a:lnTo>
                  <a:lnTo>
                    <a:pt x="3923" y="8582"/>
                  </a:lnTo>
                  <a:lnTo>
                    <a:pt x="3692" y="8582"/>
                  </a:lnTo>
                  <a:lnTo>
                    <a:pt x="3461" y="8738"/>
                  </a:lnTo>
                  <a:lnTo>
                    <a:pt x="3231" y="8738"/>
                  </a:lnTo>
                  <a:lnTo>
                    <a:pt x="3000" y="8738"/>
                  </a:lnTo>
                  <a:lnTo>
                    <a:pt x="2538" y="8738"/>
                  </a:lnTo>
                  <a:lnTo>
                    <a:pt x="2308" y="8894"/>
                  </a:lnTo>
                  <a:lnTo>
                    <a:pt x="2308" y="9206"/>
                  </a:lnTo>
                  <a:lnTo>
                    <a:pt x="2077" y="9206"/>
                  </a:lnTo>
                  <a:lnTo>
                    <a:pt x="1846" y="9206"/>
                  </a:lnTo>
                  <a:lnTo>
                    <a:pt x="1846" y="9362"/>
                  </a:lnTo>
                  <a:lnTo>
                    <a:pt x="1615" y="9518"/>
                  </a:lnTo>
                  <a:lnTo>
                    <a:pt x="1385" y="9674"/>
                  </a:lnTo>
                  <a:lnTo>
                    <a:pt x="1154" y="9830"/>
                  </a:lnTo>
                  <a:lnTo>
                    <a:pt x="923" y="10142"/>
                  </a:lnTo>
                  <a:lnTo>
                    <a:pt x="923" y="10299"/>
                  </a:lnTo>
                  <a:lnTo>
                    <a:pt x="923" y="10455"/>
                  </a:lnTo>
                  <a:lnTo>
                    <a:pt x="692" y="10611"/>
                  </a:lnTo>
                  <a:lnTo>
                    <a:pt x="692" y="10767"/>
                  </a:lnTo>
                  <a:lnTo>
                    <a:pt x="692" y="10923"/>
                  </a:lnTo>
                  <a:lnTo>
                    <a:pt x="692" y="11079"/>
                  </a:lnTo>
                  <a:lnTo>
                    <a:pt x="692" y="11235"/>
                  </a:lnTo>
                  <a:lnTo>
                    <a:pt x="462" y="11235"/>
                  </a:lnTo>
                  <a:lnTo>
                    <a:pt x="462" y="11391"/>
                  </a:lnTo>
                  <a:lnTo>
                    <a:pt x="231" y="11547"/>
                  </a:lnTo>
                  <a:lnTo>
                    <a:pt x="0" y="11703"/>
                  </a:lnTo>
                  <a:lnTo>
                    <a:pt x="0" y="11859"/>
                  </a:lnTo>
                  <a:lnTo>
                    <a:pt x="231" y="11859"/>
                  </a:lnTo>
                  <a:lnTo>
                    <a:pt x="0" y="12015"/>
                  </a:lnTo>
                  <a:lnTo>
                    <a:pt x="231" y="12171"/>
                  </a:lnTo>
                  <a:lnTo>
                    <a:pt x="462" y="12171"/>
                  </a:lnTo>
                  <a:lnTo>
                    <a:pt x="692" y="12171"/>
                  </a:lnTo>
                  <a:lnTo>
                    <a:pt x="923" y="12171"/>
                  </a:lnTo>
                  <a:lnTo>
                    <a:pt x="923" y="12327"/>
                  </a:lnTo>
                  <a:lnTo>
                    <a:pt x="1154" y="12483"/>
                  </a:lnTo>
                  <a:lnTo>
                    <a:pt x="1154" y="12795"/>
                  </a:lnTo>
                  <a:lnTo>
                    <a:pt x="1615" y="12795"/>
                  </a:lnTo>
                  <a:lnTo>
                    <a:pt x="2077" y="12951"/>
                  </a:lnTo>
                  <a:lnTo>
                    <a:pt x="2308" y="12951"/>
                  </a:lnTo>
                  <a:lnTo>
                    <a:pt x="2308" y="12795"/>
                  </a:lnTo>
                  <a:lnTo>
                    <a:pt x="2538" y="12795"/>
                  </a:lnTo>
                  <a:lnTo>
                    <a:pt x="2769" y="12951"/>
                  </a:lnTo>
                  <a:lnTo>
                    <a:pt x="2769" y="13107"/>
                  </a:lnTo>
                  <a:lnTo>
                    <a:pt x="2538" y="13263"/>
                  </a:lnTo>
                  <a:lnTo>
                    <a:pt x="2538" y="13419"/>
                  </a:lnTo>
                  <a:lnTo>
                    <a:pt x="2769" y="13575"/>
                  </a:lnTo>
                  <a:lnTo>
                    <a:pt x="3000" y="13731"/>
                  </a:lnTo>
                  <a:lnTo>
                    <a:pt x="3231" y="14043"/>
                  </a:lnTo>
                  <a:lnTo>
                    <a:pt x="3000" y="14199"/>
                  </a:lnTo>
                  <a:lnTo>
                    <a:pt x="3000" y="14668"/>
                  </a:lnTo>
                  <a:lnTo>
                    <a:pt x="2769" y="14980"/>
                  </a:lnTo>
                  <a:lnTo>
                    <a:pt x="2769" y="15292"/>
                  </a:lnTo>
                  <a:lnTo>
                    <a:pt x="2769" y="15448"/>
                  </a:lnTo>
                  <a:lnTo>
                    <a:pt x="2769" y="15604"/>
                  </a:lnTo>
                  <a:lnTo>
                    <a:pt x="3000" y="15448"/>
                  </a:lnTo>
                  <a:lnTo>
                    <a:pt x="3231" y="15448"/>
                  </a:lnTo>
                  <a:lnTo>
                    <a:pt x="3923" y="15448"/>
                  </a:lnTo>
                  <a:lnTo>
                    <a:pt x="4615" y="15448"/>
                  </a:lnTo>
                  <a:lnTo>
                    <a:pt x="5769" y="15448"/>
                  </a:lnTo>
                  <a:lnTo>
                    <a:pt x="6231" y="15448"/>
                  </a:lnTo>
                  <a:lnTo>
                    <a:pt x="6692" y="15292"/>
                  </a:lnTo>
                  <a:lnTo>
                    <a:pt x="7154" y="15448"/>
                  </a:lnTo>
                  <a:lnTo>
                    <a:pt x="8077" y="15292"/>
                  </a:lnTo>
                  <a:lnTo>
                    <a:pt x="8538" y="15448"/>
                  </a:lnTo>
                  <a:lnTo>
                    <a:pt x="9230" y="15448"/>
                  </a:lnTo>
                  <a:lnTo>
                    <a:pt x="9923" y="15448"/>
                  </a:lnTo>
                  <a:lnTo>
                    <a:pt x="10384" y="15448"/>
                  </a:lnTo>
                  <a:lnTo>
                    <a:pt x="10846" y="15448"/>
                  </a:lnTo>
                  <a:lnTo>
                    <a:pt x="11307" y="15448"/>
                  </a:lnTo>
                  <a:lnTo>
                    <a:pt x="12000" y="15604"/>
                  </a:lnTo>
                  <a:lnTo>
                    <a:pt x="12692" y="15448"/>
                  </a:lnTo>
                  <a:lnTo>
                    <a:pt x="13384" y="15448"/>
                  </a:lnTo>
                  <a:lnTo>
                    <a:pt x="13846" y="15760"/>
                  </a:lnTo>
                  <a:lnTo>
                    <a:pt x="14307" y="15760"/>
                  </a:lnTo>
                  <a:lnTo>
                    <a:pt x="14769" y="15916"/>
                  </a:lnTo>
                  <a:lnTo>
                    <a:pt x="15230" y="15760"/>
                  </a:lnTo>
                  <a:lnTo>
                    <a:pt x="15692" y="16072"/>
                  </a:lnTo>
                  <a:lnTo>
                    <a:pt x="16153" y="16384"/>
                  </a:lnTo>
                  <a:lnTo>
                    <a:pt x="16384" y="16228"/>
                  </a:lnTo>
                  <a:lnTo>
                    <a:pt x="16384" y="15916"/>
                  </a:lnTo>
                  <a:lnTo>
                    <a:pt x="16384" y="15760"/>
                  </a:lnTo>
                  <a:lnTo>
                    <a:pt x="16384" y="15448"/>
                  </a:lnTo>
                  <a:lnTo>
                    <a:pt x="16384" y="15136"/>
                  </a:lnTo>
                  <a:lnTo>
                    <a:pt x="16384" y="14824"/>
                  </a:lnTo>
                  <a:lnTo>
                    <a:pt x="16384" y="14512"/>
                  </a:lnTo>
                  <a:lnTo>
                    <a:pt x="16153" y="14512"/>
                  </a:lnTo>
                  <a:lnTo>
                    <a:pt x="15692" y="14356"/>
                  </a:lnTo>
                  <a:lnTo>
                    <a:pt x="15230" y="14043"/>
                  </a:lnTo>
                  <a:lnTo>
                    <a:pt x="14769" y="13731"/>
                  </a:lnTo>
                  <a:lnTo>
                    <a:pt x="14538" y="13263"/>
                  </a:lnTo>
                  <a:lnTo>
                    <a:pt x="14076" y="12795"/>
                  </a:lnTo>
                  <a:lnTo>
                    <a:pt x="13846" y="12483"/>
                  </a:lnTo>
                  <a:lnTo>
                    <a:pt x="13384" y="12171"/>
                  </a:lnTo>
                  <a:lnTo>
                    <a:pt x="13153" y="11703"/>
                  </a:lnTo>
                  <a:lnTo>
                    <a:pt x="13153" y="11235"/>
                  </a:lnTo>
                  <a:lnTo>
                    <a:pt x="13153" y="10767"/>
                  </a:lnTo>
                  <a:lnTo>
                    <a:pt x="12923" y="10455"/>
                  </a:lnTo>
                  <a:lnTo>
                    <a:pt x="12923" y="10142"/>
                  </a:lnTo>
                  <a:lnTo>
                    <a:pt x="13384" y="9830"/>
                  </a:lnTo>
                  <a:lnTo>
                    <a:pt x="13846" y="9362"/>
                  </a:lnTo>
                  <a:lnTo>
                    <a:pt x="14076" y="9050"/>
                  </a:lnTo>
                  <a:lnTo>
                    <a:pt x="14538" y="8582"/>
                  </a:lnTo>
                  <a:lnTo>
                    <a:pt x="14769" y="8114"/>
                  </a:lnTo>
                  <a:lnTo>
                    <a:pt x="14769" y="7958"/>
                  </a:lnTo>
                  <a:lnTo>
                    <a:pt x="14769" y="7802"/>
                  </a:lnTo>
                  <a:lnTo>
                    <a:pt x="14769" y="7646"/>
                  </a:lnTo>
                  <a:lnTo>
                    <a:pt x="14769" y="7490"/>
                  </a:lnTo>
                  <a:lnTo>
                    <a:pt x="14538" y="7490"/>
                  </a:lnTo>
                  <a:lnTo>
                    <a:pt x="14538" y="7334"/>
                  </a:lnTo>
                  <a:lnTo>
                    <a:pt x="14538" y="7178"/>
                  </a:lnTo>
                  <a:lnTo>
                    <a:pt x="14538" y="7022"/>
                  </a:lnTo>
                  <a:lnTo>
                    <a:pt x="14538" y="6866"/>
                  </a:lnTo>
                  <a:lnTo>
                    <a:pt x="14538" y="6710"/>
                  </a:lnTo>
                  <a:lnTo>
                    <a:pt x="14307" y="6710"/>
                  </a:lnTo>
                  <a:lnTo>
                    <a:pt x="14307" y="6554"/>
                  </a:lnTo>
                  <a:lnTo>
                    <a:pt x="14307" y="6398"/>
                  </a:lnTo>
                  <a:lnTo>
                    <a:pt x="14076" y="6398"/>
                  </a:lnTo>
                  <a:lnTo>
                    <a:pt x="14076" y="6242"/>
                  </a:lnTo>
                  <a:lnTo>
                    <a:pt x="14076" y="6085"/>
                  </a:lnTo>
                  <a:lnTo>
                    <a:pt x="13846" y="6085"/>
                  </a:lnTo>
                  <a:lnTo>
                    <a:pt x="13846" y="5929"/>
                  </a:lnTo>
                  <a:lnTo>
                    <a:pt x="13615" y="5773"/>
                  </a:lnTo>
                  <a:lnTo>
                    <a:pt x="13384" y="5773"/>
                  </a:lnTo>
                  <a:lnTo>
                    <a:pt x="13153" y="5773"/>
                  </a:lnTo>
                  <a:lnTo>
                    <a:pt x="13153" y="5617"/>
                  </a:lnTo>
                  <a:lnTo>
                    <a:pt x="12923" y="5617"/>
                  </a:lnTo>
                  <a:lnTo>
                    <a:pt x="12692" y="5461"/>
                  </a:lnTo>
                  <a:lnTo>
                    <a:pt x="12461" y="5461"/>
                  </a:lnTo>
                  <a:lnTo>
                    <a:pt x="12461" y="5305"/>
                  </a:lnTo>
                  <a:lnTo>
                    <a:pt x="12230" y="5149"/>
                  </a:lnTo>
                  <a:lnTo>
                    <a:pt x="12230" y="4993"/>
                  </a:lnTo>
                  <a:lnTo>
                    <a:pt x="12000" y="4837"/>
                  </a:lnTo>
                  <a:lnTo>
                    <a:pt x="12000" y="4681"/>
                  </a:lnTo>
                  <a:lnTo>
                    <a:pt x="12230" y="4525"/>
                  </a:lnTo>
                  <a:lnTo>
                    <a:pt x="12230" y="4369"/>
                  </a:lnTo>
                  <a:lnTo>
                    <a:pt x="12230" y="4213"/>
                  </a:lnTo>
                  <a:lnTo>
                    <a:pt x="12461" y="4213"/>
                  </a:lnTo>
                  <a:lnTo>
                    <a:pt x="12692" y="4213"/>
                  </a:lnTo>
                  <a:lnTo>
                    <a:pt x="12923" y="4057"/>
                  </a:lnTo>
                  <a:lnTo>
                    <a:pt x="13153" y="4057"/>
                  </a:lnTo>
                  <a:lnTo>
                    <a:pt x="13384" y="4057"/>
                  </a:lnTo>
                  <a:lnTo>
                    <a:pt x="13384" y="4213"/>
                  </a:lnTo>
                  <a:lnTo>
                    <a:pt x="13846" y="4213"/>
                  </a:lnTo>
                  <a:lnTo>
                    <a:pt x="14076" y="4213"/>
                  </a:lnTo>
                  <a:lnTo>
                    <a:pt x="14538" y="4213"/>
                  </a:lnTo>
                  <a:lnTo>
                    <a:pt x="14769" y="4213"/>
                  </a:lnTo>
                  <a:lnTo>
                    <a:pt x="14769" y="4057"/>
                  </a:lnTo>
                  <a:lnTo>
                    <a:pt x="14769" y="3901"/>
                  </a:lnTo>
                  <a:lnTo>
                    <a:pt x="14538" y="3745"/>
                  </a:lnTo>
                  <a:lnTo>
                    <a:pt x="14538" y="3589"/>
                  </a:lnTo>
                  <a:lnTo>
                    <a:pt x="14307" y="3589"/>
                  </a:lnTo>
                  <a:lnTo>
                    <a:pt x="14307" y="3433"/>
                  </a:lnTo>
                  <a:lnTo>
                    <a:pt x="14307" y="3277"/>
                  </a:lnTo>
                  <a:lnTo>
                    <a:pt x="14076" y="3277"/>
                  </a:lnTo>
                  <a:lnTo>
                    <a:pt x="14076" y="3121"/>
                  </a:lnTo>
                  <a:lnTo>
                    <a:pt x="13846" y="2965"/>
                  </a:lnTo>
                  <a:lnTo>
                    <a:pt x="13846" y="2809"/>
                  </a:lnTo>
                  <a:lnTo>
                    <a:pt x="13615" y="2809"/>
                  </a:lnTo>
                  <a:lnTo>
                    <a:pt x="13615" y="2653"/>
                  </a:lnTo>
                  <a:lnTo>
                    <a:pt x="13615" y="2497"/>
                  </a:lnTo>
                  <a:lnTo>
                    <a:pt x="13615" y="2341"/>
                  </a:lnTo>
                  <a:lnTo>
                    <a:pt x="13846" y="2185"/>
                  </a:lnTo>
                  <a:lnTo>
                    <a:pt x="13846" y="2028"/>
                  </a:lnTo>
                  <a:lnTo>
                    <a:pt x="13846" y="1872"/>
                  </a:lnTo>
                  <a:lnTo>
                    <a:pt x="13846" y="1716"/>
                  </a:lnTo>
                  <a:lnTo>
                    <a:pt x="13846" y="1560"/>
                  </a:lnTo>
                  <a:lnTo>
                    <a:pt x="13846" y="1404"/>
                  </a:lnTo>
                  <a:lnTo>
                    <a:pt x="13846" y="1248"/>
                  </a:lnTo>
                  <a:lnTo>
                    <a:pt x="13846" y="1092"/>
                  </a:lnTo>
                  <a:lnTo>
                    <a:pt x="13615" y="1092"/>
                  </a:lnTo>
                  <a:lnTo>
                    <a:pt x="13615" y="936"/>
                  </a:lnTo>
                  <a:lnTo>
                    <a:pt x="13615" y="780"/>
                  </a:lnTo>
                  <a:lnTo>
                    <a:pt x="13384" y="780"/>
                  </a:lnTo>
                  <a:lnTo>
                    <a:pt x="13384" y="624"/>
                  </a:lnTo>
                  <a:lnTo>
                    <a:pt x="13384" y="468"/>
                  </a:lnTo>
                  <a:lnTo>
                    <a:pt x="13384" y="312"/>
                  </a:lnTo>
                  <a:lnTo>
                    <a:pt x="13384" y="156"/>
                  </a:lnTo>
                  <a:lnTo>
                    <a:pt x="13153" y="156"/>
                  </a:lnTo>
                  <a:lnTo>
                    <a:pt x="13153" y="0"/>
                  </a:lnTo>
                  <a:lnTo>
                    <a:pt x="12923" y="0"/>
                  </a:lnTo>
                  <a:lnTo>
                    <a:pt x="12692" y="156"/>
                  </a:lnTo>
                  <a:lnTo>
                    <a:pt x="12461" y="312"/>
                  </a:lnTo>
                  <a:lnTo>
                    <a:pt x="12230" y="468"/>
                  </a:lnTo>
                  <a:lnTo>
                    <a:pt x="12000" y="468"/>
                  </a:lnTo>
                  <a:lnTo>
                    <a:pt x="12230" y="468"/>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6" name="Central_African_Republic"/>
            <p:cNvSpPr>
              <a:spLocks noChangeAspect="1"/>
            </p:cNvSpPr>
            <p:nvPr/>
          </p:nvSpPr>
          <p:spPr bwMode="auto">
            <a:xfrm>
              <a:off x="1872" y="2095"/>
              <a:ext cx="688" cy="312"/>
            </a:xfrm>
            <a:custGeom>
              <a:avLst/>
              <a:gdLst/>
              <a:ahLst/>
              <a:cxnLst>
                <a:cxn ang="0">
                  <a:pos x="3114" y="14875"/>
                </a:cxn>
                <a:cxn ang="0">
                  <a:pos x="4739" y="15091"/>
                </a:cxn>
                <a:cxn ang="0">
                  <a:pos x="5416" y="14228"/>
                </a:cxn>
                <a:cxn ang="0">
                  <a:pos x="5958" y="12288"/>
                </a:cxn>
                <a:cxn ang="0">
                  <a:pos x="7041" y="11857"/>
                </a:cxn>
                <a:cxn ang="0">
                  <a:pos x="7853" y="13150"/>
                </a:cxn>
                <a:cxn ang="0">
                  <a:pos x="9478" y="13581"/>
                </a:cxn>
                <a:cxn ang="0">
                  <a:pos x="10562" y="12504"/>
                </a:cxn>
                <a:cxn ang="0">
                  <a:pos x="11916" y="12288"/>
                </a:cxn>
                <a:cxn ang="0">
                  <a:pos x="12863" y="12072"/>
                </a:cxn>
                <a:cxn ang="0">
                  <a:pos x="13540" y="11641"/>
                </a:cxn>
                <a:cxn ang="0">
                  <a:pos x="14895" y="11641"/>
                </a:cxn>
                <a:cxn ang="0">
                  <a:pos x="15842" y="11857"/>
                </a:cxn>
                <a:cxn ang="0">
                  <a:pos x="16113" y="10779"/>
                </a:cxn>
                <a:cxn ang="0">
                  <a:pos x="15301" y="9917"/>
                </a:cxn>
                <a:cxn ang="0">
                  <a:pos x="15030" y="8839"/>
                </a:cxn>
                <a:cxn ang="0">
                  <a:pos x="14218" y="7545"/>
                </a:cxn>
                <a:cxn ang="0">
                  <a:pos x="13405" y="6467"/>
                </a:cxn>
                <a:cxn ang="0">
                  <a:pos x="12999" y="5605"/>
                </a:cxn>
                <a:cxn ang="0">
                  <a:pos x="12186" y="4743"/>
                </a:cxn>
                <a:cxn ang="0">
                  <a:pos x="11374" y="3665"/>
                </a:cxn>
                <a:cxn ang="0">
                  <a:pos x="11103" y="1509"/>
                </a:cxn>
                <a:cxn ang="0">
                  <a:pos x="10426" y="0"/>
                </a:cxn>
                <a:cxn ang="0">
                  <a:pos x="9885" y="216"/>
                </a:cxn>
                <a:cxn ang="0">
                  <a:pos x="9343" y="431"/>
                </a:cxn>
                <a:cxn ang="0">
                  <a:pos x="9208" y="1078"/>
                </a:cxn>
                <a:cxn ang="0">
                  <a:pos x="8937" y="1725"/>
                </a:cxn>
                <a:cxn ang="0">
                  <a:pos x="8531" y="2371"/>
                </a:cxn>
                <a:cxn ang="0">
                  <a:pos x="8260" y="3018"/>
                </a:cxn>
                <a:cxn ang="0">
                  <a:pos x="7853" y="3234"/>
                </a:cxn>
                <a:cxn ang="0">
                  <a:pos x="7447" y="3880"/>
                </a:cxn>
                <a:cxn ang="0">
                  <a:pos x="6906" y="3880"/>
                </a:cxn>
                <a:cxn ang="0">
                  <a:pos x="6229" y="4096"/>
                </a:cxn>
                <a:cxn ang="0">
                  <a:pos x="5687" y="4096"/>
                </a:cxn>
                <a:cxn ang="0">
                  <a:pos x="5822" y="4958"/>
                </a:cxn>
                <a:cxn ang="0">
                  <a:pos x="5552" y="5389"/>
                </a:cxn>
                <a:cxn ang="0">
                  <a:pos x="5281" y="6036"/>
                </a:cxn>
                <a:cxn ang="0">
                  <a:pos x="4739" y="6036"/>
                </a:cxn>
                <a:cxn ang="0">
                  <a:pos x="4198" y="6036"/>
                </a:cxn>
                <a:cxn ang="0">
                  <a:pos x="3656" y="6467"/>
                </a:cxn>
                <a:cxn ang="0">
                  <a:pos x="3250" y="6683"/>
                </a:cxn>
                <a:cxn ang="0">
                  <a:pos x="2844" y="6467"/>
                </a:cxn>
                <a:cxn ang="0">
                  <a:pos x="2437" y="6683"/>
                </a:cxn>
                <a:cxn ang="0">
                  <a:pos x="2031" y="7114"/>
                </a:cxn>
                <a:cxn ang="0">
                  <a:pos x="1489" y="7114"/>
                </a:cxn>
                <a:cxn ang="0">
                  <a:pos x="1083" y="7545"/>
                </a:cxn>
                <a:cxn ang="0">
                  <a:pos x="271" y="9917"/>
                </a:cxn>
                <a:cxn ang="0">
                  <a:pos x="135" y="11857"/>
                </a:cxn>
                <a:cxn ang="0">
                  <a:pos x="677" y="14013"/>
                </a:cxn>
                <a:cxn ang="0">
                  <a:pos x="1625" y="16168"/>
                </a:cxn>
              </a:cxnLst>
              <a:rect l="0" t="0" r="r" b="b"/>
              <a:pathLst>
                <a:path w="16384" h="16384">
                  <a:moveTo>
                    <a:pt x="2031" y="16384"/>
                  </a:moveTo>
                  <a:lnTo>
                    <a:pt x="2302" y="15953"/>
                  </a:lnTo>
                  <a:lnTo>
                    <a:pt x="2708" y="15306"/>
                  </a:lnTo>
                  <a:lnTo>
                    <a:pt x="3114" y="14875"/>
                  </a:lnTo>
                  <a:lnTo>
                    <a:pt x="3656" y="14659"/>
                  </a:lnTo>
                  <a:lnTo>
                    <a:pt x="4062" y="15091"/>
                  </a:lnTo>
                  <a:lnTo>
                    <a:pt x="4333" y="15306"/>
                  </a:lnTo>
                  <a:lnTo>
                    <a:pt x="4739" y="15091"/>
                  </a:lnTo>
                  <a:lnTo>
                    <a:pt x="5145" y="14875"/>
                  </a:lnTo>
                  <a:lnTo>
                    <a:pt x="5281" y="14659"/>
                  </a:lnTo>
                  <a:lnTo>
                    <a:pt x="5552" y="14659"/>
                  </a:lnTo>
                  <a:lnTo>
                    <a:pt x="5416" y="14228"/>
                  </a:lnTo>
                  <a:lnTo>
                    <a:pt x="5552" y="13581"/>
                  </a:lnTo>
                  <a:lnTo>
                    <a:pt x="5552" y="13150"/>
                  </a:lnTo>
                  <a:lnTo>
                    <a:pt x="5687" y="12935"/>
                  </a:lnTo>
                  <a:lnTo>
                    <a:pt x="5958" y="12288"/>
                  </a:lnTo>
                  <a:lnTo>
                    <a:pt x="6093" y="12072"/>
                  </a:lnTo>
                  <a:lnTo>
                    <a:pt x="6364" y="11857"/>
                  </a:lnTo>
                  <a:lnTo>
                    <a:pt x="6635" y="11857"/>
                  </a:lnTo>
                  <a:lnTo>
                    <a:pt x="7041" y="11857"/>
                  </a:lnTo>
                  <a:lnTo>
                    <a:pt x="7176" y="12072"/>
                  </a:lnTo>
                  <a:lnTo>
                    <a:pt x="7312" y="12504"/>
                  </a:lnTo>
                  <a:lnTo>
                    <a:pt x="7718" y="13150"/>
                  </a:lnTo>
                  <a:lnTo>
                    <a:pt x="7853" y="13150"/>
                  </a:lnTo>
                  <a:lnTo>
                    <a:pt x="8124" y="12935"/>
                  </a:lnTo>
                  <a:lnTo>
                    <a:pt x="8395" y="13366"/>
                  </a:lnTo>
                  <a:lnTo>
                    <a:pt x="8937" y="13581"/>
                  </a:lnTo>
                  <a:lnTo>
                    <a:pt x="9478" y="13581"/>
                  </a:lnTo>
                  <a:lnTo>
                    <a:pt x="10020" y="13581"/>
                  </a:lnTo>
                  <a:lnTo>
                    <a:pt x="10291" y="13366"/>
                  </a:lnTo>
                  <a:lnTo>
                    <a:pt x="10291" y="12719"/>
                  </a:lnTo>
                  <a:lnTo>
                    <a:pt x="10562" y="12504"/>
                  </a:lnTo>
                  <a:lnTo>
                    <a:pt x="10968" y="12504"/>
                  </a:lnTo>
                  <a:lnTo>
                    <a:pt x="11239" y="12719"/>
                  </a:lnTo>
                  <a:lnTo>
                    <a:pt x="11645" y="12504"/>
                  </a:lnTo>
                  <a:lnTo>
                    <a:pt x="11916" y="12288"/>
                  </a:lnTo>
                  <a:lnTo>
                    <a:pt x="12457" y="12072"/>
                  </a:lnTo>
                  <a:lnTo>
                    <a:pt x="12728" y="11857"/>
                  </a:lnTo>
                  <a:lnTo>
                    <a:pt x="12863" y="11857"/>
                  </a:lnTo>
                  <a:lnTo>
                    <a:pt x="12863" y="12072"/>
                  </a:lnTo>
                  <a:lnTo>
                    <a:pt x="12999" y="12288"/>
                  </a:lnTo>
                  <a:lnTo>
                    <a:pt x="13270" y="12072"/>
                  </a:lnTo>
                  <a:lnTo>
                    <a:pt x="13540" y="12072"/>
                  </a:lnTo>
                  <a:lnTo>
                    <a:pt x="13540" y="11641"/>
                  </a:lnTo>
                  <a:lnTo>
                    <a:pt x="13811" y="11857"/>
                  </a:lnTo>
                  <a:lnTo>
                    <a:pt x="14082" y="11857"/>
                  </a:lnTo>
                  <a:lnTo>
                    <a:pt x="14488" y="11857"/>
                  </a:lnTo>
                  <a:lnTo>
                    <a:pt x="14895" y="11641"/>
                  </a:lnTo>
                  <a:lnTo>
                    <a:pt x="15165" y="12072"/>
                  </a:lnTo>
                  <a:lnTo>
                    <a:pt x="15301" y="11857"/>
                  </a:lnTo>
                  <a:lnTo>
                    <a:pt x="15572" y="12072"/>
                  </a:lnTo>
                  <a:lnTo>
                    <a:pt x="15842" y="11857"/>
                  </a:lnTo>
                  <a:lnTo>
                    <a:pt x="16384" y="11857"/>
                  </a:lnTo>
                  <a:lnTo>
                    <a:pt x="16384" y="11426"/>
                  </a:lnTo>
                  <a:lnTo>
                    <a:pt x="16249" y="10995"/>
                  </a:lnTo>
                  <a:lnTo>
                    <a:pt x="16113" y="10779"/>
                  </a:lnTo>
                  <a:lnTo>
                    <a:pt x="15978" y="10563"/>
                  </a:lnTo>
                  <a:lnTo>
                    <a:pt x="15707" y="10132"/>
                  </a:lnTo>
                  <a:lnTo>
                    <a:pt x="15436" y="10132"/>
                  </a:lnTo>
                  <a:lnTo>
                    <a:pt x="15301" y="9917"/>
                  </a:lnTo>
                  <a:lnTo>
                    <a:pt x="15301" y="9701"/>
                  </a:lnTo>
                  <a:lnTo>
                    <a:pt x="15165" y="9485"/>
                  </a:lnTo>
                  <a:lnTo>
                    <a:pt x="15030" y="9270"/>
                  </a:lnTo>
                  <a:lnTo>
                    <a:pt x="15030" y="8839"/>
                  </a:lnTo>
                  <a:lnTo>
                    <a:pt x="14895" y="8408"/>
                  </a:lnTo>
                  <a:lnTo>
                    <a:pt x="14624" y="8192"/>
                  </a:lnTo>
                  <a:lnTo>
                    <a:pt x="14488" y="7761"/>
                  </a:lnTo>
                  <a:lnTo>
                    <a:pt x="14218" y="7545"/>
                  </a:lnTo>
                  <a:lnTo>
                    <a:pt x="13947" y="7330"/>
                  </a:lnTo>
                  <a:lnTo>
                    <a:pt x="13811" y="7114"/>
                  </a:lnTo>
                  <a:lnTo>
                    <a:pt x="13540" y="6899"/>
                  </a:lnTo>
                  <a:lnTo>
                    <a:pt x="13405" y="6467"/>
                  </a:lnTo>
                  <a:lnTo>
                    <a:pt x="13540" y="6252"/>
                  </a:lnTo>
                  <a:lnTo>
                    <a:pt x="13405" y="6036"/>
                  </a:lnTo>
                  <a:lnTo>
                    <a:pt x="13270" y="5821"/>
                  </a:lnTo>
                  <a:lnTo>
                    <a:pt x="12999" y="5605"/>
                  </a:lnTo>
                  <a:lnTo>
                    <a:pt x="12863" y="5605"/>
                  </a:lnTo>
                  <a:lnTo>
                    <a:pt x="12593" y="5605"/>
                  </a:lnTo>
                  <a:lnTo>
                    <a:pt x="12322" y="5389"/>
                  </a:lnTo>
                  <a:lnTo>
                    <a:pt x="12186" y="4743"/>
                  </a:lnTo>
                  <a:lnTo>
                    <a:pt x="11916" y="4743"/>
                  </a:lnTo>
                  <a:lnTo>
                    <a:pt x="11645" y="4527"/>
                  </a:lnTo>
                  <a:lnTo>
                    <a:pt x="11374" y="4312"/>
                  </a:lnTo>
                  <a:lnTo>
                    <a:pt x="11374" y="3665"/>
                  </a:lnTo>
                  <a:lnTo>
                    <a:pt x="11374" y="3234"/>
                  </a:lnTo>
                  <a:lnTo>
                    <a:pt x="11509" y="2587"/>
                  </a:lnTo>
                  <a:lnTo>
                    <a:pt x="11374" y="1940"/>
                  </a:lnTo>
                  <a:lnTo>
                    <a:pt x="11103" y="1509"/>
                  </a:lnTo>
                  <a:lnTo>
                    <a:pt x="10968" y="1293"/>
                  </a:lnTo>
                  <a:lnTo>
                    <a:pt x="10832" y="862"/>
                  </a:lnTo>
                  <a:lnTo>
                    <a:pt x="10697" y="431"/>
                  </a:lnTo>
                  <a:lnTo>
                    <a:pt x="10426" y="0"/>
                  </a:lnTo>
                  <a:lnTo>
                    <a:pt x="10291" y="0"/>
                  </a:lnTo>
                  <a:lnTo>
                    <a:pt x="10155" y="0"/>
                  </a:lnTo>
                  <a:lnTo>
                    <a:pt x="10020" y="216"/>
                  </a:lnTo>
                  <a:lnTo>
                    <a:pt x="9885" y="216"/>
                  </a:lnTo>
                  <a:lnTo>
                    <a:pt x="9749" y="216"/>
                  </a:lnTo>
                  <a:lnTo>
                    <a:pt x="9614" y="216"/>
                  </a:lnTo>
                  <a:lnTo>
                    <a:pt x="9478" y="216"/>
                  </a:lnTo>
                  <a:lnTo>
                    <a:pt x="9343" y="431"/>
                  </a:lnTo>
                  <a:lnTo>
                    <a:pt x="9343" y="647"/>
                  </a:lnTo>
                  <a:lnTo>
                    <a:pt x="9208" y="647"/>
                  </a:lnTo>
                  <a:lnTo>
                    <a:pt x="9208" y="862"/>
                  </a:lnTo>
                  <a:lnTo>
                    <a:pt x="9208" y="1078"/>
                  </a:lnTo>
                  <a:lnTo>
                    <a:pt x="9208" y="1293"/>
                  </a:lnTo>
                  <a:lnTo>
                    <a:pt x="9208" y="1509"/>
                  </a:lnTo>
                  <a:lnTo>
                    <a:pt x="9072" y="1509"/>
                  </a:lnTo>
                  <a:lnTo>
                    <a:pt x="8937" y="1725"/>
                  </a:lnTo>
                  <a:lnTo>
                    <a:pt x="8937" y="1940"/>
                  </a:lnTo>
                  <a:lnTo>
                    <a:pt x="8801" y="1940"/>
                  </a:lnTo>
                  <a:lnTo>
                    <a:pt x="8666" y="2156"/>
                  </a:lnTo>
                  <a:lnTo>
                    <a:pt x="8531" y="2371"/>
                  </a:lnTo>
                  <a:lnTo>
                    <a:pt x="8395" y="2371"/>
                  </a:lnTo>
                  <a:lnTo>
                    <a:pt x="8395" y="2587"/>
                  </a:lnTo>
                  <a:lnTo>
                    <a:pt x="8260" y="2587"/>
                  </a:lnTo>
                  <a:lnTo>
                    <a:pt x="8260" y="3018"/>
                  </a:lnTo>
                  <a:lnTo>
                    <a:pt x="8124" y="3018"/>
                  </a:lnTo>
                  <a:lnTo>
                    <a:pt x="8124" y="3234"/>
                  </a:lnTo>
                  <a:lnTo>
                    <a:pt x="7989" y="3234"/>
                  </a:lnTo>
                  <a:lnTo>
                    <a:pt x="7853" y="3234"/>
                  </a:lnTo>
                  <a:lnTo>
                    <a:pt x="7718" y="3449"/>
                  </a:lnTo>
                  <a:lnTo>
                    <a:pt x="7718" y="3665"/>
                  </a:lnTo>
                  <a:lnTo>
                    <a:pt x="7583" y="3665"/>
                  </a:lnTo>
                  <a:lnTo>
                    <a:pt x="7447" y="3880"/>
                  </a:lnTo>
                  <a:lnTo>
                    <a:pt x="7312" y="3880"/>
                  </a:lnTo>
                  <a:lnTo>
                    <a:pt x="7176" y="3880"/>
                  </a:lnTo>
                  <a:lnTo>
                    <a:pt x="7041" y="3880"/>
                  </a:lnTo>
                  <a:lnTo>
                    <a:pt x="6906" y="3880"/>
                  </a:lnTo>
                  <a:lnTo>
                    <a:pt x="6770" y="3880"/>
                  </a:lnTo>
                  <a:lnTo>
                    <a:pt x="6635" y="4096"/>
                  </a:lnTo>
                  <a:lnTo>
                    <a:pt x="6364" y="4096"/>
                  </a:lnTo>
                  <a:lnTo>
                    <a:pt x="6229" y="4096"/>
                  </a:lnTo>
                  <a:lnTo>
                    <a:pt x="6093" y="4096"/>
                  </a:lnTo>
                  <a:lnTo>
                    <a:pt x="5958" y="4096"/>
                  </a:lnTo>
                  <a:lnTo>
                    <a:pt x="5822" y="4096"/>
                  </a:lnTo>
                  <a:lnTo>
                    <a:pt x="5687" y="4096"/>
                  </a:lnTo>
                  <a:lnTo>
                    <a:pt x="5687" y="4312"/>
                  </a:lnTo>
                  <a:lnTo>
                    <a:pt x="5687" y="4527"/>
                  </a:lnTo>
                  <a:lnTo>
                    <a:pt x="5822" y="4743"/>
                  </a:lnTo>
                  <a:lnTo>
                    <a:pt x="5822" y="4958"/>
                  </a:lnTo>
                  <a:lnTo>
                    <a:pt x="5822" y="5174"/>
                  </a:lnTo>
                  <a:lnTo>
                    <a:pt x="5687" y="5174"/>
                  </a:lnTo>
                  <a:lnTo>
                    <a:pt x="5687" y="5389"/>
                  </a:lnTo>
                  <a:lnTo>
                    <a:pt x="5552" y="5389"/>
                  </a:lnTo>
                  <a:lnTo>
                    <a:pt x="5552" y="5605"/>
                  </a:lnTo>
                  <a:lnTo>
                    <a:pt x="5416" y="5605"/>
                  </a:lnTo>
                  <a:lnTo>
                    <a:pt x="5281" y="5821"/>
                  </a:lnTo>
                  <a:lnTo>
                    <a:pt x="5281" y="6036"/>
                  </a:lnTo>
                  <a:lnTo>
                    <a:pt x="5145" y="6036"/>
                  </a:lnTo>
                  <a:lnTo>
                    <a:pt x="5010" y="6036"/>
                  </a:lnTo>
                  <a:lnTo>
                    <a:pt x="4875" y="6036"/>
                  </a:lnTo>
                  <a:lnTo>
                    <a:pt x="4739" y="6036"/>
                  </a:lnTo>
                  <a:lnTo>
                    <a:pt x="4604" y="6036"/>
                  </a:lnTo>
                  <a:lnTo>
                    <a:pt x="4333" y="6252"/>
                  </a:lnTo>
                  <a:lnTo>
                    <a:pt x="4333" y="6036"/>
                  </a:lnTo>
                  <a:lnTo>
                    <a:pt x="4198" y="6036"/>
                  </a:lnTo>
                  <a:lnTo>
                    <a:pt x="4062" y="6252"/>
                  </a:lnTo>
                  <a:lnTo>
                    <a:pt x="3927" y="6252"/>
                  </a:lnTo>
                  <a:lnTo>
                    <a:pt x="3791" y="6252"/>
                  </a:lnTo>
                  <a:lnTo>
                    <a:pt x="3656" y="6467"/>
                  </a:lnTo>
                  <a:lnTo>
                    <a:pt x="3521" y="6467"/>
                  </a:lnTo>
                  <a:lnTo>
                    <a:pt x="3521" y="6683"/>
                  </a:lnTo>
                  <a:lnTo>
                    <a:pt x="3385" y="6683"/>
                  </a:lnTo>
                  <a:lnTo>
                    <a:pt x="3250" y="6683"/>
                  </a:lnTo>
                  <a:lnTo>
                    <a:pt x="3114" y="6899"/>
                  </a:lnTo>
                  <a:lnTo>
                    <a:pt x="2979" y="6899"/>
                  </a:lnTo>
                  <a:lnTo>
                    <a:pt x="2844" y="6683"/>
                  </a:lnTo>
                  <a:lnTo>
                    <a:pt x="2844" y="6467"/>
                  </a:lnTo>
                  <a:lnTo>
                    <a:pt x="2708" y="6467"/>
                  </a:lnTo>
                  <a:lnTo>
                    <a:pt x="2573" y="6467"/>
                  </a:lnTo>
                  <a:lnTo>
                    <a:pt x="2437" y="6467"/>
                  </a:lnTo>
                  <a:lnTo>
                    <a:pt x="2437" y="6683"/>
                  </a:lnTo>
                  <a:lnTo>
                    <a:pt x="2302" y="6899"/>
                  </a:lnTo>
                  <a:lnTo>
                    <a:pt x="2166" y="6899"/>
                  </a:lnTo>
                  <a:lnTo>
                    <a:pt x="2031" y="6899"/>
                  </a:lnTo>
                  <a:lnTo>
                    <a:pt x="2031" y="7114"/>
                  </a:lnTo>
                  <a:lnTo>
                    <a:pt x="1896" y="7114"/>
                  </a:lnTo>
                  <a:lnTo>
                    <a:pt x="1760" y="7114"/>
                  </a:lnTo>
                  <a:lnTo>
                    <a:pt x="1625" y="7114"/>
                  </a:lnTo>
                  <a:lnTo>
                    <a:pt x="1489" y="7114"/>
                  </a:lnTo>
                  <a:lnTo>
                    <a:pt x="1354" y="7114"/>
                  </a:lnTo>
                  <a:lnTo>
                    <a:pt x="1219" y="7114"/>
                  </a:lnTo>
                  <a:lnTo>
                    <a:pt x="1083" y="7330"/>
                  </a:lnTo>
                  <a:lnTo>
                    <a:pt x="1083" y="7545"/>
                  </a:lnTo>
                  <a:lnTo>
                    <a:pt x="948" y="8192"/>
                  </a:lnTo>
                  <a:lnTo>
                    <a:pt x="677" y="8839"/>
                  </a:lnTo>
                  <a:lnTo>
                    <a:pt x="542" y="9270"/>
                  </a:lnTo>
                  <a:lnTo>
                    <a:pt x="271" y="9917"/>
                  </a:lnTo>
                  <a:lnTo>
                    <a:pt x="0" y="10348"/>
                  </a:lnTo>
                  <a:lnTo>
                    <a:pt x="0" y="10779"/>
                  </a:lnTo>
                  <a:lnTo>
                    <a:pt x="135" y="11210"/>
                  </a:lnTo>
                  <a:lnTo>
                    <a:pt x="135" y="11857"/>
                  </a:lnTo>
                  <a:lnTo>
                    <a:pt x="135" y="12504"/>
                  </a:lnTo>
                  <a:lnTo>
                    <a:pt x="271" y="13150"/>
                  </a:lnTo>
                  <a:lnTo>
                    <a:pt x="542" y="13581"/>
                  </a:lnTo>
                  <a:lnTo>
                    <a:pt x="677" y="14013"/>
                  </a:lnTo>
                  <a:lnTo>
                    <a:pt x="948" y="14659"/>
                  </a:lnTo>
                  <a:lnTo>
                    <a:pt x="1083" y="15306"/>
                  </a:lnTo>
                  <a:lnTo>
                    <a:pt x="1354" y="15737"/>
                  </a:lnTo>
                  <a:lnTo>
                    <a:pt x="1625" y="16168"/>
                  </a:lnTo>
                  <a:lnTo>
                    <a:pt x="1896" y="16384"/>
                  </a:lnTo>
                  <a:lnTo>
                    <a:pt x="2031" y="16384"/>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7" name="Chad"/>
            <p:cNvSpPr>
              <a:spLocks noChangeAspect="1"/>
            </p:cNvSpPr>
            <p:nvPr/>
          </p:nvSpPr>
          <p:spPr bwMode="auto">
            <a:xfrm>
              <a:off x="1813" y="1615"/>
              <a:ext cx="563" cy="620"/>
            </a:xfrm>
            <a:custGeom>
              <a:avLst/>
              <a:gdLst/>
              <a:ahLst/>
              <a:cxnLst>
                <a:cxn ang="0">
                  <a:pos x="13240" y="12827"/>
                </a:cxn>
                <a:cxn ang="0">
                  <a:pos x="12743" y="13474"/>
                </a:cxn>
                <a:cxn ang="0">
                  <a:pos x="11750" y="14013"/>
                </a:cxn>
                <a:cxn ang="0">
                  <a:pos x="10923" y="14552"/>
                </a:cxn>
                <a:cxn ang="0">
                  <a:pos x="9433" y="14767"/>
                </a:cxn>
                <a:cxn ang="0">
                  <a:pos x="8771" y="15091"/>
                </a:cxn>
                <a:cxn ang="0">
                  <a:pos x="8109" y="15629"/>
                </a:cxn>
                <a:cxn ang="0">
                  <a:pos x="6951" y="15737"/>
                </a:cxn>
                <a:cxn ang="0">
                  <a:pos x="5792" y="16061"/>
                </a:cxn>
                <a:cxn ang="0">
                  <a:pos x="4634" y="15953"/>
                </a:cxn>
                <a:cxn ang="0">
                  <a:pos x="3641" y="16276"/>
                </a:cxn>
                <a:cxn ang="0">
                  <a:pos x="2813" y="16061"/>
                </a:cxn>
                <a:cxn ang="0">
                  <a:pos x="2648" y="15306"/>
                </a:cxn>
                <a:cxn ang="0">
                  <a:pos x="1820" y="14875"/>
                </a:cxn>
                <a:cxn ang="0">
                  <a:pos x="993" y="14228"/>
                </a:cxn>
                <a:cxn ang="0">
                  <a:pos x="1820" y="13689"/>
                </a:cxn>
                <a:cxn ang="0">
                  <a:pos x="2979" y="13581"/>
                </a:cxn>
                <a:cxn ang="0">
                  <a:pos x="2317" y="12935"/>
                </a:cxn>
                <a:cxn ang="0">
                  <a:pos x="2317" y="12180"/>
                </a:cxn>
                <a:cxn ang="0">
                  <a:pos x="2151" y="11426"/>
                </a:cxn>
                <a:cxn ang="0">
                  <a:pos x="2317" y="10887"/>
                </a:cxn>
                <a:cxn ang="0">
                  <a:pos x="1820" y="10132"/>
                </a:cxn>
                <a:cxn ang="0">
                  <a:pos x="496" y="9378"/>
                </a:cxn>
                <a:cxn ang="0">
                  <a:pos x="331" y="9054"/>
                </a:cxn>
                <a:cxn ang="0">
                  <a:pos x="662" y="8408"/>
                </a:cxn>
                <a:cxn ang="0">
                  <a:pos x="1489" y="7869"/>
                </a:cxn>
                <a:cxn ang="0">
                  <a:pos x="2151" y="7330"/>
                </a:cxn>
                <a:cxn ang="0">
                  <a:pos x="2979" y="6791"/>
                </a:cxn>
                <a:cxn ang="0">
                  <a:pos x="3144" y="5928"/>
                </a:cxn>
                <a:cxn ang="0">
                  <a:pos x="3144" y="5066"/>
                </a:cxn>
                <a:cxn ang="0">
                  <a:pos x="3475" y="4312"/>
                </a:cxn>
                <a:cxn ang="0">
                  <a:pos x="3641" y="3557"/>
                </a:cxn>
                <a:cxn ang="0">
                  <a:pos x="3806" y="3018"/>
                </a:cxn>
                <a:cxn ang="0">
                  <a:pos x="2979" y="2695"/>
                </a:cxn>
                <a:cxn ang="0">
                  <a:pos x="2648" y="1940"/>
                </a:cxn>
                <a:cxn ang="0">
                  <a:pos x="2482" y="1186"/>
                </a:cxn>
                <a:cxn ang="0">
                  <a:pos x="2482" y="323"/>
                </a:cxn>
                <a:cxn ang="0">
                  <a:pos x="3806" y="108"/>
                </a:cxn>
                <a:cxn ang="0">
                  <a:pos x="5130" y="323"/>
                </a:cxn>
                <a:cxn ang="0">
                  <a:pos x="6123" y="647"/>
                </a:cxn>
                <a:cxn ang="0">
                  <a:pos x="6951" y="970"/>
                </a:cxn>
                <a:cxn ang="0">
                  <a:pos x="7778" y="1293"/>
                </a:cxn>
                <a:cxn ang="0">
                  <a:pos x="8771" y="1509"/>
                </a:cxn>
                <a:cxn ang="0">
                  <a:pos x="9599" y="1832"/>
                </a:cxn>
                <a:cxn ang="0">
                  <a:pos x="10592" y="2156"/>
                </a:cxn>
                <a:cxn ang="0">
                  <a:pos x="11916" y="2587"/>
                </a:cxn>
                <a:cxn ang="0">
                  <a:pos x="12909" y="2910"/>
                </a:cxn>
                <a:cxn ang="0">
                  <a:pos x="13736" y="3234"/>
                </a:cxn>
                <a:cxn ang="0">
                  <a:pos x="14564" y="3557"/>
                </a:cxn>
                <a:cxn ang="0">
                  <a:pos x="15557" y="3880"/>
                </a:cxn>
                <a:cxn ang="0">
                  <a:pos x="16384" y="4312"/>
                </a:cxn>
                <a:cxn ang="0">
                  <a:pos x="16384" y="5389"/>
                </a:cxn>
                <a:cxn ang="0">
                  <a:pos x="16384" y="6360"/>
                </a:cxn>
                <a:cxn ang="0">
                  <a:pos x="16384" y="7437"/>
                </a:cxn>
                <a:cxn ang="0">
                  <a:pos x="15722" y="7976"/>
                </a:cxn>
                <a:cxn ang="0">
                  <a:pos x="14729" y="8192"/>
                </a:cxn>
                <a:cxn ang="0">
                  <a:pos x="14067" y="8947"/>
                </a:cxn>
                <a:cxn ang="0">
                  <a:pos x="13736" y="9701"/>
                </a:cxn>
                <a:cxn ang="0">
                  <a:pos x="13240" y="10456"/>
                </a:cxn>
                <a:cxn ang="0">
                  <a:pos x="13571" y="10995"/>
                </a:cxn>
                <a:cxn ang="0">
                  <a:pos x="14067" y="11749"/>
                </a:cxn>
                <a:cxn ang="0">
                  <a:pos x="14564" y="12396"/>
                </a:cxn>
              </a:cxnLst>
              <a:rect l="0" t="0" r="r" b="b"/>
              <a:pathLst>
                <a:path w="16384" h="16384">
                  <a:moveTo>
                    <a:pt x="14398" y="12719"/>
                  </a:moveTo>
                  <a:lnTo>
                    <a:pt x="14233" y="12719"/>
                  </a:lnTo>
                  <a:lnTo>
                    <a:pt x="14067" y="12719"/>
                  </a:lnTo>
                  <a:lnTo>
                    <a:pt x="13902" y="12827"/>
                  </a:lnTo>
                  <a:lnTo>
                    <a:pt x="13736" y="12827"/>
                  </a:lnTo>
                  <a:lnTo>
                    <a:pt x="13571" y="12827"/>
                  </a:lnTo>
                  <a:lnTo>
                    <a:pt x="13405" y="12827"/>
                  </a:lnTo>
                  <a:lnTo>
                    <a:pt x="13240" y="12827"/>
                  </a:lnTo>
                  <a:lnTo>
                    <a:pt x="13074" y="12935"/>
                  </a:lnTo>
                  <a:lnTo>
                    <a:pt x="13074" y="13043"/>
                  </a:lnTo>
                  <a:lnTo>
                    <a:pt x="12909" y="13043"/>
                  </a:lnTo>
                  <a:lnTo>
                    <a:pt x="12909" y="13150"/>
                  </a:lnTo>
                  <a:lnTo>
                    <a:pt x="12909" y="13258"/>
                  </a:lnTo>
                  <a:lnTo>
                    <a:pt x="12909" y="13366"/>
                  </a:lnTo>
                  <a:lnTo>
                    <a:pt x="12909" y="13474"/>
                  </a:lnTo>
                  <a:lnTo>
                    <a:pt x="12743" y="13474"/>
                  </a:lnTo>
                  <a:lnTo>
                    <a:pt x="12578" y="13581"/>
                  </a:lnTo>
                  <a:lnTo>
                    <a:pt x="12578" y="13689"/>
                  </a:lnTo>
                  <a:lnTo>
                    <a:pt x="12412" y="13689"/>
                  </a:lnTo>
                  <a:lnTo>
                    <a:pt x="12247" y="13797"/>
                  </a:lnTo>
                  <a:lnTo>
                    <a:pt x="12081" y="13905"/>
                  </a:lnTo>
                  <a:lnTo>
                    <a:pt x="11916" y="13905"/>
                  </a:lnTo>
                  <a:lnTo>
                    <a:pt x="11916" y="14013"/>
                  </a:lnTo>
                  <a:lnTo>
                    <a:pt x="11750" y="14013"/>
                  </a:lnTo>
                  <a:lnTo>
                    <a:pt x="11750" y="14228"/>
                  </a:lnTo>
                  <a:lnTo>
                    <a:pt x="11585" y="14228"/>
                  </a:lnTo>
                  <a:lnTo>
                    <a:pt x="11585" y="14336"/>
                  </a:lnTo>
                  <a:lnTo>
                    <a:pt x="11419" y="14336"/>
                  </a:lnTo>
                  <a:lnTo>
                    <a:pt x="11254" y="14336"/>
                  </a:lnTo>
                  <a:lnTo>
                    <a:pt x="11088" y="14444"/>
                  </a:lnTo>
                  <a:lnTo>
                    <a:pt x="11088" y="14552"/>
                  </a:lnTo>
                  <a:lnTo>
                    <a:pt x="10923" y="14552"/>
                  </a:lnTo>
                  <a:lnTo>
                    <a:pt x="10757" y="14659"/>
                  </a:lnTo>
                  <a:lnTo>
                    <a:pt x="10592" y="14659"/>
                  </a:lnTo>
                  <a:lnTo>
                    <a:pt x="10426" y="14659"/>
                  </a:lnTo>
                  <a:lnTo>
                    <a:pt x="10261" y="14659"/>
                  </a:lnTo>
                  <a:lnTo>
                    <a:pt x="10095" y="14659"/>
                  </a:lnTo>
                  <a:lnTo>
                    <a:pt x="9930" y="14659"/>
                  </a:lnTo>
                  <a:lnTo>
                    <a:pt x="9764" y="14767"/>
                  </a:lnTo>
                  <a:lnTo>
                    <a:pt x="9433" y="14767"/>
                  </a:lnTo>
                  <a:lnTo>
                    <a:pt x="9268" y="14767"/>
                  </a:lnTo>
                  <a:lnTo>
                    <a:pt x="9102" y="14767"/>
                  </a:lnTo>
                  <a:lnTo>
                    <a:pt x="8937" y="14767"/>
                  </a:lnTo>
                  <a:lnTo>
                    <a:pt x="8771" y="14767"/>
                  </a:lnTo>
                  <a:lnTo>
                    <a:pt x="8606" y="14767"/>
                  </a:lnTo>
                  <a:lnTo>
                    <a:pt x="8606" y="14875"/>
                  </a:lnTo>
                  <a:lnTo>
                    <a:pt x="8606" y="14983"/>
                  </a:lnTo>
                  <a:lnTo>
                    <a:pt x="8771" y="15091"/>
                  </a:lnTo>
                  <a:lnTo>
                    <a:pt x="8771" y="15198"/>
                  </a:lnTo>
                  <a:lnTo>
                    <a:pt x="8771" y="15306"/>
                  </a:lnTo>
                  <a:lnTo>
                    <a:pt x="8606" y="15306"/>
                  </a:lnTo>
                  <a:lnTo>
                    <a:pt x="8606" y="15414"/>
                  </a:lnTo>
                  <a:lnTo>
                    <a:pt x="8440" y="15414"/>
                  </a:lnTo>
                  <a:lnTo>
                    <a:pt x="8440" y="15522"/>
                  </a:lnTo>
                  <a:lnTo>
                    <a:pt x="8275" y="15522"/>
                  </a:lnTo>
                  <a:lnTo>
                    <a:pt x="8109" y="15629"/>
                  </a:lnTo>
                  <a:lnTo>
                    <a:pt x="8109" y="15737"/>
                  </a:lnTo>
                  <a:lnTo>
                    <a:pt x="7944" y="15737"/>
                  </a:lnTo>
                  <a:lnTo>
                    <a:pt x="7778" y="15737"/>
                  </a:lnTo>
                  <a:lnTo>
                    <a:pt x="7613" y="15737"/>
                  </a:lnTo>
                  <a:lnTo>
                    <a:pt x="7447" y="15737"/>
                  </a:lnTo>
                  <a:lnTo>
                    <a:pt x="7282" y="15737"/>
                  </a:lnTo>
                  <a:lnTo>
                    <a:pt x="6951" y="15845"/>
                  </a:lnTo>
                  <a:lnTo>
                    <a:pt x="6951" y="15737"/>
                  </a:lnTo>
                  <a:lnTo>
                    <a:pt x="6785" y="15737"/>
                  </a:lnTo>
                  <a:lnTo>
                    <a:pt x="6620" y="15845"/>
                  </a:lnTo>
                  <a:lnTo>
                    <a:pt x="6454" y="15845"/>
                  </a:lnTo>
                  <a:lnTo>
                    <a:pt x="6289" y="15845"/>
                  </a:lnTo>
                  <a:lnTo>
                    <a:pt x="6123" y="15953"/>
                  </a:lnTo>
                  <a:lnTo>
                    <a:pt x="5958" y="15953"/>
                  </a:lnTo>
                  <a:lnTo>
                    <a:pt x="5958" y="16061"/>
                  </a:lnTo>
                  <a:lnTo>
                    <a:pt x="5792" y="16061"/>
                  </a:lnTo>
                  <a:lnTo>
                    <a:pt x="5627" y="16061"/>
                  </a:lnTo>
                  <a:lnTo>
                    <a:pt x="5461" y="16168"/>
                  </a:lnTo>
                  <a:lnTo>
                    <a:pt x="5296" y="16168"/>
                  </a:lnTo>
                  <a:lnTo>
                    <a:pt x="5130" y="16061"/>
                  </a:lnTo>
                  <a:lnTo>
                    <a:pt x="5130" y="15953"/>
                  </a:lnTo>
                  <a:lnTo>
                    <a:pt x="4965" y="15953"/>
                  </a:lnTo>
                  <a:lnTo>
                    <a:pt x="4799" y="15953"/>
                  </a:lnTo>
                  <a:lnTo>
                    <a:pt x="4634" y="15953"/>
                  </a:lnTo>
                  <a:lnTo>
                    <a:pt x="4634" y="16061"/>
                  </a:lnTo>
                  <a:lnTo>
                    <a:pt x="4468" y="16168"/>
                  </a:lnTo>
                  <a:lnTo>
                    <a:pt x="4303" y="16168"/>
                  </a:lnTo>
                  <a:lnTo>
                    <a:pt x="4137" y="16168"/>
                  </a:lnTo>
                  <a:lnTo>
                    <a:pt x="4137" y="16276"/>
                  </a:lnTo>
                  <a:lnTo>
                    <a:pt x="3972" y="16276"/>
                  </a:lnTo>
                  <a:lnTo>
                    <a:pt x="3806" y="16276"/>
                  </a:lnTo>
                  <a:lnTo>
                    <a:pt x="3641" y="16276"/>
                  </a:lnTo>
                  <a:lnTo>
                    <a:pt x="3475" y="16276"/>
                  </a:lnTo>
                  <a:lnTo>
                    <a:pt x="3310" y="16276"/>
                  </a:lnTo>
                  <a:lnTo>
                    <a:pt x="3144" y="16276"/>
                  </a:lnTo>
                  <a:lnTo>
                    <a:pt x="2979" y="16384"/>
                  </a:lnTo>
                  <a:lnTo>
                    <a:pt x="2979" y="16276"/>
                  </a:lnTo>
                  <a:lnTo>
                    <a:pt x="2979" y="16168"/>
                  </a:lnTo>
                  <a:lnTo>
                    <a:pt x="2979" y="16061"/>
                  </a:lnTo>
                  <a:lnTo>
                    <a:pt x="2813" y="16061"/>
                  </a:lnTo>
                  <a:lnTo>
                    <a:pt x="2813" y="15953"/>
                  </a:lnTo>
                  <a:lnTo>
                    <a:pt x="2813" y="15845"/>
                  </a:lnTo>
                  <a:lnTo>
                    <a:pt x="2813" y="15737"/>
                  </a:lnTo>
                  <a:lnTo>
                    <a:pt x="2813" y="15629"/>
                  </a:lnTo>
                  <a:lnTo>
                    <a:pt x="2813" y="15522"/>
                  </a:lnTo>
                  <a:lnTo>
                    <a:pt x="2648" y="15522"/>
                  </a:lnTo>
                  <a:lnTo>
                    <a:pt x="2648" y="15414"/>
                  </a:lnTo>
                  <a:lnTo>
                    <a:pt x="2648" y="15306"/>
                  </a:lnTo>
                  <a:lnTo>
                    <a:pt x="2482" y="15306"/>
                  </a:lnTo>
                  <a:lnTo>
                    <a:pt x="2482" y="15198"/>
                  </a:lnTo>
                  <a:lnTo>
                    <a:pt x="2482" y="15091"/>
                  </a:lnTo>
                  <a:lnTo>
                    <a:pt x="2317" y="15091"/>
                  </a:lnTo>
                  <a:lnTo>
                    <a:pt x="2317" y="14983"/>
                  </a:lnTo>
                  <a:lnTo>
                    <a:pt x="2151" y="14875"/>
                  </a:lnTo>
                  <a:lnTo>
                    <a:pt x="1986" y="14875"/>
                  </a:lnTo>
                  <a:lnTo>
                    <a:pt x="1820" y="14875"/>
                  </a:lnTo>
                  <a:lnTo>
                    <a:pt x="1820" y="14767"/>
                  </a:lnTo>
                  <a:lnTo>
                    <a:pt x="1655" y="14767"/>
                  </a:lnTo>
                  <a:lnTo>
                    <a:pt x="1489" y="14659"/>
                  </a:lnTo>
                  <a:lnTo>
                    <a:pt x="1324" y="14659"/>
                  </a:lnTo>
                  <a:lnTo>
                    <a:pt x="1324" y="14552"/>
                  </a:lnTo>
                  <a:lnTo>
                    <a:pt x="1158" y="14444"/>
                  </a:lnTo>
                  <a:lnTo>
                    <a:pt x="1158" y="14336"/>
                  </a:lnTo>
                  <a:lnTo>
                    <a:pt x="993" y="14228"/>
                  </a:lnTo>
                  <a:lnTo>
                    <a:pt x="993" y="14120"/>
                  </a:lnTo>
                  <a:lnTo>
                    <a:pt x="1158" y="14013"/>
                  </a:lnTo>
                  <a:lnTo>
                    <a:pt x="1158" y="13905"/>
                  </a:lnTo>
                  <a:lnTo>
                    <a:pt x="1158" y="13797"/>
                  </a:lnTo>
                  <a:lnTo>
                    <a:pt x="1324" y="13797"/>
                  </a:lnTo>
                  <a:lnTo>
                    <a:pt x="1489" y="13797"/>
                  </a:lnTo>
                  <a:lnTo>
                    <a:pt x="1655" y="13689"/>
                  </a:lnTo>
                  <a:lnTo>
                    <a:pt x="1820" y="13689"/>
                  </a:lnTo>
                  <a:lnTo>
                    <a:pt x="1986" y="13689"/>
                  </a:lnTo>
                  <a:lnTo>
                    <a:pt x="1986" y="13797"/>
                  </a:lnTo>
                  <a:lnTo>
                    <a:pt x="2317" y="13797"/>
                  </a:lnTo>
                  <a:lnTo>
                    <a:pt x="2482" y="13797"/>
                  </a:lnTo>
                  <a:lnTo>
                    <a:pt x="2813" y="13797"/>
                  </a:lnTo>
                  <a:lnTo>
                    <a:pt x="2979" y="13797"/>
                  </a:lnTo>
                  <a:lnTo>
                    <a:pt x="2979" y="13689"/>
                  </a:lnTo>
                  <a:lnTo>
                    <a:pt x="2979" y="13581"/>
                  </a:lnTo>
                  <a:lnTo>
                    <a:pt x="2813" y="13474"/>
                  </a:lnTo>
                  <a:lnTo>
                    <a:pt x="2813" y="13366"/>
                  </a:lnTo>
                  <a:lnTo>
                    <a:pt x="2648" y="13366"/>
                  </a:lnTo>
                  <a:lnTo>
                    <a:pt x="2648" y="13258"/>
                  </a:lnTo>
                  <a:lnTo>
                    <a:pt x="2648" y="13150"/>
                  </a:lnTo>
                  <a:lnTo>
                    <a:pt x="2482" y="13150"/>
                  </a:lnTo>
                  <a:lnTo>
                    <a:pt x="2482" y="13043"/>
                  </a:lnTo>
                  <a:lnTo>
                    <a:pt x="2317" y="12935"/>
                  </a:lnTo>
                  <a:lnTo>
                    <a:pt x="2317" y="12827"/>
                  </a:lnTo>
                  <a:lnTo>
                    <a:pt x="2151" y="12827"/>
                  </a:lnTo>
                  <a:lnTo>
                    <a:pt x="2151" y="12719"/>
                  </a:lnTo>
                  <a:lnTo>
                    <a:pt x="2151" y="12611"/>
                  </a:lnTo>
                  <a:lnTo>
                    <a:pt x="2151" y="12504"/>
                  </a:lnTo>
                  <a:lnTo>
                    <a:pt x="2317" y="12396"/>
                  </a:lnTo>
                  <a:lnTo>
                    <a:pt x="2317" y="12288"/>
                  </a:lnTo>
                  <a:lnTo>
                    <a:pt x="2317" y="12180"/>
                  </a:lnTo>
                  <a:lnTo>
                    <a:pt x="2317" y="12072"/>
                  </a:lnTo>
                  <a:lnTo>
                    <a:pt x="2317" y="11965"/>
                  </a:lnTo>
                  <a:lnTo>
                    <a:pt x="2317" y="11857"/>
                  </a:lnTo>
                  <a:lnTo>
                    <a:pt x="2317" y="11749"/>
                  </a:lnTo>
                  <a:lnTo>
                    <a:pt x="2317" y="11641"/>
                  </a:lnTo>
                  <a:lnTo>
                    <a:pt x="2151" y="11641"/>
                  </a:lnTo>
                  <a:lnTo>
                    <a:pt x="2151" y="11533"/>
                  </a:lnTo>
                  <a:lnTo>
                    <a:pt x="2151" y="11426"/>
                  </a:lnTo>
                  <a:lnTo>
                    <a:pt x="1986" y="11426"/>
                  </a:lnTo>
                  <a:lnTo>
                    <a:pt x="1986" y="11318"/>
                  </a:lnTo>
                  <a:lnTo>
                    <a:pt x="1986" y="11210"/>
                  </a:lnTo>
                  <a:lnTo>
                    <a:pt x="1986" y="11102"/>
                  </a:lnTo>
                  <a:lnTo>
                    <a:pt x="1986" y="10995"/>
                  </a:lnTo>
                  <a:lnTo>
                    <a:pt x="1820" y="10995"/>
                  </a:lnTo>
                  <a:lnTo>
                    <a:pt x="1820" y="10887"/>
                  </a:lnTo>
                  <a:lnTo>
                    <a:pt x="2317" y="10887"/>
                  </a:lnTo>
                  <a:lnTo>
                    <a:pt x="2648" y="10671"/>
                  </a:lnTo>
                  <a:lnTo>
                    <a:pt x="2648" y="10563"/>
                  </a:lnTo>
                  <a:lnTo>
                    <a:pt x="2648" y="10456"/>
                  </a:lnTo>
                  <a:lnTo>
                    <a:pt x="2648" y="10348"/>
                  </a:lnTo>
                  <a:lnTo>
                    <a:pt x="2482" y="10240"/>
                  </a:lnTo>
                  <a:lnTo>
                    <a:pt x="2317" y="10240"/>
                  </a:lnTo>
                  <a:lnTo>
                    <a:pt x="2151" y="10240"/>
                  </a:lnTo>
                  <a:lnTo>
                    <a:pt x="1820" y="10132"/>
                  </a:lnTo>
                  <a:lnTo>
                    <a:pt x="1489" y="10240"/>
                  </a:lnTo>
                  <a:lnTo>
                    <a:pt x="1324" y="10132"/>
                  </a:lnTo>
                  <a:lnTo>
                    <a:pt x="1158" y="10132"/>
                  </a:lnTo>
                  <a:lnTo>
                    <a:pt x="993" y="10024"/>
                  </a:lnTo>
                  <a:lnTo>
                    <a:pt x="993" y="9701"/>
                  </a:lnTo>
                  <a:lnTo>
                    <a:pt x="827" y="9593"/>
                  </a:lnTo>
                  <a:lnTo>
                    <a:pt x="662" y="9485"/>
                  </a:lnTo>
                  <a:lnTo>
                    <a:pt x="496" y="9378"/>
                  </a:lnTo>
                  <a:lnTo>
                    <a:pt x="0" y="9378"/>
                  </a:lnTo>
                  <a:lnTo>
                    <a:pt x="0" y="9270"/>
                  </a:lnTo>
                  <a:lnTo>
                    <a:pt x="0" y="9378"/>
                  </a:lnTo>
                  <a:lnTo>
                    <a:pt x="0" y="9270"/>
                  </a:lnTo>
                  <a:lnTo>
                    <a:pt x="0" y="9162"/>
                  </a:lnTo>
                  <a:lnTo>
                    <a:pt x="0" y="9054"/>
                  </a:lnTo>
                  <a:lnTo>
                    <a:pt x="165" y="9054"/>
                  </a:lnTo>
                  <a:lnTo>
                    <a:pt x="331" y="9054"/>
                  </a:lnTo>
                  <a:lnTo>
                    <a:pt x="331" y="8947"/>
                  </a:lnTo>
                  <a:lnTo>
                    <a:pt x="331" y="8839"/>
                  </a:lnTo>
                  <a:lnTo>
                    <a:pt x="496" y="8839"/>
                  </a:lnTo>
                  <a:lnTo>
                    <a:pt x="496" y="8731"/>
                  </a:lnTo>
                  <a:lnTo>
                    <a:pt x="496" y="8623"/>
                  </a:lnTo>
                  <a:lnTo>
                    <a:pt x="496" y="8515"/>
                  </a:lnTo>
                  <a:lnTo>
                    <a:pt x="662" y="8515"/>
                  </a:lnTo>
                  <a:lnTo>
                    <a:pt x="662" y="8408"/>
                  </a:lnTo>
                  <a:lnTo>
                    <a:pt x="827" y="8408"/>
                  </a:lnTo>
                  <a:lnTo>
                    <a:pt x="827" y="8300"/>
                  </a:lnTo>
                  <a:lnTo>
                    <a:pt x="993" y="8300"/>
                  </a:lnTo>
                  <a:lnTo>
                    <a:pt x="993" y="8192"/>
                  </a:lnTo>
                  <a:lnTo>
                    <a:pt x="1158" y="8192"/>
                  </a:lnTo>
                  <a:lnTo>
                    <a:pt x="1158" y="8084"/>
                  </a:lnTo>
                  <a:lnTo>
                    <a:pt x="1324" y="7976"/>
                  </a:lnTo>
                  <a:lnTo>
                    <a:pt x="1489" y="7869"/>
                  </a:lnTo>
                  <a:lnTo>
                    <a:pt x="1655" y="7761"/>
                  </a:lnTo>
                  <a:lnTo>
                    <a:pt x="1655" y="7653"/>
                  </a:lnTo>
                  <a:lnTo>
                    <a:pt x="1820" y="7653"/>
                  </a:lnTo>
                  <a:lnTo>
                    <a:pt x="1820" y="7545"/>
                  </a:lnTo>
                  <a:lnTo>
                    <a:pt x="1986" y="7545"/>
                  </a:lnTo>
                  <a:lnTo>
                    <a:pt x="1986" y="7437"/>
                  </a:lnTo>
                  <a:lnTo>
                    <a:pt x="2151" y="7437"/>
                  </a:lnTo>
                  <a:lnTo>
                    <a:pt x="2151" y="7330"/>
                  </a:lnTo>
                  <a:lnTo>
                    <a:pt x="2317" y="7330"/>
                  </a:lnTo>
                  <a:lnTo>
                    <a:pt x="2317" y="7222"/>
                  </a:lnTo>
                  <a:lnTo>
                    <a:pt x="2482" y="7222"/>
                  </a:lnTo>
                  <a:lnTo>
                    <a:pt x="2482" y="7114"/>
                  </a:lnTo>
                  <a:lnTo>
                    <a:pt x="2648" y="7006"/>
                  </a:lnTo>
                  <a:lnTo>
                    <a:pt x="2813" y="6899"/>
                  </a:lnTo>
                  <a:lnTo>
                    <a:pt x="2979" y="6899"/>
                  </a:lnTo>
                  <a:lnTo>
                    <a:pt x="2979" y="6791"/>
                  </a:lnTo>
                  <a:lnTo>
                    <a:pt x="2979" y="6683"/>
                  </a:lnTo>
                  <a:lnTo>
                    <a:pt x="3144" y="6575"/>
                  </a:lnTo>
                  <a:lnTo>
                    <a:pt x="3144" y="6467"/>
                  </a:lnTo>
                  <a:lnTo>
                    <a:pt x="3144" y="6360"/>
                  </a:lnTo>
                  <a:lnTo>
                    <a:pt x="3144" y="6252"/>
                  </a:lnTo>
                  <a:lnTo>
                    <a:pt x="3144" y="6144"/>
                  </a:lnTo>
                  <a:lnTo>
                    <a:pt x="3144" y="6036"/>
                  </a:lnTo>
                  <a:lnTo>
                    <a:pt x="3144" y="5928"/>
                  </a:lnTo>
                  <a:lnTo>
                    <a:pt x="3144" y="5821"/>
                  </a:lnTo>
                  <a:lnTo>
                    <a:pt x="3144" y="5713"/>
                  </a:lnTo>
                  <a:lnTo>
                    <a:pt x="3144" y="5605"/>
                  </a:lnTo>
                  <a:lnTo>
                    <a:pt x="3144" y="5497"/>
                  </a:lnTo>
                  <a:lnTo>
                    <a:pt x="3144" y="5389"/>
                  </a:lnTo>
                  <a:lnTo>
                    <a:pt x="3144" y="5282"/>
                  </a:lnTo>
                  <a:lnTo>
                    <a:pt x="3144" y="5174"/>
                  </a:lnTo>
                  <a:lnTo>
                    <a:pt x="3144" y="5066"/>
                  </a:lnTo>
                  <a:lnTo>
                    <a:pt x="3144" y="4958"/>
                  </a:lnTo>
                  <a:lnTo>
                    <a:pt x="3310" y="4958"/>
                  </a:lnTo>
                  <a:lnTo>
                    <a:pt x="3310" y="4851"/>
                  </a:lnTo>
                  <a:lnTo>
                    <a:pt x="3310" y="4743"/>
                  </a:lnTo>
                  <a:lnTo>
                    <a:pt x="3310" y="4635"/>
                  </a:lnTo>
                  <a:lnTo>
                    <a:pt x="3310" y="4527"/>
                  </a:lnTo>
                  <a:lnTo>
                    <a:pt x="3310" y="4419"/>
                  </a:lnTo>
                  <a:lnTo>
                    <a:pt x="3475" y="4312"/>
                  </a:lnTo>
                  <a:lnTo>
                    <a:pt x="3475" y="4204"/>
                  </a:lnTo>
                  <a:lnTo>
                    <a:pt x="3475" y="4096"/>
                  </a:lnTo>
                  <a:lnTo>
                    <a:pt x="3475" y="3988"/>
                  </a:lnTo>
                  <a:lnTo>
                    <a:pt x="3475" y="3880"/>
                  </a:lnTo>
                  <a:lnTo>
                    <a:pt x="3475" y="3773"/>
                  </a:lnTo>
                  <a:lnTo>
                    <a:pt x="3641" y="3773"/>
                  </a:lnTo>
                  <a:lnTo>
                    <a:pt x="3641" y="3665"/>
                  </a:lnTo>
                  <a:lnTo>
                    <a:pt x="3641" y="3557"/>
                  </a:lnTo>
                  <a:lnTo>
                    <a:pt x="3641" y="3449"/>
                  </a:lnTo>
                  <a:lnTo>
                    <a:pt x="3806" y="3449"/>
                  </a:lnTo>
                  <a:lnTo>
                    <a:pt x="3806" y="3341"/>
                  </a:lnTo>
                  <a:lnTo>
                    <a:pt x="3806" y="3234"/>
                  </a:lnTo>
                  <a:lnTo>
                    <a:pt x="3972" y="3234"/>
                  </a:lnTo>
                  <a:lnTo>
                    <a:pt x="3972" y="3126"/>
                  </a:lnTo>
                  <a:lnTo>
                    <a:pt x="3972" y="3018"/>
                  </a:lnTo>
                  <a:lnTo>
                    <a:pt x="3806" y="3018"/>
                  </a:lnTo>
                  <a:lnTo>
                    <a:pt x="3641" y="3018"/>
                  </a:lnTo>
                  <a:lnTo>
                    <a:pt x="3641" y="2910"/>
                  </a:lnTo>
                  <a:lnTo>
                    <a:pt x="3475" y="2910"/>
                  </a:lnTo>
                  <a:lnTo>
                    <a:pt x="3310" y="2910"/>
                  </a:lnTo>
                  <a:lnTo>
                    <a:pt x="3310" y="2803"/>
                  </a:lnTo>
                  <a:lnTo>
                    <a:pt x="3144" y="2803"/>
                  </a:lnTo>
                  <a:lnTo>
                    <a:pt x="3144" y="2695"/>
                  </a:lnTo>
                  <a:lnTo>
                    <a:pt x="2979" y="2695"/>
                  </a:lnTo>
                  <a:lnTo>
                    <a:pt x="2979" y="2587"/>
                  </a:lnTo>
                  <a:lnTo>
                    <a:pt x="2813" y="2479"/>
                  </a:lnTo>
                  <a:lnTo>
                    <a:pt x="2813" y="2371"/>
                  </a:lnTo>
                  <a:lnTo>
                    <a:pt x="2813" y="2264"/>
                  </a:lnTo>
                  <a:lnTo>
                    <a:pt x="2648" y="2264"/>
                  </a:lnTo>
                  <a:lnTo>
                    <a:pt x="2648" y="2156"/>
                  </a:lnTo>
                  <a:lnTo>
                    <a:pt x="2648" y="2048"/>
                  </a:lnTo>
                  <a:lnTo>
                    <a:pt x="2648" y="1940"/>
                  </a:lnTo>
                  <a:lnTo>
                    <a:pt x="2482" y="1940"/>
                  </a:lnTo>
                  <a:lnTo>
                    <a:pt x="2482" y="1832"/>
                  </a:lnTo>
                  <a:lnTo>
                    <a:pt x="2482" y="1725"/>
                  </a:lnTo>
                  <a:lnTo>
                    <a:pt x="2482" y="1617"/>
                  </a:lnTo>
                  <a:lnTo>
                    <a:pt x="2482" y="1509"/>
                  </a:lnTo>
                  <a:lnTo>
                    <a:pt x="2482" y="1401"/>
                  </a:lnTo>
                  <a:lnTo>
                    <a:pt x="2482" y="1293"/>
                  </a:lnTo>
                  <a:lnTo>
                    <a:pt x="2482" y="1186"/>
                  </a:lnTo>
                  <a:lnTo>
                    <a:pt x="2482" y="1078"/>
                  </a:lnTo>
                  <a:lnTo>
                    <a:pt x="2482" y="970"/>
                  </a:lnTo>
                  <a:lnTo>
                    <a:pt x="2482" y="862"/>
                  </a:lnTo>
                  <a:lnTo>
                    <a:pt x="2482" y="755"/>
                  </a:lnTo>
                  <a:lnTo>
                    <a:pt x="2482" y="647"/>
                  </a:lnTo>
                  <a:lnTo>
                    <a:pt x="2482" y="539"/>
                  </a:lnTo>
                  <a:lnTo>
                    <a:pt x="2482" y="431"/>
                  </a:lnTo>
                  <a:lnTo>
                    <a:pt x="2482" y="323"/>
                  </a:lnTo>
                  <a:lnTo>
                    <a:pt x="2648" y="323"/>
                  </a:lnTo>
                  <a:lnTo>
                    <a:pt x="2813" y="323"/>
                  </a:lnTo>
                  <a:lnTo>
                    <a:pt x="2979" y="216"/>
                  </a:lnTo>
                  <a:lnTo>
                    <a:pt x="3144" y="216"/>
                  </a:lnTo>
                  <a:lnTo>
                    <a:pt x="3310" y="216"/>
                  </a:lnTo>
                  <a:lnTo>
                    <a:pt x="3475" y="108"/>
                  </a:lnTo>
                  <a:lnTo>
                    <a:pt x="3641" y="108"/>
                  </a:lnTo>
                  <a:lnTo>
                    <a:pt x="3806" y="108"/>
                  </a:lnTo>
                  <a:lnTo>
                    <a:pt x="3972" y="0"/>
                  </a:lnTo>
                  <a:lnTo>
                    <a:pt x="4137" y="0"/>
                  </a:lnTo>
                  <a:lnTo>
                    <a:pt x="4303" y="108"/>
                  </a:lnTo>
                  <a:lnTo>
                    <a:pt x="4468" y="108"/>
                  </a:lnTo>
                  <a:lnTo>
                    <a:pt x="4634" y="216"/>
                  </a:lnTo>
                  <a:lnTo>
                    <a:pt x="4799" y="216"/>
                  </a:lnTo>
                  <a:lnTo>
                    <a:pt x="4965" y="323"/>
                  </a:lnTo>
                  <a:lnTo>
                    <a:pt x="5130" y="323"/>
                  </a:lnTo>
                  <a:lnTo>
                    <a:pt x="5296" y="431"/>
                  </a:lnTo>
                  <a:lnTo>
                    <a:pt x="5461" y="431"/>
                  </a:lnTo>
                  <a:lnTo>
                    <a:pt x="5461" y="539"/>
                  </a:lnTo>
                  <a:lnTo>
                    <a:pt x="5627" y="539"/>
                  </a:lnTo>
                  <a:lnTo>
                    <a:pt x="5792" y="539"/>
                  </a:lnTo>
                  <a:lnTo>
                    <a:pt x="5792" y="647"/>
                  </a:lnTo>
                  <a:lnTo>
                    <a:pt x="5958" y="647"/>
                  </a:lnTo>
                  <a:lnTo>
                    <a:pt x="6123" y="647"/>
                  </a:lnTo>
                  <a:lnTo>
                    <a:pt x="6123" y="755"/>
                  </a:lnTo>
                  <a:lnTo>
                    <a:pt x="6289" y="755"/>
                  </a:lnTo>
                  <a:lnTo>
                    <a:pt x="6454" y="755"/>
                  </a:lnTo>
                  <a:lnTo>
                    <a:pt x="6454" y="862"/>
                  </a:lnTo>
                  <a:lnTo>
                    <a:pt x="6620" y="862"/>
                  </a:lnTo>
                  <a:lnTo>
                    <a:pt x="6785" y="862"/>
                  </a:lnTo>
                  <a:lnTo>
                    <a:pt x="6785" y="970"/>
                  </a:lnTo>
                  <a:lnTo>
                    <a:pt x="6951" y="970"/>
                  </a:lnTo>
                  <a:lnTo>
                    <a:pt x="7116" y="970"/>
                  </a:lnTo>
                  <a:lnTo>
                    <a:pt x="7116" y="1078"/>
                  </a:lnTo>
                  <a:lnTo>
                    <a:pt x="7282" y="1078"/>
                  </a:lnTo>
                  <a:lnTo>
                    <a:pt x="7447" y="1078"/>
                  </a:lnTo>
                  <a:lnTo>
                    <a:pt x="7447" y="1186"/>
                  </a:lnTo>
                  <a:lnTo>
                    <a:pt x="7613" y="1186"/>
                  </a:lnTo>
                  <a:lnTo>
                    <a:pt x="7778" y="1186"/>
                  </a:lnTo>
                  <a:lnTo>
                    <a:pt x="7778" y="1293"/>
                  </a:lnTo>
                  <a:lnTo>
                    <a:pt x="7944" y="1293"/>
                  </a:lnTo>
                  <a:lnTo>
                    <a:pt x="8109" y="1293"/>
                  </a:lnTo>
                  <a:lnTo>
                    <a:pt x="8109" y="1401"/>
                  </a:lnTo>
                  <a:lnTo>
                    <a:pt x="8275" y="1401"/>
                  </a:lnTo>
                  <a:lnTo>
                    <a:pt x="8440" y="1401"/>
                  </a:lnTo>
                  <a:lnTo>
                    <a:pt x="8440" y="1509"/>
                  </a:lnTo>
                  <a:lnTo>
                    <a:pt x="8606" y="1509"/>
                  </a:lnTo>
                  <a:lnTo>
                    <a:pt x="8771" y="1509"/>
                  </a:lnTo>
                  <a:lnTo>
                    <a:pt x="8771" y="1617"/>
                  </a:lnTo>
                  <a:lnTo>
                    <a:pt x="8937" y="1617"/>
                  </a:lnTo>
                  <a:lnTo>
                    <a:pt x="9102" y="1617"/>
                  </a:lnTo>
                  <a:lnTo>
                    <a:pt x="9102" y="1725"/>
                  </a:lnTo>
                  <a:lnTo>
                    <a:pt x="9268" y="1725"/>
                  </a:lnTo>
                  <a:lnTo>
                    <a:pt x="9433" y="1725"/>
                  </a:lnTo>
                  <a:lnTo>
                    <a:pt x="9433" y="1832"/>
                  </a:lnTo>
                  <a:lnTo>
                    <a:pt x="9599" y="1832"/>
                  </a:lnTo>
                  <a:lnTo>
                    <a:pt x="9764" y="1832"/>
                  </a:lnTo>
                  <a:lnTo>
                    <a:pt x="9764" y="1940"/>
                  </a:lnTo>
                  <a:lnTo>
                    <a:pt x="9930" y="1940"/>
                  </a:lnTo>
                  <a:lnTo>
                    <a:pt x="10095" y="1940"/>
                  </a:lnTo>
                  <a:lnTo>
                    <a:pt x="10095" y="2048"/>
                  </a:lnTo>
                  <a:lnTo>
                    <a:pt x="10261" y="2048"/>
                  </a:lnTo>
                  <a:lnTo>
                    <a:pt x="10426" y="2156"/>
                  </a:lnTo>
                  <a:lnTo>
                    <a:pt x="10592" y="2156"/>
                  </a:lnTo>
                  <a:lnTo>
                    <a:pt x="10757" y="2264"/>
                  </a:lnTo>
                  <a:lnTo>
                    <a:pt x="10923" y="2264"/>
                  </a:lnTo>
                  <a:lnTo>
                    <a:pt x="11088" y="2371"/>
                  </a:lnTo>
                  <a:lnTo>
                    <a:pt x="11254" y="2371"/>
                  </a:lnTo>
                  <a:lnTo>
                    <a:pt x="11419" y="2479"/>
                  </a:lnTo>
                  <a:lnTo>
                    <a:pt x="11585" y="2479"/>
                  </a:lnTo>
                  <a:lnTo>
                    <a:pt x="11750" y="2587"/>
                  </a:lnTo>
                  <a:lnTo>
                    <a:pt x="11916" y="2587"/>
                  </a:lnTo>
                  <a:lnTo>
                    <a:pt x="12081" y="2695"/>
                  </a:lnTo>
                  <a:lnTo>
                    <a:pt x="12247" y="2695"/>
                  </a:lnTo>
                  <a:lnTo>
                    <a:pt x="12247" y="2803"/>
                  </a:lnTo>
                  <a:lnTo>
                    <a:pt x="12412" y="2803"/>
                  </a:lnTo>
                  <a:lnTo>
                    <a:pt x="12578" y="2803"/>
                  </a:lnTo>
                  <a:lnTo>
                    <a:pt x="12578" y="2910"/>
                  </a:lnTo>
                  <a:lnTo>
                    <a:pt x="12743" y="2910"/>
                  </a:lnTo>
                  <a:lnTo>
                    <a:pt x="12909" y="2910"/>
                  </a:lnTo>
                  <a:lnTo>
                    <a:pt x="12909" y="3018"/>
                  </a:lnTo>
                  <a:lnTo>
                    <a:pt x="13074" y="3018"/>
                  </a:lnTo>
                  <a:lnTo>
                    <a:pt x="13240" y="3018"/>
                  </a:lnTo>
                  <a:lnTo>
                    <a:pt x="13240" y="3126"/>
                  </a:lnTo>
                  <a:lnTo>
                    <a:pt x="13405" y="3126"/>
                  </a:lnTo>
                  <a:lnTo>
                    <a:pt x="13571" y="3126"/>
                  </a:lnTo>
                  <a:lnTo>
                    <a:pt x="13571" y="3234"/>
                  </a:lnTo>
                  <a:lnTo>
                    <a:pt x="13736" y="3234"/>
                  </a:lnTo>
                  <a:lnTo>
                    <a:pt x="13902" y="3234"/>
                  </a:lnTo>
                  <a:lnTo>
                    <a:pt x="13902" y="3341"/>
                  </a:lnTo>
                  <a:lnTo>
                    <a:pt x="14067" y="3341"/>
                  </a:lnTo>
                  <a:lnTo>
                    <a:pt x="14233" y="3341"/>
                  </a:lnTo>
                  <a:lnTo>
                    <a:pt x="14233" y="3449"/>
                  </a:lnTo>
                  <a:lnTo>
                    <a:pt x="14398" y="3449"/>
                  </a:lnTo>
                  <a:lnTo>
                    <a:pt x="14564" y="3449"/>
                  </a:lnTo>
                  <a:lnTo>
                    <a:pt x="14564" y="3557"/>
                  </a:lnTo>
                  <a:lnTo>
                    <a:pt x="14729" y="3557"/>
                  </a:lnTo>
                  <a:lnTo>
                    <a:pt x="14895" y="3557"/>
                  </a:lnTo>
                  <a:lnTo>
                    <a:pt x="14895" y="3665"/>
                  </a:lnTo>
                  <a:lnTo>
                    <a:pt x="15060" y="3665"/>
                  </a:lnTo>
                  <a:lnTo>
                    <a:pt x="15226" y="3665"/>
                  </a:lnTo>
                  <a:lnTo>
                    <a:pt x="15226" y="3773"/>
                  </a:lnTo>
                  <a:lnTo>
                    <a:pt x="15391" y="3773"/>
                  </a:lnTo>
                  <a:lnTo>
                    <a:pt x="15557" y="3880"/>
                  </a:lnTo>
                  <a:lnTo>
                    <a:pt x="15722" y="3880"/>
                  </a:lnTo>
                  <a:lnTo>
                    <a:pt x="15722" y="3988"/>
                  </a:lnTo>
                  <a:lnTo>
                    <a:pt x="15888" y="3988"/>
                  </a:lnTo>
                  <a:lnTo>
                    <a:pt x="16053" y="3988"/>
                  </a:lnTo>
                  <a:lnTo>
                    <a:pt x="16053" y="4096"/>
                  </a:lnTo>
                  <a:lnTo>
                    <a:pt x="16384" y="4096"/>
                  </a:lnTo>
                  <a:lnTo>
                    <a:pt x="16384" y="4204"/>
                  </a:lnTo>
                  <a:lnTo>
                    <a:pt x="16384" y="4312"/>
                  </a:lnTo>
                  <a:lnTo>
                    <a:pt x="16384" y="4527"/>
                  </a:lnTo>
                  <a:lnTo>
                    <a:pt x="16384" y="4635"/>
                  </a:lnTo>
                  <a:lnTo>
                    <a:pt x="16384" y="4743"/>
                  </a:lnTo>
                  <a:lnTo>
                    <a:pt x="16384" y="4851"/>
                  </a:lnTo>
                  <a:lnTo>
                    <a:pt x="16384" y="4958"/>
                  </a:lnTo>
                  <a:lnTo>
                    <a:pt x="16384" y="5066"/>
                  </a:lnTo>
                  <a:lnTo>
                    <a:pt x="16384" y="5174"/>
                  </a:lnTo>
                  <a:lnTo>
                    <a:pt x="16384" y="5389"/>
                  </a:lnTo>
                  <a:lnTo>
                    <a:pt x="16384" y="5497"/>
                  </a:lnTo>
                  <a:lnTo>
                    <a:pt x="16384" y="5605"/>
                  </a:lnTo>
                  <a:lnTo>
                    <a:pt x="16384" y="5713"/>
                  </a:lnTo>
                  <a:lnTo>
                    <a:pt x="16384" y="5821"/>
                  </a:lnTo>
                  <a:lnTo>
                    <a:pt x="16384" y="5928"/>
                  </a:lnTo>
                  <a:lnTo>
                    <a:pt x="16384" y="6036"/>
                  </a:lnTo>
                  <a:lnTo>
                    <a:pt x="16384" y="6144"/>
                  </a:lnTo>
                  <a:lnTo>
                    <a:pt x="16384" y="6360"/>
                  </a:lnTo>
                  <a:lnTo>
                    <a:pt x="16384" y="6467"/>
                  </a:lnTo>
                  <a:lnTo>
                    <a:pt x="16384" y="6575"/>
                  </a:lnTo>
                  <a:lnTo>
                    <a:pt x="16384" y="6791"/>
                  </a:lnTo>
                  <a:lnTo>
                    <a:pt x="16384" y="6899"/>
                  </a:lnTo>
                  <a:lnTo>
                    <a:pt x="16384" y="7006"/>
                  </a:lnTo>
                  <a:lnTo>
                    <a:pt x="16384" y="7222"/>
                  </a:lnTo>
                  <a:lnTo>
                    <a:pt x="16384" y="7330"/>
                  </a:lnTo>
                  <a:lnTo>
                    <a:pt x="16384" y="7437"/>
                  </a:lnTo>
                  <a:lnTo>
                    <a:pt x="16384" y="7653"/>
                  </a:lnTo>
                  <a:lnTo>
                    <a:pt x="16384" y="7761"/>
                  </a:lnTo>
                  <a:lnTo>
                    <a:pt x="16384" y="7869"/>
                  </a:lnTo>
                  <a:lnTo>
                    <a:pt x="16219" y="7869"/>
                  </a:lnTo>
                  <a:lnTo>
                    <a:pt x="16053" y="7869"/>
                  </a:lnTo>
                  <a:lnTo>
                    <a:pt x="15888" y="7869"/>
                  </a:lnTo>
                  <a:lnTo>
                    <a:pt x="15722" y="7869"/>
                  </a:lnTo>
                  <a:lnTo>
                    <a:pt x="15722" y="7976"/>
                  </a:lnTo>
                  <a:lnTo>
                    <a:pt x="15722" y="7869"/>
                  </a:lnTo>
                  <a:lnTo>
                    <a:pt x="15557" y="7869"/>
                  </a:lnTo>
                  <a:lnTo>
                    <a:pt x="15391" y="7869"/>
                  </a:lnTo>
                  <a:lnTo>
                    <a:pt x="15226" y="7976"/>
                  </a:lnTo>
                  <a:lnTo>
                    <a:pt x="15060" y="7976"/>
                  </a:lnTo>
                  <a:lnTo>
                    <a:pt x="14895" y="7976"/>
                  </a:lnTo>
                  <a:lnTo>
                    <a:pt x="14729" y="7976"/>
                  </a:lnTo>
                  <a:lnTo>
                    <a:pt x="14729" y="8192"/>
                  </a:lnTo>
                  <a:lnTo>
                    <a:pt x="14729" y="8300"/>
                  </a:lnTo>
                  <a:lnTo>
                    <a:pt x="14729" y="8408"/>
                  </a:lnTo>
                  <a:lnTo>
                    <a:pt x="14564" y="8408"/>
                  </a:lnTo>
                  <a:lnTo>
                    <a:pt x="14564" y="8515"/>
                  </a:lnTo>
                  <a:lnTo>
                    <a:pt x="14398" y="8623"/>
                  </a:lnTo>
                  <a:lnTo>
                    <a:pt x="14398" y="8731"/>
                  </a:lnTo>
                  <a:lnTo>
                    <a:pt x="14233" y="8839"/>
                  </a:lnTo>
                  <a:lnTo>
                    <a:pt x="14067" y="8947"/>
                  </a:lnTo>
                  <a:lnTo>
                    <a:pt x="13902" y="9054"/>
                  </a:lnTo>
                  <a:lnTo>
                    <a:pt x="13902" y="9162"/>
                  </a:lnTo>
                  <a:lnTo>
                    <a:pt x="13736" y="9162"/>
                  </a:lnTo>
                  <a:lnTo>
                    <a:pt x="13736" y="9270"/>
                  </a:lnTo>
                  <a:lnTo>
                    <a:pt x="13736" y="9378"/>
                  </a:lnTo>
                  <a:lnTo>
                    <a:pt x="13736" y="9485"/>
                  </a:lnTo>
                  <a:lnTo>
                    <a:pt x="13736" y="9593"/>
                  </a:lnTo>
                  <a:lnTo>
                    <a:pt x="13736" y="9701"/>
                  </a:lnTo>
                  <a:lnTo>
                    <a:pt x="13571" y="9701"/>
                  </a:lnTo>
                  <a:lnTo>
                    <a:pt x="13571" y="9809"/>
                  </a:lnTo>
                  <a:lnTo>
                    <a:pt x="13405" y="9809"/>
                  </a:lnTo>
                  <a:lnTo>
                    <a:pt x="13405" y="9917"/>
                  </a:lnTo>
                  <a:lnTo>
                    <a:pt x="13405" y="10024"/>
                  </a:lnTo>
                  <a:lnTo>
                    <a:pt x="13405" y="10132"/>
                  </a:lnTo>
                  <a:lnTo>
                    <a:pt x="13405" y="10240"/>
                  </a:lnTo>
                  <a:lnTo>
                    <a:pt x="13240" y="10456"/>
                  </a:lnTo>
                  <a:lnTo>
                    <a:pt x="13240" y="10563"/>
                  </a:lnTo>
                  <a:lnTo>
                    <a:pt x="13074" y="10671"/>
                  </a:lnTo>
                  <a:lnTo>
                    <a:pt x="13074" y="10779"/>
                  </a:lnTo>
                  <a:lnTo>
                    <a:pt x="13074" y="10887"/>
                  </a:lnTo>
                  <a:lnTo>
                    <a:pt x="13074" y="10995"/>
                  </a:lnTo>
                  <a:lnTo>
                    <a:pt x="13240" y="10995"/>
                  </a:lnTo>
                  <a:lnTo>
                    <a:pt x="13405" y="10995"/>
                  </a:lnTo>
                  <a:lnTo>
                    <a:pt x="13571" y="10995"/>
                  </a:lnTo>
                  <a:lnTo>
                    <a:pt x="13736" y="10887"/>
                  </a:lnTo>
                  <a:lnTo>
                    <a:pt x="13736" y="11102"/>
                  </a:lnTo>
                  <a:lnTo>
                    <a:pt x="13736" y="11210"/>
                  </a:lnTo>
                  <a:lnTo>
                    <a:pt x="13736" y="11318"/>
                  </a:lnTo>
                  <a:lnTo>
                    <a:pt x="13902" y="11426"/>
                  </a:lnTo>
                  <a:lnTo>
                    <a:pt x="13902" y="11533"/>
                  </a:lnTo>
                  <a:lnTo>
                    <a:pt x="13902" y="11641"/>
                  </a:lnTo>
                  <a:lnTo>
                    <a:pt x="14067" y="11749"/>
                  </a:lnTo>
                  <a:lnTo>
                    <a:pt x="14067" y="11857"/>
                  </a:lnTo>
                  <a:lnTo>
                    <a:pt x="14067" y="11965"/>
                  </a:lnTo>
                  <a:lnTo>
                    <a:pt x="14233" y="12072"/>
                  </a:lnTo>
                  <a:lnTo>
                    <a:pt x="14233" y="12180"/>
                  </a:lnTo>
                  <a:lnTo>
                    <a:pt x="14398" y="12180"/>
                  </a:lnTo>
                  <a:lnTo>
                    <a:pt x="14398" y="12288"/>
                  </a:lnTo>
                  <a:lnTo>
                    <a:pt x="14564" y="12288"/>
                  </a:lnTo>
                  <a:lnTo>
                    <a:pt x="14564" y="12396"/>
                  </a:lnTo>
                  <a:lnTo>
                    <a:pt x="14564" y="12504"/>
                  </a:lnTo>
                  <a:lnTo>
                    <a:pt x="14564" y="12611"/>
                  </a:lnTo>
                  <a:lnTo>
                    <a:pt x="14564" y="12719"/>
                  </a:lnTo>
                  <a:lnTo>
                    <a:pt x="14398" y="12719"/>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8" name="Congo"/>
            <p:cNvSpPr>
              <a:spLocks noChangeAspect="1"/>
            </p:cNvSpPr>
            <p:nvPr/>
          </p:nvSpPr>
          <p:spPr bwMode="auto">
            <a:xfrm>
              <a:off x="1696" y="2372"/>
              <a:ext cx="397" cy="335"/>
            </a:xfrm>
            <a:custGeom>
              <a:avLst/>
              <a:gdLst/>
              <a:ahLst/>
              <a:cxnLst>
                <a:cxn ang="0">
                  <a:pos x="2341" y="15984"/>
                </a:cxn>
                <a:cxn ang="0">
                  <a:pos x="3043" y="15185"/>
                </a:cxn>
                <a:cxn ang="0">
                  <a:pos x="3979" y="15185"/>
                </a:cxn>
                <a:cxn ang="0">
                  <a:pos x="4681" y="15984"/>
                </a:cxn>
                <a:cxn ang="0">
                  <a:pos x="5383" y="15385"/>
                </a:cxn>
                <a:cxn ang="0">
                  <a:pos x="6320" y="15185"/>
                </a:cxn>
                <a:cxn ang="0">
                  <a:pos x="7022" y="15185"/>
                </a:cxn>
                <a:cxn ang="0">
                  <a:pos x="7490" y="15785"/>
                </a:cxn>
                <a:cxn ang="0">
                  <a:pos x="8660" y="15385"/>
                </a:cxn>
                <a:cxn ang="0">
                  <a:pos x="9596" y="14586"/>
                </a:cxn>
                <a:cxn ang="0">
                  <a:pos x="10767" y="13387"/>
                </a:cxn>
                <a:cxn ang="0">
                  <a:pos x="11001" y="12188"/>
                </a:cxn>
                <a:cxn ang="0">
                  <a:pos x="11469" y="10789"/>
                </a:cxn>
                <a:cxn ang="0">
                  <a:pos x="12405" y="9591"/>
                </a:cxn>
                <a:cxn ang="0">
                  <a:pos x="13809" y="8592"/>
                </a:cxn>
                <a:cxn ang="0">
                  <a:pos x="14512" y="7593"/>
                </a:cxn>
                <a:cxn ang="0">
                  <a:pos x="14746" y="6394"/>
                </a:cxn>
                <a:cxn ang="0">
                  <a:pos x="14746" y="4795"/>
                </a:cxn>
                <a:cxn ang="0">
                  <a:pos x="14980" y="3397"/>
                </a:cxn>
                <a:cxn ang="0">
                  <a:pos x="15916" y="1798"/>
                </a:cxn>
                <a:cxn ang="0">
                  <a:pos x="16384" y="599"/>
                </a:cxn>
                <a:cxn ang="0">
                  <a:pos x="16150" y="200"/>
                </a:cxn>
                <a:cxn ang="0">
                  <a:pos x="14746" y="599"/>
                </a:cxn>
                <a:cxn ang="0">
                  <a:pos x="13575" y="0"/>
                </a:cxn>
                <a:cxn ang="0">
                  <a:pos x="11937" y="599"/>
                </a:cxn>
                <a:cxn ang="0">
                  <a:pos x="10767" y="1598"/>
                </a:cxn>
                <a:cxn ang="0">
                  <a:pos x="10767" y="2398"/>
                </a:cxn>
                <a:cxn ang="0">
                  <a:pos x="10767" y="3197"/>
                </a:cxn>
                <a:cxn ang="0">
                  <a:pos x="10767" y="3796"/>
                </a:cxn>
                <a:cxn ang="0">
                  <a:pos x="10064" y="3596"/>
                </a:cxn>
                <a:cxn ang="0">
                  <a:pos x="9128" y="3397"/>
                </a:cxn>
                <a:cxn ang="0">
                  <a:pos x="8192" y="3197"/>
                </a:cxn>
                <a:cxn ang="0">
                  <a:pos x="7022" y="2797"/>
                </a:cxn>
                <a:cxn ang="0">
                  <a:pos x="5617" y="2797"/>
                </a:cxn>
                <a:cxn ang="0">
                  <a:pos x="4681" y="2797"/>
                </a:cxn>
                <a:cxn ang="0">
                  <a:pos x="4447" y="3996"/>
                </a:cxn>
                <a:cxn ang="0">
                  <a:pos x="4681" y="4795"/>
                </a:cxn>
                <a:cxn ang="0">
                  <a:pos x="5383" y="3996"/>
                </a:cxn>
                <a:cxn ang="0">
                  <a:pos x="6554" y="4196"/>
                </a:cxn>
                <a:cxn ang="0">
                  <a:pos x="7022" y="5395"/>
                </a:cxn>
                <a:cxn ang="0">
                  <a:pos x="6320" y="6394"/>
                </a:cxn>
                <a:cxn ang="0">
                  <a:pos x="6320" y="7393"/>
                </a:cxn>
                <a:cxn ang="0">
                  <a:pos x="6788" y="8392"/>
                </a:cxn>
                <a:cxn ang="0">
                  <a:pos x="6554" y="9391"/>
                </a:cxn>
                <a:cxn ang="0">
                  <a:pos x="6554" y="10590"/>
                </a:cxn>
                <a:cxn ang="0">
                  <a:pos x="5617" y="11389"/>
                </a:cxn>
                <a:cxn ang="0">
                  <a:pos x="4915" y="10789"/>
                </a:cxn>
                <a:cxn ang="0">
                  <a:pos x="3979" y="10989"/>
                </a:cxn>
                <a:cxn ang="0">
                  <a:pos x="3277" y="10390"/>
                </a:cxn>
                <a:cxn ang="0">
                  <a:pos x="2575" y="10989"/>
                </a:cxn>
                <a:cxn ang="0">
                  <a:pos x="1638" y="11389"/>
                </a:cxn>
                <a:cxn ang="0">
                  <a:pos x="936" y="11988"/>
                </a:cxn>
                <a:cxn ang="0">
                  <a:pos x="1170" y="12788"/>
                </a:cxn>
                <a:cxn ang="0">
                  <a:pos x="1170" y="13387"/>
                </a:cxn>
                <a:cxn ang="0">
                  <a:pos x="234" y="13587"/>
                </a:cxn>
                <a:cxn ang="0">
                  <a:pos x="0" y="14186"/>
                </a:cxn>
                <a:cxn ang="0">
                  <a:pos x="702" y="14786"/>
                </a:cxn>
                <a:cxn ang="0">
                  <a:pos x="1170" y="15185"/>
                </a:cxn>
                <a:cxn ang="0">
                  <a:pos x="1638" y="15785"/>
                </a:cxn>
                <a:cxn ang="0">
                  <a:pos x="1872" y="16384"/>
                </a:cxn>
              </a:cxnLst>
              <a:rect l="0" t="0" r="r" b="b"/>
              <a:pathLst>
                <a:path w="16384" h="16384">
                  <a:moveTo>
                    <a:pt x="1872" y="16384"/>
                  </a:moveTo>
                  <a:lnTo>
                    <a:pt x="2341" y="15984"/>
                  </a:lnTo>
                  <a:lnTo>
                    <a:pt x="2809" y="15785"/>
                  </a:lnTo>
                  <a:lnTo>
                    <a:pt x="3043" y="15185"/>
                  </a:lnTo>
                  <a:lnTo>
                    <a:pt x="3511" y="15185"/>
                  </a:lnTo>
                  <a:lnTo>
                    <a:pt x="3979" y="15185"/>
                  </a:lnTo>
                  <a:lnTo>
                    <a:pt x="3979" y="15585"/>
                  </a:lnTo>
                  <a:lnTo>
                    <a:pt x="4681" y="15984"/>
                  </a:lnTo>
                  <a:lnTo>
                    <a:pt x="5149" y="15785"/>
                  </a:lnTo>
                  <a:lnTo>
                    <a:pt x="5383" y="15385"/>
                  </a:lnTo>
                  <a:lnTo>
                    <a:pt x="5851" y="15185"/>
                  </a:lnTo>
                  <a:lnTo>
                    <a:pt x="6320" y="15185"/>
                  </a:lnTo>
                  <a:lnTo>
                    <a:pt x="6788" y="14985"/>
                  </a:lnTo>
                  <a:lnTo>
                    <a:pt x="7022" y="15185"/>
                  </a:lnTo>
                  <a:lnTo>
                    <a:pt x="7022" y="15785"/>
                  </a:lnTo>
                  <a:lnTo>
                    <a:pt x="7490" y="15785"/>
                  </a:lnTo>
                  <a:lnTo>
                    <a:pt x="8192" y="15585"/>
                  </a:lnTo>
                  <a:lnTo>
                    <a:pt x="8660" y="15385"/>
                  </a:lnTo>
                  <a:lnTo>
                    <a:pt x="9128" y="14985"/>
                  </a:lnTo>
                  <a:lnTo>
                    <a:pt x="9596" y="14586"/>
                  </a:lnTo>
                  <a:lnTo>
                    <a:pt x="10299" y="14186"/>
                  </a:lnTo>
                  <a:lnTo>
                    <a:pt x="10767" y="13387"/>
                  </a:lnTo>
                  <a:lnTo>
                    <a:pt x="11001" y="12987"/>
                  </a:lnTo>
                  <a:lnTo>
                    <a:pt x="11001" y="12188"/>
                  </a:lnTo>
                  <a:lnTo>
                    <a:pt x="11001" y="11589"/>
                  </a:lnTo>
                  <a:lnTo>
                    <a:pt x="11469" y="10789"/>
                  </a:lnTo>
                  <a:lnTo>
                    <a:pt x="11703" y="10190"/>
                  </a:lnTo>
                  <a:lnTo>
                    <a:pt x="12405" y="9591"/>
                  </a:lnTo>
                  <a:lnTo>
                    <a:pt x="12873" y="8991"/>
                  </a:lnTo>
                  <a:lnTo>
                    <a:pt x="13809" y="8592"/>
                  </a:lnTo>
                  <a:lnTo>
                    <a:pt x="14277" y="8192"/>
                  </a:lnTo>
                  <a:lnTo>
                    <a:pt x="14512" y="7593"/>
                  </a:lnTo>
                  <a:lnTo>
                    <a:pt x="14512" y="6993"/>
                  </a:lnTo>
                  <a:lnTo>
                    <a:pt x="14746" y="6394"/>
                  </a:lnTo>
                  <a:lnTo>
                    <a:pt x="14746" y="5595"/>
                  </a:lnTo>
                  <a:lnTo>
                    <a:pt x="14746" y="4795"/>
                  </a:lnTo>
                  <a:lnTo>
                    <a:pt x="14746" y="4196"/>
                  </a:lnTo>
                  <a:lnTo>
                    <a:pt x="14980" y="3397"/>
                  </a:lnTo>
                  <a:lnTo>
                    <a:pt x="15448" y="2398"/>
                  </a:lnTo>
                  <a:lnTo>
                    <a:pt x="15916" y="1798"/>
                  </a:lnTo>
                  <a:lnTo>
                    <a:pt x="16150" y="1199"/>
                  </a:lnTo>
                  <a:lnTo>
                    <a:pt x="16384" y="599"/>
                  </a:lnTo>
                  <a:lnTo>
                    <a:pt x="16384" y="0"/>
                  </a:lnTo>
                  <a:lnTo>
                    <a:pt x="16150" y="200"/>
                  </a:lnTo>
                  <a:lnTo>
                    <a:pt x="15448" y="400"/>
                  </a:lnTo>
                  <a:lnTo>
                    <a:pt x="14746" y="599"/>
                  </a:lnTo>
                  <a:lnTo>
                    <a:pt x="14277" y="400"/>
                  </a:lnTo>
                  <a:lnTo>
                    <a:pt x="13575" y="0"/>
                  </a:lnTo>
                  <a:lnTo>
                    <a:pt x="12639" y="200"/>
                  </a:lnTo>
                  <a:lnTo>
                    <a:pt x="11937" y="599"/>
                  </a:lnTo>
                  <a:lnTo>
                    <a:pt x="11235" y="1199"/>
                  </a:lnTo>
                  <a:lnTo>
                    <a:pt x="10767" y="1598"/>
                  </a:lnTo>
                  <a:lnTo>
                    <a:pt x="10767" y="1998"/>
                  </a:lnTo>
                  <a:lnTo>
                    <a:pt x="10767" y="2398"/>
                  </a:lnTo>
                  <a:lnTo>
                    <a:pt x="10767" y="2797"/>
                  </a:lnTo>
                  <a:lnTo>
                    <a:pt x="10767" y="3197"/>
                  </a:lnTo>
                  <a:lnTo>
                    <a:pt x="10767" y="3397"/>
                  </a:lnTo>
                  <a:lnTo>
                    <a:pt x="10767" y="3796"/>
                  </a:lnTo>
                  <a:lnTo>
                    <a:pt x="10533" y="3996"/>
                  </a:lnTo>
                  <a:lnTo>
                    <a:pt x="10064" y="3596"/>
                  </a:lnTo>
                  <a:lnTo>
                    <a:pt x="9596" y="3197"/>
                  </a:lnTo>
                  <a:lnTo>
                    <a:pt x="9128" y="3397"/>
                  </a:lnTo>
                  <a:lnTo>
                    <a:pt x="8660" y="3197"/>
                  </a:lnTo>
                  <a:lnTo>
                    <a:pt x="8192" y="3197"/>
                  </a:lnTo>
                  <a:lnTo>
                    <a:pt x="7724" y="2797"/>
                  </a:lnTo>
                  <a:lnTo>
                    <a:pt x="7022" y="2797"/>
                  </a:lnTo>
                  <a:lnTo>
                    <a:pt x="6320" y="2997"/>
                  </a:lnTo>
                  <a:lnTo>
                    <a:pt x="5617" y="2797"/>
                  </a:lnTo>
                  <a:lnTo>
                    <a:pt x="5149" y="2797"/>
                  </a:lnTo>
                  <a:lnTo>
                    <a:pt x="4681" y="2797"/>
                  </a:lnTo>
                  <a:lnTo>
                    <a:pt x="4447" y="3397"/>
                  </a:lnTo>
                  <a:lnTo>
                    <a:pt x="4447" y="3996"/>
                  </a:lnTo>
                  <a:lnTo>
                    <a:pt x="4447" y="4596"/>
                  </a:lnTo>
                  <a:lnTo>
                    <a:pt x="4681" y="4795"/>
                  </a:lnTo>
                  <a:lnTo>
                    <a:pt x="5149" y="4396"/>
                  </a:lnTo>
                  <a:lnTo>
                    <a:pt x="5383" y="3996"/>
                  </a:lnTo>
                  <a:lnTo>
                    <a:pt x="5851" y="4196"/>
                  </a:lnTo>
                  <a:lnTo>
                    <a:pt x="6554" y="4196"/>
                  </a:lnTo>
                  <a:lnTo>
                    <a:pt x="7022" y="4596"/>
                  </a:lnTo>
                  <a:lnTo>
                    <a:pt x="7022" y="5395"/>
                  </a:lnTo>
                  <a:lnTo>
                    <a:pt x="6554" y="5794"/>
                  </a:lnTo>
                  <a:lnTo>
                    <a:pt x="6320" y="6394"/>
                  </a:lnTo>
                  <a:lnTo>
                    <a:pt x="6320" y="6993"/>
                  </a:lnTo>
                  <a:lnTo>
                    <a:pt x="6320" y="7393"/>
                  </a:lnTo>
                  <a:lnTo>
                    <a:pt x="6554" y="7992"/>
                  </a:lnTo>
                  <a:lnTo>
                    <a:pt x="6788" y="8392"/>
                  </a:lnTo>
                  <a:lnTo>
                    <a:pt x="6788" y="8991"/>
                  </a:lnTo>
                  <a:lnTo>
                    <a:pt x="6554" y="9391"/>
                  </a:lnTo>
                  <a:lnTo>
                    <a:pt x="6554" y="10190"/>
                  </a:lnTo>
                  <a:lnTo>
                    <a:pt x="6554" y="10590"/>
                  </a:lnTo>
                  <a:lnTo>
                    <a:pt x="6320" y="11189"/>
                  </a:lnTo>
                  <a:lnTo>
                    <a:pt x="5617" y="11389"/>
                  </a:lnTo>
                  <a:lnTo>
                    <a:pt x="5383" y="11189"/>
                  </a:lnTo>
                  <a:lnTo>
                    <a:pt x="4915" y="10789"/>
                  </a:lnTo>
                  <a:lnTo>
                    <a:pt x="4447" y="10989"/>
                  </a:lnTo>
                  <a:lnTo>
                    <a:pt x="3979" y="10989"/>
                  </a:lnTo>
                  <a:lnTo>
                    <a:pt x="3511" y="10590"/>
                  </a:lnTo>
                  <a:lnTo>
                    <a:pt x="3277" y="10390"/>
                  </a:lnTo>
                  <a:lnTo>
                    <a:pt x="2809" y="10789"/>
                  </a:lnTo>
                  <a:lnTo>
                    <a:pt x="2575" y="10989"/>
                  </a:lnTo>
                  <a:lnTo>
                    <a:pt x="2107" y="11189"/>
                  </a:lnTo>
                  <a:lnTo>
                    <a:pt x="1638" y="11389"/>
                  </a:lnTo>
                  <a:lnTo>
                    <a:pt x="1170" y="11589"/>
                  </a:lnTo>
                  <a:lnTo>
                    <a:pt x="936" y="11988"/>
                  </a:lnTo>
                  <a:lnTo>
                    <a:pt x="936" y="12388"/>
                  </a:lnTo>
                  <a:lnTo>
                    <a:pt x="1170" y="12788"/>
                  </a:lnTo>
                  <a:lnTo>
                    <a:pt x="1170" y="13187"/>
                  </a:lnTo>
                  <a:lnTo>
                    <a:pt x="1170" y="13387"/>
                  </a:lnTo>
                  <a:lnTo>
                    <a:pt x="702" y="13387"/>
                  </a:lnTo>
                  <a:lnTo>
                    <a:pt x="234" y="13587"/>
                  </a:lnTo>
                  <a:lnTo>
                    <a:pt x="0" y="13787"/>
                  </a:lnTo>
                  <a:lnTo>
                    <a:pt x="0" y="14186"/>
                  </a:lnTo>
                  <a:lnTo>
                    <a:pt x="468" y="14386"/>
                  </a:lnTo>
                  <a:lnTo>
                    <a:pt x="702" y="14786"/>
                  </a:lnTo>
                  <a:lnTo>
                    <a:pt x="936" y="14985"/>
                  </a:lnTo>
                  <a:lnTo>
                    <a:pt x="1170" y="15185"/>
                  </a:lnTo>
                  <a:lnTo>
                    <a:pt x="1638" y="15585"/>
                  </a:lnTo>
                  <a:lnTo>
                    <a:pt x="1638" y="15785"/>
                  </a:lnTo>
                  <a:lnTo>
                    <a:pt x="1872" y="16184"/>
                  </a:lnTo>
                  <a:lnTo>
                    <a:pt x="1872" y="16384"/>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39" name="Djibouti" descr="White marble"/>
            <p:cNvSpPr>
              <a:spLocks noChangeAspect="1"/>
            </p:cNvSpPr>
            <p:nvPr/>
          </p:nvSpPr>
          <p:spPr bwMode="auto">
            <a:xfrm>
              <a:off x="3312" y="2029"/>
              <a:ext cx="79" cy="71"/>
            </a:xfrm>
            <a:custGeom>
              <a:avLst/>
              <a:gdLst/>
              <a:ahLst/>
              <a:cxnLst>
                <a:cxn ang="0">
                  <a:pos x="12873" y="964"/>
                </a:cxn>
                <a:cxn ang="0">
                  <a:pos x="14043" y="1928"/>
                </a:cxn>
                <a:cxn ang="0">
                  <a:pos x="15214" y="2891"/>
                </a:cxn>
                <a:cxn ang="0">
                  <a:pos x="16384" y="4819"/>
                </a:cxn>
                <a:cxn ang="0">
                  <a:pos x="16384" y="6746"/>
                </a:cxn>
                <a:cxn ang="0">
                  <a:pos x="15214" y="7710"/>
                </a:cxn>
                <a:cxn ang="0">
                  <a:pos x="12873" y="7710"/>
                </a:cxn>
                <a:cxn ang="0">
                  <a:pos x="11703" y="8674"/>
                </a:cxn>
                <a:cxn ang="0">
                  <a:pos x="10533" y="9638"/>
                </a:cxn>
                <a:cxn ang="0">
                  <a:pos x="9362" y="10601"/>
                </a:cxn>
                <a:cxn ang="0">
                  <a:pos x="7022" y="10601"/>
                </a:cxn>
                <a:cxn ang="0">
                  <a:pos x="8192" y="11565"/>
                </a:cxn>
                <a:cxn ang="0">
                  <a:pos x="9362" y="10601"/>
                </a:cxn>
                <a:cxn ang="0">
                  <a:pos x="11703" y="10601"/>
                </a:cxn>
                <a:cxn ang="0">
                  <a:pos x="14043" y="10601"/>
                </a:cxn>
                <a:cxn ang="0">
                  <a:pos x="15214" y="11565"/>
                </a:cxn>
                <a:cxn ang="0">
                  <a:pos x="14043" y="12529"/>
                </a:cxn>
                <a:cxn ang="0">
                  <a:pos x="14043" y="14456"/>
                </a:cxn>
                <a:cxn ang="0">
                  <a:pos x="12873" y="15420"/>
                </a:cxn>
                <a:cxn ang="0">
                  <a:pos x="11703" y="16384"/>
                </a:cxn>
                <a:cxn ang="0">
                  <a:pos x="10533" y="15420"/>
                </a:cxn>
                <a:cxn ang="0">
                  <a:pos x="8192" y="15420"/>
                </a:cxn>
                <a:cxn ang="0">
                  <a:pos x="5851" y="15420"/>
                </a:cxn>
                <a:cxn ang="0">
                  <a:pos x="4681" y="16384"/>
                </a:cxn>
                <a:cxn ang="0">
                  <a:pos x="2341" y="16384"/>
                </a:cxn>
                <a:cxn ang="0">
                  <a:pos x="0" y="16384"/>
                </a:cxn>
                <a:cxn ang="0">
                  <a:pos x="0" y="14456"/>
                </a:cxn>
                <a:cxn ang="0">
                  <a:pos x="0" y="12529"/>
                </a:cxn>
                <a:cxn ang="0">
                  <a:pos x="1170" y="11565"/>
                </a:cxn>
                <a:cxn ang="0">
                  <a:pos x="2341" y="10601"/>
                </a:cxn>
                <a:cxn ang="0">
                  <a:pos x="2341" y="8674"/>
                </a:cxn>
                <a:cxn ang="0">
                  <a:pos x="3511" y="7710"/>
                </a:cxn>
                <a:cxn ang="0">
                  <a:pos x="3511" y="5783"/>
                </a:cxn>
                <a:cxn ang="0">
                  <a:pos x="3511" y="3855"/>
                </a:cxn>
                <a:cxn ang="0">
                  <a:pos x="5851" y="3855"/>
                </a:cxn>
                <a:cxn ang="0">
                  <a:pos x="7022" y="2891"/>
                </a:cxn>
                <a:cxn ang="0">
                  <a:pos x="8192" y="1928"/>
                </a:cxn>
                <a:cxn ang="0">
                  <a:pos x="9362" y="964"/>
                </a:cxn>
                <a:cxn ang="0">
                  <a:pos x="10533" y="0"/>
                </a:cxn>
                <a:cxn ang="0">
                  <a:pos x="12873" y="0"/>
                </a:cxn>
              </a:cxnLst>
              <a:rect l="0" t="0" r="r" b="b"/>
              <a:pathLst>
                <a:path w="16384" h="16384">
                  <a:moveTo>
                    <a:pt x="12873" y="0"/>
                  </a:moveTo>
                  <a:lnTo>
                    <a:pt x="12873" y="964"/>
                  </a:lnTo>
                  <a:lnTo>
                    <a:pt x="14043" y="964"/>
                  </a:lnTo>
                  <a:lnTo>
                    <a:pt x="14043" y="1928"/>
                  </a:lnTo>
                  <a:lnTo>
                    <a:pt x="15214" y="1928"/>
                  </a:lnTo>
                  <a:lnTo>
                    <a:pt x="15214" y="2891"/>
                  </a:lnTo>
                  <a:lnTo>
                    <a:pt x="16384" y="3855"/>
                  </a:lnTo>
                  <a:lnTo>
                    <a:pt x="16384" y="4819"/>
                  </a:lnTo>
                  <a:lnTo>
                    <a:pt x="16384" y="5783"/>
                  </a:lnTo>
                  <a:lnTo>
                    <a:pt x="16384" y="6746"/>
                  </a:lnTo>
                  <a:lnTo>
                    <a:pt x="15214" y="6746"/>
                  </a:lnTo>
                  <a:lnTo>
                    <a:pt x="15214" y="7710"/>
                  </a:lnTo>
                  <a:lnTo>
                    <a:pt x="14043" y="7710"/>
                  </a:lnTo>
                  <a:lnTo>
                    <a:pt x="12873" y="7710"/>
                  </a:lnTo>
                  <a:lnTo>
                    <a:pt x="12873" y="8674"/>
                  </a:lnTo>
                  <a:lnTo>
                    <a:pt x="11703" y="8674"/>
                  </a:lnTo>
                  <a:lnTo>
                    <a:pt x="10533" y="8674"/>
                  </a:lnTo>
                  <a:lnTo>
                    <a:pt x="10533" y="9638"/>
                  </a:lnTo>
                  <a:lnTo>
                    <a:pt x="9362" y="9638"/>
                  </a:lnTo>
                  <a:lnTo>
                    <a:pt x="9362" y="10601"/>
                  </a:lnTo>
                  <a:lnTo>
                    <a:pt x="8192" y="10601"/>
                  </a:lnTo>
                  <a:lnTo>
                    <a:pt x="7022" y="10601"/>
                  </a:lnTo>
                  <a:lnTo>
                    <a:pt x="7022" y="11565"/>
                  </a:lnTo>
                  <a:lnTo>
                    <a:pt x="8192" y="11565"/>
                  </a:lnTo>
                  <a:lnTo>
                    <a:pt x="9362" y="11565"/>
                  </a:lnTo>
                  <a:lnTo>
                    <a:pt x="9362" y="10601"/>
                  </a:lnTo>
                  <a:lnTo>
                    <a:pt x="10533" y="10601"/>
                  </a:lnTo>
                  <a:lnTo>
                    <a:pt x="11703" y="10601"/>
                  </a:lnTo>
                  <a:lnTo>
                    <a:pt x="12873" y="10601"/>
                  </a:lnTo>
                  <a:lnTo>
                    <a:pt x="14043" y="10601"/>
                  </a:lnTo>
                  <a:lnTo>
                    <a:pt x="14043" y="11565"/>
                  </a:lnTo>
                  <a:lnTo>
                    <a:pt x="15214" y="11565"/>
                  </a:lnTo>
                  <a:lnTo>
                    <a:pt x="15214" y="12529"/>
                  </a:lnTo>
                  <a:lnTo>
                    <a:pt x="14043" y="12529"/>
                  </a:lnTo>
                  <a:lnTo>
                    <a:pt x="14043" y="13493"/>
                  </a:lnTo>
                  <a:lnTo>
                    <a:pt x="14043" y="14456"/>
                  </a:lnTo>
                  <a:lnTo>
                    <a:pt x="12873" y="14456"/>
                  </a:lnTo>
                  <a:lnTo>
                    <a:pt x="12873" y="15420"/>
                  </a:lnTo>
                  <a:lnTo>
                    <a:pt x="11703" y="15420"/>
                  </a:lnTo>
                  <a:lnTo>
                    <a:pt x="11703" y="16384"/>
                  </a:lnTo>
                  <a:lnTo>
                    <a:pt x="10533" y="16384"/>
                  </a:lnTo>
                  <a:lnTo>
                    <a:pt x="10533" y="15420"/>
                  </a:lnTo>
                  <a:lnTo>
                    <a:pt x="9362" y="15420"/>
                  </a:lnTo>
                  <a:lnTo>
                    <a:pt x="8192" y="15420"/>
                  </a:lnTo>
                  <a:lnTo>
                    <a:pt x="7022" y="15420"/>
                  </a:lnTo>
                  <a:lnTo>
                    <a:pt x="5851" y="15420"/>
                  </a:lnTo>
                  <a:lnTo>
                    <a:pt x="5851" y="16384"/>
                  </a:lnTo>
                  <a:lnTo>
                    <a:pt x="4681" y="16384"/>
                  </a:lnTo>
                  <a:lnTo>
                    <a:pt x="3511" y="16384"/>
                  </a:lnTo>
                  <a:lnTo>
                    <a:pt x="2341" y="16384"/>
                  </a:lnTo>
                  <a:lnTo>
                    <a:pt x="1170" y="16384"/>
                  </a:lnTo>
                  <a:lnTo>
                    <a:pt x="0" y="16384"/>
                  </a:lnTo>
                  <a:lnTo>
                    <a:pt x="0" y="15420"/>
                  </a:lnTo>
                  <a:lnTo>
                    <a:pt x="0" y="14456"/>
                  </a:lnTo>
                  <a:lnTo>
                    <a:pt x="0" y="13493"/>
                  </a:lnTo>
                  <a:lnTo>
                    <a:pt x="0" y="12529"/>
                  </a:lnTo>
                  <a:lnTo>
                    <a:pt x="1170" y="12529"/>
                  </a:lnTo>
                  <a:lnTo>
                    <a:pt x="1170" y="11565"/>
                  </a:lnTo>
                  <a:lnTo>
                    <a:pt x="2341" y="11565"/>
                  </a:lnTo>
                  <a:lnTo>
                    <a:pt x="2341" y="10601"/>
                  </a:lnTo>
                  <a:lnTo>
                    <a:pt x="2341" y="9638"/>
                  </a:lnTo>
                  <a:lnTo>
                    <a:pt x="2341" y="8674"/>
                  </a:lnTo>
                  <a:lnTo>
                    <a:pt x="3511" y="8674"/>
                  </a:lnTo>
                  <a:lnTo>
                    <a:pt x="3511" y="7710"/>
                  </a:lnTo>
                  <a:lnTo>
                    <a:pt x="3511" y="6746"/>
                  </a:lnTo>
                  <a:lnTo>
                    <a:pt x="3511" y="5783"/>
                  </a:lnTo>
                  <a:lnTo>
                    <a:pt x="3511" y="4819"/>
                  </a:lnTo>
                  <a:lnTo>
                    <a:pt x="3511" y="3855"/>
                  </a:lnTo>
                  <a:lnTo>
                    <a:pt x="4681" y="3855"/>
                  </a:lnTo>
                  <a:lnTo>
                    <a:pt x="5851" y="3855"/>
                  </a:lnTo>
                  <a:lnTo>
                    <a:pt x="5851" y="2891"/>
                  </a:lnTo>
                  <a:lnTo>
                    <a:pt x="7022" y="2891"/>
                  </a:lnTo>
                  <a:lnTo>
                    <a:pt x="7022" y="1928"/>
                  </a:lnTo>
                  <a:lnTo>
                    <a:pt x="8192" y="1928"/>
                  </a:lnTo>
                  <a:lnTo>
                    <a:pt x="9362" y="1928"/>
                  </a:lnTo>
                  <a:lnTo>
                    <a:pt x="9362" y="964"/>
                  </a:lnTo>
                  <a:lnTo>
                    <a:pt x="10533" y="964"/>
                  </a:lnTo>
                  <a:lnTo>
                    <a:pt x="10533" y="0"/>
                  </a:lnTo>
                  <a:lnTo>
                    <a:pt x="11703" y="0"/>
                  </a:lnTo>
                  <a:lnTo>
                    <a:pt x="12873" y="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0" name="Drawing 234" descr="White marble"/>
            <p:cNvSpPr>
              <a:spLocks noChangeAspect="1"/>
            </p:cNvSpPr>
            <p:nvPr/>
          </p:nvSpPr>
          <p:spPr bwMode="auto">
            <a:xfrm>
              <a:off x="1605" y="2429"/>
              <a:ext cx="102" cy="48"/>
            </a:xfrm>
            <a:custGeom>
              <a:avLst/>
              <a:gdLst/>
              <a:ahLst/>
              <a:cxnLst>
                <a:cxn ang="0">
                  <a:pos x="910" y="16384"/>
                </a:cxn>
                <a:cxn ang="0">
                  <a:pos x="5461" y="15019"/>
                </a:cxn>
                <a:cxn ang="0">
                  <a:pos x="8192" y="15019"/>
                </a:cxn>
                <a:cxn ang="0">
                  <a:pos x="12743" y="13653"/>
                </a:cxn>
                <a:cxn ang="0">
                  <a:pos x="15474" y="13653"/>
                </a:cxn>
                <a:cxn ang="0">
                  <a:pos x="16384" y="13653"/>
                </a:cxn>
                <a:cxn ang="0">
                  <a:pos x="15474" y="13653"/>
                </a:cxn>
                <a:cxn ang="0">
                  <a:pos x="15474" y="9557"/>
                </a:cxn>
                <a:cxn ang="0">
                  <a:pos x="14564" y="2731"/>
                </a:cxn>
                <a:cxn ang="0">
                  <a:pos x="16384" y="0"/>
                </a:cxn>
                <a:cxn ang="0">
                  <a:pos x="14564" y="0"/>
                </a:cxn>
                <a:cxn ang="0">
                  <a:pos x="10012" y="0"/>
                </a:cxn>
                <a:cxn ang="0">
                  <a:pos x="7282" y="0"/>
                </a:cxn>
                <a:cxn ang="0">
                  <a:pos x="4551" y="0"/>
                </a:cxn>
                <a:cxn ang="0">
                  <a:pos x="3641" y="0"/>
                </a:cxn>
                <a:cxn ang="0">
                  <a:pos x="2731" y="1365"/>
                </a:cxn>
                <a:cxn ang="0">
                  <a:pos x="2731" y="2731"/>
                </a:cxn>
                <a:cxn ang="0">
                  <a:pos x="1820" y="5461"/>
                </a:cxn>
                <a:cxn ang="0">
                  <a:pos x="910" y="8192"/>
                </a:cxn>
                <a:cxn ang="0">
                  <a:pos x="910" y="9557"/>
                </a:cxn>
                <a:cxn ang="0">
                  <a:pos x="0" y="12288"/>
                </a:cxn>
                <a:cxn ang="0">
                  <a:pos x="1820" y="15019"/>
                </a:cxn>
                <a:cxn ang="0">
                  <a:pos x="1820" y="16384"/>
                </a:cxn>
                <a:cxn ang="0">
                  <a:pos x="910" y="16384"/>
                </a:cxn>
              </a:cxnLst>
              <a:rect l="0" t="0" r="r" b="b"/>
              <a:pathLst>
                <a:path w="16384" h="16384">
                  <a:moveTo>
                    <a:pt x="910" y="16384"/>
                  </a:moveTo>
                  <a:lnTo>
                    <a:pt x="5461" y="15019"/>
                  </a:lnTo>
                  <a:lnTo>
                    <a:pt x="8192" y="15019"/>
                  </a:lnTo>
                  <a:lnTo>
                    <a:pt x="12743" y="13653"/>
                  </a:lnTo>
                  <a:lnTo>
                    <a:pt x="15474" y="13653"/>
                  </a:lnTo>
                  <a:lnTo>
                    <a:pt x="16384" y="13653"/>
                  </a:lnTo>
                  <a:lnTo>
                    <a:pt x="15474" y="13653"/>
                  </a:lnTo>
                  <a:lnTo>
                    <a:pt x="15474" y="9557"/>
                  </a:lnTo>
                  <a:lnTo>
                    <a:pt x="14564" y="2731"/>
                  </a:lnTo>
                  <a:lnTo>
                    <a:pt x="16384" y="0"/>
                  </a:lnTo>
                  <a:lnTo>
                    <a:pt x="14564" y="0"/>
                  </a:lnTo>
                  <a:lnTo>
                    <a:pt x="10012" y="0"/>
                  </a:lnTo>
                  <a:lnTo>
                    <a:pt x="7282" y="0"/>
                  </a:lnTo>
                  <a:lnTo>
                    <a:pt x="4551" y="0"/>
                  </a:lnTo>
                  <a:lnTo>
                    <a:pt x="3641" y="0"/>
                  </a:lnTo>
                  <a:lnTo>
                    <a:pt x="2731" y="1365"/>
                  </a:lnTo>
                  <a:lnTo>
                    <a:pt x="2731" y="2731"/>
                  </a:lnTo>
                  <a:lnTo>
                    <a:pt x="1820" y="5461"/>
                  </a:lnTo>
                  <a:lnTo>
                    <a:pt x="910" y="8192"/>
                  </a:lnTo>
                  <a:lnTo>
                    <a:pt x="910" y="9557"/>
                  </a:lnTo>
                  <a:lnTo>
                    <a:pt x="0" y="12288"/>
                  </a:lnTo>
                  <a:lnTo>
                    <a:pt x="1820" y="15019"/>
                  </a:lnTo>
                  <a:lnTo>
                    <a:pt x="1820" y="16384"/>
                  </a:lnTo>
                  <a:lnTo>
                    <a:pt x="910"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1" name="Drawing 235" descr="White marble"/>
            <p:cNvSpPr>
              <a:spLocks noChangeAspect="1"/>
            </p:cNvSpPr>
            <p:nvPr/>
          </p:nvSpPr>
          <p:spPr bwMode="auto">
            <a:xfrm>
              <a:off x="1554" y="2368"/>
              <a:ext cx="30" cy="21"/>
            </a:xfrm>
            <a:custGeom>
              <a:avLst/>
              <a:gdLst/>
              <a:ahLst/>
              <a:cxnLst>
                <a:cxn ang="0">
                  <a:pos x="16384" y="6554"/>
                </a:cxn>
                <a:cxn ang="0">
                  <a:pos x="16384" y="9830"/>
                </a:cxn>
                <a:cxn ang="0">
                  <a:pos x="13107" y="13107"/>
                </a:cxn>
                <a:cxn ang="0">
                  <a:pos x="13107" y="16384"/>
                </a:cxn>
                <a:cxn ang="0">
                  <a:pos x="9830" y="16384"/>
                </a:cxn>
                <a:cxn ang="0">
                  <a:pos x="6554" y="16384"/>
                </a:cxn>
                <a:cxn ang="0">
                  <a:pos x="3277" y="16384"/>
                </a:cxn>
                <a:cxn ang="0">
                  <a:pos x="0" y="16384"/>
                </a:cxn>
                <a:cxn ang="0">
                  <a:pos x="0" y="13107"/>
                </a:cxn>
                <a:cxn ang="0">
                  <a:pos x="3277" y="9830"/>
                </a:cxn>
                <a:cxn ang="0">
                  <a:pos x="3277" y="6554"/>
                </a:cxn>
                <a:cxn ang="0">
                  <a:pos x="6554" y="3277"/>
                </a:cxn>
                <a:cxn ang="0">
                  <a:pos x="6554" y="0"/>
                </a:cxn>
                <a:cxn ang="0">
                  <a:pos x="9830" y="0"/>
                </a:cxn>
                <a:cxn ang="0">
                  <a:pos x="13107" y="0"/>
                </a:cxn>
                <a:cxn ang="0">
                  <a:pos x="13107" y="3277"/>
                </a:cxn>
                <a:cxn ang="0">
                  <a:pos x="16384" y="3277"/>
                </a:cxn>
                <a:cxn ang="0">
                  <a:pos x="16384" y="6554"/>
                </a:cxn>
              </a:cxnLst>
              <a:rect l="0" t="0" r="r" b="b"/>
              <a:pathLst>
                <a:path w="16384" h="16384">
                  <a:moveTo>
                    <a:pt x="16384" y="6554"/>
                  </a:moveTo>
                  <a:lnTo>
                    <a:pt x="16384" y="9830"/>
                  </a:lnTo>
                  <a:lnTo>
                    <a:pt x="13107" y="13107"/>
                  </a:lnTo>
                  <a:lnTo>
                    <a:pt x="13107" y="16384"/>
                  </a:lnTo>
                  <a:lnTo>
                    <a:pt x="9830" y="16384"/>
                  </a:lnTo>
                  <a:lnTo>
                    <a:pt x="6554" y="16384"/>
                  </a:lnTo>
                  <a:lnTo>
                    <a:pt x="3277" y="16384"/>
                  </a:lnTo>
                  <a:lnTo>
                    <a:pt x="0" y="16384"/>
                  </a:lnTo>
                  <a:lnTo>
                    <a:pt x="0" y="13107"/>
                  </a:lnTo>
                  <a:lnTo>
                    <a:pt x="3277" y="9830"/>
                  </a:lnTo>
                  <a:lnTo>
                    <a:pt x="3277" y="6554"/>
                  </a:lnTo>
                  <a:lnTo>
                    <a:pt x="6554" y="3277"/>
                  </a:lnTo>
                  <a:lnTo>
                    <a:pt x="6554" y="0"/>
                  </a:lnTo>
                  <a:lnTo>
                    <a:pt x="9830" y="0"/>
                  </a:lnTo>
                  <a:lnTo>
                    <a:pt x="13107" y="0"/>
                  </a:lnTo>
                  <a:lnTo>
                    <a:pt x="13107" y="3277"/>
                  </a:lnTo>
                  <a:lnTo>
                    <a:pt x="16384" y="3277"/>
                  </a:lnTo>
                  <a:lnTo>
                    <a:pt x="16384" y="655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2" name="Drawing 241"/>
            <p:cNvSpPr>
              <a:spLocks noChangeAspect="1"/>
            </p:cNvSpPr>
            <p:nvPr/>
          </p:nvSpPr>
          <p:spPr bwMode="auto">
            <a:xfrm>
              <a:off x="2845" y="1824"/>
              <a:ext cx="789" cy="556"/>
            </a:xfrm>
            <a:custGeom>
              <a:avLst/>
              <a:gdLst/>
              <a:ahLst/>
              <a:cxnLst>
                <a:cxn ang="0">
                  <a:pos x="10608" y="5740"/>
                </a:cxn>
                <a:cxn ang="0">
                  <a:pos x="10137" y="5382"/>
                </a:cxn>
                <a:cxn ang="0">
                  <a:pos x="9783" y="4903"/>
                </a:cxn>
                <a:cxn ang="0">
                  <a:pos x="9312" y="4544"/>
                </a:cxn>
                <a:cxn ang="0">
                  <a:pos x="8958" y="4066"/>
                </a:cxn>
                <a:cxn ang="0">
                  <a:pos x="8369" y="3707"/>
                </a:cxn>
                <a:cxn ang="0">
                  <a:pos x="7779" y="3588"/>
                </a:cxn>
                <a:cxn ang="0">
                  <a:pos x="7544" y="2990"/>
                </a:cxn>
                <a:cxn ang="0">
                  <a:pos x="7308" y="3349"/>
                </a:cxn>
                <a:cxn ang="0">
                  <a:pos x="6954" y="2870"/>
                </a:cxn>
                <a:cxn ang="0">
                  <a:pos x="6719" y="2272"/>
                </a:cxn>
                <a:cxn ang="0">
                  <a:pos x="6601" y="1555"/>
                </a:cxn>
                <a:cxn ang="0">
                  <a:pos x="6365" y="957"/>
                </a:cxn>
                <a:cxn ang="0">
                  <a:pos x="6129" y="359"/>
                </a:cxn>
                <a:cxn ang="0">
                  <a:pos x="5776" y="478"/>
                </a:cxn>
                <a:cxn ang="0">
                  <a:pos x="4597" y="1196"/>
                </a:cxn>
                <a:cxn ang="0">
                  <a:pos x="4125" y="2392"/>
                </a:cxn>
                <a:cxn ang="0">
                  <a:pos x="3772" y="4664"/>
                </a:cxn>
                <a:cxn ang="0">
                  <a:pos x="2947" y="6219"/>
                </a:cxn>
                <a:cxn ang="0">
                  <a:pos x="2004" y="8132"/>
                </a:cxn>
                <a:cxn ang="0">
                  <a:pos x="1414" y="8969"/>
                </a:cxn>
                <a:cxn ang="0">
                  <a:pos x="1061" y="10883"/>
                </a:cxn>
                <a:cxn ang="0">
                  <a:pos x="118" y="11361"/>
                </a:cxn>
                <a:cxn ang="0">
                  <a:pos x="943" y="11840"/>
                </a:cxn>
                <a:cxn ang="0">
                  <a:pos x="2004" y="13035"/>
                </a:cxn>
                <a:cxn ang="0">
                  <a:pos x="2947" y="14231"/>
                </a:cxn>
                <a:cxn ang="0">
                  <a:pos x="3654" y="15188"/>
                </a:cxn>
                <a:cxn ang="0">
                  <a:pos x="6011" y="16264"/>
                </a:cxn>
                <a:cxn ang="0">
                  <a:pos x="8840" y="15786"/>
                </a:cxn>
                <a:cxn ang="0">
                  <a:pos x="10019" y="15786"/>
                </a:cxn>
                <a:cxn ang="0">
                  <a:pos x="10726" y="15547"/>
                </a:cxn>
                <a:cxn ang="0">
                  <a:pos x="11198" y="15188"/>
                </a:cxn>
                <a:cxn ang="0">
                  <a:pos x="11669" y="14829"/>
                </a:cxn>
                <a:cxn ang="0">
                  <a:pos x="12376" y="14710"/>
                </a:cxn>
                <a:cxn ang="0">
                  <a:pos x="13201" y="14710"/>
                </a:cxn>
                <a:cxn ang="0">
                  <a:pos x="13555" y="14231"/>
                </a:cxn>
                <a:cxn ang="0">
                  <a:pos x="14027" y="13873"/>
                </a:cxn>
                <a:cxn ang="0">
                  <a:pos x="14380" y="13394"/>
                </a:cxn>
                <a:cxn ang="0">
                  <a:pos x="14852" y="13035"/>
                </a:cxn>
                <a:cxn ang="0">
                  <a:pos x="15205" y="12557"/>
                </a:cxn>
                <a:cxn ang="0">
                  <a:pos x="15677" y="12198"/>
                </a:cxn>
                <a:cxn ang="0">
                  <a:pos x="16148" y="11720"/>
                </a:cxn>
                <a:cxn ang="0">
                  <a:pos x="16148" y="11361"/>
                </a:cxn>
                <a:cxn ang="0">
                  <a:pos x="15323" y="11361"/>
                </a:cxn>
                <a:cxn ang="0">
                  <a:pos x="14616" y="11122"/>
                </a:cxn>
                <a:cxn ang="0">
                  <a:pos x="14027" y="10883"/>
                </a:cxn>
                <a:cxn ang="0">
                  <a:pos x="13319" y="10644"/>
                </a:cxn>
                <a:cxn ang="0">
                  <a:pos x="12730" y="10404"/>
                </a:cxn>
                <a:cxn ang="0">
                  <a:pos x="12141" y="10165"/>
                </a:cxn>
                <a:cxn ang="0">
                  <a:pos x="11669" y="9806"/>
                </a:cxn>
                <a:cxn ang="0">
                  <a:pos x="11198" y="9448"/>
                </a:cxn>
                <a:cxn ang="0">
                  <a:pos x="10844" y="8969"/>
                </a:cxn>
                <a:cxn ang="0">
                  <a:pos x="10844" y="8252"/>
                </a:cxn>
                <a:cxn ang="0">
                  <a:pos x="10255" y="8013"/>
                </a:cxn>
                <a:cxn ang="0">
                  <a:pos x="9665" y="8013"/>
                </a:cxn>
                <a:cxn ang="0">
                  <a:pos x="9901" y="7415"/>
                </a:cxn>
                <a:cxn ang="0">
                  <a:pos x="10019" y="6697"/>
                </a:cxn>
                <a:cxn ang="0">
                  <a:pos x="10490" y="6338"/>
                </a:cxn>
              </a:cxnLst>
              <a:rect l="0" t="0" r="r" b="b"/>
              <a:pathLst>
                <a:path w="16384" h="16384">
                  <a:moveTo>
                    <a:pt x="10962" y="6099"/>
                  </a:moveTo>
                  <a:lnTo>
                    <a:pt x="10962" y="5980"/>
                  </a:lnTo>
                  <a:lnTo>
                    <a:pt x="10844" y="5980"/>
                  </a:lnTo>
                  <a:lnTo>
                    <a:pt x="10726" y="5980"/>
                  </a:lnTo>
                  <a:lnTo>
                    <a:pt x="10608" y="5980"/>
                  </a:lnTo>
                  <a:lnTo>
                    <a:pt x="10608" y="5860"/>
                  </a:lnTo>
                  <a:lnTo>
                    <a:pt x="10608" y="5740"/>
                  </a:lnTo>
                  <a:lnTo>
                    <a:pt x="10490" y="5740"/>
                  </a:lnTo>
                  <a:lnTo>
                    <a:pt x="10490" y="5621"/>
                  </a:lnTo>
                  <a:lnTo>
                    <a:pt x="10373" y="5621"/>
                  </a:lnTo>
                  <a:lnTo>
                    <a:pt x="10255" y="5621"/>
                  </a:lnTo>
                  <a:lnTo>
                    <a:pt x="10255" y="5501"/>
                  </a:lnTo>
                  <a:lnTo>
                    <a:pt x="10255" y="5382"/>
                  </a:lnTo>
                  <a:lnTo>
                    <a:pt x="10137" y="5382"/>
                  </a:lnTo>
                  <a:lnTo>
                    <a:pt x="10137" y="5262"/>
                  </a:lnTo>
                  <a:lnTo>
                    <a:pt x="10019" y="5262"/>
                  </a:lnTo>
                  <a:lnTo>
                    <a:pt x="10019" y="5142"/>
                  </a:lnTo>
                  <a:lnTo>
                    <a:pt x="9901" y="5142"/>
                  </a:lnTo>
                  <a:lnTo>
                    <a:pt x="9901" y="5023"/>
                  </a:lnTo>
                  <a:lnTo>
                    <a:pt x="9783" y="5023"/>
                  </a:lnTo>
                  <a:lnTo>
                    <a:pt x="9783" y="4903"/>
                  </a:lnTo>
                  <a:lnTo>
                    <a:pt x="9665" y="4903"/>
                  </a:lnTo>
                  <a:lnTo>
                    <a:pt x="9548" y="4903"/>
                  </a:lnTo>
                  <a:lnTo>
                    <a:pt x="9548" y="4784"/>
                  </a:lnTo>
                  <a:lnTo>
                    <a:pt x="9430" y="4784"/>
                  </a:lnTo>
                  <a:lnTo>
                    <a:pt x="9430" y="4664"/>
                  </a:lnTo>
                  <a:lnTo>
                    <a:pt x="9430" y="4544"/>
                  </a:lnTo>
                  <a:lnTo>
                    <a:pt x="9312" y="4544"/>
                  </a:lnTo>
                  <a:lnTo>
                    <a:pt x="9312" y="4425"/>
                  </a:lnTo>
                  <a:lnTo>
                    <a:pt x="9194" y="4425"/>
                  </a:lnTo>
                  <a:lnTo>
                    <a:pt x="9194" y="4305"/>
                  </a:lnTo>
                  <a:lnTo>
                    <a:pt x="9076" y="4305"/>
                  </a:lnTo>
                  <a:lnTo>
                    <a:pt x="9076" y="4186"/>
                  </a:lnTo>
                  <a:lnTo>
                    <a:pt x="9076" y="4066"/>
                  </a:lnTo>
                  <a:lnTo>
                    <a:pt x="8958" y="4066"/>
                  </a:lnTo>
                  <a:lnTo>
                    <a:pt x="8840" y="3947"/>
                  </a:lnTo>
                  <a:lnTo>
                    <a:pt x="8722" y="3947"/>
                  </a:lnTo>
                  <a:lnTo>
                    <a:pt x="8605" y="3947"/>
                  </a:lnTo>
                  <a:lnTo>
                    <a:pt x="8487" y="3947"/>
                  </a:lnTo>
                  <a:lnTo>
                    <a:pt x="8487" y="3827"/>
                  </a:lnTo>
                  <a:lnTo>
                    <a:pt x="8369" y="3827"/>
                  </a:lnTo>
                  <a:lnTo>
                    <a:pt x="8369" y="3707"/>
                  </a:lnTo>
                  <a:lnTo>
                    <a:pt x="8251" y="3707"/>
                  </a:lnTo>
                  <a:lnTo>
                    <a:pt x="8251" y="3588"/>
                  </a:lnTo>
                  <a:lnTo>
                    <a:pt x="8133" y="3588"/>
                  </a:lnTo>
                  <a:lnTo>
                    <a:pt x="8015" y="3588"/>
                  </a:lnTo>
                  <a:lnTo>
                    <a:pt x="8015" y="3707"/>
                  </a:lnTo>
                  <a:lnTo>
                    <a:pt x="7897" y="3707"/>
                  </a:lnTo>
                  <a:lnTo>
                    <a:pt x="7779" y="3588"/>
                  </a:lnTo>
                  <a:lnTo>
                    <a:pt x="7779" y="3468"/>
                  </a:lnTo>
                  <a:lnTo>
                    <a:pt x="7662" y="3468"/>
                  </a:lnTo>
                  <a:lnTo>
                    <a:pt x="7662" y="3349"/>
                  </a:lnTo>
                  <a:lnTo>
                    <a:pt x="7662" y="3229"/>
                  </a:lnTo>
                  <a:lnTo>
                    <a:pt x="7662" y="3109"/>
                  </a:lnTo>
                  <a:lnTo>
                    <a:pt x="7544" y="3109"/>
                  </a:lnTo>
                  <a:lnTo>
                    <a:pt x="7544" y="2990"/>
                  </a:lnTo>
                  <a:lnTo>
                    <a:pt x="7426" y="2990"/>
                  </a:lnTo>
                  <a:lnTo>
                    <a:pt x="7426" y="3109"/>
                  </a:lnTo>
                  <a:lnTo>
                    <a:pt x="7426" y="3229"/>
                  </a:lnTo>
                  <a:lnTo>
                    <a:pt x="7426" y="3349"/>
                  </a:lnTo>
                  <a:lnTo>
                    <a:pt x="7426" y="3468"/>
                  </a:lnTo>
                  <a:lnTo>
                    <a:pt x="7308" y="3468"/>
                  </a:lnTo>
                  <a:lnTo>
                    <a:pt x="7308" y="3349"/>
                  </a:lnTo>
                  <a:lnTo>
                    <a:pt x="7308" y="3229"/>
                  </a:lnTo>
                  <a:lnTo>
                    <a:pt x="7190" y="3229"/>
                  </a:lnTo>
                  <a:lnTo>
                    <a:pt x="7190" y="3109"/>
                  </a:lnTo>
                  <a:lnTo>
                    <a:pt x="7190" y="2990"/>
                  </a:lnTo>
                  <a:lnTo>
                    <a:pt x="7190" y="2870"/>
                  </a:lnTo>
                  <a:lnTo>
                    <a:pt x="7072" y="2870"/>
                  </a:lnTo>
                  <a:lnTo>
                    <a:pt x="6954" y="2870"/>
                  </a:lnTo>
                  <a:lnTo>
                    <a:pt x="6954" y="2751"/>
                  </a:lnTo>
                  <a:lnTo>
                    <a:pt x="6954" y="2631"/>
                  </a:lnTo>
                  <a:lnTo>
                    <a:pt x="6836" y="2631"/>
                  </a:lnTo>
                  <a:lnTo>
                    <a:pt x="6836" y="2511"/>
                  </a:lnTo>
                  <a:lnTo>
                    <a:pt x="6719" y="2511"/>
                  </a:lnTo>
                  <a:lnTo>
                    <a:pt x="6719" y="2392"/>
                  </a:lnTo>
                  <a:lnTo>
                    <a:pt x="6719" y="2272"/>
                  </a:lnTo>
                  <a:lnTo>
                    <a:pt x="6719" y="2153"/>
                  </a:lnTo>
                  <a:lnTo>
                    <a:pt x="6601" y="2153"/>
                  </a:lnTo>
                  <a:lnTo>
                    <a:pt x="6601" y="2033"/>
                  </a:lnTo>
                  <a:lnTo>
                    <a:pt x="6601" y="1913"/>
                  </a:lnTo>
                  <a:lnTo>
                    <a:pt x="6601" y="1794"/>
                  </a:lnTo>
                  <a:lnTo>
                    <a:pt x="6601" y="1674"/>
                  </a:lnTo>
                  <a:lnTo>
                    <a:pt x="6601" y="1555"/>
                  </a:lnTo>
                  <a:lnTo>
                    <a:pt x="6601" y="1435"/>
                  </a:lnTo>
                  <a:lnTo>
                    <a:pt x="6483" y="1435"/>
                  </a:lnTo>
                  <a:lnTo>
                    <a:pt x="6483" y="1316"/>
                  </a:lnTo>
                  <a:lnTo>
                    <a:pt x="6483" y="1196"/>
                  </a:lnTo>
                  <a:lnTo>
                    <a:pt x="6483" y="1076"/>
                  </a:lnTo>
                  <a:lnTo>
                    <a:pt x="6365" y="1076"/>
                  </a:lnTo>
                  <a:lnTo>
                    <a:pt x="6365" y="957"/>
                  </a:lnTo>
                  <a:lnTo>
                    <a:pt x="6365" y="837"/>
                  </a:lnTo>
                  <a:lnTo>
                    <a:pt x="6365" y="718"/>
                  </a:lnTo>
                  <a:lnTo>
                    <a:pt x="6365" y="598"/>
                  </a:lnTo>
                  <a:lnTo>
                    <a:pt x="6247" y="598"/>
                  </a:lnTo>
                  <a:lnTo>
                    <a:pt x="6247" y="478"/>
                  </a:lnTo>
                  <a:lnTo>
                    <a:pt x="6247" y="359"/>
                  </a:lnTo>
                  <a:lnTo>
                    <a:pt x="6129" y="359"/>
                  </a:lnTo>
                  <a:lnTo>
                    <a:pt x="6129" y="239"/>
                  </a:lnTo>
                  <a:lnTo>
                    <a:pt x="6129" y="120"/>
                  </a:lnTo>
                  <a:lnTo>
                    <a:pt x="6011" y="120"/>
                  </a:lnTo>
                  <a:lnTo>
                    <a:pt x="6011" y="0"/>
                  </a:lnTo>
                  <a:lnTo>
                    <a:pt x="5894" y="0"/>
                  </a:lnTo>
                  <a:lnTo>
                    <a:pt x="5894" y="239"/>
                  </a:lnTo>
                  <a:lnTo>
                    <a:pt x="5776" y="478"/>
                  </a:lnTo>
                  <a:lnTo>
                    <a:pt x="5658" y="598"/>
                  </a:lnTo>
                  <a:lnTo>
                    <a:pt x="5540" y="598"/>
                  </a:lnTo>
                  <a:lnTo>
                    <a:pt x="5304" y="718"/>
                  </a:lnTo>
                  <a:lnTo>
                    <a:pt x="5186" y="837"/>
                  </a:lnTo>
                  <a:lnTo>
                    <a:pt x="4951" y="837"/>
                  </a:lnTo>
                  <a:lnTo>
                    <a:pt x="4833" y="1076"/>
                  </a:lnTo>
                  <a:lnTo>
                    <a:pt x="4597" y="1196"/>
                  </a:lnTo>
                  <a:lnTo>
                    <a:pt x="4361" y="1196"/>
                  </a:lnTo>
                  <a:lnTo>
                    <a:pt x="4361" y="1316"/>
                  </a:lnTo>
                  <a:lnTo>
                    <a:pt x="4243" y="1555"/>
                  </a:lnTo>
                  <a:lnTo>
                    <a:pt x="4243" y="1794"/>
                  </a:lnTo>
                  <a:lnTo>
                    <a:pt x="4243" y="1913"/>
                  </a:lnTo>
                  <a:lnTo>
                    <a:pt x="4243" y="2153"/>
                  </a:lnTo>
                  <a:lnTo>
                    <a:pt x="4125" y="2392"/>
                  </a:lnTo>
                  <a:lnTo>
                    <a:pt x="4008" y="2751"/>
                  </a:lnTo>
                  <a:lnTo>
                    <a:pt x="4008" y="2990"/>
                  </a:lnTo>
                  <a:lnTo>
                    <a:pt x="3772" y="3349"/>
                  </a:lnTo>
                  <a:lnTo>
                    <a:pt x="3772" y="3707"/>
                  </a:lnTo>
                  <a:lnTo>
                    <a:pt x="3772" y="4066"/>
                  </a:lnTo>
                  <a:lnTo>
                    <a:pt x="3772" y="4425"/>
                  </a:lnTo>
                  <a:lnTo>
                    <a:pt x="3772" y="4664"/>
                  </a:lnTo>
                  <a:lnTo>
                    <a:pt x="3772" y="4903"/>
                  </a:lnTo>
                  <a:lnTo>
                    <a:pt x="3654" y="5262"/>
                  </a:lnTo>
                  <a:lnTo>
                    <a:pt x="3536" y="5621"/>
                  </a:lnTo>
                  <a:lnTo>
                    <a:pt x="3418" y="5860"/>
                  </a:lnTo>
                  <a:lnTo>
                    <a:pt x="3300" y="5980"/>
                  </a:lnTo>
                  <a:lnTo>
                    <a:pt x="3183" y="6099"/>
                  </a:lnTo>
                  <a:lnTo>
                    <a:pt x="2947" y="6219"/>
                  </a:lnTo>
                  <a:lnTo>
                    <a:pt x="2711" y="6578"/>
                  </a:lnTo>
                  <a:lnTo>
                    <a:pt x="2475" y="6936"/>
                  </a:lnTo>
                  <a:lnTo>
                    <a:pt x="2240" y="7295"/>
                  </a:lnTo>
                  <a:lnTo>
                    <a:pt x="2240" y="7534"/>
                  </a:lnTo>
                  <a:lnTo>
                    <a:pt x="2122" y="7773"/>
                  </a:lnTo>
                  <a:lnTo>
                    <a:pt x="2122" y="8013"/>
                  </a:lnTo>
                  <a:lnTo>
                    <a:pt x="2004" y="8132"/>
                  </a:lnTo>
                  <a:lnTo>
                    <a:pt x="1768" y="8132"/>
                  </a:lnTo>
                  <a:lnTo>
                    <a:pt x="1650" y="8252"/>
                  </a:lnTo>
                  <a:lnTo>
                    <a:pt x="1414" y="8491"/>
                  </a:lnTo>
                  <a:lnTo>
                    <a:pt x="1414" y="8611"/>
                  </a:lnTo>
                  <a:lnTo>
                    <a:pt x="1297" y="8611"/>
                  </a:lnTo>
                  <a:lnTo>
                    <a:pt x="1297" y="8850"/>
                  </a:lnTo>
                  <a:lnTo>
                    <a:pt x="1414" y="8969"/>
                  </a:lnTo>
                  <a:lnTo>
                    <a:pt x="1297" y="9209"/>
                  </a:lnTo>
                  <a:lnTo>
                    <a:pt x="1297" y="9448"/>
                  </a:lnTo>
                  <a:lnTo>
                    <a:pt x="1297" y="9806"/>
                  </a:lnTo>
                  <a:lnTo>
                    <a:pt x="1297" y="10165"/>
                  </a:lnTo>
                  <a:lnTo>
                    <a:pt x="1297" y="10404"/>
                  </a:lnTo>
                  <a:lnTo>
                    <a:pt x="1179" y="10763"/>
                  </a:lnTo>
                  <a:lnTo>
                    <a:pt x="1061" y="10883"/>
                  </a:lnTo>
                  <a:lnTo>
                    <a:pt x="825" y="11002"/>
                  </a:lnTo>
                  <a:lnTo>
                    <a:pt x="707" y="10883"/>
                  </a:lnTo>
                  <a:lnTo>
                    <a:pt x="471" y="10883"/>
                  </a:lnTo>
                  <a:lnTo>
                    <a:pt x="236" y="11002"/>
                  </a:lnTo>
                  <a:lnTo>
                    <a:pt x="236" y="11122"/>
                  </a:lnTo>
                  <a:lnTo>
                    <a:pt x="236" y="11242"/>
                  </a:lnTo>
                  <a:lnTo>
                    <a:pt x="118" y="11361"/>
                  </a:lnTo>
                  <a:lnTo>
                    <a:pt x="0" y="11481"/>
                  </a:lnTo>
                  <a:lnTo>
                    <a:pt x="118" y="11600"/>
                  </a:lnTo>
                  <a:lnTo>
                    <a:pt x="236" y="11600"/>
                  </a:lnTo>
                  <a:lnTo>
                    <a:pt x="354" y="11720"/>
                  </a:lnTo>
                  <a:lnTo>
                    <a:pt x="589" y="11720"/>
                  </a:lnTo>
                  <a:lnTo>
                    <a:pt x="825" y="11720"/>
                  </a:lnTo>
                  <a:lnTo>
                    <a:pt x="943" y="11840"/>
                  </a:lnTo>
                  <a:lnTo>
                    <a:pt x="1179" y="12079"/>
                  </a:lnTo>
                  <a:lnTo>
                    <a:pt x="1179" y="12318"/>
                  </a:lnTo>
                  <a:lnTo>
                    <a:pt x="1297" y="12437"/>
                  </a:lnTo>
                  <a:lnTo>
                    <a:pt x="1414" y="12557"/>
                  </a:lnTo>
                  <a:lnTo>
                    <a:pt x="1650" y="12796"/>
                  </a:lnTo>
                  <a:lnTo>
                    <a:pt x="1886" y="12916"/>
                  </a:lnTo>
                  <a:lnTo>
                    <a:pt x="2004" y="13035"/>
                  </a:lnTo>
                  <a:lnTo>
                    <a:pt x="2004" y="13394"/>
                  </a:lnTo>
                  <a:lnTo>
                    <a:pt x="2122" y="13633"/>
                  </a:lnTo>
                  <a:lnTo>
                    <a:pt x="2240" y="13873"/>
                  </a:lnTo>
                  <a:lnTo>
                    <a:pt x="2357" y="14112"/>
                  </a:lnTo>
                  <a:lnTo>
                    <a:pt x="2475" y="14231"/>
                  </a:lnTo>
                  <a:lnTo>
                    <a:pt x="2829" y="14231"/>
                  </a:lnTo>
                  <a:lnTo>
                    <a:pt x="2947" y="14231"/>
                  </a:lnTo>
                  <a:lnTo>
                    <a:pt x="3183" y="14351"/>
                  </a:lnTo>
                  <a:lnTo>
                    <a:pt x="3183" y="14590"/>
                  </a:lnTo>
                  <a:lnTo>
                    <a:pt x="3065" y="14710"/>
                  </a:lnTo>
                  <a:lnTo>
                    <a:pt x="3065" y="15188"/>
                  </a:lnTo>
                  <a:lnTo>
                    <a:pt x="3418" y="15308"/>
                  </a:lnTo>
                  <a:lnTo>
                    <a:pt x="3536" y="15308"/>
                  </a:lnTo>
                  <a:lnTo>
                    <a:pt x="3654" y="15188"/>
                  </a:lnTo>
                  <a:lnTo>
                    <a:pt x="4008" y="15308"/>
                  </a:lnTo>
                  <a:lnTo>
                    <a:pt x="4361" y="15427"/>
                  </a:lnTo>
                  <a:lnTo>
                    <a:pt x="4715" y="15666"/>
                  </a:lnTo>
                  <a:lnTo>
                    <a:pt x="5068" y="15906"/>
                  </a:lnTo>
                  <a:lnTo>
                    <a:pt x="5304" y="16145"/>
                  </a:lnTo>
                  <a:lnTo>
                    <a:pt x="5658" y="16264"/>
                  </a:lnTo>
                  <a:lnTo>
                    <a:pt x="6011" y="16264"/>
                  </a:lnTo>
                  <a:lnTo>
                    <a:pt x="6483" y="16384"/>
                  </a:lnTo>
                  <a:lnTo>
                    <a:pt x="6954" y="16384"/>
                  </a:lnTo>
                  <a:lnTo>
                    <a:pt x="7426" y="16145"/>
                  </a:lnTo>
                  <a:lnTo>
                    <a:pt x="7779" y="15786"/>
                  </a:lnTo>
                  <a:lnTo>
                    <a:pt x="8133" y="15666"/>
                  </a:lnTo>
                  <a:lnTo>
                    <a:pt x="8487" y="15666"/>
                  </a:lnTo>
                  <a:lnTo>
                    <a:pt x="8840" y="15786"/>
                  </a:lnTo>
                  <a:lnTo>
                    <a:pt x="9194" y="15906"/>
                  </a:lnTo>
                  <a:lnTo>
                    <a:pt x="9430" y="15906"/>
                  </a:lnTo>
                  <a:lnTo>
                    <a:pt x="9665" y="15906"/>
                  </a:lnTo>
                  <a:lnTo>
                    <a:pt x="9783" y="15906"/>
                  </a:lnTo>
                  <a:lnTo>
                    <a:pt x="9783" y="15786"/>
                  </a:lnTo>
                  <a:lnTo>
                    <a:pt x="9901" y="15786"/>
                  </a:lnTo>
                  <a:lnTo>
                    <a:pt x="10019" y="15786"/>
                  </a:lnTo>
                  <a:lnTo>
                    <a:pt x="10019" y="15666"/>
                  </a:lnTo>
                  <a:lnTo>
                    <a:pt x="10137" y="15666"/>
                  </a:lnTo>
                  <a:lnTo>
                    <a:pt x="10255" y="15666"/>
                  </a:lnTo>
                  <a:lnTo>
                    <a:pt x="10373" y="15547"/>
                  </a:lnTo>
                  <a:lnTo>
                    <a:pt x="10490" y="15547"/>
                  </a:lnTo>
                  <a:lnTo>
                    <a:pt x="10608" y="15547"/>
                  </a:lnTo>
                  <a:lnTo>
                    <a:pt x="10726" y="15547"/>
                  </a:lnTo>
                  <a:lnTo>
                    <a:pt x="10726" y="15427"/>
                  </a:lnTo>
                  <a:lnTo>
                    <a:pt x="10844" y="15427"/>
                  </a:lnTo>
                  <a:lnTo>
                    <a:pt x="10844" y="15308"/>
                  </a:lnTo>
                  <a:lnTo>
                    <a:pt x="10962" y="15308"/>
                  </a:lnTo>
                  <a:lnTo>
                    <a:pt x="10962" y="15188"/>
                  </a:lnTo>
                  <a:lnTo>
                    <a:pt x="11080" y="15188"/>
                  </a:lnTo>
                  <a:lnTo>
                    <a:pt x="11198" y="15188"/>
                  </a:lnTo>
                  <a:lnTo>
                    <a:pt x="11198" y="15068"/>
                  </a:lnTo>
                  <a:lnTo>
                    <a:pt x="11316" y="15068"/>
                  </a:lnTo>
                  <a:lnTo>
                    <a:pt x="11316" y="14949"/>
                  </a:lnTo>
                  <a:lnTo>
                    <a:pt x="11433" y="14949"/>
                  </a:lnTo>
                  <a:lnTo>
                    <a:pt x="11551" y="14949"/>
                  </a:lnTo>
                  <a:lnTo>
                    <a:pt x="11669" y="14949"/>
                  </a:lnTo>
                  <a:lnTo>
                    <a:pt x="11669" y="14829"/>
                  </a:lnTo>
                  <a:lnTo>
                    <a:pt x="11787" y="14829"/>
                  </a:lnTo>
                  <a:lnTo>
                    <a:pt x="11905" y="14829"/>
                  </a:lnTo>
                  <a:lnTo>
                    <a:pt x="11905" y="14710"/>
                  </a:lnTo>
                  <a:lnTo>
                    <a:pt x="12023" y="14710"/>
                  </a:lnTo>
                  <a:lnTo>
                    <a:pt x="12141" y="14710"/>
                  </a:lnTo>
                  <a:lnTo>
                    <a:pt x="12259" y="14710"/>
                  </a:lnTo>
                  <a:lnTo>
                    <a:pt x="12376" y="14710"/>
                  </a:lnTo>
                  <a:lnTo>
                    <a:pt x="12494" y="14710"/>
                  </a:lnTo>
                  <a:lnTo>
                    <a:pt x="12612" y="14710"/>
                  </a:lnTo>
                  <a:lnTo>
                    <a:pt x="12730" y="14710"/>
                  </a:lnTo>
                  <a:lnTo>
                    <a:pt x="12848" y="14710"/>
                  </a:lnTo>
                  <a:lnTo>
                    <a:pt x="12966" y="14710"/>
                  </a:lnTo>
                  <a:lnTo>
                    <a:pt x="13084" y="14710"/>
                  </a:lnTo>
                  <a:lnTo>
                    <a:pt x="13201" y="14710"/>
                  </a:lnTo>
                  <a:lnTo>
                    <a:pt x="13201" y="14590"/>
                  </a:lnTo>
                  <a:lnTo>
                    <a:pt x="13319" y="14590"/>
                  </a:lnTo>
                  <a:lnTo>
                    <a:pt x="13319" y="14471"/>
                  </a:lnTo>
                  <a:lnTo>
                    <a:pt x="13437" y="14471"/>
                  </a:lnTo>
                  <a:lnTo>
                    <a:pt x="13437" y="14351"/>
                  </a:lnTo>
                  <a:lnTo>
                    <a:pt x="13555" y="14351"/>
                  </a:lnTo>
                  <a:lnTo>
                    <a:pt x="13555" y="14231"/>
                  </a:lnTo>
                  <a:lnTo>
                    <a:pt x="13673" y="14231"/>
                  </a:lnTo>
                  <a:lnTo>
                    <a:pt x="13673" y="14112"/>
                  </a:lnTo>
                  <a:lnTo>
                    <a:pt x="13791" y="14112"/>
                  </a:lnTo>
                  <a:lnTo>
                    <a:pt x="13791" y="13992"/>
                  </a:lnTo>
                  <a:lnTo>
                    <a:pt x="13909" y="13992"/>
                  </a:lnTo>
                  <a:lnTo>
                    <a:pt x="13909" y="13873"/>
                  </a:lnTo>
                  <a:lnTo>
                    <a:pt x="14027" y="13873"/>
                  </a:lnTo>
                  <a:lnTo>
                    <a:pt x="14027" y="13753"/>
                  </a:lnTo>
                  <a:lnTo>
                    <a:pt x="14144" y="13753"/>
                  </a:lnTo>
                  <a:lnTo>
                    <a:pt x="14144" y="13633"/>
                  </a:lnTo>
                  <a:lnTo>
                    <a:pt x="14262" y="13633"/>
                  </a:lnTo>
                  <a:lnTo>
                    <a:pt x="14262" y="13514"/>
                  </a:lnTo>
                  <a:lnTo>
                    <a:pt x="14380" y="13514"/>
                  </a:lnTo>
                  <a:lnTo>
                    <a:pt x="14380" y="13394"/>
                  </a:lnTo>
                  <a:lnTo>
                    <a:pt x="14498" y="13394"/>
                  </a:lnTo>
                  <a:lnTo>
                    <a:pt x="14498" y="13275"/>
                  </a:lnTo>
                  <a:lnTo>
                    <a:pt x="14616" y="13275"/>
                  </a:lnTo>
                  <a:lnTo>
                    <a:pt x="14616" y="13155"/>
                  </a:lnTo>
                  <a:lnTo>
                    <a:pt x="14734" y="13155"/>
                  </a:lnTo>
                  <a:lnTo>
                    <a:pt x="14734" y="13035"/>
                  </a:lnTo>
                  <a:lnTo>
                    <a:pt x="14852" y="13035"/>
                  </a:lnTo>
                  <a:lnTo>
                    <a:pt x="14852" y="12916"/>
                  </a:lnTo>
                  <a:lnTo>
                    <a:pt x="14970" y="12916"/>
                  </a:lnTo>
                  <a:lnTo>
                    <a:pt x="14970" y="12796"/>
                  </a:lnTo>
                  <a:lnTo>
                    <a:pt x="15087" y="12796"/>
                  </a:lnTo>
                  <a:lnTo>
                    <a:pt x="15087" y="12677"/>
                  </a:lnTo>
                  <a:lnTo>
                    <a:pt x="15205" y="12677"/>
                  </a:lnTo>
                  <a:lnTo>
                    <a:pt x="15205" y="12557"/>
                  </a:lnTo>
                  <a:lnTo>
                    <a:pt x="15323" y="12557"/>
                  </a:lnTo>
                  <a:lnTo>
                    <a:pt x="15323" y="12437"/>
                  </a:lnTo>
                  <a:lnTo>
                    <a:pt x="15441" y="12437"/>
                  </a:lnTo>
                  <a:lnTo>
                    <a:pt x="15441" y="12318"/>
                  </a:lnTo>
                  <a:lnTo>
                    <a:pt x="15559" y="12318"/>
                  </a:lnTo>
                  <a:lnTo>
                    <a:pt x="15559" y="12198"/>
                  </a:lnTo>
                  <a:lnTo>
                    <a:pt x="15677" y="12198"/>
                  </a:lnTo>
                  <a:lnTo>
                    <a:pt x="15677" y="12079"/>
                  </a:lnTo>
                  <a:lnTo>
                    <a:pt x="15795" y="12079"/>
                  </a:lnTo>
                  <a:lnTo>
                    <a:pt x="15795" y="11959"/>
                  </a:lnTo>
                  <a:lnTo>
                    <a:pt x="15913" y="11959"/>
                  </a:lnTo>
                  <a:lnTo>
                    <a:pt x="15913" y="11840"/>
                  </a:lnTo>
                  <a:lnTo>
                    <a:pt x="16030" y="11840"/>
                  </a:lnTo>
                  <a:lnTo>
                    <a:pt x="16148" y="11720"/>
                  </a:lnTo>
                  <a:lnTo>
                    <a:pt x="16148" y="11600"/>
                  </a:lnTo>
                  <a:lnTo>
                    <a:pt x="16266" y="11600"/>
                  </a:lnTo>
                  <a:lnTo>
                    <a:pt x="16266" y="11481"/>
                  </a:lnTo>
                  <a:lnTo>
                    <a:pt x="16384" y="11481"/>
                  </a:lnTo>
                  <a:lnTo>
                    <a:pt x="16384" y="11361"/>
                  </a:lnTo>
                  <a:lnTo>
                    <a:pt x="16266" y="11361"/>
                  </a:lnTo>
                  <a:lnTo>
                    <a:pt x="16148" y="11361"/>
                  </a:lnTo>
                  <a:lnTo>
                    <a:pt x="16030" y="11361"/>
                  </a:lnTo>
                  <a:lnTo>
                    <a:pt x="15913" y="11361"/>
                  </a:lnTo>
                  <a:lnTo>
                    <a:pt x="15795" y="11361"/>
                  </a:lnTo>
                  <a:lnTo>
                    <a:pt x="15677" y="11361"/>
                  </a:lnTo>
                  <a:lnTo>
                    <a:pt x="15559" y="11361"/>
                  </a:lnTo>
                  <a:lnTo>
                    <a:pt x="15441" y="11361"/>
                  </a:lnTo>
                  <a:lnTo>
                    <a:pt x="15323" y="11361"/>
                  </a:lnTo>
                  <a:lnTo>
                    <a:pt x="15205" y="11361"/>
                  </a:lnTo>
                  <a:lnTo>
                    <a:pt x="15087" y="11361"/>
                  </a:lnTo>
                  <a:lnTo>
                    <a:pt x="15087" y="11242"/>
                  </a:lnTo>
                  <a:lnTo>
                    <a:pt x="14970" y="11242"/>
                  </a:lnTo>
                  <a:lnTo>
                    <a:pt x="14852" y="11242"/>
                  </a:lnTo>
                  <a:lnTo>
                    <a:pt x="14734" y="11122"/>
                  </a:lnTo>
                  <a:lnTo>
                    <a:pt x="14616" y="11122"/>
                  </a:lnTo>
                  <a:lnTo>
                    <a:pt x="14498" y="11122"/>
                  </a:lnTo>
                  <a:lnTo>
                    <a:pt x="14498" y="11002"/>
                  </a:lnTo>
                  <a:lnTo>
                    <a:pt x="14380" y="11002"/>
                  </a:lnTo>
                  <a:lnTo>
                    <a:pt x="14262" y="11002"/>
                  </a:lnTo>
                  <a:lnTo>
                    <a:pt x="14144" y="11002"/>
                  </a:lnTo>
                  <a:lnTo>
                    <a:pt x="14144" y="10883"/>
                  </a:lnTo>
                  <a:lnTo>
                    <a:pt x="14027" y="10883"/>
                  </a:lnTo>
                  <a:lnTo>
                    <a:pt x="13909" y="10883"/>
                  </a:lnTo>
                  <a:lnTo>
                    <a:pt x="13791" y="10883"/>
                  </a:lnTo>
                  <a:lnTo>
                    <a:pt x="13791" y="10763"/>
                  </a:lnTo>
                  <a:lnTo>
                    <a:pt x="13673" y="10763"/>
                  </a:lnTo>
                  <a:lnTo>
                    <a:pt x="13555" y="10763"/>
                  </a:lnTo>
                  <a:lnTo>
                    <a:pt x="13437" y="10644"/>
                  </a:lnTo>
                  <a:lnTo>
                    <a:pt x="13319" y="10644"/>
                  </a:lnTo>
                  <a:lnTo>
                    <a:pt x="13201" y="10644"/>
                  </a:lnTo>
                  <a:lnTo>
                    <a:pt x="13201" y="10524"/>
                  </a:lnTo>
                  <a:lnTo>
                    <a:pt x="13084" y="10524"/>
                  </a:lnTo>
                  <a:lnTo>
                    <a:pt x="12966" y="10524"/>
                  </a:lnTo>
                  <a:lnTo>
                    <a:pt x="12848" y="10524"/>
                  </a:lnTo>
                  <a:lnTo>
                    <a:pt x="12848" y="10404"/>
                  </a:lnTo>
                  <a:lnTo>
                    <a:pt x="12730" y="10404"/>
                  </a:lnTo>
                  <a:lnTo>
                    <a:pt x="12612" y="10404"/>
                  </a:lnTo>
                  <a:lnTo>
                    <a:pt x="12494" y="10404"/>
                  </a:lnTo>
                  <a:lnTo>
                    <a:pt x="12494" y="10285"/>
                  </a:lnTo>
                  <a:lnTo>
                    <a:pt x="12376" y="10285"/>
                  </a:lnTo>
                  <a:lnTo>
                    <a:pt x="12259" y="10285"/>
                  </a:lnTo>
                  <a:lnTo>
                    <a:pt x="12141" y="10285"/>
                  </a:lnTo>
                  <a:lnTo>
                    <a:pt x="12141" y="10165"/>
                  </a:lnTo>
                  <a:lnTo>
                    <a:pt x="12023" y="10165"/>
                  </a:lnTo>
                  <a:lnTo>
                    <a:pt x="12023" y="10046"/>
                  </a:lnTo>
                  <a:lnTo>
                    <a:pt x="11905" y="10046"/>
                  </a:lnTo>
                  <a:lnTo>
                    <a:pt x="11905" y="9926"/>
                  </a:lnTo>
                  <a:lnTo>
                    <a:pt x="11787" y="9926"/>
                  </a:lnTo>
                  <a:lnTo>
                    <a:pt x="11669" y="9926"/>
                  </a:lnTo>
                  <a:lnTo>
                    <a:pt x="11669" y="9806"/>
                  </a:lnTo>
                  <a:lnTo>
                    <a:pt x="11551" y="9806"/>
                  </a:lnTo>
                  <a:lnTo>
                    <a:pt x="11551" y="9687"/>
                  </a:lnTo>
                  <a:lnTo>
                    <a:pt x="11433" y="9687"/>
                  </a:lnTo>
                  <a:lnTo>
                    <a:pt x="11433" y="9567"/>
                  </a:lnTo>
                  <a:lnTo>
                    <a:pt x="11316" y="9567"/>
                  </a:lnTo>
                  <a:lnTo>
                    <a:pt x="11316" y="9448"/>
                  </a:lnTo>
                  <a:lnTo>
                    <a:pt x="11198" y="9448"/>
                  </a:lnTo>
                  <a:lnTo>
                    <a:pt x="11198" y="9328"/>
                  </a:lnTo>
                  <a:lnTo>
                    <a:pt x="11198" y="9209"/>
                  </a:lnTo>
                  <a:lnTo>
                    <a:pt x="11080" y="9209"/>
                  </a:lnTo>
                  <a:lnTo>
                    <a:pt x="11080" y="9089"/>
                  </a:lnTo>
                  <a:lnTo>
                    <a:pt x="10962" y="9089"/>
                  </a:lnTo>
                  <a:lnTo>
                    <a:pt x="10962" y="8969"/>
                  </a:lnTo>
                  <a:lnTo>
                    <a:pt x="10844" y="8969"/>
                  </a:lnTo>
                  <a:lnTo>
                    <a:pt x="10844" y="8850"/>
                  </a:lnTo>
                  <a:lnTo>
                    <a:pt x="10726" y="8730"/>
                  </a:lnTo>
                  <a:lnTo>
                    <a:pt x="10726" y="8611"/>
                  </a:lnTo>
                  <a:lnTo>
                    <a:pt x="10726" y="8491"/>
                  </a:lnTo>
                  <a:lnTo>
                    <a:pt x="10726" y="8371"/>
                  </a:lnTo>
                  <a:lnTo>
                    <a:pt x="10726" y="8252"/>
                  </a:lnTo>
                  <a:lnTo>
                    <a:pt x="10844" y="8252"/>
                  </a:lnTo>
                  <a:lnTo>
                    <a:pt x="10844" y="8132"/>
                  </a:lnTo>
                  <a:lnTo>
                    <a:pt x="10726" y="8132"/>
                  </a:lnTo>
                  <a:lnTo>
                    <a:pt x="10726" y="8013"/>
                  </a:lnTo>
                  <a:lnTo>
                    <a:pt x="10608" y="8013"/>
                  </a:lnTo>
                  <a:lnTo>
                    <a:pt x="10490" y="8013"/>
                  </a:lnTo>
                  <a:lnTo>
                    <a:pt x="10373" y="8013"/>
                  </a:lnTo>
                  <a:lnTo>
                    <a:pt x="10255" y="8013"/>
                  </a:lnTo>
                  <a:lnTo>
                    <a:pt x="10255" y="8132"/>
                  </a:lnTo>
                  <a:lnTo>
                    <a:pt x="10137" y="8132"/>
                  </a:lnTo>
                  <a:lnTo>
                    <a:pt x="10019" y="8132"/>
                  </a:lnTo>
                  <a:lnTo>
                    <a:pt x="9901" y="8132"/>
                  </a:lnTo>
                  <a:lnTo>
                    <a:pt x="9783" y="8132"/>
                  </a:lnTo>
                  <a:lnTo>
                    <a:pt x="9665" y="8132"/>
                  </a:lnTo>
                  <a:lnTo>
                    <a:pt x="9665" y="8013"/>
                  </a:lnTo>
                  <a:lnTo>
                    <a:pt x="9665" y="7893"/>
                  </a:lnTo>
                  <a:lnTo>
                    <a:pt x="9665" y="7773"/>
                  </a:lnTo>
                  <a:lnTo>
                    <a:pt x="9665" y="7654"/>
                  </a:lnTo>
                  <a:lnTo>
                    <a:pt x="9783" y="7654"/>
                  </a:lnTo>
                  <a:lnTo>
                    <a:pt x="9783" y="7534"/>
                  </a:lnTo>
                  <a:lnTo>
                    <a:pt x="9901" y="7534"/>
                  </a:lnTo>
                  <a:lnTo>
                    <a:pt x="9901" y="7415"/>
                  </a:lnTo>
                  <a:lnTo>
                    <a:pt x="9901" y="7295"/>
                  </a:lnTo>
                  <a:lnTo>
                    <a:pt x="9901" y="7175"/>
                  </a:lnTo>
                  <a:lnTo>
                    <a:pt x="10019" y="7175"/>
                  </a:lnTo>
                  <a:lnTo>
                    <a:pt x="10019" y="7056"/>
                  </a:lnTo>
                  <a:lnTo>
                    <a:pt x="10019" y="6936"/>
                  </a:lnTo>
                  <a:lnTo>
                    <a:pt x="10019" y="6817"/>
                  </a:lnTo>
                  <a:lnTo>
                    <a:pt x="10019" y="6697"/>
                  </a:lnTo>
                  <a:lnTo>
                    <a:pt x="10019" y="6578"/>
                  </a:lnTo>
                  <a:lnTo>
                    <a:pt x="10137" y="6578"/>
                  </a:lnTo>
                  <a:lnTo>
                    <a:pt x="10255" y="6578"/>
                  </a:lnTo>
                  <a:lnTo>
                    <a:pt x="10255" y="6458"/>
                  </a:lnTo>
                  <a:lnTo>
                    <a:pt x="10373" y="6458"/>
                  </a:lnTo>
                  <a:lnTo>
                    <a:pt x="10373" y="6338"/>
                  </a:lnTo>
                  <a:lnTo>
                    <a:pt x="10490" y="6338"/>
                  </a:lnTo>
                  <a:lnTo>
                    <a:pt x="10608" y="6338"/>
                  </a:lnTo>
                  <a:lnTo>
                    <a:pt x="10608" y="6219"/>
                  </a:lnTo>
                  <a:lnTo>
                    <a:pt x="10726" y="6219"/>
                  </a:lnTo>
                  <a:lnTo>
                    <a:pt x="10726" y="6099"/>
                  </a:lnTo>
                  <a:lnTo>
                    <a:pt x="10844" y="6099"/>
                  </a:lnTo>
                  <a:lnTo>
                    <a:pt x="10962" y="6099"/>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3" name="Line 35" descr="White marble"/>
            <p:cNvSpPr>
              <a:spLocks noChangeAspect="1" noChangeShapeType="1"/>
            </p:cNvSpPr>
            <p:nvPr/>
          </p:nvSpPr>
          <p:spPr bwMode="auto">
            <a:xfrm>
              <a:off x="3226" y="1942"/>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44" name="Line 36" descr="White marble"/>
            <p:cNvSpPr>
              <a:spLocks noChangeAspect="1" noChangeShapeType="1"/>
            </p:cNvSpPr>
            <p:nvPr/>
          </p:nvSpPr>
          <p:spPr bwMode="auto">
            <a:xfrm>
              <a:off x="3219" y="1937"/>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45" name="Line 37" descr="White marble"/>
            <p:cNvSpPr>
              <a:spLocks noChangeAspect="1" noChangeShapeType="1"/>
            </p:cNvSpPr>
            <p:nvPr/>
          </p:nvSpPr>
          <p:spPr bwMode="auto">
            <a:xfrm>
              <a:off x="3201" y="1892"/>
              <a:ext cx="0" cy="0"/>
            </a:xfrm>
            <a:prstGeom prst="line">
              <a:avLst/>
            </a:prstGeom>
            <a:noFill/>
            <a:ln w="3175">
              <a:solidFill>
                <a:srgbClr val="000000"/>
              </a:solidFill>
              <a:round/>
              <a:headEnd/>
              <a:tailEnd/>
            </a:ln>
            <a:effectLst>
              <a:outerShdw dist="35921" dir="2700000" algn="ctr" rotWithShape="0">
                <a:srgbClr val="333333">
                  <a:alpha val="50000"/>
                </a:srgbClr>
              </a:outerShdw>
            </a:effectLst>
          </p:spPr>
          <p:txBody>
            <a:bodyPr/>
            <a:lstStyle/>
            <a:p>
              <a:endParaRPr lang="en-US"/>
            </a:p>
          </p:txBody>
        </p:sp>
        <p:sp>
          <p:nvSpPr>
            <p:cNvPr id="1220646" name="Drawing 245" descr="White marble"/>
            <p:cNvSpPr>
              <a:spLocks noChangeAspect="1"/>
            </p:cNvSpPr>
            <p:nvPr/>
          </p:nvSpPr>
          <p:spPr bwMode="auto">
            <a:xfrm>
              <a:off x="3209" y="1900"/>
              <a:ext cx="6" cy="7"/>
            </a:xfrm>
            <a:custGeom>
              <a:avLst/>
              <a:gdLst/>
              <a:ahLst/>
              <a:cxnLst>
                <a:cxn ang="0">
                  <a:pos x="16384" y="8192"/>
                </a:cxn>
                <a:cxn ang="0">
                  <a:pos x="0" y="8192"/>
                </a:cxn>
                <a:cxn ang="0">
                  <a:pos x="16384" y="8192"/>
                </a:cxn>
                <a:cxn ang="0">
                  <a:pos x="16384" y="16384"/>
                </a:cxn>
                <a:cxn ang="0">
                  <a:pos x="16384" y="8192"/>
                </a:cxn>
                <a:cxn ang="0">
                  <a:pos x="16384" y="0"/>
                </a:cxn>
                <a:cxn ang="0">
                  <a:pos x="0" y="0"/>
                </a:cxn>
                <a:cxn ang="0">
                  <a:pos x="16384" y="0"/>
                </a:cxn>
                <a:cxn ang="0">
                  <a:pos x="16384" y="8192"/>
                </a:cxn>
              </a:cxnLst>
              <a:rect l="0" t="0" r="r" b="b"/>
              <a:pathLst>
                <a:path w="16384" h="16384">
                  <a:moveTo>
                    <a:pt x="16384" y="8192"/>
                  </a:moveTo>
                  <a:lnTo>
                    <a:pt x="0" y="8192"/>
                  </a:lnTo>
                  <a:lnTo>
                    <a:pt x="16384" y="8192"/>
                  </a:lnTo>
                  <a:lnTo>
                    <a:pt x="16384" y="16384"/>
                  </a:lnTo>
                  <a:lnTo>
                    <a:pt x="16384" y="8192"/>
                  </a:lnTo>
                  <a:lnTo>
                    <a:pt x="16384" y="0"/>
                  </a:lnTo>
                  <a:lnTo>
                    <a:pt x="0" y="0"/>
                  </a:lnTo>
                  <a:lnTo>
                    <a:pt x="16384" y="0"/>
                  </a:lnTo>
                  <a:lnTo>
                    <a:pt x="16384" y="8192"/>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7" name="Drawing 246" descr="White marble"/>
            <p:cNvSpPr>
              <a:spLocks noChangeAspect="1"/>
            </p:cNvSpPr>
            <p:nvPr/>
          </p:nvSpPr>
          <p:spPr bwMode="auto">
            <a:xfrm>
              <a:off x="3201" y="1913"/>
              <a:ext cx="29" cy="12"/>
            </a:xfrm>
            <a:custGeom>
              <a:avLst/>
              <a:gdLst/>
              <a:ahLst/>
              <a:cxnLst>
                <a:cxn ang="0">
                  <a:pos x="9830" y="5461"/>
                </a:cxn>
                <a:cxn ang="0">
                  <a:pos x="9830" y="10923"/>
                </a:cxn>
                <a:cxn ang="0">
                  <a:pos x="9830" y="5461"/>
                </a:cxn>
                <a:cxn ang="0">
                  <a:pos x="9830" y="0"/>
                </a:cxn>
                <a:cxn ang="0">
                  <a:pos x="6554" y="0"/>
                </a:cxn>
                <a:cxn ang="0">
                  <a:pos x="3277" y="0"/>
                </a:cxn>
                <a:cxn ang="0">
                  <a:pos x="0" y="0"/>
                </a:cxn>
                <a:cxn ang="0">
                  <a:pos x="0" y="5461"/>
                </a:cxn>
                <a:cxn ang="0">
                  <a:pos x="3277" y="5461"/>
                </a:cxn>
                <a:cxn ang="0">
                  <a:pos x="6554" y="5461"/>
                </a:cxn>
                <a:cxn ang="0">
                  <a:pos x="6554" y="10923"/>
                </a:cxn>
                <a:cxn ang="0">
                  <a:pos x="3277" y="10923"/>
                </a:cxn>
                <a:cxn ang="0">
                  <a:pos x="3277" y="5461"/>
                </a:cxn>
                <a:cxn ang="0">
                  <a:pos x="3277" y="10923"/>
                </a:cxn>
                <a:cxn ang="0">
                  <a:pos x="6554" y="10923"/>
                </a:cxn>
                <a:cxn ang="0">
                  <a:pos x="9830" y="10923"/>
                </a:cxn>
                <a:cxn ang="0">
                  <a:pos x="13107" y="10923"/>
                </a:cxn>
                <a:cxn ang="0">
                  <a:pos x="13107" y="16384"/>
                </a:cxn>
                <a:cxn ang="0">
                  <a:pos x="16384" y="16384"/>
                </a:cxn>
                <a:cxn ang="0">
                  <a:pos x="16384" y="10923"/>
                </a:cxn>
                <a:cxn ang="0">
                  <a:pos x="13107" y="10923"/>
                </a:cxn>
                <a:cxn ang="0">
                  <a:pos x="13107" y="5461"/>
                </a:cxn>
                <a:cxn ang="0">
                  <a:pos x="9830" y="5461"/>
                </a:cxn>
              </a:cxnLst>
              <a:rect l="0" t="0" r="r" b="b"/>
              <a:pathLst>
                <a:path w="16384" h="16384">
                  <a:moveTo>
                    <a:pt x="9830" y="5461"/>
                  </a:moveTo>
                  <a:lnTo>
                    <a:pt x="9830" y="10923"/>
                  </a:lnTo>
                  <a:lnTo>
                    <a:pt x="9830" y="5461"/>
                  </a:lnTo>
                  <a:lnTo>
                    <a:pt x="9830" y="0"/>
                  </a:lnTo>
                  <a:lnTo>
                    <a:pt x="6554" y="0"/>
                  </a:lnTo>
                  <a:lnTo>
                    <a:pt x="3277" y="0"/>
                  </a:lnTo>
                  <a:lnTo>
                    <a:pt x="0" y="0"/>
                  </a:lnTo>
                  <a:lnTo>
                    <a:pt x="0" y="5461"/>
                  </a:lnTo>
                  <a:lnTo>
                    <a:pt x="3277" y="5461"/>
                  </a:lnTo>
                  <a:lnTo>
                    <a:pt x="6554" y="5461"/>
                  </a:lnTo>
                  <a:lnTo>
                    <a:pt x="6554" y="10923"/>
                  </a:lnTo>
                  <a:lnTo>
                    <a:pt x="3277" y="10923"/>
                  </a:lnTo>
                  <a:lnTo>
                    <a:pt x="3277" y="5461"/>
                  </a:lnTo>
                  <a:lnTo>
                    <a:pt x="3277" y="10923"/>
                  </a:lnTo>
                  <a:lnTo>
                    <a:pt x="6554" y="10923"/>
                  </a:lnTo>
                  <a:lnTo>
                    <a:pt x="9830" y="10923"/>
                  </a:lnTo>
                  <a:lnTo>
                    <a:pt x="13107" y="10923"/>
                  </a:lnTo>
                  <a:lnTo>
                    <a:pt x="13107" y="16384"/>
                  </a:lnTo>
                  <a:lnTo>
                    <a:pt x="16384" y="16384"/>
                  </a:lnTo>
                  <a:lnTo>
                    <a:pt x="16384" y="10923"/>
                  </a:lnTo>
                  <a:lnTo>
                    <a:pt x="13107" y="10923"/>
                  </a:lnTo>
                  <a:lnTo>
                    <a:pt x="13107" y="5461"/>
                  </a:lnTo>
                  <a:lnTo>
                    <a:pt x="9830" y="5461"/>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8" name="Gabon"/>
            <p:cNvSpPr>
              <a:spLocks noChangeAspect="1"/>
            </p:cNvSpPr>
            <p:nvPr/>
          </p:nvSpPr>
          <p:spPr bwMode="auto">
            <a:xfrm>
              <a:off x="1572" y="2425"/>
              <a:ext cx="293" cy="236"/>
            </a:xfrm>
            <a:custGeom>
              <a:avLst/>
              <a:gdLst/>
              <a:ahLst/>
              <a:cxnLst>
                <a:cxn ang="0">
                  <a:pos x="6932" y="15819"/>
                </a:cxn>
                <a:cxn ang="0">
                  <a:pos x="7877" y="15254"/>
                </a:cxn>
                <a:cxn ang="0">
                  <a:pos x="8507" y="14972"/>
                </a:cxn>
                <a:cxn ang="0">
                  <a:pos x="8192" y="13842"/>
                </a:cxn>
                <a:cxn ang="0">
                  <a:pos x="8507" y="12712"/>
                </a:cxn>
                <a:cxn ang="0">
                  <a:pos x="9767" y="12147"/>
                </a:cxn>
                <a:cxn ang="0">
                  <a:pos x="10713" y="11582"/>
                </a:cxn>
                <a:cxn ang="0">
                  <a:pos x="11658" y="11299"/>
                </a:cxn>
                <a:cxn ang="0">
                  <a:pos x="12918" y="11864"/>
                </a:cxn>
                <a:cxn ang="0">
                  <a:pos x="14178" y="12147"/>
                </a:cxn>
                <a:cxn ang="0">
                  <a:pos x="15439" y="12147"/>
                </a:cxn>
                <a:cxn ang="0">
                  <a:pos x="15754" y="10734"/>
                </a:cxn>
                <a:cxn ang="0">
                  <a:pos x="16069" y="9039"/>
                </a:cxn>
                <a:cxn ang="0">
                  <a:pos x="15754" y="7627"/>
                </a:cxn>
                <a:cxn ang="0">
                  <a:pos x="15439" y="6215"/>
                </a:cxn>
                <a:cxn ang="0">
                  <a:pos x="15754" y="4520"/>
                </a:cxn>
                <a:cxn ang="0">
                  <a:pos x="16384" y="2825"/>
                </a:cxn>
                <a:cxn ang="0">
                  <a:pos x="14809" y="2260"/>
                </a:cxn>
                <a:cxn ang="0">
                  <a:pos x="13863" y="2542"/>
                </a:cxn>
                <a:cxn ang="0">
                  <a:pos x="12918" y="2825"/>
                </a:cxn>
                <a:cxn ang="0">
                  <a:pos x="12918" y="1130"/>
                </a:cxn>
                <a:cxn ang="0">
                  <a:pos x="12603" y="282"/>
                </a:cxn>
                <a:cxn ang="0">
                  <a:pos x="10713" y="282"/>
                </a:cxn>
                <a:cxn ang="0">
                  <a:pos x="8822" y="282"/>
                </a:cxn>
                <a:cxn ang="0">
                  <a:pos x="7562" y="282"/>
                </a:cxn>
                <a:cxn ang="0">
                  <a:pos x="7247" y="2260"/>
                </a:cxn>
                <a:cxn ang="0">
                  <a:pos x="7562" y="3107"/>
                </a:cxn>
                <a:cxn ang="0">
                  <a:pos x="6302" y="3107"/>
                </a:cxn>
                <a:cxn ang="0">
                  <a:pos x="3781" y="3390"/>
                </a:cxn>
                <a:cxn ang="0">
                  <a:pos x="2206" y="3955"/>
                </a:cxn>
                <a:cxn ang="0">
                  <a:pos x="2206" y="4520"/>
                </a:cxn>
                <a:cxn ang="0">
                  <a:pos x="1890" y="4802"/>
                </a:cxn>
                <a:cxn ang="0">
                  <a:pos x="2206" y="5367"/>
                </a:cxn>
                <a:cxn ang="0">
                  <a:pos x="3151" y="5650"/>
                </a:cxn>
                <a:cxn ang="0">
                  <a:pos x="2521" y="5932"/>
                </a:cxn>
                <a:cxn ang="0">
                  <a:pos x="1890" y="5367"/>
                </a:cxn>
                <a:cxn ang="0">
                  <a:pos x="1575" y="6497"/>
                </a:cxn>
                <a:cxn ang="0">
                  <a:pos x="945" y="7627"/>
                </a:cxn>
                <a:cxn ang="0">
                  <a:pos x="315" y="8192"/>
                </a:cxn>
                <a:cxn ang="0">
                  <a:pos x="315" y="8474"/>
                </a:cxn>
                <a:cxn ang="0">
                  <a:pos x="945" y="9322"/>
                </a:cxn>
                <a:cxn ang="0">
                  <a:pos x="1260" y="10734"/>
                </a:cxn>
                <a:cxn ang="0">
                  <a:pos x="1890" y="11582"/>
                </a:cxn>
                <a:cxn ang="0">
                  <a:pos x="2836" y="12712"/>
                </a:cxn>
                <a:cxn ang="0">
                  <a:pos x="4096" y="13559"/>
                </a:cxn>
                <a:cxn ang="0">
                  <a:pos x="5356" y="14689"/>
                </a:cxn>
                <a:cxn ang="0">
                  <a:pos x="6617" y="15819"/>
                </a:cxn>
              </a:cxnLst>
              <a:rect l="0" t="0" r="r" b="b"/>
              <a:pathLst>
                <a:path w="16384" h="16384">
                  <a:moveTo>
                    <a:pt x="6932" y="16384"/>
                  </a:moveTo>
                  <a:lnTo>
                    <a:pt x="6932" y="15819"/>
                  </a:lnTo>
                  <a:lnTo>
                    <a:pt x="7247" y="15537"/>
                  </a:lnTo>
                  <a:lnTo>
                    <a:pt x="7877" y="15254"/>
                  </a:lnTo>
                  <a:lnTo>
                    <a:pt x="8507" y="15254"/>
                  </a:lnTo>
                  <a:lnTo>
                    <a:pt x="8507" y="14972"/>
                  </a:lnTo>
                  <a:lnTo>
                    <a:pt x="8507" y="14407"/>
                  </a:lnTo>
                  <a:lnTo>
                    <a:pt x="8192" y="13842"/>
                  </a:lnTo>
                  <a:lnTo>
                    <a:pt x="8192" y="13277"/>
                  </a:lnTo>
                  <a:lnTo>
                    <a:pt x="8507" y="12712"/>
                  </a:lnTo>
                  <a:lnTo>
                    <a:pt x="9137" y="12429"/>
                  </a:lnTo>
                  <a:lnTo>
                    <a:pt x="9767" y="12147"/>
                  </a:lnTo>
                  <a:lnTo>
                    <a:pt x="10398" y="11864"/>
                  </a:lnTo>
                  <a:lnTo>
                    <a:pt x="10713" y="11582"/>
                  </a:lnTo>
                  <a:lnTo>
                    <a:pt x="11343" y="11017"/>
                  </a:lnTo>
                  <a:lnTo>
                    <a:pt x="11658" y="11299"/>
                  </a:lnTo>
                  <a:lnTo>
                    <a:pt x="12288" y="11864"/>
                  </a:lnTo>
                  <a:lnTo>
                    <a:pt x="12918" y="11864"/>
                  </a:lnTo>
                  <a:lnTo>
                    <a:pt x="13548" y="11582"/>
                  </a:lnTo>
                  <a:lnTo>
                    <a:pt x="14178" y="12147"/>
                  </a:lnTo>
                  <a:lnTo>
                    <a:pt x="14494" y="12429"/>
                  </a:lnTo>
                  <a:lnTo>
                    <a:pt x="15439" y="12147"/>
                  </a:lnTo>
                  <a:lnTo>
                    <a:pt x="15754" y="11299"/>
                  </a:lnTo>
                  <a:lnTo>
                    <a:pt x="15754" y="10734"/>
                  </a:lnTo>
                  <a:lnTo>
                    <a:pt x="15754" y="9604"/>
                  </a:lnTo>
                  <a:lnTo>
                    <a:pt x="16069" y="9039"/>
                  </a:lnTo>
                  <a:lnTo>
                    <a:pt x="16069" y="8192"/>
                  </a:lnTo>
                  <a:lnTo>
                    <a:pt x="15754" y="7627"/>
                  </a:lnTo>
                  <a:lnTo>
                    <a:pt x="15439" y="6780"/>
                  </a:lnTo>
                  <a:lnTo>
                    <a:pt x="15439" y="6215"/>
                  </a:lnTo>
                  <a:lnTo>
                    <a:pt x="15439" y="5367"/>
                  </a:lnTo>
                  <a:lnTo>
                    <a:pt x="15754" y="4520"/>
                  </a:lnTo>
                  <a:lnTo>
                    <a:pt x="16384" y="3955"/>
                  </a:lnTo>
                  <a:lnTo>
                    <a:pt x="16384" y="2825"/>
                  </a:lnTo>
                  <a:lnTo>
                    <a:pt x="15754" y="2260"/>
                  </a:lnTo>
                  <a:lnTo>
                    <a:pt x="14809" y="2260"/>
                  </a:lnTo>
                  <a:lnTo>
                    <a:pt x="14178" y="1977"/>
                  </a:lnTo>
                  <a:lnTo>
                    <a:pt x="13863" y="2542"/>
                  </a:lnTo>
                  <a:lnTo>
                    <a:pt x="13233" y="3107"/>
                  </a:lnTo>
                  <a:lnTo>
                    <a:pt x="12918" y="2825"/>
                  </a:lnTo>
                  <a:lnTo>
                    <a:pt x="12918" y="1977"/>
                  </a:lnTo>
                  <a:lnTo>
                    <a:pt x="12918" y="1130"/>
                  </a:lnTo>
                  <a:lnTo>
                    <a:pt x="13233" y="282"/>
                  </a:lnTo>
                  <a:lnTo>
                    <a:pt x="12603" y="282"/>
                  </a:lnTo>
                  <a:lnTo>
                    <a:pt x="11658" y="282"/>
                  </a:lnTo>
                  <a:lnTo>
                    <a:pt x="10713" y="282"/>
                  </a:lnTo>
                  <a:lnTo>
                    <a:pt x="10082" y="0"/>
                  </a:lnTo>
                  <a:lnTo>
                    <a:pt x="8822" y="282"/>
                  </a:lnTo>
                  <a:lnTo>
                    <a:pt x="8192" y="0"/>
                  </a:lnTo>
                  <a:lnTo>
                    <a:pt x="7562" y="282"/>
                  </a:lnTo>
                  <a:lnTo>
                    <a:pt x="6932" y="847"/>
                  </a:lnTo>
                  <a:lnTo>
                    <a:pt x="7247" y="2260"/>
                  </a:lnTo>
                  <a:lnTo>
                    <a:pt x="7247" y="3107"/>
                  </a:lnTo>
                  <a:lnTo>
                    <a:pt x="7562" y="3107"/>
                  </a:lnTo>
                  <a:lnTo>
                    <a:pt x="7247" y="3107"/>
                  </a:lnTo>
                  <a:lnTo>
                    <a:pt x="6302" y="3107"/>
                  </a:lnTo>
                  <a:lnTo>
                    <a:pt x="4726" y="3390"/>
                  </a:lnTo>
                  <a:lnTo>
                    <a:pt x="3781" y="3390"/>
                  </a:lnTo>
                  <a:lnTo>
                    <a:pt x="2206" y="3672"/>
                  </a:lnTo>
                  <a:lnTo>
                    <a:pt x="2206" y="3955"/>
                  </a:lnTo>
                  <a:lnTo>
                    <a:pt x="2521" y="4237"/>
                  </a:lnTo>
                  <a:lnTo>
                    <a:pt x="2206" y="4520"/>
                  </a:lnTo>
                  <a:lnTo>
                    <a:pt x="1890" y="4520"/>
                  </a:lnTo>
                  <a:lnTo>
                    <a:pt x="1890" y="4802"/>
                  </a:lnTo>
                  <a:lnTo>
                    <a:pt x="1890" y="5085"/>
                  </a:lnTo>
                  <a:lnTo>
                    <a:pt x="2206" y="5367"/>
                  </a:lnTo>
                  <a:lnTo>
                    <a:pt x="2521" y="5650"/>
                  </a:lnTo>
                  <a:lnTo>
                    <a:pt x="3151" y="5650"/>
                  </a:lnTo>
                  <a:lnTo>
                    <a:pt x="3151" y="5932"/>
                  </a:lnTo>
                  <a:lnTo>
                    <a:pt x="2521" y="5932"/>
                  </a:lnTo>
                  <a:lnTo>
                    <a:pt x="2206" y="5650"/>
                  </a:lnTo>
                  <a:lnTo>
                    <a:pt x="1890" y="5367"/>
                  </a:lnTo>
                  <a:lnTo>
                    <a:pt x="1575" y="5367"/>
                  </a:lnTo>
                  <a:lnTo>
                    <a:pt x="1575" y="6497"/>
                  </a:lnTo>
                  <a:lnTo>
                    <a:pt x="1575" y="7345"/>
                  </a:lnTo>
                  <a:lnTo>
                    <a:pt x="945" y="7627"/>
                  </a:lnTo>
                  <a:lnTo>
                    <a:pt x="630" y="7910"/>
                  </a:lnTo>
                  <a:lnTo>
                    <a:pt x="315" y="8192"/>
                  </a:lnTo>
                  <a:lnTo>
                    <a:pt x="0" y="8192"/>
                  </a:lnTo>
                  <a:lnTo>
                    <a:pt x="315" y="8474"/>
                  </a:lnTo>
                  <a:lnTo>
                    <a:pt x="630" y="9039"/>
                  </a:lnTo>
                  <a:lnTo>
                    <a:pt x="945" y="9322"/>
                  </a:lnTo>
                  <a:lnTo>
                    <a:pt x="945" y="9887"/>
                  </a:lnTo>
                  <a:lnTo>
                    <a:pt x="1260" y="10734"/>
                  </a:lnTo>
                  <a:lnTo>
                    <a:pt x="1575" y="11017"/>
                  </a:lnTo>
                  <a:lnTo>
                    <a:pt x="1890" y="11582"/>
                  </a:lnTo>
                  <a:lnTo>
                    <a:pt x="2521" y="12147"/>
                  </a:lnTo>
                  <a:lnTo>
                    <a:pt x="2836" y="12712"/>
                  </a:lnTo>
                  <a:lnTo>
                    <a:pt x="3466" y="13277"/>
                  </a:lnTo>
                  <a:lnTo>
                    <a:pt x="4096" y="13559"/>
                  </a:lnTo>
                  <a:lnTo>
                    <a:pt x="4726" y="14124"/>
                  </a:lnTo>
                  <a:lnTo>
                    <a:pt x="5356" y="14689"/>
                  </a:lnTo>
                  <a:lnTo>
                    <a:pt x="5986" y="15254"/>
                  </a:lnTo>
                  <a:lnTo>
                    <a:pt x="6617" y="15819"/>
                  </a:lnTo>
                  <a:lnTo>
                    <a:pt x="6932" y="16384"/>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49" name="Gambia" descr="White marble"/>
            <p:cNvSpPr>
              <a:spLocks noChangeAspect="1"/>
            </p:cNvSpPr>
            <p:nvPr/>
          </p:nvSpPr>
          <p:spPr bwMode="auto">
            <a:xfrm>
              <a:off x="232" y="1984"/>
              <a:ext cx="158" cy="35"/>
            </a:xfrm>
            <a:custGeom>
              <a:avLst/>
              <a:gdLst/>
              <a:ahLst/>
              <a:cxnLst>
                <a:cxn ang="0">
                  <a:pos x="1170" y="8192"/>
                </a:cxn>
                <a:cxn ang="0">
                  <a:pos x="0" y="8192"/>
                </a:cxn>
                <a:cxn ang="0">
                  <a:pos x="0" y="12288"/>
                </a:cxn>
                <a:cxn ang="0">
                  <a:pos x="0" y="16384"/>
                </a:cxn>
                <a:cxn ang="0">
                  <a:pos x="585" y="14336"/>
                </a:cxn>
                <a:cxn ang="0">
                  <a:pos x="1755" y="14336"/>
                </a:cxn>
                <a:cxn ang="0">
                  <a:pos x="2341" y="12288"/>
                </a:cxn>
                <a:cxn ang="0">
                  <a:pos x="3511" y="12288"/>
                </a:cxn>
                <a:cxn ang="0">
                  <a:pos x="4681" y="12288"/>
                </a:cxn>
                <a:cxn ang="0">
                  <a:pos x="5266" y="10240"/>
                </a:cxn>
                <a:cxn ang="0">
                  <a:pos x="6437" y="10240"/>
                </a:cxn>
                <a:cxn ang="0">
                  <a:pos x="7607" y="10240"/>
                </a:cxn>
                <a:cxn ang="0">
                  <a:pos x="8192" y="8192"/>
                </a:cxn>
                <a:cxn ang="0">
                  <a:pos x="8777" y="6144"/>
                </a:cxn>
                <a:cxn ang="0">
                  <a:pos x="9947" y="6144"/>
                </a:cxn>
                <a:cxn ang="0">
                  <a:pos x="10533" y="8192"/>
                </a:cxn>
                <a:cxn ang="0">
                  <a:pos x="11118" y="10240"/>
                </a:cxn>
                <a:cxn ang="0">
                  <a:pos x="12288" y="10240"/>
                </a:cxn>
                <a:cxn ang="0">
                  <a:pos x="12873" y="12288"/>
                </a:cxn>
                <a:cxn ang="0">
                  <a:pos x="12873" y="12288"/>
                </a:cxn>
                <a:cxn ang="0">
                  <a:pos x="14043" y="12288"/>
                </a:cxn>
                <a:cxn ang="0">
                  <a:pos x="14629" y="10240"/>
                </a:cxn>
                <a:cxn ang="0">
                  <a:pos x="15799" y="10240"/>
                </a:cxn>
                <a:cxn ang="0">
                  <a:pos x="16384" y="6144"/>
                </a:cxn>
                <a:cxn ang="0">
                  <a:pos x="15214" y="6144"/>
                </a:cxn>
                <a:cxn ang="0">
                  <a:pos x="14043" y="8192"/>
                </a:cxn>
                <a:cxn ang="0">
                  <a:pos x="12873" y="8192"/>
                </a:cxn>
                <a:cxn ang="0">
                  <a:pos x="12288" y="4096"/>
                </a:cxn>
                <a:cxn ang="0">
                  <a:pos x="11118" y="4096"/>
                </a:cxn>
                <a:cxn ang="0">
                  <a:pos x="10533" y="2048"/>
                </a:cxn>
                <a:cxn ang="0">
                  <a:pos x="9362" y="0"/>
                </a:cxn>
                <a:cxn ang="0">
                  <a:pos x="8777" y="2048"/>
                </a:cxn>
                <a:cxn ang="0">
                  <a:pos x="7607" y="2048"/>
                </a:cxn>
                <a:cxn ang="0">
                  <a:pos x="7022" y="4096"/>
                </a:cxn>
                <a:cxn ang="0">
                  <a:pos x="6437" y="6144"/>
                </a:cxn>
                <a:cxn ang="0">
                  <a:pos x="5266" y="6144"/>
                </a:cxn>
                <a:cxn ang="0">
                  <a:pos x="4096" y="6144"/>
                </a:cxn>
                <a:cxn ang="0">
                  <a:pos x="2926" y="6144"/>
                </a:cxn>
                <a:cxn ang="0">
                  <a:pos x="1755" y="6144"/>
                </a:cxn>
              </a:cxnLst>
              <a:rect l="0" t="0" r="r" b="b"/>
              <a:pathLst>
                <a:path w="16384" h="16384">
                  <a:moveTo>
                    <a:pt x="1170" y="6144"/>
                  </a:moveTo>
                  <a:lnTo>
                    <a:pt x="1170" y="8192"/>
                  </a:lnTo>
                  <a:lnTo>
                    <a:pt x="585" y="8192"/>
                  </a:lnTo>
                  <a:lnTo>
                    <a:pt x="0" y="8192"/>
                  </a:lnTo>
                  <a:lnTo>
                    <a:pt x="0" y="10240"/>
                  </a:lnTo>
                  <a:lnTo>
                    <a:pt x="0" y="12288"/>
                  </a:lnTo>
                  <a:lnTo>
                    <a:pt x="0" y="14336"/>
                  </a:lnTo>
                  <a:lnTo>
                    <a:pt x="0" y="16384"/>
                  </a:lnTo>
                  <a:lnTo>
                    <a:pt x="585" y="16384"/>
                  </a:lnTo>
                  <a:lnTo>
                    <a:pt x="585" y="14336"/>
                  </a:lnTo>
                  <a:lnTo>
                    <a:pt x="1170" y="14336"/>
                  </a:lnTo>
                  <a:lnTo>
                    <a:pt x="1755" y="14336"/>
                  </a:lnTo>
                  <a:lnTo>
                    <a:pt x="2341" y="14336"/>
                  </a:lnTo>
                  <a:lnTo>
                    <a:pt x="2341" y="12288"/>
                  </a:lnTo>
                  <a:lnTo>
                    <a:pt x="2926" y="12288"/>
                  </a:lnTo>
                  <a:lnTo>
                    <a:pt x="3511" y="12288"/>
                  </a:lnTo>
                  <a:lnTo>
                    <a:pt x="4096" y="12288"/>
                  </a:lnTo>
                  <a:lnTo>
                    <a:pt x="4681" y="12288"/>
                  </a:lnTo>
                  <a:lnTo>
                    <a:pt x="5266" y="12288"/>
                  </a:lnTo>
                  <a:lnTo>
                    <a:pt x="5266" y="10240"/>
                  </a:lnTo>
                  <a:lnTo>
                    <a:pt x="5851" y="10240"/>
                  </a:lnTo>
                  <a:lnTo>
                    <a:pt x="6437" y="10240"/>
                  </a:lnTo>
                  <a:lnTo>
                    <a:pt x="7022" y="10240"/>
                  </a:lnTo>
                  <a:lnTo>
                    <a:pt x="7607" y="10240"/>
                  </a:lnTo>
                  <a:lnTo>
                    <a:pt x="8192" y="10240"/>
                  </a:lnTo>
                  <a:lnTo>
                    <a:pt x="8192" y="8192"/>
                  </a:lnTo>
                  <a:lnTo>
                    <a:pt x="8777" y="8192"/>
                  </a:lnTo>
                  <a:lnTo>
                    <a:pt x="8777" y="6144"/>
                  </a:lnTo>
                  <a:lnTo>
                    <a:pt x="9362" y="6144"/>
                  </a:lnTo>
                  <a:lnTo>
                    <a:pt x="9947" y="6144"/>
                  </a:lnTo>
                  <a:lnTo>
                    <a:pt x="9947" y="8192"/>
                  </a:lnTo>
                  <a:lnTo>
                    <a:pt x="10533" y="8192"/>
                  </a:lnTo>
                  <a:lnTo>
                    <a:pt x="11118" y="8192"/>
                  </a:lnTo>
                  <a:lnTo>
                    <a:pt x="11118" y="10240"/>
                  </a:lnTo>
                  <a:lnTo>
                    <a:pt x="11703" y="10240"/>
                  </a:lnTo>
                  <a:lnTo>
                    <a:pt x="12288" y="10240"/>
                  </a:lnTo>
                  <a:lnTo>
                    <a:pt x="12873" y="10240"/>
                  </a:lnTo>
                  <a:lnTo>
                    <a:pt x="12873" y="12288"/>
                  </a:lnTo>
                  <a:lnTo>
                    <a:pt x="12873" y="10240"/>
                  </a:lnTo>
                  <a:lnTo>
                    <a:pt x="12873" y="12288"/>
                  </a:lnTo>
                  <a:lnTo>
                    <a:pt x="13458" y="12288"/>
                  </a:lnTo>
                  <a:lnTo>
                    <a:pt x="14043" y="12288"/>
                  </a:lnTo>
                  <a:lnTo>
                    <a:pt x="14629" y="12288"/>
                  </a:lnTo>
                  <a:lnTo>
                    <a:pt x="14629" y="10240"/>
                  </a:lnTo>
                  <a:lnTo>
                    <a:pt x="15214" y="10240"/>
                  </a:lnTo>
                  <a:lnTo>
                    <a:pt x="15799" y="10240"/>
                  </a:lnTo>
                  <a:lnTo>
                    <a:pt x="16384" y="8192"/>
                  </a:lnTo>
                  <a:lnTo>
                    <a:pt x="16384" y="6144"/>
                  </a:lnTo>
                  <a:lnTo>
                    <a:pt x="15799" y="6144"/>
                  </a:lnTo>
                  <a:lnTo>
                    <a:pt x="15214" y="6144"/>
                  </a:lnTo>
                  <a:lnTo>
                    <a:pt x="14629" y="6144"/>
                  </a:lnTo>
                  <a:lnTo>
                    <a:pt x="14043" y="8192"/>
                  </a:lnTo>
                  <a:lnTo>
                    <a:pt x="13458" y="8192"/>
                  </a:lnTo>
                  <a:lnTo>
                    <a:pt x="12873" y="8192"/>
                  </a:lnTo>
                  <a:lnTo>
                    <a:pt x="12873" y="6144"/>
                  </a:lnTo>
                  <a:lnTo>
                    <a:pt x="12288" y="4096"/>
                  </a:lnTo>
                  <a:lnTo>
                    <a:pt x="11703" y="4096"/>
                  </a:lnTo>
                  <a:lnTo>
                    <a:pt x="11118" y="4096"/>
                  </a:lnTo>
                  <a:lnTo>
                    <a:pt x="10533" y="4096"/>
                  </a:lnTo>
                  <a:lnTo>
                    <a:pt x="10533" y="2048"/>
                  </a:lnTo>
                  <a:lnTo>
                    <a:pt x="9947" y="2048"/>
                  </a:lnTo>
                  <a:lnTo>
                    <a:pt x="9362" y="0"/>
                  </a:lnTo>
                  <a:lnTo>
                    <a:pt x="8777" y="0"/>
                  </a:lnTo>
                  <a:lnTo>
                    <a:pt x="8777" y="2048"/>
                  </a:lnTo>
                  <a:lnTo>
                    <a:pt x="8192" y="2048"/>
                  </a:lnTo>
                  <a:lnTo>
                    <a:pt x="7607" y="2048"/>
                  </a:lnTo>
                  <a:lnTo>
                    <a:pt x="7022" y="2048"/>
                  </a:lnTo>
                  <a:lnTo>
                    <a:pt x="7022" y="4096"/>
                  </a:lnTo>
                  <a:lnTo>
                    <a:pt x="7022" y="6144"/>
                  </a:lnTo>
                  <a:lnTo>
                    <a:pt x="6437" y="6144"/>
                  </a:lnTo>
                  <a:lnTo>
                    <a:pt x="5851" y="6144"/>
                  </a:lnTo>
                  <a:lnTo>
                    <a:pt x="5266" y="6144"/>
                  </a:lnTo>
                  <a:lnTo>
                    <a:pt x="4681" y="6144"/>
                  </a:lnTo>
                  <a:lnTo>
                    <a:pt x="4096" y="6144"/>
                  </a:lnTo>
                  <a:lnTo>
                    <a:pt x="3511" y="6144"/>
                  </a:lnTo>
                  <a:lnTo>
                    <a:pt x="2926" y="6144"/>
                  </a:lnTo>
                  <a:lnTo>
                    <a:pt x="2341" y="6144"/>
                  </a:lnTo>
                  <a:lnTo>
                    <a:pt x="1755" y="6144"/>
                  </a:lnTo>
                  <a:lnTo>
                    <a:pt x="1170" y="614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0" name="Ghana"/>
            <p:cNvSpPr>
              <a:spLocks noChangeAspect="1"/>
            </p:cNvSpPr>
            <p:nvPr/>
          </p:nvSpPr>
          <p:spPr bwMode="auto">
            <a:xfrm>
              <a:off x="948" y="2093"/>
              <a:ext cx="231" cy="241"/>
            </a:xfrm>
            <a:custGeom>
              <a:avLst/>
              <a:gdLst/>
              <a:ahLst/>
              <a:cxnLst>
                <a:cxn ang="0">
                  <a:pos x="13986" y="13653"/>
                </a:cxn>
                <a:cxn ang="0">
                  <a:pos x="8392" y="15292"/>
                </a:cxn>
                <a:cxn ang="0">
                  <a:pos x="3596" y="16111"/>
                </a:cxn>
                <a:cxn ang="0">
                  <a:pos x="1199" y="15292"/>
                </a:cxn>
                <a:cxn ang="0">
                  <a:pos x="1598" y="14199"/>
                </a:cxn>
                <a:cxn ang="0">
                  <a:pos x="400" y="13107"/>
                </a:cxn>
                <a:cxn ang="0">
                  <a:pos x="0" y="11742"/>
                </a:cxn>
                <a:cxn ang="0">
                  <a:pos x="799" y="10103"/>
                </a:cxn>
                <a:cxn ang="0">
                  <a:pos x="1199" y="8738"/>
                </a:cxn>
                <a:cxn ang="0">
                  <a:pos x="2398" y="7646"/>
                </a:cxn>
                <a:cxn ang="0">
                  <a:pos x="2398" y="6554"/>
                </a:cxn>
                <a:cxn ang="0">
                  <a:pos x="1998" y="5188"/>
                </a:cxn>
                <a:cxn ang="0">
                  <a:pos x="1998" y="4096"/>
                </a:cxn>
                <a:cxn ang="0">
                  <a:pos x="1598" y="2458"/>
                </a:cxn>
                <a:cxn ang="0">
                  <a:pos x="1199" y="1365"/>
                </a:cxn>
                <a:cxn ang="0">
                  <a:pos x="1598" y="273"/>
                </a:cxn>
                <a:cxn ang="0">
                  <a:pos x="3996" y="273"/>
                </a:cxn>
                <a:cxn ang="0">
                  <a:pos x="6394" y="273"/>
                </a:cxn>
                <a:cxn ang="0">
                  <a:pos x="8791" y="546"/>
                </a:cxn>
                <a:cxn ang="0">
                  <a:pos x="10789" y="0"/>
                </a:cxn>
                <a:cxn ang="0">
                  <a:pos x="11189" y="819"/>
                </a:cxn>
                <a:cxn ang="0">
                  <a:pos x="11988" y="1911"/>
                </a:cxn>
                <a:cxn ang="0">
                  <a:pos x="13187" y="3004"/>
                </a:cxn>
                <a:cxn ang="0">
                  <a:pos x="13587" y="4642"/>
                </a:cxn>
                <a:cxn ang="0">
                  <a:pos x="13986" y="6007"/>
                </a:cxn>
                <a:cxn ang="0">
                  <a:pos x="13986" y="7646"/>
                </a:cxn>
                <a:cxn ang="0">
                  <a:pos x="13986" y="9284"/>
                </a:cxn>
                <a:cxn ang="0">
                  <a:pos x="14386" y="10923"/>
                </a:cxn>
                <a:cxn ang="0">
                  <a:pos x="15185" y="12015"/>
                </a:cxn>
                <a:cxn ang="0">
                  <a:pos x="16384" y="13107"/>
                </a:cxn>
                <a:cxn ang="0">
                  <a:pos x="11589" y="8192"/>
                </a:cxn>
                <a:cxn ang="0">
                  <a:pos x="11988" y="8465"/>
                </a:cxn>
                <a:cxn ang="0">
                  <a:pos x="12388" y="7100"/>
                </a:cxn>
                <a:cxn ang="0">
                  <a:pos x="12388" y="7100"/>
                </a:cxn>
                <a:cxn ang="0">
                  <a:pos x="12788" y="7646"/>
                </a:cxn>
                <a:cxn ang="0">
                  <a:pos x="12788" y="8738"/>
                </a:cxn>
                <a:cxn ang="0">
                  <a:pos x="12788" y="10377"/>
                </a:cxn>
                <a:cxn ang="0">
                  <a:pos x="12388" y="11742"/>
                </a:cxn>
                <a:cxn ang="0">
                  <a:pos x="11589" y="12561"/>
                </a:cxn>
                <a:cxn ang="0">
                  <a:pos x="10789" y="11469"/>
                </a:cxn>
                <a:cxn ang="0">
                  <a:pos x="8791" y="11196"/>
                </a:cxn>
                <a:cxn ang="0">
                  <a:pos x="9591" y="11196"/>
                </a:cxn>
                <a:cxn ang="0">
                  <a:pos x="11189" y="11469"/>
                </a:cxn>
                <a:cxn ang="0">
                  <a:pos x="11988" y="11196"/>
                </a:cxn>
                <a:cxn ang="0">
                  <a:pos x="11589" y="10377"/>
                </a:cxn>
                <a:cxn ang="0">
                  <a:pos x="11988" y="10103"/>
                </a:cxn>
                <a:cxn ang="0">
                  <a:pos x="11189" y="9557"/>
                </a:cxn>
                <a:cxn ang="0">
                  <a:pos x="11189" y="9011"/>
                </a:cxn>
                <a:cxn ang="0">
                  <a:pos x="9990" y="9284"/>
                </a:cxn>
                <a:cxn ang="0">
                  <a:pos x="10390" y="9011"/>
                </a:cxn>
                <a:cxn ang="0">
                  <a:pos x="10789" y="8192"/>
                </a:cxn>
                <a:cxn ang="0">
                  <a:pos x="9591" y="7919"/>
                </a:cxn>
                <a:cxn ang="0">
                  <a:pos x="9591" y="7646"/>
                </a:cxn>
                <a:cxn ang="0">
                  <a:pos x="8392" y="6827"/>
                </a:cxn>
                <a:cxn ang="0">
                  <a:pos x="7193" y="6554"/>
                </a:cxn>
                <a:cxn ang="0">
                  <a:pos x="6793" y="6281"/>
                </a:cxn>
                <a:cxn ang="0">
                  <a:pos x="6394" y="6007"/>
                </a:cxn>
                <a:cxn ang="0">
                  <a:pos x="7992" y="6007"/>
                </a:cxn>
                <a:cxn ang="0">
                  <a:pos x="7593" y="5188"/>
                </a:cxn>
                <a:cxn ang="0">
                  <a:pos x="7992" y="6281"/>
                </a:cxn>
                <a:cxn ang="0">
                  <a:pos x="8791" y="6281"/>
                </a:cxn>
                <a:cxn ang="0">
                  <a:pos x="9591" y="7373"/>
                </a:cxn>
                <a:cxn ang="0">
                  <a:pos x="11189" y="7373"/>
                </a:cxn>
              </a:cxnLst>
              <a:rect l="0" t="0" r="r" b="b"/>
              <a:pathLst>
                <a:path w="16384" h="16384">
                  <a:moveTo>
                    <a:pt x="16384" y="13107"/>
                  </a:moveTo>
                  <a:lnTo>
                    <a:pt x="15585" y="13380"/>
                  </a:lnTo>
                  <a:lnTo>
                    <a:pt x="15585" y="13653"/>
                  </a:lnTo>
                  <a:lnTo>
                    <a:pt x="14786" y="13926"/>
                  </a:lnTo>
                  <a:lnTo>
                    <a:pt x="14386" y="13653"/>
                  </a:lnTo>
                  <a:lnTo>
                    <a:pt x="13986" y="13653"/>
                  </a:lnTo>
                  <a:lnTo>
                    <a:pt x="13187" y="13926"/>
                  </a:lnTo>
                  <a:lnTo>
                    <a:pt x="12388" y="13926"/>
                  </a:lnTo>
                  <a:lnTo>
                    <a:pt x="11189" y="14473"/>
                  </a:lnTo>
                  <a:lnTo>
                    <a:pt x="10390" y="14746"/>
                  </a:lnTo>
                  <a:lnTo>
                    <a:pt x="9191" y="15292"/>
                  </a:lnTo>
                  <a:lnTo>
                    <a:pt x="8392" y="15292"/>
                  </a:lnTo>
                  <a:lnTo>
                    <a:pt x="7193" y="15565"/>
                  </a:lnTo>
                  <a:lnTo>
                    <a:pt x="6394" y="15565"/>
                  </a:lnTo>
                  <a:lnTo>
                    <a:pt x="5994" y="15838"/>
                  </a:lnTo>
                  <a:lnTo>
                    <a:pt x="5195" y="16111"/>
                  </a:lnTo>
                  <a:lnTo>
                    <a:pt x="4396" y="16384"/>
                  </a:lnTo>
                  <a:lnTo>
                    <a:pt x="3596" y="16111"/>
                  </a:lnTo>
                  <a:lnTo>
                    <a:pt x="2797" y="15838"/>
                  </a:lnTo>
                  <a:lnTo>
                    <a:pt x="1998" y="15838"/>
                  </a:lnTo>
                  <a:lnTo>
                    <a:pt x="400" y="15565"/>
                  </a:lnTo>
                  <a:lnTo>
                    <a:pt x="400" y="15292"/>
                  </a:lnTo>
                  <a:lnTo>
                    <a:pt x="799" y="15292"/>
                  </a:lnTo>
                  <a:lnTo>
                    <a:pt x="1199" y="15292"/>
                  </a:lnTo>
                  <a:lnTo>
                    <a:pt x="1598" y="15292"/>
                  </a:lnTo>
                  <a:lnTo>
                    <a:pt x="1998" y="15292"/>
                  </a:lnTo>
                  <a:lnTo>
                    <a:pt x="1998" y="15019"/>
                  </a:lnTo>
                  <a:lnTo>
                    <a:pt x="1998" y="14746"/>
                  </a:lnTo>
                  <a:lnTo>
                    <a:pt x="1998" y="14473"/>
                  </a:lnTo>
                  <a:lnTo>
                    <a:pt x="1598" y="14199"/>
                  </a:lnTo>
                  <a:lnTo>
                    <a:pt x="1598" y="13926"/>
                  </a:lnTo>
                  <a:lnTo>
                    <a:pt x="1199" y="13926"/>
                  </a:lnTo>
                  <a:lnTo>
                    <a:pt x="799" y="13653"/>
                  </a:lnTo>
                  <a:lnTo>
                    <a:pt x="799" y="13380"/>
                  </a:lnTo>
                  <a:lnTo>
                    <a:pt x="799" y="13107"/>
                  </a:lnTo>
                  <a:lnTo>
                    <a:pt x="400" y="13107"/>
                  </a:lnTo>
                  <a:lnTo>
                    <a:pt x="400" y="12834"/>
                  </a:lnTo>
                  <a:lnTo>
                    <a:pt x="400" y="12561"/>
                  </a:lnTo>
                  <a:lnTo>
                    <a:pt x="400" y="12288"/>
                  </a:lnTo>
                  <a:lnTo>
                    <a:pt x="0" y="12288"/>
                  </a:lnTo>
                  <a:lnTo>
                    <a:pt x="0" y="12015"/>
                  </a:lnTo>
                  <a:lnTo>
                    <a:pt x="0" y="11742"/>
                  </a:lnTo>
                  <a:lnTo>
                    <a:pt x="0" y="11469"/>
                  </a:lnTo>
                  <a:lnTo>
                    <a:pt x="0" y="11196"/>
                  </a:lnTo>
                  <a:lnTo>
                    <a:pt x="0" y="10650"/>
                  </a:lnTo>
                  <a:lnTo>
                    <a:pt x="400" y="10650"/>
                  </a:lnTo>
                  <a:lnTo>
                    <a:pt x="400" y="10377"/>
                  </a:lnTo>
                  <a:lnTo>
                    <a:pt x="799" y="10103"/>
                  </a:lnTo>
                  <a:lnTo>
                    <a:pt x="799" y="9830"/>
                  </a:lnTo>
                  <a:lnTo>
                    <a:pt x="799" y="9557"/>
                  </a:lnTo>
                  <a:lnTo>
                    <a:pt x="1199" y="9557"/>
                  </a:lnTo>
                  <a:lnTo>
                    <a:pt x="1199" y="9284"/>
                  </a:lnTo>
                  <a:lnTo>
                    <a:pt x="1199" y="9011"/>
                  </a:lnTo>
                  <a:lnTo>
                    <a:pt x="1199" y="8738"/>
                  </a:lnTo>
                  <a:lnTo>
                    <a:pt x="1598" y="8465"/>
                  </a:lnTo>
                  <a:lnTo>
                    <a:pt x="1598" y="8192"/>
                  </a:lnTo>
                  <a:lnTo>
                    <a:pt x="1598" y="7919"/>
                  </a:lnTo>
                  <a:lnTo>
                    <a:pt x="1998" y="7919"/>
                  </a:lnTo>
                  <a:lnTo>
                    <a:pt x="1998" y="7646"/>
                  </a:lnTo>
                  <a:lnTo>
                    <a:pt x="2398" y="7646"/>
                  </a:lnTo>
                  <a:lnTo>
                    <a:pt x="2398" y="7373"/>
                  </a:lnTo>
                  <a:lnTo>
                    <a:pt x="2797" y="7373"/>
                  </a:lnTo>
                  <a:lnTo>
                    <a:pt x="2797" y="7100"/>
                  </a:lnTo>
                  <a:lnTo>
                    <a:pt x="2797" y="6827"/>
                  </a:lnTo>
                  <a:lnTo>
                    <a:pt x="2797" y="6554"/>
                  </a:lnTo>
                  <a:lnTo>
                    <a:pt x="2398" y="6554"/>
                  </a:lnTo>
                  <a:lnTo>
                    <a:pt x="2398" y="6281"/>
                  </a:lnTo>
                  <a:lnTo>
                    <a:pt x="2398" y="6007"/>
                  </a:lnTo>
                  <a:lnTo>
                    <a:pt x="2398" y="5734"/>
                  </a:lnTo>
                  <a:lnTo>
                    <a:pt x="2398" y="5461"/>
                  </a:lnTo>
                  <a:lnTo>
                    <a:pt x="1998" y="5461"/>
                  </a:lnTo>
                  <a:lnTo>
                    <a:pt x="1998" y="5188"/>
                  </a:lnTo>
                  <a:lnTo>
                    <a:pt x="1598" y="5188"/>
                  </a:lnTo>
                  <a:lnTo>
                    <a:pt x="1598" y="4915"/>
                  </a:lnTo>
                  <a:lnTo>
                    <a:pt x="1998" y="4915"/>
                  </a:lnTo>
                  <a:lnTo>
                    <a:pt x="1998" y="4642"/>
                  </a:lnTo>
                  <a:lnTo>
                    <a:pt x="1998" y="4369"/>
                  </a:lnTo>
                  <a:lnTo>
                    <a:pt x="1998" y="4096"/>
                  </a:lnTo>
                  <a:lnTo>
                    <a:pt x="1598" y="3823"/>
                  </a:lnTo>
                  <a:lnTo>
                    <a:pt x="1598" y="3550"/>
                  </a:lnTo>
                  <a:lnTo>
                    <a:pt x="1598" y="3277"/>
                  </a:lnTo>
                  <a:lnTo>
                    <a:pt x="1598" y="3004"/>
                  </a:lnTo>
                  <a:lnTo>
                    <a:pt x="1598" y="2731"/>
                  </a:lnTo>
                  <a:lnTo>
                    <a:pt x="1598" y="2458"/>
                  </a:lnTo>
                  <a:lnTo>
                    <a:pt x="1598" y="2185"/>
                  </a:lnTo>
                  <a:lnTo>
                    <a:pt x="1598" y="1911"/>
                  </a:lnTo>
                  <a:lnTo>
                    <a:pt x="1199" y="1911"/>
                  </a:lnTo>
                  <a:lnTo>
                    <a:pt x="1598" y="1638"/>
                  </a:lnTo>
                  <a:lnTo>
                    <a:pt x="1199" y="1638"/>
                  </a:lnTo>
                  <a:lnTo>
                    <a:pt x="1199" y="1365"/>
                  </a:lnTo>
                  <a:lnTo>
                    <a:pt x="799" y="1092"/>
                  </a:lnTo>
                  <a:lnTo>
                    <a:pt x="799" y="819"/>
                  </a:lnTo>
                  <a:lnTo>
                    <a:pt x="1199" y="819"/>
                  </a:lnTo>
                  <a:lnTo>
                    <a:pt x="1199" y="546"/>
                  </a:lnTo>
                  <a:lnTo>
                    <a:pt x="1199" y="273"/>
                  </a:lnTo>
                  <a:lnTo>
                    <a:pt x="1598" y="273"/>
                  </a:lnTo>
                  <a:lnTo>
                    <a:pt x="1998" y="273"/>
                  </a:lnTo>
                  <a:lnTo>
                    <a:pt x="2398" y="273"/>
                  </a:lnTo>
                  <a:lnTo>
                    <a:pt x="2797" y="273"/>
                  </a:lnTo>
                  <a:lnTo>
                    <a:pt x="3197" y="273"/>
                  </a:lnTo>
                  <a:lnTo>
                    <a:pt x="3596" y="273"/>
                  </a:lnTo>
                  <a:lnTo>
                    <a:pt x="3996" y="273"/>
                  </a:lnTo>
                  <a:lnTo>
                    <a:pt x="4396" y="273"/>
                  </a:lnTo>
                  <a:lnTo>
                    <a:pt x="4795" y="273"/>
                  </a:lnTo>
                  <a:lnTo>
                    <a:pt x="5195" y="273"/>
                  </a:lnTo>
                  <a:lnTo>
                    <a:pt x="5595" y="273"/>
                  </a:lnTo>
                  <a:lnTo>
                    <a:pt x="5994" y="273"/>
                  </a:lnTo>
                  <a:lnTo>
                    <a:pt x="6394" y="273"/>
                  </a:lnTo>
                  <a:lnTo>
                    <a:pt x="6793" y="546"/>
                  </a:lnTo>
                  <a:lnTo>
                    <a:pt x="7193" y="546"/>
                  </a:lnTo>
                  <a:lnTo>
                    <a:pt x="7593" y="546"/>
                  </a:lnTo>
                  <a:lnTo>
                    <a:pt x="7992" y="546"/>
                  </a:lnTo>
                  <a:lnTo>
                    <a:pt x="8392" y="546"/>
                  </a:lnTo>
                  <a:lnTo>
                    <a:pt x="8791" y="546"/>
                  </a:lnTo>
                  <a:lnTo>
                    <a:pt x="9191" y="546"/>
                  </a:lnTo>
                  <a:lnTo>
                    <a:pt x="9191" y="273"/>
                  </a:lnTo>
                  <a:lnTo>
                    <a:pt x="9591" y="273"/>
                  </a:lnTo>
                  <a:lnTo>
                    <a:pt x="9990" y="0"/>
                  </a:lnTo>
                  <a:lnTo>
                    <a:pt x="10390" y="0"/>
                  </a:lnTo>
                  <a:lnTo>
                    <a:pt x="10789" y="0"/>
                  </a:lnTo>
                  <a:lnTo>
                    <a:pt x="11189" y="0"/>
                  </a:lnTo>
                  <a:lnTo>
                    <a:pt x="11189" y="273"/>
                  </a:lnTo>
                  <a:lnTo>
                    <a:pt x="11589" y="273"/>
                  </a:lnTo>
                  <a:lnTo>
                    <a:pt x="11589" y="546"/>
                  </a:lnTo>
                  <a:lnTo>
                    <a:pt x="11589" y="819"/>
                  </a:lnTo>
                  <a:lnTo>
                    <a:pt x="11189" y="819"/>
                  </a:lnTo>
                  <a:lnTo>
                    <a:pt x="11189" y="1092"/>
                  </a:lnTo>
                  <a:lnTo>
                    <a:pt x="11189" y="1365"/>
                  </a:lnTo>
                  <a:lnTo>
                    <a:pt x="11589" y="1365"/>
                  </a:lnTo>
                  <a:lnTo>
                    <a:pt x="11988" y="1365"/>
                  </a:lnTo>
                  <a:lnTo>
                    <a:pt x="11988" y="1638"/>
                  </a:lnTo>
                  <a:lnTo>
                    <a:pt x="11988" y="1911"/>
                  </a:lnTo>
                  <a:lnTo>
                    <a:pt x="12388" y="1911"/>
                  </a:lnTo>
                  <a:lnTo>
                    <a:pt x="12388" y="2185"/>
                  </a:lnTo>
                  <a:lnTo>
                    <a:pt x="12788" y="2185"/>
                  </a:lnTo>
                  <a:lnTo>
                    <a:pt x="12788" y="2458"/>
                  </a:lnTo>
                  <a:lnTo>
                    <a:pt x="13187" y="2731"/>
                  </a:lnTo>
                  <a:lnTo>
                    <a:pt x="13187" y="3004"/>
                  </a:lnTo>
                  <a:lnTo>
                    <a:pt x="13187" y="3277"/>
                  </a:lnTo>
                  <a:lnTo>
                    <a:pt x="13187" y="3550"/>
                  </a:lnTo>
                  <a:lnTo>
                    <a:pt x="13187" y="3823"/>
                  </a:lnTo>
                  <a:lnTo>
                    <a:pt x="13187" y="4096"/>
                  </a:lnTo>
                  <a:lnTo>
                    <a:pt x="13587" y="4369"/>
                  </a:lnTo>
                  <a:lnTo>
                    <a:pt x="13587" y="4642"/>
                  </a:lnTo>
                  <a:lnTo>
                    <a:pt x="13587" y="4915"/>
                  </a:lnTo>
                  <a:lnTo>
                    <a:pt x="13986" y="4915"/>
                  </a:lnTo>
                  <a:lnTo>
                    <a:pt x="13986" y="5188"/>
                  </a:lnTo>
                  <a:lnTo>
                    <a:pt x="13986" y="5461"/>
                  </a:lnTo>
                  <a:lnTo>
                    <a:pt x="13986" y="5734"/>
                  </a:lnTo>
                  <a:lnTo>
                    <a:pt x="13986" y="6007"/>
                  </a:lnTo>
                  <a:lnTo>
                    <a:pt x="13986" y="6281"/>
                  </a:lnTo>
                  <a:lnTo>
                    <a:pt x="13986" y="6554"/>
                  </a:lnTo>
                  <a:lnTo>
                    <a:pt x="13986" y="6827"/>
                  </a:lnTo>
                  <a:lnTo>
                    <a:pt x="13986" y="7100"/>
                  </a:lnTo>
                  <a:lnTo>
                    <a:pt x="13986" y="7373"/>
                  </a:lnTo>
                  <a:lnTo>
                    <a:pt x="13986" y="7646"/>
                  </a:lnTo>
                  <a:lnTo>
                    <a:pt x="13986" y="7919"/>
                  </a:lnTo>
                  <a:lnTo>
                    <a:pt x="13986" y="8192"/>
                  </a:lnTo>
                  <a:lnTo>
                    <a:pt x="13986" y="8465"/>
                  </a:lnTo>
                  <a:lnTo>
                    <a:pt x="13986" y="8738"/>
                  </a:lnTo>
                  <a:lnTo>
                    <a:pt x="13986" y="9011"/>
                  </a:lnTo>
                  <a:lnTo>
                    <a:pt x="13986" y="9284"/>
                  </a:lnTo>
                  <a:lnTo>
                    <a:pt x="13986" y="9557"/>
                  </a:lnTo>
                  <a:lnTo>
                    <a:pt x="13986" y="9830"/>
                  </a:lnTo>
                  <a:lnTo>
                    <a:pt x="13986" y="10103"/>
                  </a:lnTo>
                  <a:lnTo>
                    <a:pt x="13986" y="10377"/>
                  </a:lnTo>
                  <a:lnTo>
                    <a:pt x="13986" y="10650"/>
                  </a:lnTo>
                  <a:lnTo>
                    <a:pt x="14386" y="10923"/>
                  </a:lnTo>
                  <a:lnTo>
                    <a:pt x="14386" y="11196"/>
                  </a:lnTo>
                  <a:lnTo>
                    <a:pt x="14386" y="11469"/>
                  </a:lnTo>
                  <a:lnTo>
                    <a:pt x="14386" y="11742"/>
                  </a:lnTo>
                  <a:lnTo>
                    <a:pt x="14786" y="11742"/>
                  </a:lnTo>
                  <a:lnTo>
                    <a:pt x="14786" y="12015"/>
                  </a:lnTo>
                  <a:lnTo>
                    <a:pt x="15185" y="12015"/>
                  </a:lnTo>
                  <a:lnTo>
                    <a:pt x="15185" y="12288"/>
                  </a:lnTo>
                  <a:lnTo>
                    <a:pt x="15585" y="12288"/>
                  </a:lnTo>
                  <a:lnTo>
                    <a:pt x="15585" y="12561"/>
                  </a:lnTo>
                  <a:lnTo>
                    <a:pt x="15984" y="12561"/>
                  </a:lnTo>
                  <a:lnTo>
                    <a:pt x="15984" y="12834"/>
                  </a:lnTo>
                  <a:lnTo>
                    <a:pt x="16384" y="13107"/>
                  </a:lnTo>
                  <a:lnTo>
                    <a:pt x="11189" y="7373"/>
                  </a:lnTo>
                  <a:lnTo>
                    <a:pt x="11189" y="7646"/>
                  </a:lnTo>
                  <a:lnTo>
                    <a:pt x="10789" y="7646"/>
                  </a:lnTo>
                  <a:lnTo>
                    <a:pt x="10789" y="7919"/>
                  </a:lnTo>
                  <a:lnTo>
                    <a:pt x="11189" y="7919"/>
                  </a:lnTo>
                  <a:lnTo>
                    <a:pt x="11589" y="8192"/>
                  </a:lnTo>
                  <a:lnTo>
                    <a:pt x="11189" y="8192"/>
                  </a:lnTo>
                  <a:lnTo>
                    <a:pt x="11589" y="8192"/>
                  </a:lnTo>
                  <a:lnTo>
                    <a:pt x="11589" y="8465"/>
                  </a:lnTo>
                  <a:lnTo>
                    <a:pt x="11988" y="8465"/>
                  </a:lnTo>
                  <a:lnTo>
                    <a:pt x="11988" y="8738"/>
                  </a:lnTo>
                  <a:lnTo>
                    <a:pt x="11988" y="8465"/>
                  </a:lnTo>
                  <a:lnTo>
                    <a:pt x="11988" y="8192"/>
                  </a:lnTo>
                  <a:lnTo>
                    <a:pt x="11988" y="7919"/>
                  </a:lnTo>
                  <a:lnTo>
                    <a:pt x="12388" y="7919"/>
                  </a:lnTo>
                  <a:lnTo>
                    <a:pt x="12388" y="7646"/>
                  </a:lnTo>
                  <a:lnTo>
                    <a:pt x="12388" y="7373"/>
                  </a:lnTo>
                  <a:lnTo>
                    <a:pt x="12388" y="7100"/>
                  </a:lnTo>
                  <a:lnTo>
                    <a:pt x="11988" y="7100"/>
                  </a:lnTo>
                  <a:lnTo>
                    <a:pt x="11988" y="6827"/>
                  </a:lnTo>
                  <a:lnTo>
                    <a:pt x="11988" y="6554"/>
                  </a:lnTo>
                  <a:lnTo>
                    <a:pt x="12388" y="6554"/>
                  </a:lnTo>
                  <a:lnTo>
                    <a:pt x="12388" y="6827"/>
                  </a:lnTo>
                  <a:lnTo>
                    <a:pt x="12388" y="7100"/>
                  </a:lnTo>
                  <a:lnTo>
                    <a:pt x="12788" y="6827"/>
                  </a:lnTo>
                  <a:lnTo>
                    <a:pt x="12788" y="7100"/>
                  </a:lnTo>
                  <a:lnTo>
                    <a:pt x="13187" y="7100"/>
                  </a:lnTo>
                  <a:lnTo>
                    <a:pt x="12788" y="7100"/>
                  </a:lnTo>
                  <a:lnTo>
                    <a:pt x="12788" y="7373"/>
                  </a:lnTo>
                  <a:lnTo>
                    <a:pt x="12788" y="7646"/>
                  </a:lnTo>
                  <a:lnTo>
                    <a:pt x="12788" y="7919"/>
                  </a:lnTo>
                  <a:lnTo>
                    <a:pt x="12388" y="7919"/>
                  </a:lnTo>
                  <a:lnTo>
                    <a:pt x="12388" y="8192"/>
                  </a:lnTo>
                  <a:lnTo>
                    <a:pt x="12788" y="8192"/>
                  </a:lnTo>
                  <a:lnTo>
                    <a:pt x="12788" y="8465"/>
                  </a:lnTo>
                  <a:lnTo>
                    <a:pt x="12788" y="8738"/>
                  </a:lnTo>
                  <a:lnTo>
                    <a:pt x="12788" y="9011"/>
                  </a:lnTo>
                  <a:lnTo>
                    <a:pt x="12788" y="9284"/>
                  </a:lnTo>
                  <a:lnTo>
                    <a:pt x="12788" y="9557"/>
                  </a:lnTo>
                  <a:lnTo>
                    <a:pt x="12788" y="9830"/>
                  </a:lnTo>
                  <a:lnTo>
                    <a:pt x="12788" y="10103"/>
                  </a:lnTo>
                  <a:lnTo>
                    <a:pt x="12788" y="10377"/>
                  </a:lnTo>
                  <a:lnTo>
                    <a:pt x="12788" y="10650"/>
                  </a:lnTo>
                  <a:lnTo>
                    <a:pt x="12788" y="10923"/>
                  </a:lnTo>
                  <a:lnTo>
                    <a:pt x="12788" y="11196"/>
                  </a:lnTo>
                  <a:lnTo>
                    <a:pt x="12788" y="11469"/>
                  </a:lnTo>
                  <a:lnTo>
                    <a:pt x="12388" y="11469"/>
                  </a:lnTo>
                  <a:lnTo>
                    <a:pt x="12388" y="11742"/>
                  </a:lnTo>
                  <a:lnTo>
                    <a:pt x="12388" y="12015"/>
                  </a:lnTo>
                  <a:lnTo>
                    <a:pt x="12388" y="12288"/>
                  </a:lnTo>
                  <a:lnTo>
                    <a:pt x="11988" y="12288"/>
                  </a:lnTo>
                  <a:lnTo>
                    <a:pt x="11988" y="12015"/>
                  </a:lnTo>
                  <a:lnTo>
                    <a:pt x="11988" y="12288"/>
                  </a:lnTo>
                  <a:lnTo>
                    <a:pt x="11589" y="12561"/>
                  </a:lnTo>
                  <a:lnTo>
                    <a:pt x="11589" y="12288"/>
                  </a:lnTo>
                  <a:lnTo>
                    <a:pt x="11589" y="12015"/>
                  </a:lnTo>
                  <a:lnTo>
                    <a:pt x="11189" y="12015"/>
                  </a:lnTo>
                  <a:lnTo>
                    <a:pt x="11189" y="11742"/>
                  </a:lnTo>
                  <a:lnTo>
                    <a:pt x="10789" y="11742"/>
                  </a:lnTo>
                  <a:lnTo>
                    <a:pt x="10789" y="11469"/>
                  </a:lnTo>
                  <a:lnTo>
                    <a:pt x="10390" y="11469"/>
                  </a:lnTo>
                  <a:lnTo>
                    <a:pt x="9990" y="11469"/>
                  </a:lnTo>
                  <a:lnTo>
                    <a:pt x="9591" y="11469"/>
                  </a:lnTo>
                  <a:lnTo>
                    <a:pt x="9591" y="11196"/>
                  </a:lnTo>
                  <a:lnTo>
                    <a:pt x="9191" y="11196"/>
                  </a:lnTo>
                  <a:lnTo>
                    <a:pt x="8791" y="11196"/>
                  </a:lnTo>
                  <a:lnTo>
                    <a:pt x="8791" y="10923"/>
                  </a:lnTo>
                  <a:lnTo>
                    <a:pt x="8392" y="10650"/>
                  </a:lnTo>
                  <a:lnTo>
                    <a:pt x="8791" y="10650"/>
                  </a:lnTo>
                  <a:lnTo>
                    <a:pt x="8791" y="10923"/>
                  </a:lnTo>
                  <a:lnTo>
                    <a:pt x="9191" y="10923"/>
                  </a:lnTo>
                  <a:lnTo>
                    <a:pt x="9591" y="11196"/>
                  </a:lnTo>
                  <a:lnTo>
                    <a:pt x="9591" y="10923"/>
                  </a:lnTo>
                  <a:lnTo>
                    <a:pt x="9990" y="11196"/>
                  </a:lnTo>
                  <a:lnTo>
                    <a:pt x="10390" y="11196"/>
                  </a:lnTo>
                  <a:lnTo>
                    <a:pt x="10789" y="11196"/>
                  </a:lnTo>
                  <a:lnTo>
                    <a:pt x="11189" y="11196"/>
                  </a:lnTo>
                  <a:lnTo>
                    <a:pt x="11189" y="11469"/>
                  </a:lnTo>
                  <a:lnTo>
                    <a:pt x="11589" y="11469"/>
                  </a:lnTo>
                  <a:lnTo>
                    <a:pt x="11589" y="11196"/>
                  </a:lnTo>
                  <a:lnTo>
                    <a:pt x="11988" y="11469"/>
                  </a:lnTo>
                  <a:lnTo>
                    <a:pt x="12388" y="11469"/>
                  </a:lnTo>
                  <a:lnTo>
                    <a:pt x="12388" y="11196"/>
                  </a:lnTo>
                  <a:lnTo>
                    <a:pt x="11988" y="11196"/>
                  </a:lnTo>
                  <a:lnTo>
                    <a:pt x="11589" y="11196"/>
                  </a:lnTo>
                  <a:lnTo>
                    <a:pt x="11589" y="10923"/>
                  </a:lnTo>
                  <a:lnTo>
                    <a:pt x="11988" y="10923"/>
                  </a:lnTo>
                  <a:lnTo>
                    <a:pt x="11988" y="10650"/>
                  </a:lnTo>
                  <a:lnTo>
                    <a:pt x="11988" y="10377"/>
                  </a:lnTo>
                  <a:lnTo>
                    <a:pt x="11589" y="10377"/>
                  </a:lnTo>
                  <a:lnTo>
                    <a:pt x="11189" y="10377"/>
                  </a:lnTo>
                  <a:lnTo>
                    <a:pt x="11189" y="10103"/>
                  </a:lnTo>
                  <a:lnTo>
                    <a:pt x="10789" y="10103"/>
                  </a:lnTo>
                  <a:lnTo>
                    <a:pt x="11189" y="10103"/>
                  </a:lnTo>
                  <a:lnTo>
                    <a:pt x="11589" y="10103"/>
                  </a:lnTo>
                  <a:lnTo>
                    <a:pt x="11988" y="10103"/>
                  </a:lnTo>
                  <a:lnTo>
                    <a:pt x="12388" y="10103"/>
                  </a:lnTo>
                  <a:lnTo>
                    <a:pt x="12388" y="9830"/>
                  </a:lnTo>
                  <a:lnTo>
                    <a:pt x="11988" y="9830"/>
                  </a:lnTo>
                  <a:lnTo>
                    <a:pt x="11988" y="9557"/>
                  </a:lnTo>
                  <a:lnTo>
                    <a:pt x="11589" y="9557"/>
                  </a:lnTo>
                  <a:lnTo>
                    <a:pt x="11189" y="9557"/>
                  </a:lnTo>
                  <a:lnTo>
                    <a:pt x="11189" y="9284"/>
                  </a:lnTo>
                  <a:lnTo>
                    <a:pt x="11589" y="9284"/>
                  </a:lnTo>
                  <a:lnTo>
                    <a:pt x="11988" y="9284"/>
                  </a:lnTo>
                  <a:lnTo>
                    <a:pt x="11589" y="9284"/>
                  </a:lnTo>
                  <a:lnTo>
                    <a:pt x="11589" y="9011"/>
                  </a:lnTo>
                  <a:lnTo>
                    <a:pt x="11189" y="9011"/>
                  </a:lnTo>
                  <a:lnTo>
                    <a:pt x="10789" y="9011"/>
                  </a:lnTo>
                  <a:lnTo>
                    <a:pt x="10789" y="9284"/>
                  </a:lnTo>
                  <a:lnTo>
                    <a:pt x="10390" y="9284"/>
                  </a:lnTo>
                  <a:lnTo>
                    <a:pt x="9990" y="9284"/>
                  </a:lnTo>
                  <a:lnTo>
                    <a:pt x="9990" y="9557"/>
                  </a:lnTo>
                  <a:lnTo>
                    <a:pt x="9990" y="9284"/>
                  </a:lnTo>
                  <a:lnTo>
                    <a:pt x="9591" y="9284"/>
                  </a:lnTo>
                  <a:lnTo>
                    <a:pt x="9990" y="9284"/>
                  </a:lnTo>
                  <a:lnTo>
                    <a:pt x="9990" y="9011"/>
                  </a:lnTo>
                  <a:lnTo>
                    <a:pt x="10390" y="9011"/>
                  </a:lnTo>
                  <a:lnTo>
                    <a:pt x="10390" y="9284"/>
                  </a:lnTo>
                  <a:lnTo>
                    <a:pt x="10390" y="9011"/>
                  </a:lnTo>
                  <a:lnTo>
                    <a:pt x="10789" y="9011"/>
                  </a:lnTo>
                  <a:lnTo>
                    <a:pt x="10789" y="8738"/>
                  </a:lnTo>
                  <a:lnTo>
                    <a:pt x="11189" y="8738"/>
                  </a:lnTo>
                  <a:lnTo>
                    <a:pt x="11189" y="8465"/>
                  </a:lnTo>
                  <a:lnTo>
                    <a:pt x="11189" y="8192"/>
                  </a:lnTo>
                  <a:lnTo>
                    <a:pt x="10789" y="8192"/>
                  </a:lnTo>
                  <a:lnTo>
                    <a:pt x="10789" y="7919"/>
                  </a:lnTo>
                  <a:lnTo>
                    <a:pt x="10390" y="7919"/>
                  </a:lnTo>
                  <a:lnTo>
                    <a:pt x="10390" y="8192"/>
                  </a:lnTo>
                  <a:lnTo>
                    <a:pt x="10390" y="7919"/>
                  </a:lnTo>
                  <a:lnTo>
                    <a:pt x="9990" y="7919"/>
                  </a:lnTo>
                  <a:lnTo>
                    <a:pt x="9591" y="7919"/>
                  </a:lnTo>
                  <a:lnTo>
                    <a:pt x="9191" y="7919"/>
                  </a:lnTo>
                  <a:lnTo>
                    <a:pt x="9191" y="8192"/>
                  </a:lnTo>
                  <a:lnTo>
                    <a:pt x="8791" y="8192"/>
                  </a:lnTo>
                  <a:lnTo>
                    <a:pt x="8791" y="7919"/>
                  </a:lnTo>
                  <a:lnTo>
                    <a:pt x="9191" y="7646"/>
                  </a:lnTo>
                  <a:lnTo>
                    <a:pt x="9591" y="7646"/>
                  </a:lnTo>
                  <a:lnTo>
                    <a:pt x="9191" y="7646"/>
                  </a:lnTo>
                  <a:lnTo>
                    <a:pt x="9191" y="7373"/>
                  </a:lnTo>
                  <a:lnTo>
                    <a:pt x="8791" y="7373"/>
                  </a:lnTo>
                  <a:lnTo>
                    <a:pt x="8791" y="7100"/>
                  </a:lnTo>
                  <a:lnTo>
                    <a:pt x="8791" y="6827"/>
                  </a:lnTo>
                  <a:lnTo>
                    <a:pt x="8392" y="6827"/>
                  </a:lnTo>
                  <a:lnTo>
                    <a:pt x="8392" y="6554"/>
                  </a:lnTo>
                  <a:lnTo>
                    <a:pt x="7992" y="6554"/>
                  </a:lnTo>
                  <a:lnTo>
                    <a:pt x="7593" y="6554"/>
                  </a:lnTo>
                  <a:lnTo>
                    <a:pt x="7593" y="6827"/>
                  </a:lnTo>
                  <a:lnTo>
                    <a:pt x="7593" y="6554"/>
                  </a:lnTo>
                  <a:lnTo>
                    <a:pt x="7193" y="6554"/>
                  </a:lnTo>
                  <a:lnTo>
                    <a:pt x="6793" y="6554"/>
                  </a:lnTo>
                  <a:lnTo>
                    <a:pt x="7193" y="6554"/>
                  </a:lnTo>
                  <a:lnTo>
                    <a:pt x="7193" y="6281"/>
                  </a:lnTo>
                  <a:lnTo>
                    <a:pt x="6793" y="6281"/>
                  </a:lnTo>
                  <a:lnTo>
                    <a:pt x="6793" y="6554"/>
                  </a:lnTo>
                  <a:lnTo>
                    <a:pt x="6793" y="6281"/>
                  </a:lnTo>
                  <a:lnTo>
                    <a:pt x="6394" y="6281"/>
                  </a:lnTo>
                  <a:lnTo>
                    <a:pt x="6394" y="6554"/>
                  </a:lnTo>
                  <a:lnTo>
                    <a:pt x="5994" y="6554"/>
                  </a:lnTo>
                  <a:lnTo>
                    <a:pt x="5994" y="6281"/>
                  </a:lnTo>
                  <a:lnTo>
                    <a:pt x="6394" y="6281"/>
                  </a:lnTo>
                  <a:lnTo>
                    <a:pt x="6394" y="6007"/>
                  </a:lnTo>
                  <a:lnTo>
                    <a:pt x="6793" y="6007"/>
                  </a:lnTo>
                  <a:lnTo>
                    <a:pt x="7193" y="6007"/>
                  </a:lnTo>
                  <a:lnTo>
                    <a:pt x="7593" y="6007"/>
                  </a:lnTo>
                  <a:lnTo>
                    <a:pt x="7593" y="6281"/>
                  </a:lnTo>
                  <a:lnTo>
                    <a:pt x="7992" y="6281"/>
                  </a:lnTo>
                  <a:lnTo>
                    <a:pt x="7992" y="6007"/>
                  </a:lnTo>
                  <a:lnTo>
                    <a:pt x="7593" y="6007"/>
                  </a:lnTo>
                  <a:lnTo>
                    <a:pt x="7593" y="5734"/>
                  </a:lnTo>
                  <a:lnTo>
                    <a:pt x="7593" y="5461"/>
                  </a:lnTo>
                  <a:lnTo>
                    <a:pt x="7593" y="5188"/>
                  </a:lnTo>
                  <a:lnTo>
                    <a:pt x="7193" y="5188"/>
                  </a:lnTo>
                  <a:lnTo>
                    <a:pt x="7593" y="5188"/>
                  </a:lnTo>
                  <a:lnTo>
                    <a:pt x="7593" y="5461"/>
                  </a:lnTo>
                  <a:lnTo>
                    <a:pt x="7992" y="5461"/>
                  </a:lnTo>
                  <a:lnTo>
                    <a:pt x="7593" y="5734"/>
                  </a:lnTo>
                  <a:lnTo>
                    <a:pt x="7992" y="5734"/>
                  </a:lnTo>
                  <a:lnTo>
                    <a:pt x="7992" y="6007"/>
                  </a:lnTo>
                  <a:lnTo>
                    <a:pt x="7992" y="6281"/>
                  </a:lnTo>
                  <a:lnTo>
                    <a:pt x="8392" y="6281"/>
                  </a:lnTo>
                  <a:lnTo>
                    <a:pt x="8392" y="6554"/>
                  </a:lnTo>
                  <a:lnTo>
                    <a:pt x="8791" y="6554"/>
                  </a:lnTo>
                  <a:lnTo>
                    <a:pt x="8791" y="6281"/>
                  </a:lnTo>
                  <a:lnTo>
                    <a:pt x="8791" y="6007"/>
                  </a:lnTo>
                  <a:lnTo>
                    <a:pt x="8791" y="6281"/>
                  </a:lnTo>
                  <a:lnTo>
                    <a:pt x="9191" y="6281"/>
                  </a:lnTo>
                  <a:lnTo>
                    <a:pt x="9191" y="6554"/>
                  </a:lnTo>
                  <a:lnTo>
                    <a:pt x="9191" y="6827"/>
                  </a:lnTo>
                  <a:lnTo>
                    <a:pt x="9191" y="7100"/>
                  </a:lnTo>
                  <a:lnTo>
                    <a:pt x="9591" y="7100"/>
                  </a:lnTo>
                  <a:lnTo>
                    <a:pt x="9591" y="7373"/>
                  </a:lnTo>
                  <a:lnTo>
                    <a:pt x="9990" y="7373"/>
                  </a:lnTo>
                  <a:lnTo>
                    <a:pt x="9990" y="7646"/>
                  </a:lnTo>
                  <a:lnTo>
                    <a:pt x="10390" y="7646"/>
                  </a:lnTo>
                  <a:lnTo>
                    <a:pt x="10390" y="7373"/>
                  </a:lnTo>
                  <a:lnTo>
                    <a:pt x="10789" y="7373"/>
                  </a:lnTo>
                  <a:lnTo>
                    <a:pt x="11189" y="7373"/>
                  </a:lnTo>
                  <a:lnTo>
                    <a:pt x="16384" y="13107"/>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1" name="Guinea"/>
            <p:cNvSpPr>
              <a:spLocks noChangeAspect="1"/>
            </p:cNvSpPr>
            <p:nvPr/>
          </p:nvSpPr>
          <p:spPr bwMode="auto">
            <a:xfrm>
              <a:off x="323" y="2029"/>
              <a:ext cx="387" cy="214"/>
            </a:xfrm>
            <a:custGeom>
              <a:avLst/>
              <a:gdLst/>
              <a:ahLst/>
              <a:cxnLst>
                <a:cxn ang="0">
                  <a:pos x="15420" y="6617"/>
                </a:cxn>
                <a:cxn ang="0">
                  <a:pos x="15179" y="5356"/>
                </a:cxn>
                <a:cxn ang="0">
                  <a:pos x="14456" y="5041"/>
                </a:cxn>
                <a:cxn ang="0">
                  <a:pos x="14456" y="4726"/>
                </a:cxn>
                <a:cxn ang="0">
                  <a:pos x="14938" y="3781"/>
                </a:cxn>
                <a:cxn ang="0">
                  <a:pos x="13975" y="3151"/>
                </a:cxn>
                <a:cxn ang="0">
                  <a:pos x="13734" y="1890"/>
                </a:cxn>
                <a:cxn ang="0">
                  <a:pos x="13493" y="630"/>
                </a:cxn>
                <a:cxn ang="0">
                  <a:pos x="12529" y="1260"/>
                </a:cxn>
                <a:cxn ang="0">
                  <a:pos x="11565" y="1890"/>
                </a:cxn>
                <a:cxn ang="0">
                  <a:pos x="10601" y="1260"/>
                </a:cxn>
                <a:cxn ang="0">
                  <a:pos x="10120" y="2206"/>
                </a:cxn>
                <a:cxn ang="0">
                  <a:pos x="9156" y="1575"/>
                </a:cxn>
                <a:cxn ang="0">
                  <a:pos x="8192" y="1890"/>
                </a:cxn>
                <a:cxn ang="0">
                  <a:pos x="8192" y="945"/>
                </a:cxn>
                <a:cxn ang="0">
                  <a:pos x="7951" y="945"/>
                </a:cxn>
                <a:cxn ang="0">
                  <a:pos x="6746" y="945"/>
                </a:cxn>
                <a:cxn ang="0">
                  <a:pos x="5542" y="945"/>
                </a:cxn>
                <a:cxn ang="0">
                  <a:pos x="4578" y="315"/>
                </a:cxn>
                <a:cxn ang="0">
                  <a:pos x="3855" y="315"/>
                </a:cxn>
                <a:cxn ang="0">
                  <a:pos x="3132" y="630"/>
                </a:cxn>
                <a:cxn ang="0">
                  <a:pos x="2650" y="1260"/>
                </a:cxn>
                <a:cxn ang="0">
                  <a:pos x="3132" y="2521"/>
                </a:cxn>
                <a:cxn ang="0">
                  <a:pos x="2168" y="3151"/>
                </a:cxn>
                <a:cxn ang="0">
                  <a:pos x="964" y="3466"/>
                </a:cxn>
                <a:cxn ang="0">
                  <a:pos x="482" y="4726"/>
                </a:cxn>
                <a:cxn ang="0">
                  <a:pos x="0" y="5671"/>
                </a:cxn>
                <a:cxn ang="0">
                  <a:pos x="723" y="5356"/>
                </a:cxn>
                <a:cxn ang="0">
                  <a:pos x="1205" y="6302"/>
                </a:cxn>
                <a:cxn ang="0">
                  <a:pos x="1687" y="7562"/>
                </a:cxn>
                <a:cxn ang="0">
                  <a:pos x="2650" y="8507"/>
                </a:cxn>
                <a:cxn ang="0">
                  <a:pos x="3132" y="9452"/>
                </a:cxn>
                <a:cxn ang="0">
                  <a:pos x="3614" y="10398"/>
                </a:cxn>
                <a:cxn ang="0">
                  <a:pos x="4578" y="10713"/>
                </a:cxn>
                <a:cxn ang="0">
                  <a:pos x="5301" y="10082"/>
                </a:cxn>
                <a:cxn ang="0">
                  <a:pos x="5783" y="8822"/>
                </a:cxn>
                <a:cxn ang="0">
                  <a:pos x="6505" y="8507"/>
                </a:cxn>
                <a:cxn ang="0">
                  <a:pos x="7951" y="8192"/>
                </a:cxn>
                <a:cxn ang="0">
                  <a:pos x="8915" y="8822"/>
                </a:cxn>
                <a:cxn ang="0">
                  <a:pos x="9397" y="9767"/>
                </a:cxn>
                <a:cxn ang="0">
                  <a:pos x="9879" y="10398"/>
                </a:cxn>
                <a:cxn ang="0">
                  <a:pos x="10120" y="11658"/>
                </a:cxn>
                <a:cxn ang="0">
                  <a:pos x="9879" y="12918"/>
                </a:cxn>
                <a:cxn ang="0">
                  <a:pos x="10360" y="12603"/>
                </a:cxn>
                <a:cxn ang="0">
                  <a:pos x="10842" y="12288"/>
                </a:cxn>
                <a:cxn ang="0">
                  <a:pos x="12047" y="12288"/>
                </a:cxn>
                <a:cxn ang="0">
                  <a:pos x="12529" y="13233"/>
                </a:cxn>
                <a:cxn ang="0">
                  <a:pos x="12770" y="14494"/>
                </a:cxn>
                <a:cxn ang="0">
                  <a:pos x="12529" y="15754"/>
                </a:cxn>
                <a:cxn ang="0">
                  <a:pos x="13252" y="16069"/>
                </a:cxn>
                <a:cxn ang="0">
                  <a:pos x="13975" y="16069"/>
                </a:cxn>
                <a:cxn ang="0">
                  <a:pos x="14456" y="14809"/>
                </a:cxn>
                <a:cxn ang="0">
                  <a:pos x="14938" y="15124"/>
                </a:cxn>
                <a:cxn ang="0">
                  <a:pos x="15661" y="14494"/>
                </a:cxn>
                <a:cxn ang="0">
                  <a:pos x="15661" y="13548"/>
                </a:cxn>
                <a:cxn ang="0">
                  <a:pos x="15420" y="12918"/>
                </a:cxn>
                <a:cxn ang="0">
                  <a:pos x="16143" y="12603"/>
                </a:cxn>
                <a:cxn ang="0">
                  <a:pos x="16384" y="11973"/>
                </a:cxn>
                <a:cxn ang="0">
                  <a:pos x="16143" y="11343"/>
                </a:cxn>
                <a:cxn ang="0">
                  <a:pos x="16143" y="10398"/>
                </a:cxn>
                <a:cxn ang="0">
                  <a:pos x="15902" y="9767"/>
                </a:cxn>
                <a:cxn ang="0">
                  <a:pos x="15420" y="8822"/>
                </a:cxn>
                <a:cxn ang="0">
                  <a:pos x="15661" y="7562"/>
                </a:cxn>
              </a:cxnLst>
              <a:rect l="0" t="0" r="r" b="b"/>
              <a:pathLst>
                <a:path w="16384" h="16384">
                  <a:moveTo>
                    <a:pt x="15902" y="7562"/>
                  </a:moveTo>
                  <a:lnTo>
                    <a:pt x="15902" y="7247"/>
                  </a:lnTo>
                  <a:lnTo>
                    <a:pt x="15661" y="6932"/>
                  </a:lnTo>
                  <a:lnTo>
                    <a:pt x="15420" y="6932"/>
                  </a:lnTo>
                  <a:lnTo>
                    <a:pt x="15420" y="6617"/>
                  </a:lnTo>
                  <a:lnTo>
                    <a:pt x="15179" y="6617"/>
                  </a:lnTo>
                  <a:lnTo>
                    <a:pt x="15179" y="6302"/>
                  </a:lnTo>
                  <a:lnTo>
                    <a:pt x="15179" y="5986"/>
                  </a:lnTo>
                  <a:lnTo>
                    <a:pt x="15179" y="5671"/>
                  </a:lnTo>
                  <a:lnTo>
                    <a:pt x="15179" y="5356"/>
                  </a:lnTo>
                  <a:lnTo>
                    <a:pt x="15179" y="5041"/>
                  </a:lnTo>
                  <a:lnTo>
                    <a:pt x="14938" y="5041"/>
                  </a:lnTo>
                  <a:lnTo>
                    <a:pt x="14938" y="4726"/>
                  </a:lnTo>
                  <a:lnTo>
                    <a:pt x="14697" y="4726"/>
                  </a:lnTo>
                  <a:lnTo>
                    <a:pt x="14456" y="5041"/>
                  </a:lnTo>
                  <a:lnTo>
                    <a:pt x="14456" y="5356"/>
                  </a:lnTo>
                  <a:lnTo>
                    <a:pt x="14216" y="5356"/>
                  </a:lnTo>
                  <a:lnTo>
                    <a:pt x="14216" y="5041"/>
                  </a:lnTo>
                  <a:lnTo>
                    <a:pt x="14216" y="4726"/>
                  </a:lnTo>
                  <a:lnTo>
                    <a:pt x="14456" y="4726"/>
                  </a:lnTo>
                  <a:lnTo>
                    <a:pt x="14456" y="4411"/>
                  </a:lnTo>
                  <a:lnTo>
                    <a:pt x="14697" y="4411"/>
                  </a:lnTo>
                  <a:lnTo>
                    <a:pt x="14697" y="4096"/>
                  </a:lnTo>
                  <a:lnTo>
                    <a:pt x="14938" y="4096"/>
                  </a:lnTo>
                  <a:lnTo>
                    <a:pt x="14938" y="3781"/>
                  </a:lnTo>
                  <a:lnTo>
                    <a:pt x="14697" y="3781"/>
                  </a:lnTo>
                  <a:lnTo>
                    <a:pt x="14456" y="3781"/>
                  </a:lnTo>
                  <a:lnTo>
                    <a:pt x="14456" y="3466"/>
                  </a:lnTo>
                  <a:lnTo>
                    <a:pt x="14216" y="3151"/>
                  </a:lnTo>
                  <a:lnTo>
                    <a:pt x="13975" y="3151"/>
                  </a:lnTo>
                  <a:lnTo>
                    <a:pt x="13975" y="2836"/>
                  </a:lnTo>
                  <a:lnTo>
                    <a:pt x="13975" y="2521"/>
                  </a:lnTo>
                  <a:lnTo>
                    <a:pt x="13975" y="2206"/>
                  </a:lnTo>
                  <a:lnTo>
                    <a:pt x="13975" y="1890"/>
                  </a:lnTo>
                  <a:lnTo>
                    <a:pt x="13734" y="1890"/>
                  </a:lnTo>
                  <a:lnTo>
                    <a:pt x="13734" y="1575"/>
                  </a:lnTo>
                  <a:lnTo>
                    <a:pt x="13493" y="1575"/>
                  </a:lnTo>
                  <a:lnTo>
                    <a:pt x="13493" y="1260"/>
                  </a:lnTo>
                  <a:lnTo>
                    <a:pt x="13493" y="945"/>
                  </a:lnTo>
                  <a:lnTo>
                    <a:pt x="13493" y="630"/>
                  </a:lnTo>
                  <a:lnTo>
                    <a:pt x="13252" y="630"/>
                  </a:lnTo>
                  <a:lnTo>
                    <a:pt x="13011" y="630"/>
                  </a:lnTo>
                  <a:lnTo>
                    <a:pt x="12770" y="630"/>
                  </a:lnTo>
                  <a:lnTo>
                    <a:pt x="12770" y="945"/>
                  </a:lnTo>
                  <a:lnTo>
                    <a:pt x="12529" y="1260"/>
                  </a:lnTo>
                  <a:lnTo>
                    <a:pt x="12288" y="1260"/>
                  </a:lnTo>
                  <a:lnTo>
                    <a:pt x="12047" y="1575"/>
                  </a:lnTo>
                  <a:lnTo>
                    <a:pt x="12047" y="1890"/>
                  </a:lnTo>
                  <a:lnTo>
                    <a:pt x="11806" y="1890"/>
                  </a:lnTo>
                  <a:lnTo>
                    <a:pt x="11565" y="1890"/>
                  </a:lnTo>
                  <a:lnTo>
                    <a:pt x="11324" y="1890"/>
                  </a:lnTo>
                  <a:lnTo>
                    <a:pt x="11324" y="1575"/>
                  </a:lnTo>
                  <a:lnTo>
                    <a:pt x="11083" y="1575"/>
                  </a:lnTo>
                  <a:lnTo>
                    <a:pt x="10842" y="1575"/>
                  </a:lnTo>
                  <a:lnTo>
                    <a:pt x="10601" y="1260"/>
                  </a:lnTo>
                  <a:lnTo>
                    <a:pt x="10601" y="1575"/>
                  </a:lnTo>
                  <a:lnTo>
                    <a:pt x="10360" y="1575"/>
                  </a:lnTo>
                  <a:lnTo>
                    <a:pt x="10360" y="1890"/>
                  </a:lnTo>
                  <a:lnTo>
                    <a:pt x="10120" y="1890"/>
                  </a:lnTo>
                  <a:lnTo>
                    <a:pt x="10120" y="2206"/>
                  </a:lnTo>
                  <a:lnTo>
                    <a:pt x="9879" y="2206"/>
                  </a:lnTo>
                  <a:lnTo>
                    <a:pt x="9638" y="2206"/>
                  </a:lnTo>
                  <a:lnTo>
                    <a:pt x="9638" y="1890"/>
                  </a:lnTo>
                  <a:lnTo>
                    <a:pt x="9397" y="1575"/>
                  </a:lnTo>
                  <a:lnTo>
                    <a:pt x="9156" y="1575"/>
                  </a:lnTo>
                  <a:lnTo>
                    <a:pt x="8915" y="1575"/>
                  </a:lnTo>
                  <a:lnTo>
                    <a:pt x="8915" y="1890"/>
                  </a:lnTo>
                  <a:lnTo>
                    <a:pt x="8674" y="1890"/>
                  </a:lnTo>
                  <a:lnTo>
                    <a:pt x="8433" y="1890"/>
                  </a:lnTo>
                  <a:lnTo>
                    <a:pt x="8192" y="1890"/>
                  </a:lnTo>
                  <a:lnTo>
                    <a:pt x="8192" y="1575"/>
                  </a:lnTo>
                  <a:lnTo>
                    <a:pt x="7951" y="1575"/>
                  </a:lnTo>
                  <a:lnTo>
                    <a:pt x="8192" y="1575"/>
                  </a:lnTo>
                  <a:lnTo>
                    <a:pt x="8192" y="1260"/>
                  </a:lnTo>
                  <a:lnTo>
                    <a:pt x="8192" y="945"/>
                  </a:lnTo>
                  <a:lnTo>
                    <a:pt x="8433" y="945"/>
                  </a:lnTo>
                  <a:lnTo>
                    <a:pt x="8192" y="945"/>
                  </a:lnTo>
                  <a:lnTo>
                    <a:pt x="8192" y="630"/>
                  </a:lnTo>
                  <a:lnTo>
                    <a:pt x="7951" y="630"/>
                  </a:lnTo>
                  <a:lnTo>
                    <a:pt x="7951" y="945"/>
                  </a:lnTo>
                  <a:lnTo>
                    <a:pt x="7710" y="945"/>
                  </a:lnTo>
                  <a:lnTo>
                    <a:pt x="7469" y="945"/>
                  </a:lnTo>
                  <a:lnTo>
                    <a:pt x="7228" y="945"/>
                  </a:lnTo>
                  <a:lnTo>
                    <a:pt x="6987" y="945"/>
                  </a:lnTo>
                  <a:lnTo>
                    <a:pt x="6746" y="945"/>
                  </a:lnTo>
                  <a:lnTo>
                    <a:pt x="6505" y="945"/>
                  </a:lnTo>
                  <a:lnTo>
                    <a:pt x="6264" y="945"/>
                  </a:lnTo>
                  <a:lnTo>
                    <a:pt x="6024" y="945"/>
                  </a:lnTo>
                  <a:lnTo>
                    <a:pt x="5783" y="945"/>
                  </a:lnTo>
                  <a:lnTo>
                    <a:pt x="5542" y="945"/>
                  </a:lnTo>
                  <a:lnTo>
                    <a:pt x="5301" y="945"/>
                  </a:lnTo>
                  <a:lnTo>
                    <a:pt x="5060" y="630"/>
                  </a:lnTo>
                  <a:lnTo>
                    <a:pt x="4819" y="630"/>
                  </a:lnTo>
                  <a:lnTo>
                    <a:pt x="4578" y="630"/>
                  </a:lnTo>
                  <a:lnTo>
                    <a:pt x="4578" y="315"/>
                  </a:lnTo>
                  <a:lnTo>
                    <a:pt x="4337" y="315"/>
                  </a:lnTo>
                  <a:lnTo>
                    <a:pt x="4337" y="0"/>
                  </a:lnTo>
                  <a:lnTo>
                    <a:pt x="4096" y="0"/>
                  </a:lnTo>
                  <a:lnTo>
                    <a:pt x="4096" y="315"/>
                  </a:lnTo>
                  <a:lnTo>
                    <a:pt x="3855" y="315"/>
                  </a:lnTo>
                  <a:lnTo>
                    <a:pt x="3614" y="0"/>
                  </a:lnTo>
                  <a:lnTo>
                    <a:pt x="3373" y="0"/>
                  </a:lnTo>
                  <a:lnTo>
                    <a:pt x="3132" y="0"/>
                  </a:lnTo>
                  <a:lnTo>
                    <a:pt x="3132" y="315"/>
                  </a:lnTo>
                  <a:lnTo>
                    <a:pt x="3132" y="630"/>
                  </a:lnTo>
                  <a:lnTo>
                    <a:pt x="3373" y="630"/>
                  </a:lnTo>
                  <a:lnTo>
                    <a:pt x="3373" y="945"/>
                  </a:lnTo>
                  <a:lnTo>
                    <a:pt x="3132" y="1260"/>
                  </a:lnTo>
                  <a:lnTo>
                    <a:pt x="2891" y="1260"/>
                  </a:lnTo>
                  <a:lnTo>
                    <a:pt x="2650" y="1260"/>
                  </a:lnTo>
                  <a:lnTo>
                    <a:pt x="2650" y="1575"/>
                  </a:lnTo>
                  <a:lnTo>
                    <a:pt x="2891" y="1890"/>
                  </a:lnTo>
                  <a:lnTo>
                    <a:pt x="3132" y="1890"/>
                  </a:lnTo>
                  <a:lnTo>
                    <a:pt x="3132" y="2206"/>
                  </a:lnTo>
                  <a:lnTo>
                    <a:pt x="3132" y="2521"/>
                  </a:lnTo>
                  <a:lnTo>
                    <a:pt x="3132" y="2836"/>
                  </a:lnTo>
                  <a:lnTo>
                    <a:pt x="3132" y="3151"/>
                  </a:lnTo>
                  <a:lnTo>
                    <a:pt x="2891" y="3151"/>
                  </a:lnTo>
                  <a:lnTo>
                    <a:pt x="2650" y="3151"/>
                  </a:lnTo>
                  <a:lnTo>
                    <a:pt x="2168" y="3151"/>
                  </a:lnTo>
                  <a:lnTo>
                    <a:pt x="1928" y="3151"/>
                  </a:lnTo>
                  <a:lnTo>
                    <a:pt x="1687" y="3466"/>
                  </a:lnTo>
                  <a:lnTo>
                    <a:pt x="1446" y="3466"/>
                  </a:lnTo>
                  <a:lnTo>
                    <a:pt x="1205" y="3466"/>
                  </a:lnTo>
                  <a:lnTo>
                    <a:pt x="964" y="3466"/>
                  </a:lnTo>
                  <a:lnTo>
                    <a:pt x="964" y="3781"/>
                  </a:lnTo>
                  <a:lnTo>
                    <a:pt x="723" y="4096"/>
                  </a:lnTo>
                  <a:lnTo>
                    <a:pt x="723" y="4411"/>
                  </a:lnTo>
                  <a:lnTo>
                    <a:pt x="723" y="4726"/>
                  </a:lnTo>
                  <a:lnTo>
                    <a:pt x="482" y="4726"/>
                  </a:lnTo>
                  <a:lnTo>
                    <a:pt x="482" y="5041"/>
                  </a:lnTo>
                  <a:lnTo>
                    <a:pt x="241" y="5041"/>
                  </a:lnTo>
                  <a:lnTo>
                    <a:pt x="241" y="5356"/>
                  </a:lnTo>
                  <a:lnTo>
                    <a:pt x="0" y="5356"/>
                  </a:lnTo>
                  <a:lnTo>
                    <a:pt x="0" y="5671"/>
                  </a:lnTo>
                  <a:lnTo>
                    <a:pt x="241" y="5671"/>
                  </a:lnTo>
                  <a:lnTo>
                    <a:pt x="241" y="5986"/>
                  </a:lnTo>
                  <a:lnTo>
                    <a:pt x="482" y="5671"/>
                  </a:lnTo>
                  <a:lnTo>
                    <a:pt x="482" y="5356"/>
                  </a:lnTo>
                  <a:lnTo>
                    <a:pt x="723" y="5356"/>
                  </a:lnTo>
                  <a:lnTo>
                    <a:pt x="723" y="5671"/>
                  </a:lnTo>
                  <a:lnTo>
                    <a:pt x="723" y="5986"/>
                  </a:lnTo>
                  <a:lnTo>
                    <a:pt x="964" y="5986"/>
                  </a:lnTo>
                  <a:lnTo>
                    <a:pt x="1205" y="5986"/>
                  </a:lnTo>
                  <a:lnTo>
                    <a:pt x="1205" y="6302"/>
                  </a:lnTo>
                  <a:lnTo>
                    <a:pt x="1205" y="6932"/>
                  </a:lnTo>
                  <a:lnTo>
                    <a:pt x="1446" y="6932"/>
                  </a:lnTo>
                  <a:lnTo>
                    <a:pt x="1446" y="7247"/>
                  </a:lnTo>
                  <a:lnTo>
                    <a:pt x="1446" y="7562"/>
                  </a:lnTo>
                  <a:lnTo>
                    <a:pt x="1687" y="7562"/>
                  </a:lnTo>
                  <a:lnTo>
                    <a:pt x="1687" y="7877"/>
                  </a:lnTo>
                  <a:lnTo>
                    <a:pt x="1928" y="7877"/>
                  </a:lnTo>
                  <a:lnTo>
                    <a:pt x="2168" y="8192"/>
                  </a:lnTo>
                  <a:lnTo>
                    <a:pt x="2409" y="8192"/>
                  </a:lnTo>
                  <a:lnTo>
                    <a:pt x="2650" y="8507"/>
                  </a:lnTo>
                  <a:lnTo>
                    <a:pt x="2891" y="8507"/>
                  </a:lnTo>
                  <a:lnTo>
                    <a:pt x="2891" y="8822"/>
                  </a:lnTo>
                  <a:lnTo>
                    <a:pt x="2891" y="9137"/>
                  </a:lnTo>
                  <a:lnTo>
                    <a:pt x="3132" y="9137"/>
                  </a:lnTo>
                  <a:lnTo>
                    <a:pt x="3132" y="9452"/>
                  </a:lnTo>
                  <a:lnTo>
                    <a:pt x="3373" y="9452"/>
                  </a:lnTo>
                  <a:lnTo>
                    <a:pt x="3373" y="9767"/>
                  </a:lnTo>
                  <a:lnTo>
                    <a:pt x="3614" y="9767"/>
                  </a:lnTo>
                  <a:lnTo>
                    <a:pt x="3614" y="10082"/>
                  </a:lnTo>
                  <a:lnTo>
                    <a:pt x="3614" y="10398"/>
                  </a:lnTo>
                  <a:lnTo>
                    <a:pt x="3855" y="10398"/>
                  </a:lnTo>
                  <a:lnTo>
                    <a:pt x="3855" y="10713"/>
                  </a:lnTo>
                  <a:lnTo>
                    <a:pt x="4096" y="10713"/>
                  </a:lnTo>
                  <a:lnTo>
                    <a:pt x="4337" y="10713"/>
                  </a:lnTo>
                  <a:lnTo>
                    <a:pt x="4578" y="10713"/>
                  </a:lnTo>
                  <a:lnTo>
                    <a:pt x="4819" y="10713"/>
                  </a:lnTo>
                  <a:lnTo>
                    <a:pt x="4819" y="10398"/>
                  </a:lnTo>
                  <a:lnTo>
                    <a:pt x="4819" y="10082"/>
                  </a:lnTo>
                  <a:lnTo>
                    <a:pt x="5060" y="10082"/>
                  </a:lnTo>
                  <a:lnTo>
                    <a:pt x="5301" y="10082"/>
                  </a:lnTo>
                  <a:lnTo>
                    <a:pt x="5301" y="9767"/>
                  </a:lnTo>
                  <a:lnTo>
                    <a:pt x="5542" y="9452"/>
                  </a:lnTo>
                  <a:lnTo>
                    <a:pt x="5542" y="9137"/>
                  </a:lnTo>
                  <a:lnTo>
                    <a:pt x="5783" y="9137"/>
                  </a:lnTo>
                  <a:lnTo>
                    <a:pt x="5783" y="8822"/>
                  </a:lnTo>
                  <a:lnTo>
                    <a:pt x="5783" y="8507"/>
                  </a:lnTo>
                  <a:lnTo>
                    <a:pt x="6024" y="8192"/>
                  </a:lnTo>
                  <a:lnTo>
                    <a:pt x="6264" y="8192"/>
                  </a:lnTo>
                  <a:lnTo>
                    <a:pt x="6264" y="8507"/>
                  </a:lnTo>
                  <a:lnTo>
                    <a:pt x="6505" y="8507"/>
                  </a:lnTo>
                  <a:lnTo>
                    <a:pt x="6746" y="8192"/>
                  </a:lnTo>
                  <a:lnTo>
                    <a:pt x="6987" y="8192"/>
                  </a:lnTo>
                  <a:lnTo>
                    <a:pt x="7228" y="8192"/>
                  </a:lnTo>
                  <a:lnTo>
                    <a:pt x="7710" y="8192"/>
                  </a:lnTo>
                  <a:lnTo>
                    <a:pt x="7951" y="8192"/>
                  </a:lnTo>
                  <a:lnTo>
                    <a:pt x="8433" y="8192"/>
                  </a:lnTo>
                  <a:lnTo>
                    <a:pt x="8674" y="8192"/>
                  </a:lnTo>
                  <a:lnTo>
                    <a:pt x="8674" y="8507"/>
                  </a:lnTo>
                  <a:lnTo>
                    <a:pt x="8915" y="8507"/>
                  </a:lnTo>
                  <a:lnTo>
                    <a:pt x="8915" y="8822"/>
                  </a:lnTo>
                  <a:lnTo>
                    <a:pt x="9156" y="8822"/>
                  </a:lnTo>
                  <a:lnTo>
                    <a:pt x="9156" y="9137"/>
                  </a:lnTo>
                  <a:lnTo>
                    <a:pt x="9397" y="9137"/>
                  </a:lnTo>
                  <a:lnTo>
                    <a:pt x="9397" y="9452"/>
                  </a:lnTo>
                  <a:lnTo>
                    <a:pt x="9397" y="9767"/>
                  </a:lnTo>
                  <a:lnTo>
                    <a:pt x="9638" y="9767"/>
                  </a:lnTo>
                  <a:lnTo>
                    <a:pt x="9879" y="10082"/>
                  </a:lnTo>
                  <a:lnTo>
                    <a:pt x="9638" y="10082"/>
                  </a:lnTo>
                  <a:lnTo>
                    <a:pt x="9638" y="10398"/>
                  </a:lnTo>
                  <a:lnTo>
                    <a:pt x="9879" y="10398"/>
                  </a:lnTo>
                  <a:lnTo>
                    <a:pt x="9879" y="10713"/>
                  </a:lnTo>
                  <a:lnTo>
                    <a:pt x="9879" y="11028"/>
                  </a:lnTo>
                  <a:lnTo>
                    <a:pt x="10120" y="11028"/>
                  </a:lnTo>
                  <a:lnTo>
                    <a:pt x="10120" y="11343"/>
                  </a:lnTo>
                  <a:lnTo>
                    <a:pt x="10120" y="11658"/>
                  </a:lnTo>
                  <a:lnTo>
                    <a:pt x="10120" y="11973"/>
                  </a:lnTo>
                  <a:lnTo>
                    <a:pt x="9879" y="11973"/>
                  </a:lnTo>
                  <a:lnTo>
                    <a:pt x="9879" y="12288"/>
                  </a:lnTo>
                  <a:lnTo>
                    <a:pt x="9879" y="12603"/>
                  </a:lnTo>
                  <a:lnTo>
                    <a:pt x="9879" y="12918"/>
                  </a:lnTo>
                  <a:lnTo>
                    <a:pt x="9638" y="12918"/>
                  </a:lnTo>
                  <a:lnTo>
                    <a:pt x="9879" y="12918"/>
                  </a:lnTo>
                  <a:lnTo>
                    <a:pt x="10120" y="12918"/>
                  </a:lnTo>
                  <a:lnTo>
                    <a:pt x="10120" y="12603"/>
                  </a:lnTo>
                  <a:lnTo>
                    <a:pt x="10360" y="12603"/>
                  </a:lnTo>
                  <a:lnTo>
                    <a:pt x="10601" y="12603"/>
                  </a:lnTo>
                  <a:lnTo>
                    <a:pt x="10601" y="12918"/>
                  </a:lnTo>
                  <a:lnTo>
                    <a:pt x="10842" y="12918"/>
                  </a:lnTo>
                  <a:lnTo>
                    <a:pt x="10842" y="12603"/>
                  </a:lnTo>
                  <a:lnTo>
                    <a:pt x="10842" y="12288"/>
                  </a:lnTo>
                  <a:lnTo>
                    <a:pt x="11083" y="12288"/>
                  </a:lnTo>
                  <a:lnTo>
                    <a:pt x="11324" y="12603"/>
                  </a:lnTo>
                  <a:lnTo>
                    <a:pt x="11565" y="12603"/>
                  </a:lnTo>
                  <a:lnTo>
                    <a:pt x="11806" y="12288"/>
                  </a:lnTo>
                  <a:lnTo>
                    <a:pt x="12047" y="12288"/>
                  </a:lnTo>
                  <a:lnTo>
                    <a:pt x="12047" y="12603"/>
                  </a:lnTo>
                  <a:lnTo>
                    <a:pt x="12288" y="12603"/>
                  </a:lnTo>
                  <a:lnTo>
                    <a:pt x="12288" y="12918"/>
                  </a:lnTo>
                  <a:lnTo>
                    <a:pt x="12529" y="12918"/>
                  </a:lnTo>
                  <a:lnTo>
                    <a:pt x="12529" y="13233"/>
                  </a:lnTo>
                  <a:lnTo>
                    <a:pt x="12529" y="13548"/>
                  </a:lnTo>
                  <a:lnTo>
                    <a:pt x="12529" y="13863"/>
                  </a:lnTo>
                  <a:lnTo>
                    <a:pt x="12529" y="14178"/>
                  </a:lnTo>
                  <a:lnTo>
                    <a:pt x="12529" y="14494"/>
                  </a:lnTo>
                  <a:lnTo>
                    <a:pt x="12770" y="14494"/>
                  </a:lnTo>
                  <a:lnTo>
                    <a:pt x="12770" y="14809"/>
                  </a:lnTo>
                  <a:lnTo>
                    <a:pt x="12770" y="15124"/>
                  </a:lnTo>
                  <a:lnTo>
                    <a:pt x="12770" y="15439"/>
                  </a:lnTo>
                  <a:lnTo>
                    <a:pt x="12529" y="15439"/>
                  </a:lnTo>
                  <a:lnTo>
                    <a:pt x="12529" y="15754"/>
                  </a:lnTo>
                  <a:lnTo>
                    <a:pt x="12288" y="15754"/>
                  </a:lnTo>
                  <a:lnTo>
                    <a:pt x="12529" y="15754"/>
                  </a:lnTo>
                  <a:lnTo>
                    <a:pt x="12770" y="15754"/>
                  </a:lnTo>
                  <a:lnTo>
                    <a:pt x="13011" y="16069"/>
                  </a:lnTo>
                  <a:lnTo>
                    <a:pt x="13252" y="16069"/>
                  </a:lnTo>
                  <a:lnTo>
                    <a:pt x="13252" y="16384"/>
                  </a:lnTo>
                  <a:lnTo>
                    <a:pt x="13493" y="16384"/>
                  </a:lnTo>
                  <a:lnTo>
                    <a:pt x="13493" y="16069"/>
                  </a:lnTo>
                  <a:lnTo>
                    <a:pt x="13734" y="16069"/>
                  </a:lnTo>
                  <a:lnTo>
                    <a:pt x="13975" y="16069"/>
                  </a:lnTo>
                  <a:lnTo>
                    <a:pt x="13975" y="15754"/>
                  </a:lnTo>
                  <a:lnTo>
                    <a:pt x="14216" y="15439"/>
                  </a:lnTo>
                  <a:lnTo>
                    <a:pt x="14216" y="15124"/>
                  </a:lnTo>
                  <a:lnTo>
                    <a:pt x="14216" y="14809"/>
                  </a:lnTo>
                  <a:lnTo>
                    <a:pt x="14456" y="14809"/>
                  </a:lnTo>
                  <a:lnTo>
                    <a:pt x="14456" y="15124"/>
                  </a:lnTo>
                  <a:lnTo>
                    <a:pt x="14697" y="15124"/>
                  </a:lnTo>
                  <a:lnTo>
                    <a:pt x="14697" y="15439"/>
                  </a:lnTo>
                  <a:lnTo>
                    <a:pt x="14697" y="15124"/>
                  </a:lnTo>
                  <a:lnTo>
                    <a:pt x="14938" y="15124"/>
                  </a:lnTo>
                  <a:lnTo>
                    <a:pt x="15179" y="15124"/>
                  </a:lnTo>
                  <a:lnTo>
                    <a:pt x="15420" y="15124"/>
                  </a:lnTo>
                  <a:lnTo>
                    <a:pt x="15420" y="14809"/>
                  </a:lnTo>
                  <a:lnTo>
                    <a:pt x="15661" y="14809"/>
                  </a:lnTo>
                  <a:lnTo>
                    <a:pt x="15661" y="14494"/>
                  </a:lnTo>
                  <a:lnTo>
                    <a:pt x="15661" y="14178"/>
                  </a:lnTo>
                  <a:lnTo>
                    <a:pt x="15661" y="13863"/>
                  </a:lnTo>
                  <a:lnTo>
                    <a:pt x="15902" y="13863"/>
                  </a:lnTo>
                  <a:lnTo>
                    <a:pt x="15902" y="13548"/>
                  </a:lnTo>
                  <a:lnTo>
                    <a:pt x="15661" y="13548"/>
                  </a:lnTo>
                  <a:lnTo>
                    <a:pt x="15661" y="13233"/>
                  </a:lnTo>
                  <a:lnTo>
                    <a:pt x="15420" y="13233"/>
                  </a:lnTo>
                  <a:lnTo>
                    <a:pt x="15179" y="13233"/>
                  </a:lnTo>
                  <a:lnTo>
                    <a:pt x="15179" y="12918"/>
                  </a:lnTo>
                  <a:lnTo>
                    <a:pt x="15420" y="12918"/>
                  </a:lnTo>
                  <a:lnTo>
                    <a:pt x="15179" y="12603"/>
                  </a:lnTo>
                  <a:lnTo>
                    <a:pt x="15420" y="12603"/>
                  </a:lnTo>
                  <a:lnTo>
                    <a:pt x="15661" y="12603"/>
                  </a:lnTo>
                  <a:lnTo>
                    <a:pt x="15902" y="12603"/>
                  </a:lnTo>
                  <a:lnTo>
                    <a:pt x="16143" y="12603"/>
                  </a:lnTo>
                  <a:lnTo>
                    <a:pt x="16384" y="12603"/>
                  </a:lnTo>
                  <a:lnTo>
                    <a:pt x="16384" y="12918"/>
                  </a:lnTo>
                  <a:lnTo>
                    <a:pt x="16384" y="12603"/>
                  </a:lnTo>
                  <a:lnTo>
                    <a:pt x="16384" y="12288"/>
                  </a:lnTo>
                  <a:lnTo>
                    <a:pt x="16384" y="11973"/>
                  </a:lnTo>
                  <a:lnTo>
                    <a:pt x="16384" y="11658"/>
                  </a:lnTo>
                  <a:lnTo>
                    <a:pt x="16143" y="11658"/>
                  </a:lnTo>
                  <a:lnTo>
                    <a:pt x="15902" y="11658"/>
                  </a:lnTo>
                  <a:lnTo>
                    <a:pt x="15902" y="11343"/>
                  </a:lnTo>
                  <a:lnTo>
                    <a:pt x="16143" y="11343"/>
                  </a:lnTo>
                  <a:lnTo>
                    <a:pt x="16143" y="11028"/>
                  </a:lnTo>
                  <a:lnTo>
                    <a:pt x="16384" y="11028"/>
                  </a:lnTo>
                  <a:lnTo>
                    <a:pt x="16384" y="10713"/>
                  </a:lnTo>
                  <a:lnTo>
                    <a:pt x="16143" y="10713"/>
                  </a:lnTo>
                  <a:lnTo>
                    <a:pt x="16143" y="10398"/>
                  </a:lnTo>
                  <a:lnTo>
                    <a:pt x="15902" y="10713"/>
                  </a:lnTo>
                  <a:lnTo>
                    <a:pt x="15902" y="10398"/>
                  </a:lnTo>
                  <a:lnTo>
                    <a:pt x="16143" y="10082"/>
                  </a:lnTo>
                  <a:lnTo>
                    <a:pt x="16143" y="9767"/>
                  </a:lnTo>
                  <a:lnTo>
                    <a:pt x="15902" y="9767"/>
                  </a:lnTo>
                  <a:lnTo>
                    <a:pt x="15661" y="9767"/>
                  </a:lnTo>
                  <a:lnTo>
                    <a:pt x="15420" y="9767"/>
                  </a:lnTo>
                  <a:lnTo>
                    <a:pt x="15420" y="9452"/>
                  </a:lnTo>
                  <a:lnTo>
                    <a:pt x="15420" y="9137"/>
                  </a:lnTo>
                  <a:lnTo>
                    <a:pt x="15420" y="8822"/>
                  </a:lnTo>
                  <a:lnTo>
                    <a:pt x="15420" y="8507"/>
                  </a:lnTo>
                  <a:lnTo>
                    <a:pt x="15420" y="8192"/>
                  </a:lnTo>
                  <a:lnTo>
                    <a:pt x="15420" y="7877"/>
                  </a:lnTo>
                  <a:lnTo>
                    <a:pt x="15661" y="7877"/>
                  </a:lnTo>
                  <a:lnTo>
                    <a:pt x="15661" y="7562"/>
                  </a:lnTo>
                  <a:lnTo>
                    <a:pt x="15902" y="7562"/>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2" name="Drawing 305" descr="White marble"/>
            <p:cNvSpPr>
              <a:spLocks noChangeAspect="1"/>
            </p:cNvSpPr>
            <p:nvPr/>
          </p:nvSpPr>
          <p:spPr bwMode="auto">
            <a:xfrm>
              <a:off x="232" y="2029"/>
              <a:ext cx="169" cy="71"/>
            </a:xfrm>
            <a:custGeom>
              <a:avLst/>
              <a:gdLst/>
              <a:ahLst/>
              <a:cxnLst>
                <a:cxn ang="0">
                  <a:pos x="8738" y="15420"/>
                </a:cxn>
                <a:cxn ang="0">
                  <a:pos x="7646" y="15420"/>
                </a:cxn>
                <a:cxn ang="0">
                  <a:pos x="7100" y="12529"/>
                </a:cxn>
                <a:cxn ang="0">
                  <a:pos x="7100" y="10601"/>
                </a:cxn>
                <a:cxn ang="0">
                  <a:pos x="7646" y="8674"/>
                </a:cxn>
                <a:cxn ang="0">
                  <a:pos x="8738" y="7710"/>
                </a:cxn>
                <a:cxn ang="0">
                  <a:pos x="8738" y="7710"/>
                </a:cxn>
                <a:cxn ang="0">
                  <a:pos x="7100" y="7710"/>
                </a:cxn>
                <a:cxn ang="0">
                  <a:pos x="4915" y="9638"/>
                </a:cxn>
                <a:cxn ang="0">
                  <a:pos x="4369" y="7710"/>
                </a:cxn>
                <a:cxn ang="0">
                  <a:pos x="2731" y="7710"/>
                </a:cxn>
                <a:cxn ang="0">
                  <a:pos x="2731" y="5783"/>
                </a:cxn>
                <a:cxn ang="0">
                  <a:pos x="546" y="4819"/>
                </a:cxn>
                <a:cxn ang="0">
                  <a:pos x="546" y="2891"/>
                </a:cxn>
                <a:cxn ang="0">
                  <a:pos x="1638" y="2891"/>
                </a:cxn>
                <a:cxn ang="0">
                  <a:pos x="2731" y="2891"/>
                </a:cxn>
                <a:cxn ang="0">
                  <a:pos x="3277" y="1928"/>
                </a:cxn>
                <a:cxn ang="0">
                  <a:pos x="4369" y="1928"/>
                </a:cxn>
                <a:cxn ang="0">
                  <a:pos x="5461" y="1928"/>
                </a:cxn>
                <a:cxn ang="0">
                  <a:pos x="6554" y="1928"/>
                </a:cxn>
                <a:cxn ang="0">
                  <a:pos x="7646" y="964"/>
                </a:cxn>
                <a:cxn ang="0">
                  <a:pos x="8192" y="0"/>
                </a:cxn>
                <a:cxn ang="0">
                  <a:pos x="9284" y="0"/>
                </a:cxn>
                <a:cxn ang="0">
                  <a:pos x="10377" y="0"/>
                </a:cxn>
                <a:cxn ang="0">
                  <a:pos x="11469" y="0"/>
                </a:cxn>
                <a:cxn ang="0">
                  <a:pos x="12561" y="0"/>
                </a:cxn>
                <a:cxn ang="0">
                  <a:pos x="13653" y="0"/>
                </a:cxn>
                <a:cxn ang="0">
                  <a:pos x="14746" y="0"/>
                </a:cxn>
                <a:cxn ang="0">
                  <a:pos x="15838" y="0"/>
                </a:cxn>
                <a:cxn ang="0">
                  <a:pos x="15838" y="1928"/>
                </a:cxn>
                <a:cxn ang="0">
                  <a:pos x="16384" y="2891"/>
                </a:cxn>
                <a:cxn ang="0">
                  <a:pos x="15292" y="3855"/>
                </a:cxn>
                <a:cxn ang="0">
                  <a:pos x="14746" y="4819"/>
                </a:cxn>
                <a:cxn ang="0">
                  <a:pos x="15838" y="5783"/>
                </a:cxn>
                <a:cxn ang="0">
                  <a:pos x="15838" y="7710"/>
                </a:cxn>
                <a:cxn ang="0">
                  <a:pos x="15838" y="9638"/>
                </a:cxn>
                <a:cxn ang="0">
                  <a:pos x="14746" y="9638"/>
                </a:cxn>
                <a:cxn ang="0">
                  <a:pos x="13107" y="9638"/>
                </a:cxn>
                <a:cxn ang="0">
                  <a:pos x="12015" y="10601"/>
                </a:cxn>
                <a:cxn ang="0">
                  <a:pos x="10923" y="10601"/>
                </a:cxn>
                <a:cxn ang="0">
                  <a:pos x="10377" y="12529"/>
                </a:cxn>
                <a:cxn ang="0">
                  <a:pos x="10377" y="14456"/>
                </a:cxn>
                <a:cxn ang="0">
                  <a:pos x="9830" y="15420"/>
                </a:cxn>
                <a:cxn ang="0">
                  <a:pos x="9284" y="16384"/>
                </a:cxn>
              </a:cxnLst>
              <a:rect l="0" t="0" r="r" b="b"/>
              <a:pathLst>
                <a:path w="16384" h="16384">
                  <a:moveTo>
                    <a:pt x="8738" y="16384"/>
                  </a:moveTo>
                  <a:lnTo>
                    <a:pt x="8738" y="15420"/>
                  </a:lnTo>
                  <a:lnTo>
                    <a:pt x="8192" y="15420"/>
                  </a:lnTo>
                  <a:lnTo>
                    <a:pt x="7646" y="15420"/>
                  </a:lnTo>
                  <a:lnTo>
                    <a:pt x="7100" y="14456"/>
                  </a:lnTo>
                  <a:lnTo>
                    <a:pt x="7100" y="12529"/>
                  </a:lnTo>
                  <a:lnTo>
                    <a:pt x="7100" y="11565"/>
                  </a:lnTo>
                  <a:lnTo>
                    <a:pt x="7100" y="10601"/>
                  </a:lnTo>
                  <a:lnTo>
                    <a:pt x="6554" y="9638"/>
                  </a:lnTo>
                  <a:lnTo>
                    <a:pt x="7646" y="8674"/>
                  </a:lnTo>
                  <a:lnTo>
                    <a:pt x="8192" y="8674"/>
                  </a:lnTo>
                  <a:lnTo>
                    <a:pt x="8738" y="7710"/>
                  </a:lnTo>
                  <a:lnTo>
                    <a:pt x="9830" y="7710"/>
                  </a:lnTo>
                  <a:lnTo>
                    <a:pt x="8738" y="7710"/>
                  </a:lnTo>
                  <a:lnTo>
                    <a:pt x="7646" y="7710"/>
                  </a:lnTo>
                  <a:lnTo>
                    <a:pt x="7100" y="7710"/>
                  </a:lnTo>
                  <a:lnTo>
                    <a:pt x="5461" y="9638"/>
                  </a:lnTo>
                  <a:lnTo>
                    <a:pt x="4915" y="9638"/>
                  </a:lnTo>
                  <a:lnTo>
                    <a:pt x="4369" y="9638"/>
                  </a:lnTo>
                  <a:lnTo>
                    <a:pt x="4369" y="7710"/>
                  </a:lnTo>
                  <a:lnTo>
                    <a:pt x="3823" y="7710"/>
                  </a:lnTo>
                  <a:lnTo>
                    <a:pt x="2731" y="7710"/>
                  </a:lnTo>
                  <a:lnTo>
                    <a:pt x="2731" y="6746"/>
                  </a:lnTo>
                  <a:lnTo>
                    <a:pt x="2731" y="5783"/>
                  </a:lnTo>
                  <a:lnTo>
                    <a:pt x="1638" y="4819"/>
                  </a:lnTo>
                  <a:lnTo>
                    <a:pt x="546" y="4819"/>
                  </a:lnTo>
                  <a:lnTo>
                    <a:pt x="0" y="2891"/>
                  </a:lnTo>
                  <a:lnTo>
                    <a:pt x="546" y="2891"/>
                  </a:lnTo>
                  <a:lnTo>
                    <a:pt x="1092" y="2891"/>
                  </a:lnTo>
                  <a:lnTo>
                    <a:pt x="1638" y="2891"/>
                  </a:lnTo>
                  <a:lnTo>
                    <a:pt x="2185" y="2891"/>
                  </a:lnTo>
                  <a:lnTo>
                    <a:pt x="2731" y="2891"/>
                  </a:lnTo>
                  <a:lnTo>
                    <a:pt x="2731" y="1928"/>
                  </a:lnTo>
                  <a:lnTo>
                    <a:pt x="3277" y="1928"/>
                  </a:lnTo>
                  <a:lnTo>
                    <a:pt x="3823" y="1928"/>
                  </a:lnTo>
                  <a:lnTo>
                    <a:pt x="4369" y="1928"/>
                  </a:lnTo>
                  <a:lnTo>
                    <a:pt x="4915" y="1928"/>
                  </a:lnTo>
                  <a:lnTo>
                    <a:pt x="5461" y="1928"/>
                  </a:lnTo>
                  <a:lnTo>
                    <a:pt x="6007" y="1928"/>
                  </a:lnTo>
                  <a:lnTo>
                    <a:pt x="6554" y="1928"/>
                  </a:lnTo>
                  <a:lnTo>
                    <a:pt x="7100" y="964"/>
                  </a:lnTo>
                  <a:lnTo>
                    <a:pt x="7646" y="964"/>
                  </a:lnTo>
                  <a:lnTo>
                    <a:pt x="8192" y="964"/>
                  </a:lnTo>
                  <a:lnTo>
                    <a:pt x="8192" y="0"/>
                  </a:lnTo>
                  <a:lnTo>
                    <a:pt x="8738" y="0"/>
                  </a:lnTo>
                  <a:lnTo>
                    <a:pt x="9284" y="0"/>
                  </a:lnTo>
                  <a:lnTo>
                    <a:pt x="9830" y="0"/>
                  </a:lnTo>
                  <a:lnTo>
                    <a:pt x="10377" y="0"/>
                  </a:lnTo>
                  <a:lnTo>
                    <a:pt x="10923" y="0"/>
                  </a:lnTo>
                  <a:lnTo>
                    <a:pt x="11469" y="0"/>
                  </a:lnTo>
                  <a:lnTo>
                    <a:pt x="12015" y="0"/>
                  </a:lnTo>
                  <a:lnTo>
                    <a:pt x="12561" y="0"/>
                  </a:lnTo>
                  <a:lnTo>
                    <a:pt x="13107" y="0"/>
                  </a:lnTo>
                  <a:lnTo>
                    <a:pt x="13653" y="0"/>
                  </a:lnTo>
                  <a:lnTo>
                    <a:pt x="14199" y="0"/>
                  </a:lnTo>
                  <a:lnTo>
                    <a:pt x="14746" y="0"/>
                  </a:lnTo>
                  <a:lnTo>
                    <a:pt x="15292" y="0"/>
                  </a:lnTo>
                  <a:lnTo>
                    <a:pt x="15838" y="0"/>
                  </a:lnTo>
                  <a:lnTo>
                    <a:pt x="15838" y="964"/>
                  </a:lnTo>
                  <a:lnTo>
                    <a:pt x="15838" y="1928"/>
                  </a:lnTo>
                  <a:lnTo>
                    <a:pt x="16384" y="1928"/>
                  </a:lnTo>
                  <a:lnTo>
                    <a:pt x="16384" y="2891"/>
                  </a:lnTo>
                  <a:lnTo>
                    <a:pt x="15838" y="3855"/>
                  </a:lnTo>
                  <a:lnTo>
                    <a:pt x="15292" y="3855"/>
                  </a:lnTo>
                  <a:lnTo>
                    <a:pt x="14746" y="3855"/>
                  </a:lnTo>
                  <a:lnTo>
                    <a:pt x="14746" y="4819"/>
                  </a:lnTo>
                  <a:lnTo>
                    <a:pt x="15292" y="5783"/>
                  </a:lnTo>
                  <a:lnTo>
                    <a:pt x="15838" y="5783"/>
                  </a:lnTo>
                  <a:lnTo>
                    <a:pt x="15838" y="6746"/>
                  </a:lnTo>
                  <a:lnTo>
                    <a:pt x="15838" y="7710"/>
                  </a:lnTo>
                  <a:lnTo>
                    <a:pt x="15838" y="8674"/>
                  </a:lnTo>
                  <a:lnTo>
                    <a:pt x="15838" y="9638"/>
                  </a:lnTo>
                  <a:lnTo>
                    <a:pt x="15292" y="9638"/>
                  </a:lnTo>
                  <a:lnTo>
                    <a:pt x="14746" y="9638"/>
                  </a:lnTo>
                  <a:lnTo>
                    <a:pt x="13653" y="9638"/>
                  </a:lnTo>
                  <a:lnTo>
                    <a:pt x="13107" y="9638"/>
                  </a:lnTo>
                  <a:lnTo>
                    <a:pt x="12561" y="10601"/>
                  </a:lnTo>
                  <a:lnTo>
                    <a:pt x="12015" y="10601"/>
                  </a:lnTo>
                  <a:lnTo>
                    <a:pt x="11469" y="10601"/>
                  </a:lnTo>
                  <a:lnTo>
                    <a:pt x="10923" y="10601"/>
                  </a:lnTo>
                  <a:lnTo>
                    <a:pt x="10923" y="11565"/>
                  </a:lnTo>
                  <a:lnTo>
                    <a:pt x="10377" y="12529"/>
                  </a:lnTo>
                  <a:lnTo>
                    <a:pt x="10377" y="13493"/>
                  </a:lnTo>
                  <a:lnTo>
                    <a:pt x="10377" y="14456"/>
                  </a:lnTo>
                  <a:lnTo>
                    <a:pt x="9830" y="14456"/>
                  </a:lnTo>
                  <a:lnTo>
                    <a:pt x="9830" y="15420"/>
                  </a:lnTo>
                  <a:lnTo>
                    <a:pt x="9284" y="15420"/>
                  </a:lnTo>
                  <a:lnTo>
                    <a:pt x="9284" y="16384"/>
                  </a:lnTo>
                  <a:lnTo>
                    <a:pt x="8738"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3" name="Drawing 306" descr="White marble"/>
            <p:cNvSpPr>
              <a:spLocks noChangeAspect="1"/>
            </p:cNvSpPr>
            <p:nvPr/>
          </p:nvSpPr>
          <p:spPr bwMode="auto">
            <a:xfrm>
              <a:off x="266" y="2093"/>
              <a:ext cx="9" cy="7"/>
            </a:xfrm>
            <a:custGeom>
              <a:avLst/>
              <a:gdLst/>
              <a:ahLst/>
              <a:cxnLst>
                <a:cxn ang="0">
                  <a:pos x="16384" y="8192"/>
                </a:cxn>
                <a:cxn ang="0">
                  <a:pos x="8192" y="0"/>
                </a:cxn>
                <a:cxn ang="0">
                  <a:pos x="0" y="8192"/>
                </a:cxn>
                <a:cxn ang="0">
                  <a:pos x="0" y="16384"/>
                </a:cxn>
                <a:cxn ang="0">
                  <a:pos x="16384" y="8192"/>
                </a:cxn>
              </a:cxnLst>
              <a:rect l="0" t="0" r="r" b="b"/>
              <a:pathLst>
                <a:path w="16384" h="16384">
                  <a:moveTo>
                    <a:pt x="16384" y="8192"/>
                  </a:moveTo>
                  <a:lnTo>
                    <a:pt x="8192" y="0"/>
                  </a:lnTo>
                  <a:lnTo>
                    <a:pt x="0" y="8192"/>
                  </a:lnTo>
                  <a:lnTo>
                    <a:pt x="0" y="16384"/>
                  </a:lnTo>
                  <a:lnTo>
                    <a:pt x="16384" y="8192"/>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4" name="Ivory_Coast"/>
            <p:cNvSpPr>
              <a:spLocks noChangeAspect="1"/>
            </p:cNvSpPr>
            <p:nvPr/>
          </p:nvSpPr>
          <p:spPr bwMode="auto">
            <a:xfrm>
              <a:off x="663" y="2108"/>
              <a:ext cx="325" cy="240"/>
            </a:xfrm>
            <a:custGeom>
              <a:avLst/>
              <a:gdLst/>
              <a:ahLst/>
              <a:cxnLst>
                <a:cxn ang="0">
                  <a:pos x="14947" y="2777"/>
                </a:cxn>
                <a:cxn ang="0">
                  <a:pos x="14084" y="1944"/>
                </a:cxn>
                <a:cxn ang="0">
                  <a:pos x="13222" y="1944"/>
                </a:cxn>
                <a:cxn ang="0">
                  <a:pos x="11785" y="2222"/>
                </a:cxn>
                <a:cxn ang="0">
                  <a:pos x="10635" y="2499"/>
                </a:cxn>
                <a:cxn ang="0">
                  <a:pos x="9773" y="1666"/>
                </a:cxn>
                <a:cxn ang="0">
                  <a:pos x="9198" y="833"/>
                </a:cxn>
                <a:cxn ang="0">
                  <a:pos x="8336" y="833"/>
                </a:cxn>
                <a:cxn ang="0">
                  <a:pos x="6899" y="833"/>
                </a:cxn>
                <a:cxn ang="0">
                  <a:pos x="6324" y="555"/>
                </a:cxn>
                <a:cxn ang="0">
                  <a:pos x="5749" y="278"/>
                </a:cxn>
                <a:cxn ang="0">
                  <a:pos x="5174" y="555"/>
                </a:cxn>
                <a:cxn ang="0">
                  <a:pos x="4312" y="1111"/>
                </a:cxn>
                <a:cxn ang="0">
                  <a:pos x="3162" y="833"/>
                </a:cxn>
                <a:cxn ang="0">
                  <a:pos x="2300" y="833"/>
                </a:cxn>
                <a:cxn ang="0">
                  <a:pos x="1437" y="1388"/>
                </a:cxn>
                <a:cxn ang="0">
                  <a:pos x="1150" y="2499"/>
                </a:cxn>
                <a:cxn ang="0">
                  <a:pos x="1725" y="3332"/>
                </a:cxn>
                <a:cxn ang="0">
                  <a:pos x="2012" y="3888"/>
                </a:cxn>
                <a:cxn ang="0">
                  <a:pos x="2012" y="4721"/>
                </a:cxn>
                <a:cxn ang="0">
                  <a:pos x="2300" y="5276"/>
                </a:cxn>
                <a:cxn ang="0">
                  <a:pos x="2012" y="5832"/>
                </a:cxn>
                <a:cxn ang="0">
                  <a:pos x="1150" y="6109"/>
                </a:cxn>
                <a:cxn ang="0">
                  <a:pos x="1437" y="6665"/>
                </a:cxn>
                <a:cxn ang="0">
                  <a:pos x="1437" y="7498"/>
                </a:cxn>
                <a:cxn ang="0">
                  <a:pos x="575" y="8053"/>
                </a:cxn>
                <a:cxn ang="0">
                  <a:pos x="575" y="8886"/>
                </a:cxn>
                <a:cxn ang="0">
                  <a:pos x="575" y="10275"/>
                </a:cxn>
                <a:cxn ang="0">
                  <a:pos x="287" y="10830"/>
                </a:cxn>
                <a:cxn ang="0">
                  <a:pos x="1725" y="11385"/>
                </a:cxn>
                <a:cxn ang="0">
                  <a:pos x="2300" y="12496"/>
                </a:cxn>
                <a:cxn ang="0">
                  <a:pos x="3162" y="13052"/>
                </a:cxn>
                <a:cxn ang="0">
                  <a:pos x="2874" y="14440"/>
                </a:cxn>
                <a:cxn ang="0">
                  <a:pos x="2874" y="15829"/>
                </a:cxn>
                <a:cxn ang="0">
                  <a:pos x="3737" y="16384"/>
                </a:cxn>
                <a:cxn ang="0">
                  <a:pos x="4886" y="15829"/>
                </a:cxn>
                <a:cxn ang="0">
                  <a:pos x="6324" y="15273"/>
                </a:cxn>
                <a:cxn ang="0">
                  <a:pos x="7473" y="14996"/>
                </a:cxn>
                <a:cxn ang="0">
                  <a:pos x="8623" y="14718"/>
                </a:cxn>
                <a:cxn ang="0">
                  <a:pos x="10060" y="14440"/>
                </a:cxn>
                <a:cxn ang="0">
                  <a:pos x="11785" y="14162"/>
                </a:cxn>
                <a:cxn ang="0">
                  <a:pos x="13222" y="14440"/>
                </a:cxn>
                <a:cxn ang="0">
                  <a:pos x="14659" y="14718"/>
                </a:cxn>
                <a:cxn ang="0">
                  <a:pos x="15809" y="14440"/>
                </a:cxn>
                <a:cxn ang="0">
                  <a:pos x="15522" y="13052"/>
                </a:cxn>
                <a:cxn ang="0">
                  <a:pos x="14659" y="12219"/>
                </a:cxn>
                <a:cxn ang="0">
                  <a:pos x="14372" y="11108"/>
                </a:cxn>
                <a:cxn ang="0">
                  <a:pos x="14659" y="9719"/>
                </a:cxn>
                <a:cxn ang="0">
                  <a:pos x="15234" y="8609"/>
                </a:cxn>
                <a:cxn ang="0">
                  <a:pos x="15522" y="7220"/>
                </a:cxn>
                <a:cxn ang="0">
                  <a:pos x="16097" y="6387"/>
                </a:cxn>
                <a:cxn ang="0">
                  <a:pos x="16097" y="5554"/>
                </a:cxn>
                <a:cxn ang="0">
                  <a:pos x="15809" y="4443"/>
                </a:cxn>
                <a:cxn ang="0">
                  <a:pos x="15809" y="3610"/>
                </a:cxn>
              </a:cxnLst>
              <a:rect l="0" t="0" r="r" b="b"/>
              <a:pathLst>
                <a:path w="16384" h="16384">
                  <a:moveTo>
                    <a:pt x="15809" y="3055"/>
                  </a:moveTo>
                  <a:lnTo>
                    <a:pt x="15522" y="3055"/>
                  </a:lnTo>
                  <a:lnTo>
                    <a:pt x="15234" y="3055"/>
                  </a:lnTo>
                  <a:lnTo>
                    <a:pt x="15234" y="2777"/>
                  </a:lnTo>
                  <a:lnTo>
                    <a:pt x="14947" y="2777"/>
                  </a:lnTo>
                  <a:lnTo>
                    <a:pt x="14947" y="2499"/>
                  </a:lnTo>
                  <a:lnTo>
                    <a:pt x="14659" y="2499"/>
                  </a:lnTo>
                  <a:lnTo>
                    <a:pt x="14659" y="2222"/>
                  </a:lnTo>
                  <a:lnTo>
                    <a:pt x="14372" y="1944"/>
                  </a:lnTo>
                  <a:lnTo>
                    <a:pt x="14084" y="1944"/>
                  </a:lnTo>
                  <a:lnTo>
                    <a:pt x="14084" y="2222"/>
                  </a:lnTo>
                  <a:lnTo>
                    <a:pt x="14084" y="1944"/>
                  </a:lnTo>
                  <a:lnTo>
                    <a:pt x="13797" y="1944"/>
                  </a:lnTo>
                  <a:lnTo>
                    <a:pt x="13510" y="1944"/>
                  </a:lnTo>
                  <a:lnTo>
                    <a:pt x="13222" y="1944"/>
                  </a:lnTo>
                  <a:lnTo>
                    <a:pt x="12935" y="1944"/>
                  </a:lnTo>
                  <a:lnTo>
                    <a:pt x="12647" y="1944"/>
                  </a:lnTo>
                  <a:lnTo>
                    <a:pt x="12360" y="2222"/>
                  </a:lnTo>
                  <a:lnTo>
                    <a:pt x="12072" y="2222"/>
                  </a:lnTo>
                  <a:lnTo>
                    <a:pt x="11785" y="2222"/>
                  </a:lnTo>
                  <a:lnTo>
                    <a:pt x="11498" y="2222"/>
                  </a:lnTo>
                  <a:lnTo>
                    <a:pt x="11498" y="2499"/>
                  </a:lnTo>
                  <a:lnTo>
                    <a:pt x="11210" y="2777"/>
                  </a:lnTo>
                  <a:lnTo>
                    <a:pt x="10923" y="2499"/>
                  </a:lnTo>
                  <a:lnTo>
                    <a:pt x="10635" y="2499"/>
                  </a:lnTo>
                  <a:lnTo>
                    <a:pt x="10348" y="2499"/>
                  </a:lnTo>
                  <a:lnTo>
                    <a:pt x="10060" y="2499"/>
                  </a:lnTo>
                  <a:lnTo>
                    <a:pt x="10060" y="2222"/>
                  </a:lnTo>
                  <a:lnTo>
                    <a:pt x="9773" y="1944"/>
                  </a:lnTo>
                  <a:lnTo>
                    <a:pt x="9773" y="1666"/>
                  </a:lnTo>
                  <a:lnTo>
                    <a:pt x="9485" y="1666"/>
                  </a:lnTo>
                  <a:lnTo>
                    <a:pt x="9485" y="1388"/>
                  </a:lnTo>
                  <a:lnTo>
                    <a:pt x="9198" y="1388"/>
                  </a:lnTo>
                  <a:lnTo>
                    <a:pt x="9198" y="1111"/>
                  </a:lnTo>
                  <a:lnTo>
                    <a:pt x="9198" y="833"/>
                  </a:lnTo>
                  <a:lnTo>
                    <a:pt x="8911" y="833"/>
                  </a:lnTo>
                  <a:lnTo>
                    <a:pt x="8623" y="833"/>
                  </a:lnTo>
                  <a:lnTo>
                    <a:pt x="8623" y="1111"/>
                  </a:lnTo>
                  <a:lnTo>
                    <a:pt x="8336" y="1111"/>
                  </a:lnTo>
                  <a:lnTo>
                    <a:pt x="8336" y="833"/>
                  </a:lnTo>
                  <a:lnTo>
                    <a:pt x="8048" y="555"/>
                  </a:lnTo>
                  <a:lnTo>
                    <a:pt x="7761" y="555"/>
                  </a:lnTo>
                  <a:lnTo>
                    <a:pt x="7473" y="555"/>
                  </a:lnTo>
                  <a:lnTo>
                    <a:pt x="7186" y="833"/>
                  </a:lnTo>
                  <a:lnTo>
                    <a:pt x="6899" y="833"/>
                  </a:lnTo>
                  <a:lnTo>
                    <a:pt x="6899" y="1111"/>
                  </a:lnTo>
                  <a:lnTo>
                    <a:pt x="6611" y="1111"/>
                  </a:lnTo>
                  <a:lnTo>
                    <a:pt x="6324" y="1111"/>
                  </a:lnTo>
                  <a:lnTo>
                    <a:pt x="6324" y="833"/>
                  </a:lnTo>
                  <a:lnTo>
                    <a:pt x="6324" y="555"/>
                  </a:lnTo>
                  <a:lnTo>
                    <a:pt x="6324" y="278"/>
                  </a:lnTo>
                  <a:lnTo>
                    <a:pt x="6324" y="0"/>
                  </a:lnTo>
                  <a:lnTo>
                    <a:pt x="6036" y="0"/>
                  </a:lnTo>
                  <a:lnTo>
                    <a:pt x="5749" y="0"/>
                  </a:lnTo>
                  <a:lnTo>
                    <a:pt x="5749" y="278"/>
                  </a:lnTo>
                  <a:lnTo>
                    <a:pt x="5461" y="278"/>
                  </a:lnTo>
                  <a:lnTo>
                    <a:pt x="5461" y="0"/>
                  </a:lnTo>
                  <a:lnTo>
                    <a:pt x="5174" y="0"/>
                  </a:lnTo>
                  <a:lnTo>
                    <a:pt x="5174" y="278"/>
                  </a:lnTo>
                  <a:lnTo>
                    <a:pt x="5174" y="555"/>
                  </a:lnTo>
                  <a:lnTo>
                    <a:pt x="5174" y="833"/>
                  </a:lnTo>
                  <a:lnTo>
                    <a:pt x="4886" y="833"/>
                  </a:lnTo>
                  <a:lnTo>
                    <a:pt x="4599" y="833"/>
                  </a:lnTo>
                  <a:lnTo>
                    <a:pt x="4312" y="833"/>
                  </a:lnTo>
                  <a:lnTo>
                    <a:pt x="4312" y="1111"/>
                  </a:lnTo>
                  <a:lnTo>
                    <a:pt x="4024" y="1388"/>
                  </a:lnTo>
                  <a:lnTo>
                    <a:pt x="3737" y="1111"/>
                  </a:lnTo>
                  <a:lnTo>
                    <a:pt x="3449" y="1111"/>
                  </a:lnTo>
                  <a:lnTo>
                    <a:pt x="3162" y="1111"/>
                  </a:lnTo>
                  <a:lnTo>
                    <a:pt x="3162" y="833"/>
                  </a:lnTo>
                  <a:lnTo>
                    <a:pt x="2874" y="555"/>
                  </a:lnTo>
                  <a:lnTo>
                    <a:pt x="2587" y="555"/>
                  </a:lnTo>
                  <a:lnTo>
                    <a:pt x="2587" y="833"/>
                  </a:lnTo>
                  <a:lnTo>
                    <a:pt x="2300" y="555"/>
                  </a:lnTo>
                  <a:lnTo>
                    <a:pt x="2300" y="833"/>
                  </a:lnTo>
                  <a:lnTo>
                    <a:pt x="2012" y="833"/>
                  </a:lnTo>
                  <a:lnTo>
                    <a:pt x="2012" y="1111"/>
                  </a:lnTo>
                  <a:lnTo>
                    <a:pt x="1725" y="1111"/>
                  </a:lnTo>
                  <a:lnTo>
                    <a:pt x="1725" y="1388"/>
                  </a:lnTo>
                  <a:lnTo>
                    <a:pt x="1437" y="1388"/>
                  </a:lnTo>
                  <a:lnTo>
                    <a:pt x="1437" y="1666"/>
                  </a:lnTo>
                  <a:lnTo>
                    <a:pt x="1150" y="1666"/>
                  </a:lnTo>
                  <a:lnTo>
                    <a:pt x="1150" y="1944"/>
                  </a:lnTo>
                  <a:lnTo>
                    <a:pt x="1150" y="2222"/>
                  </a:lnTo>
                  <a:lnTo>
                    <a:pt x="1150" y="2499"/>
                  </a:lnTo>
                  <a:lnTo>
                    <a:pt x="1150" y="2777"/>
                  </a:lnTo>
                  <a:lnTo>
                    <a:pt x="1150" y="3055"/>
                  </a:lnTo>
                  <a:lnTo>
                    <a:pt x="1150" y="3332"/>
                  </a:lnTo>
                  <a:lnTo>
                    <a:pt x="1437" y="3332"/>
                  </a:lnTo>
                  <a:lnTo>
                    <a:pt x="1725" y="3332"/>
                  </a:lnTo>
                  <a:lnTo>
                    <a:pt x="2012" y="3332"/>
                  </a:lnTo>
                  <a:lnTo>
                    <a:pt x="2012" y="3610"/>
                  </a:lnTo>
                  <a:lnTo>
                    <a:pt x="1725" y="3888"/>
                  </a:lnTo>
                  <a:lnTo>
                    <a:pt x="1725" y="4165"/>
                  </a:lnTo>
                  <a:lnTo>
                    <a:pt x="2012" y="3888"/>
                  </a:lnTo>
                  <a:lnTo>
                    <a:pt x="2012" y="4165"/>
                  </a:lnTo>
                  <a:lnTo>
                    <a:pt x="2300" y="4165"/>
                  </a:lnTo>
                  <a:lnTo>
                    <a:pt x="2300" y="4443"/>
                  </a:lnTo>
                  <a:lnTo>
                    <a:pt x="2012" y="4443"/>
                  </a:lnTo>
                  <a:lnTo>
                    <a:pt x="2012" y="4721"/>
                  </a:lnTo>
                  <a:lnTo>
                    <a:pt x="1725" y="4721"/>
                  </a:lnTo>
                  <a:lnTo>
                    <a:pt x="1725" y="4999"/>
                  </a:lnTo>
                  <a:lnTo>
                    <a:pt x="2012" y="4999"/>
                  </a:lnTo>
                  <a:lnTo>
                    <a:pt x="2300" y="4999"/>
                  </a:lnTo>
                  <a:lnTo>
                    <a:pt x="2300" y="5276"/>
                  </a:lnTo>
                  <a:lnTo>
                    <a:pt x="2300" y="5554"/>
                  </a:lnTo>
                  <a:lnTo>
                    <a:pt x="2300" y="5832"/>
                  </a:lnTo>
                  <a:lnTo>
                    <a:pt x="2300" y="6109"/>
                  </a:lnTo>
                  <a:lnTo>
                    <a:pt x="2300" y="5832"/>
                  </a:lnTo>
                  <a:lnTo>
                    <a:pt x="2012" y="5832"/>
                  </a:lnTo>
                  <a:lnTo>
                    <a:pt x="1725" y="5832"/>
                  </a:lnTo>
                  <a:lnTo>
                    <a:pt x="1437" y="5832"/>
                  </a:lnTo>
                  <a:lnTo>
                    <a:pt x="1150" y="5832"/>
                  </a:lnTo>
                  <a:lnTo>
                    <a:pt x="862" y="5832"/>
                  </a:lnTo>
                  <a:lnTo>
                    <a:pt x="1150" y="6109"/>
                  </a:lnTo>
                  <a:lnTo>
                    <a:pt x="862" y="6109"/>
                  </a:lnTo>
                  <a:lnTo>
                    <a:pt x="862" y="6387"/>
                  </a:lnTo>
                  <a:lnTo>
                    <a:pt x="1150" y="6387"/>
                  </a:lnTo>
                  <a:lnTo>
                    <a:pt x="1437" y="6387"/>
                  </a:lnTo>
                  <a:lnTo>
                    <a:pt x="1437" y="6665"/>
                  </a:lnTo>
                  <a:lnTo>
                    <a:pt x="1725" y="6665"/>
                  </a:lnTo>
                  <a:lnTo>
                    <a:pt x="1725" y="6942"/>
                  </a:lnTo>
                  <a:lnTo>
                    <a:pt x="1437" y="6942"/>
                  </a:lnTo>
                  <a:lnTo>
                    <a:pt x="1437" y="7220"/>
                  </a:lnTo>
                  <a:lnTo>
                    <a:pt x="1437" y="7498"/>
                  </a:lnTo>
                  <a:lnTo>
                    <a:pt x="1437" y="7775"/>
                  </a:lnTo>
                  <a:lnTo>
                    <a:pt x="1150" y="7775"/>
                  </a:lnTo>
                  <a:lnTo>
                    <a:pt x="1150" y="8053"/>
                  </a:lnTo>
                  <a:lnTo>
                    <a:pt x="862" y="8053"/>
                  </a:lnTo>
                  <a:lnTo>
                    <a:pt x="575" y="8053"/>
                  </a:lnTo>
                  <a:lnTo>
                    <a:pt x="287" y="8053"/>
                  </a:lnTo>
                  <a:lnTo>
                    <a:pt x="287" y="8331"/>
                  </a:lnTo>
                  <a:lnTo>
                    <a:pt x="287" y="8609"/>
                  </a:lnTo>
                  <a:lnTo>
                    <a:pt x="287" y="8886"/>
                  </a:lnTo>
                  <a:lnTo>
                    <a:pt x="575" y="8886"/>
                  </a:lnTo>
                  <a:lnTo>
                    <a:pt x="575" y="9164"/>
                  </a:lnTo>
                  <a:lnTo>
                    <a:pt x="862" y="9442"/>
                  </a:lnTo>
                  <a:lnTo>
                    <a:pt x="862" y="9719"/>
                  </a:lnTo>
                  <a:lnTo>
                    <a:pt x="575" y="9997"/>
                  </a:lnTo>
                  <a:lnTo>
                    <a:pt x="575" y="10275"/>
                  </a:lnTo>
                  <a:lnTo>
                    <a:pt x="287" y="10552"/>
                  </a:lnTo>
                  <a:lnTo>
                    <a:pt x="0" y="10830"/>
                  </a:lnTo>
                  <a:lnTo>
                    <a:pt x="287" y="10830"/>
                  </a:lnTo>
                  <a:lnTo>
                    <a:pt x="287" y="11108"/>
                  </a:lnTo>
                  <a:lnTo>
                    <a:pt x="287" y="10830"/>
                  </a:lnTo>
                  <a:lnTo>
                    <a:pt x="575" y="11108"/>
                  </a:lnTo>
                  <a:lnTo>
                    <a:pt x="862" y="11108"/>
                  </a:lnTo>
                  <a:lnTo>
                    <a:pt x="1150" y="11385"/>
                  </a:lnTo>
                  <a:lnTo>
                    <a:pt x="1437" y="11385"/>
                  </a:lnTo>
                  <a:lnTo>
                    <a:pt x="1725" y="11385"/>
                  </a:lnTo>
                  <a:lnTo>
                    <a:pt x="1725" y="11663"/>
                  </a:lnTo>
                  <a:lnTo>
                    <a:pt x="2012" y="11663"/>
                  </a:lnTo>
                  <a:lnTo>
                    <a:pt x="2012" y="11941"/>
                  </a:lnTo>
                  <a:lnTo>
                    <a:pt x="2300" y="12219"/>
                  </a:lnTo>
                  <a:lnTo>
                    <a:pt x="2300" y="12496"/>
                  </a:lnTo>
                  <a:lnTo>
                    <a:pt x="2587" y="12496"/>
                  </a:lnTo>
                  <a:lnTo>
                    <a:pt x="2874" y="12496"/>
                  </a:lnTo>
                  <a:lnTo>
                    <a:pt x="3162" y="12496"/>
                  </a:lnTo>
                  <a:lnTo>
                    <a:pt x="3162" y="12774"/>
                  </a:lnTo>
                  <a:lnTo>
                    <a:pt x="3162" y="13052"/>
                  </a:lnTo>
                  <a:lnTo>
                    <a:pt x="3162" y="13329"/>
                  </a:lnTo>
                  <a:lnTo>
                    <a:pt x="3162" y="13607"/>
                  </a:lnTo>
                  <a:lnTo>
                    <a:pt x="3162" y="13885"/>
                  </a:lnTo>
                  <a:lnTo>
                    <a:pt x="2874" y="14162"/>
                  </a:lnTo>
                  <a:lnTo>
                    <a:pt x="2874" y="14440"/>
                  </a:lnTo>
                  <a:lnTo>
                    <a:pt x="2874" y="14718"/>
                  </a:lnTo>
                  <a:lnTo>
                    <a:pt x="2874" y="14996"/>
                  </a:lnTo>
                  <a:lnTo>
                    <a:pt x="2874" y="15273"/>
                  </a:lnTo>
                  <a:lnTo>
                    <a:pt x="2874" y="15551"/>
                  </a:lnTo>
                  <a:lnTo>
                    <a:pt x="2874" y="15829"/>
                  </a:lnTo>
                  <a:lnTo>
                    <a:pt x="2874" y="16106"/>
                  </a:lnTo>
                  <a:lnTo>
                    <a:pt x="2874" y="16384"/>
                  </a:lnTo>
                  <a:lnTo>
                    <a:pt x="3162" y="16384"/>
                  </a:lnTo>
                  <a:lnTo>
                    <a:pt x="3449" y="16384"/>
                  </a:lnTo>
                  <a:lnTo>
                    <a:pt x="3737" y="16384"/>
                  </a:lnTo>
                  <a:lnTo>
                    <a:pt x="4024" y="16384"/>
                  </a:lnTo>
                  <a:lnTo>
                    <a:pt x="4024" y="16106"/>
                  </a:lnTo>
                  <a:lnTo>
                    <a:pt x="4312" y="16106"/>
                  </a:lnTo>
                  <a:lnTo>
                    <a:pt x="4599" y="16106"/>
                  </a:lnTo>
                  <a:lnTo>
                    <a:pt x="4886" y="15829"/>
                  </a:lnTo>
                  <a:lnTo>
                    <a:pt x="5174" y="15829"/>
                  </a:lnTo>
                  <a:lnTo>
                    <a:pt x="5461" y="15551"/>
                  </a:lnTo>
                  <a:lnTo>
                    <a:pt x="5749" y="15551"/>
                  </a:lnTo>
                  <a:lnTo>
                    <a:pt x="6036" y="15551"/>
                  </a:lnTo>
                  <a:lnTo>
                    <a:pt x="6324" y="15273"/>
                  </a:lnTo>
                  <a:lnTo>
                    <a:pt x="6611" y="15273"/>
                  </a:lnTo>
                  <a:lnTo>
                    <a:pt x="6611" y="14996"/>
                  </a:lnTo>
                  <a:lnTo>
                    <a:pt x="6899" y="14996"/>
                  </a:lnTo>
                  <a:lnTo>
                    <a:pt x="7186" y="14996"/>
                  </a:lnTo>
                  <a:lnTo>
                    <a:pt x="7473" y="14996"/>
                  </a:lnTo>
                  <a:lnTo>
                    <a:pt x="7761" y="14996"/>
                  </a:lnTo>
                  <a:lnTo>
                    <a:pt x="7761" y="14718"/>
                  </a:lnTo>
                  <a:lnTo>
                    <a:pt x="8048" y="14718"/>
                  </a:lnTo>
                  <a:lnTo>
                    <a:pt x="8336" y="14718"/>
                  </a:lnTo>
                  <a:lnTo>
                    <a:pt x="8623" y="14718"/>
                  </a:lnTo>
                  <a:lnTo>
                    <a:pt x="8911" y="14718"/>
                  </a:lnTo>
                  <a:lnTo>
                    <a:pt x="9198" y="14718"/>
                  </a:lnTo>
                  <a:lnTo>
                    <a:pt x="9485" y="14718"/>
                  </a:lnTo>
                  <a:lnTo>
                    <a:pt x="9773" y="14440"/>
                  </a:lnTo>
                  <a:lnTo>
                    <a:pt x="10060" y="14440"/>
                  </a:lnTo>
                  <a:lnTo>
                    <a:pt x="10635" y="14440"/>
                  </a:lnTo>
                  <a:lnTo>
                    <a:pt x="10923" y="14440"/>
                  </a:lnTo>
                  <a:lnTo>
                    <a:pt x="11210" y="14440"/>
                  </a:lnTo>
                  <a:lnTo>
                    <a:pt x="11498" y="14440"/>
                  </a:lnTo>
                  <a:lnTo>
                    <a:pt x="11785" y="14162"/>
                  </a:lnTo>
                  <a:lnTo>
                    <a:pt x="12072" y="14162"/>
                  </a:lnTo>
                  <a:lnTo>
                    <a:pt x="12360" y="14162"/>
                  </a:lnTo>
                  <a:lnTo>
                    <a:pt x="12647" y="14162"/>
                  </a:lnTo>
                  <a:lnTo>
                    <a:pt x="12935" y="14440"/>
                  </a:lnTo>
                  <a:lnTo>
                    <a:pt x="13222" y="14440"/>
                  </a:lnTo>
                  <a:lnTo>
                    <a:pt x="13797" y="14440"/>
                  </a:lnTo>
                  <a:lnTo>
                    <a:pt x="13797" y="14718"/>
                  </a:lnTo>
                  <a:lnTo>
                    <a:pt x="14084" y="14718"/>
                  </a:lnTo>
                  <a:lnTo>
                    <a:pt x="14372" y="14718"/>
                  </a:lnTo>
                  <a:lnTo>
                    <a:pt x="14659" y="14718"/>
                  </a:lnTo>
                  <a:lnTo>
                    <a:pt x="14659" y="14440"/>
                  </a:lnTo>
                  <a:lnTo>
                    <a:pt x="14947" y="14440"/>
                  </a:lnTo>
                  <a:lnTo>
                    <a:pt x="15234" y="14440"/>
                  </a:lnTo>
                  <a:lnTo>
                    <a:pt x="15522" y="14440"/>
                  </a:lnTo>
                  <a:lnTo>
                    <a:pt x="15809" y="14440"/>
                  </a:lnTo>
                  <a:lnTo>
                    <a:pt x="15809" y="14162"/>
                  </a:lnTo>
                  <a:lnTo>
                    <a:pt x="15809" y="13885"/>
                  </a:lnTo>
                  <a:lnTo>
                    <a:pt x="15809" y="13607"/>
                  </a:lnTo>
                  <a:lnTo>
                    <a:pt x="15522" y="13329"/>
                  </a:lnTo>
                  <a:lnTo>
                    <a:pt x="15522" y="13052"/>
                  </a:lnTo>
                  <a:lnTo>
                    <a:pt x="15234" y="13052"/>
                  </a:lnTo>
                  <a:lnTo>
                    <a:pt x="14947" y="12774"/>
                  </a:lnTo>
                  <a:lnTo>
                    <a:pt x="14947" y="12496"/>
                  </a:lnTo>
                  <a:lnTo>
                    <a:pt x="14947" y="12219"/>
                  </a:lnTo>
                  <a:lnTo>
                    <a:pt x="14659" y="12219"/>
                  </a:lnTo>
                  <a:lnTo>
                    <a:pt x="14659" y="11941"/>
                  </a:lnTo>
                  <a:lnTo>
                    <a:pt x="14659" y="11663"/>
                  </a:lnTo>
                  <a:lnTo>
                    <a:pt x="14659" y="11385"/>
                  </a:lnTo>
                  <a:lnTo>
                    <a:pt x="14372" y="11385"/>
                  </a:lnTo>
                  <a:lnTo>
                    <a:pt x="14372" y="11108"/>
                  </a:lnTo>
                  <a:lnTo>
                    <a:pt x="14372" y="10830"/>
                  </a:lnTo>
                  <a:lnTo>
                    <a:pt x="14372" y="10552"/>
                  </a:lnTo>
                  <a:lnTo>
                    <a:pt x="14372" y="10275"/>
                  </a:lnTo>
                  <a:lnTo>
                    <a:pt x="14372" y="9719"/>
                  </a:lnTo>
                  <a:lnTo>
                    <a:pt x="14659" y="9719"/>
                  </a:lnTo>
                  <a:lnTo>
                    <a:pt x="14659" y="9442"/>
                  </a:lnTo>
                  <a:lnTo>
                    <a:pt x="14947" y="9164"/>
                  </a:lnTo>
                  <a:lnTo>
                    <a:pt x="14947" y="8886"/>
                  </a:lnTo>
                  <a:lnTo>
                    <a:pt x="14947" y="8609"/>
                  </a:lnTo>
                  <a:lnTo>
                    <a:pt x="15234" y="8609"/>
                  </a:lnTo>
                  <a:lnTo>
                    <a:pt x="15234" y="8331"/>
                  </a:lnTo>
                  <a:lnTo>
                    <a:pt x="15234" y="8053"/>
                  </a:lnTo>
                  <a:lnTo>
                    <a:pt x="15234" y="7775"/>
                  </a:lnTo>
                  <a:lnTo>
                    <a:pt x="15522" y="7498"/>
                  </a:lnTo>
                  <a:lnTo>
                    <a:pt x="15522" y="7220"/>
                  </a:lnTo>
                  <a:lnTo>
                    <a:pt x="15522" y="6942"/>
                  </a:lnTo>
                  <a:lnTo>
                    <a:pt x="15809" y="6942"/>
                  </a:lnTo>
                  <a:lnTo>
                    <a:pt x="15809" y="6665"/>
                  </a:lnTo>
                  <a:lnTo>
                    <a:pt x="16097" y="6665"/>
                  </a:lnTo>
                  <a:lnTo>
                    <a:pt x="16097" y="6387"/>
                  </a:lnTo>
                  <a:lnTo>
                    <a:pt x="16384" y="6387"/>
                  </a:lnTo>
                  <a:lnTo>
                    <a:pt x="16384" y="6109"/>
                  </a:lnTo>
                  <a:lnTo>
                    <a:pt x="16384" y="5832"/>
                  </a:lnTo>
                  <a:lnTo>
                    <a:pt x="16384" y="5554"/>
                  </a:lnTo>
                  <a:lnTo>
                    <a:pt x="16097" y="5554"/>
                  </a:lnTo>
                  <a:lnTo>
                    <a:pt x="16097" y="5276"/>
                  </a:lnTo>
                  <a:lnTo>
                    <a:pt x="16097" y="4999"/>
                  </a:lnTo>
                  <a:lnTo>
                    <a:pt x="16097" y="4721"/>
                  </a:lnTo>
                  <a:lnTo>
                    <a:pt x="16097" y="4443"/>
                  </a:lnTo>
                  <a:lnTo>
                    <a:pt x="15809" y="4443"/>
                  </a:lnTo>
                  <a:lnTo>
                    <a:pt x="15809" y="4165"/>
                  </a:lnTo>
                  <a:lnTo>
                    <a:pt x="15522" y="4165"/>
                  </a:lnTo>
                  <a:lnTo>
                    <a:pt x="15522" y="3888"/>
                  </a:lnTo>
                  <a:lnTo>
                    <a:pt x="15809" y="3888"/>
                  </a:lnTo>
                  <a:lnTo>
                    <a:pt x="15809" y="3610"/>
                  </a:lnTo>
                  <a:lnTo>
                    <a:pt x="15809" y="3332"/>
                  </a:lnTo>
                  <a:lnTo>
                    <a:pt x="15809" y="3055"/>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5" name="Drawing 419"/>
            <p:cNvSpPr>
              <a:spLocks noChangeAspect="1"/>
            </p:cNvSpPr>
            <p:nvPr/>
          </p:nvSpPr>
          <p:spPr bwMode="auto">
            <a:xfrm>
              <a:off x="2896" y="2340"/>
              <a:ext cx="416" cy="351"/>
            </a:xfrm>
            <a:custGeom>
              <a:avLst/>
              <a:gdLst/>
              <a:ahLst/>
              <a:cxnLst>
                <a:cxn ang="0">
                  <a:pos x="15486" y="10478"/>
                </a:cxn>
                <a:cxn ang="0">
                  <a:pos x="14813" y="9907"/>
                </a:cxn>
                <a:cxn ang="0">
                  <a:pos x="14588" y="8954"/>
                </a:cxn>
                <a:cxn ang="0">
                  <a:pos x="14588" y="8192"/>
                </a:cxn>
                <a:cxn ang="0">
                  <a:pos x="14588" y="7239"/>
                </a:cxn>
                <a:cxn ang="0">
                  <a:pos x="14588" y="6096"/>
                </a:cxn>
                <a:cxn ang="0">
                  <a:pos x="14588" y="5334"/>
                </a:cxn>
                <a:cxn ang="0">
                  <a:pos x="14588" y="4572"/>
                </a:cxn>
                <a:cxn ang="0">
                  <a:pos x="14588" y="3620"/>
                </a:cxn>
                <a:cxn ang="0">
                  <a:pos x="14813" y="3048"/>
                </a:cxn>
                <a:cxn ang="0">
                  <a:pos x="15262" y="2667"/>
                </a:cxn>
                <a:cxn ang="0">
                  <a:pos x="15711" y="2096"/>
                </a:cxn>
                <a:cxn ang="0">
                  <a:pos x="16160" y="1524"/>
                </a:cxn>
                <a:cxn ang="0">
                  <a:pos x="15935" y="1143"/>
                </a:cxn>
                <a:cxn ang="0">
                  <a:pos x="13466" y="762"/>
                </a:cxn>
                <a:cxn ang="0">
                  <a:pos x="10324" y="1905"/>
                </a:cxn>
                <a:cxn ang="0">
                  <a:pos x="7631" y="1143"/>
                </a:cxn>
                <a:cxn ang="0">
                  <a:pos x="4938" y="0"/>
                </a:cxn>
                <a:cxn ang="0">
                  <a:pos x="3591" y="0"/>
                </a:cxn>
                <a:cxn ang="0">
                  <a:pos x="1571" y="0"/>
                </a:cxn>
                <a:cxn ang="0">
                  <a:pos x="0" y="953"/>
                </a:cxn>
                <a:cxn ang="0">
                  <a:pos x="673" y="1143"/>
                </a:cxn>
                <a:cxn ang="0">
                  <a:pos x="898" y="1715"/>
                </a:cxn>
                <a:cxn ang="0">
                  <a:pos x="1122" y="2286"/>
                </a:cxn>
                <a:cxn ang="0">
                  <a:pos x="1347" y="2858"/>
                </a:cxn>
                <a:cxn ang="0">
                  <a:pos x="2020" y="3239"/>
                </a:cxn>
                <a:cxn ang="0">
                  <a:pos x="2020" y="4001"/>
                </a:cxn>
                <a:cxn ang="0">
                  <a:pos x="2244" y="4763"/>
                </a:cxn>
                <a:cxn ang="0">
                  <a:pos x="2020" y="5334"/>
                </a:cxn>
                <a:cxn ang="0">
                  <a:pos x="1571" y="5906"/>
                </a:cxn>
                <a:cxn ang="0">
                  <a:pos x="1122" y="6477"/>
                </a:cxn>
                <a:cxn ang="0">
                  <a:pos x="673" y="7049"/>
                </a:cxn>
                <a:cxn ang="0">
                  <a:pos x="224" y="7430"/>
                </a:cxn>
                <a:cxn ang="0">
                  <a:pos x="0" y="8192"/>
                </a:cxn>
                <a:cxn ang="0">
                  <a:pos x="898" y="8573"/>
                </a:cxn>
                <a:cxn ang="0">
                  <a:pos x="1347" y="8954"/>
                </a:cxn>
                <a:cxn ang="0">
                  <a:pos x="449" y="9907"/>
                </a:cxn>
                <a:cxn ang="0">
                  <a:pos x="1122" y="10097"/>
                </a:cxn>
                <a:cxn ang="0">
                  <a:pos x="1796" y="10478"/>
                </a:cxn>
                <a:cxn ang="0">
                  <a:pos x="2469" y="10859"/>
                </a:cxn>
                <a:cxn ang="0">
                  <a:pos x="3367" y="11240"/>
                </a:cxn>
                <a:cxn ang="0">
                  <a:pos x="4040" y="11431"/>
                </a:cxn>
                <a:cxn ang="0">
                  <a:pos x="5162" y="12193"/>
                </a:cxn>
                <a:cxn ang="0">
                  <a:pos x="5835" y="12383"/>
                </a:cxn>
                <a:cxn ang="0">
                  <a:pos x="6509" y="12764"/>
                </a:cxn>
                <a:cxn ang="0">
                  <a:pos x="7182" y="12955"/>
                </a:cxn>
                <a:cxn ang="0">
                  <a:pos x="7631" y="13336"/>
                </a:cxn>
                <a:cxn ang="0">
                  <a:pos x="7855" y="13907"/>
                </a:cxn>
                <a:cxn ang="0">
                  <a:pos x="8080" y="14479"/>
                </a:cxn>
                <a:cxn ang="0">
                  <a:pos x="8529" y="14860"/>
                </a:cxn>
                <a:cxn ang="0">
                  <a:pos x="9202" y="15241"/>
                </a:cxn>
                <a:cxn ang="0">
                  <a:pos x="10100" y="15812"/>
                </a:cxn>
                <a:cxn ang="0">
                  <a:pos x="10997" y="16193"/>
                </a:cxn>
                <a:cxn ang="0">
                  <a:pos x="11446" y="16193"/>
                </a:cxn>
                <a:cxn ang="0">
                  <a:pos x="11895" y="15622"/>
                </a:cxn>
                <a:cxn ang="0">
                  <a:pos x="12120" y="15050"/>
                </a:cxn>
                <a:cxn ang="0">
                  <a:pos x="12569" y="14479"/>
                </a:cxn>
                <a:cxn ang="0">
                  <a:pos x="13017" y="13717"/>
                </a:cxn>
                <a:cxn ang="0">
                  <a:pos x="13242" y="12955"/>
                </a:cxn>
                <a:cxn ang="0">
                  <a:pos x="13915" y="12574"/>
                </a:cxn>
                <a:cxn ang="0">
                  <a:pos x="14364" y="12002"/>
                </a:cxn>
                <a:cxn ang="0">
                  <a:pos x="15262" y="11621"/>
                </a:cxn>
                <a:cxn ang="0">
                  <a:pos x="15711" y="11050"/>
                </a:cxn>
              </a:cxnLst>
              <a:rect l="0" t="0" r="r" b="b"/>
              <a:pathLst>
                <a:path w="16384" h="16384">
                  <a:moveTo>
                    <a:pt x="15711" y="11050"/>
                  </a:moveTo>
                  <a:lnTo>
                    <a:pt x="15711" y="10859"/>
                  </a:lnTo>
                  <a:lnTo>
                    <a:pt x="15486" y="10669"/>
                  </a:lnTo>
                  <a:lnTo>
                    <a:pt x="15486" y="10478"/>
                  </a:lnTo>
                  <a:lnTo>
                    <a:pt x="15262" y="10288"/>
                  </a:lnTo>
                  <a:lnTo>
                    <a:pt x="15037" y="10288"/>
                  </a:lnTo>
                  <a:lnTo>
                    <a:pt x="15037" y="10097"/>
                  </a:lnTo>
                  <a:lnTo>
                    <a:pt x="14813" y="9907"/>
                  </a:lnTo>
                  <a:lnTo>
                    <a:pt x="14588" y="9716"/>
                  </a:lnTo>
                  <a:lnTo>
                    <a:pt x="14588" y="9526"/>
                  </a:lnTo>
                  <a:lnTo>
                    <a:pt x="14588" y="9335"/>
                  </a:lnTo>
                  <a:lnTo>
                    <a:pt x="14588" y="8954"/>
                  </a:lnTo>
                  <a:lnTo>
                    <a:pt x="14588" y="8764"/>
                  </a:lnTo>
                  <a:lnTo>
                    <a:pt x="14588" y="8573"/>
                  </a:lnTo>
                  <a:lnTo>
                    <a:pt x="14588" y="8383"/>
                  </a:lnTo>
                  <a:lnTo>
                    <a:pt x="14588" y="8192"/>
                  </a:lnTo>
                  <a:lnTo>
                    <a:pt x="14588" y="8001"/>
                  </a:lnTo>
                  <a:lnTo>
                    <a:pt x="14588" y="7811"/>
                  </a:lnTo>
                  <a:lnTo>
                    <a:pt x="14588" y="7430"/>
                  </a:lnTo>
                  <a:lnTo>
                    <a:pt x="14588" y="7239"/>
                  </a:lnTo>
                  <a:lnTo>
                    <a:pt x="14588" y="6858"/>
                  </a:lnTo>
                  <a:lnTo>
                    <a:pt x="14588" y="6668"/>
                  </a:lnTo>
                  <a:lnTo>
                    <a:pt x="14588" y="6477"/>
                  </a:lnTo>
                  <a:lnTo>
                    <a:pt x="14588" y="6096"/>
                  </a:lnTo>
                  <a:lnTo>
                    <a:pt x="14588" y="5906"/>
                  </a:lnTo>
                  <a:lnTo>
                    <a:pt x="14588" y="5715"/>
                  </a:lnTo>
                  <a:lnTo>
                    <a:pt x="14588" y="5525"/>
                  </a:lnTo>
                  <a:lnTo>
                    <a:pt x="14588" y="5334"/>
                  </a:lnTo>
                  <a:lnTo>
                    <a:pt x="14588" y="5144"/>
                  </a:lnTo>
                  <a:lnTo>
                    <a:pt x="14588" y="4953"/>
                  </a:lnTo>
                  <a:lnTo>
                    <a:pt x="14588" y="4763"/>
                  </a:lnTo>
                  <a:lnTo>
                    <a:pt x="14588" y="4572"/>
                  </a:lnTo>
                  <a:lnTo>
                    <a:pt x="14588" y="4191"/>
                  </a:lnTo>
                  <a:lnTo>
                    <a:pt x="14588" y="4001"/>
                  </a:lnTo>
                  <a:lnTo>
                    <a:pt x="14588" y="3810"/>
                  </a:lnTo>
                  <a:lnTo>
                    <a:pt x="14588" y="3620"/>
                  </a:lnTo>
                  <a:lnTo>
                    <a:pt x="14588" y="3429"/>
                  </a:lnTo>
                  <a:lnTo>
                    <a:pt x="14588" y="3239"/>
                  </a:lnTo>
                  <a:lnTo>
                    <a:pt x="14813" y="3239"/>
                  </a:lnTo>
                  <a:lnTo>
                    <a:pt x="14813" y="3048"/>
                  </a:lnTo>
                  <a:lnTo>
                    <a:pt x="15037" y="3048"/>
                  </a:lnTo>
                  <a:lnTo>
                    <a:pt x="15037" y="2858"/>
                  </a:lnTo>
                  <a:lnTo>
                    <a:pt x="15262" y="2858"/>
                  </a:lnTo>
                  <a:lnTo>
                    <a:pt x="15262" y="2667"/>
                  </a:lnTo>
                  <a:lnTo>
                    <a:pt x="15486" y="2477"/>
                  </a:lnTo>
                  <a:lnTo>
                    <a:pt x="15711" y="2477"/>
                  </a:lnTo>
                  <a:lnTo>
                    <a:pt x="15711" y="2286"/>
                  </a:lnTo>
                  <a:lnTo>
                    <a:pt x="15711" y="2096"/>
                  </a:lnTo>
                  <a:lnTo>
                    <a:pt x="15935" y="2096"/>
                  </a:lnTo>
                  <a:lnTo>
                    <a:pt x="15935" y="1905"/>
                  </a:lnTo>
                  <a:lnTo>
                    <a:pt x="16160" y="1715"/>
                  </a:lnTo>
                  <a:lnTo>
                    <a:pt x="16160" y="1524"/>
                  </a:lnTo>
                  <a:lnTo>
                    <a:pt x="16384" y="1524"/>
                  </a:lnTo>
                  <a:lnTo>
                    <a:pt x="16384" y="1334"/>
                  </a:lnTo>
                  <a:lnTo>
                    <a:pt x="16384" y="1143"/>
                  </a:lnTo>
                  <a:lnTo>
                    <a:pt x="15935" y="1143"/>
                  </a:lnTo>
                  <a:lnTo>
                    <a:pt x="15486" y="1143"/>
                  </a:lnTo>
                  <a:lnTo>
                    <a:pt x="14813" y="953"/>
                  </a:lnTo>
                  <a:lnTo>
                    <a:pt x="14140" y="762"/>
                  </a:lnTo>
                  <a:lnTo>
                    <a:pt x="13466" y="762"/>
                  </a:lnTo>
                  <a:lnTo>
                    <a:pt x="12793" y="953"/>
                  </a:lnTo>
                  <a:lnTo>
                    <a:pt x="12120" y="1524"/>
                  </a:lnTo>
                  <a:lnTo>
                    <a:pt x="11222" y="1905"/>
                  </a:lnTo>
                  <a:lnTo>
                    <a:pt x="10324" y="1905"/>
                  </a:lnTo>
                  <a:lnTo>
                    <a:pt x="9426" y="1715"/>
                  </a:lnTo>
                  <a:lnTo>
                    <a:pt x="8753" y="1715"/>
                  </a:lnTo>
                  <a:lnTo>
                    <a:pt x="8080" y="1524"/>
                  </a:lnTo>
                  <a:lnTo>
                    <a:pt x="7631" y="1143"/>
                  </a:lnTo>
                  <a:lnTo>
                    <a:pt x="6958" y="762"/>
                  </a:lnTo>
                  <a:lnTo>
                    <a:pt x="6284" y="381"/>
                  </a:lnTo>
                  <a:lnTo>
                    <a:pt x="5611" y="191"/>
                  </a:lnTo>
                  <a:lnTo>
                    <a:pt x="4938" y="0"/>
                  </a:lnTo>
                  <a:lnTo>
                    <a:pt x="4713" y="191"/>
                  </a:lnTo>
                  <a:lnTo>
                    <a:pt x="4489" y="191"/>
                  </a:lnTo>
                  <a:lnTo>
                    <a:pt x="3815" y="0"/>
                  </a:lnTo>
                  <a:lnTo>
                    <a:pt x="3591" y="0"/>
                  </a:lnTo>
                  <a:lnTo>
                    <a:pt x="3142" y="0"/>
                  </a:lnTo>
                  <a:lnTo>
                    <a:pt x="2469" y="0"/>
                  </a:lnTo>
                  <a:lnTo>
                    <a:pt x="2020" y="0"/>
                  </a:lnTo>
                  <a:lnTo>
                    <a:pt x="1571" y="0"/>
                  </a:lnTo>
                  <a:lnTo>
                    <a:pt x="1122" y="0"/>
                  </a:lnTo>
                  <a:lnTo>
                    <a:pt x="673" y="191"/>
                  </a:lnTo>
                  <a:lnTo>
                    <a:pt x="224" y="572"/>
                  </a:lnTo>
                  <a:lnTo>
                    <a:pt x="0" y="953"/>
                  </a:lnTo>
                  <a:lnTo>
                    <a:pt x="224" y="953"/>
                  </a:lnTo>
                  <a:lnTo>
                    <a:pt x="224" y="1143"/>
                  </a:lnTo>
                  <a:lnTo>
                    <a:pt x="449" y="1143"/>
                  </a:lnTo>
                  <a:lnTo>
                    <a:pt x="673" y="1143"/>
                  </a:lnTo>
                  <a:lnTo>
                    <a:pt x="673" y="1334"/>
                  </a:lnTo>
                  <a:lnTo>
                    <a:pt x="673" y="1524"/>
                  </a:lnTo>
                  <a:lnTo>
                    <a:pt x="898" y="1524"/>
                  </a:lnTo>
                  <a:lnTo>
                    <a:pt x="898" y="1715"/>
                  </a:lnTo>
                  <a:lnTo>
                    <a:pt x="898" y="1905"/>
                  </a:lnTo>
                  <a:lnTo>
                    <a:pt x="898" y="2096"/>
                  </a:lnTo>
                  <a:lnTo>
                    <a:pt x="898" y="2286"/>
                  </a:lnTo>
                  <a:lnTo>
                    <a:pt x="1122" y="2286"/>
                  </a:lnTo>
                  <a:lnTo>
                    <a:pt x="1122" y="2477"/>
                  </a:lnTo>
                  <a:lnTo>
                    <a:pt x="1122" y="2667"/>
                  </a:lnTo>
                  <a:lnTo>
                    <a:pt x="1347" y="2667"/>
                  </a:lnTo>
                  <a:lnTo>
                    <a:pt x="1347" y="2858"/>
                  </a:lnTo>
                  <a:lnTo>
                    <a:pt x="1571" y="2858"/>
                  </a:lnTo>
                  <a:lnTo>
                    <a:pt x="1796" y="3048"/>
                  </a:lnTo>
                  <a:lnTo>
                    <a:pt x="2020" y="3048"/>
                  </a:lnTo>
                  <a:lnTo>
                    <a:pt x="2020" y="3239"/>
                  </a:lnTo>
                  <a:lnTo>
                    <a:pt x="2020" y="3429"/>
                  </a:lnTo>
                  <a:lnTo>
                    <a:pt x="2020" y="3620"/>
                  </a:lnTo>
                  <a:lnTo>
                    <a:pt x="2020" y="3810"/>
                  </a:lnTo>
                  <a:lnTo>
                    <a:pt x="2020" y="4001"/>
                  </a:lnTo>
                  <a:lnTo>
                    <a:pt x="2020" y="4191"/>
                  </a:lnTo>
                  <a:lnTo>
                    <a:pt x="2244" y="4382"/>
                  </a:lnTo>
                  <a:lnTo>
                    <a:pt x="2244" y="4572"/>
                  </a:lnTo>
                  <a:lnTo>
                    <a:pt x="2244" y="4763"/>
                  </a:lnTo>
                  <a:lnTo>
                    <a:pt x="2244" y="4953"/>
                  </a:lnTo>
                  <a:lnTo>
                    <a:pt x="2020" y="4953"/>
                  </a:lnTo>
                  <a:lnTo>
                    <a:pt x="2020" y="5144"/>
                  </a:lnTo>
                  <a:lnTo>
                    <a:pt x="2020" y="5334"/>
                  </a:lnTo>
                  <a:lnTo>
                    <a:pt x="2020" y="5525"/>
                  </a:lnTo>
                  <a:lnTo>
                    <a:pt x="1796" y="5715"/>
                  </a:lnTo>
                  <a:lnTo>
                    <a:pt x="1796" y="5906"/>
                  </a:lnTo>
                  <a:lnTo>
                    <a:pt x="1571" y="5906"/>
                  </a:lnTo>
                  <a:lnTo>
                    <a:pt x="1571" y="6096"/>
                  </a:lnTo>
                  <a:lnTo>
                    <a:pt x="1347" y="6096"/>
                  </a:lnTo>
                  <a:lnTo>
                    <a:pt x="1347" y="6287"/>
                  </a:lnTo>
                  <a:lnTo>
                    <a:pt x="1122" y="6477"/>
                  </a:lnTo>
                  <a:lnTo>
                    <a:pt x="1122" y="6668"/>
                  </a:lnTo>
                  <a:lnTo>
                    <a:pt x="898" y="6668"/>
                  </a:lnTo>
                  <a:lnTo>
                    <a:pt x="898" y="6858"/>
                  </a:lnTo>
                  <a:lnTo>
                    <a:pt x="673" y="7049"/>
                  </a:lnTo>
                  <a:lnTo>
                    <a:pt x="673" y="7239"/>
                  </a:lnTo>
                  <a:lnTo>
                    <a:pt x="449" y="7239"/>
                  </a:lnTo>
                  <a:lnTo>
                    <a:pt x="449" y="7430"/>
                  </a:lnTo>
                  <a:lnTo>
                    <a:pt x="224" y="7430"/>
                  </a:lnTo>
                  <a:lnTo>
                    <a:pt x="224" y="7620"/>
                  </a:lnTo>
                  <a:lnTo>
                    <a:pt x="0" y="7620"/>
                  </a:lnTo>
                  <a:lnTo>
                    <a:pt x="0" y="8001"/>
                  </a:lnTo>
                  <a:lnTo>
                    <a:pt x="0" y="8192"/>
                  </a:lnTo>
                  <a:lnTo>
                    <a:pt x="224" y="8383"/>
                  </a:lnTo>
                  <a:lnTo>
                    <a:pt x="449" y="8764"/>
                  </a:lnTo>
                  <a:lnTo>
                    <a:pt x="673" y="8764"/>
                  </a:lnTo>
                  <a:lnTo>
                    <a:pt x="898" y="8573"/>
                  </a:lnTo>
                  <a:lnTo>
                    <a:pt x="1347" y="8573"/>
                  </a:lnTo>
                  <a:lnTo>
                    <a:pt x="1796" y="8573"/>
                  </a:lnTo>
                  <a:lnTo>
                    <a:pt x="1796" y="8764"/>
                  </a:lnTo>
                  <a:lnTo>
                    <a:pt x="1347" y="8954"/>
                  </a:lnTo>
                  <a:lnTo>
                    <a:pt x="898" y="9145"/>
                  </a:lnTo>
                  <a:lnTo>
                    <a:pt x="449" y="9145"/>
                  </a:lnTo>
                  <a:lnTo>
                    <a:pt x="224" y="9526"/>
                  </a:lnTo>
                  <a:lnTo>
                    <a:pt x="449" y="9907"/>
                  </a:lnTo>
                  <a:lnTo>
                    <a:pt x="673" y="9716"/>
                  </a:lnTo>
                  <a:lnTo>
                    <a:pt x="673" y="9907"/>
                  </a:lnTo>
                  <a:lnTo>
                    <a:pt x="898" y="9907"/>
                  </a:lnTo>
                  <a:lnTo>
                    <a:pt x="1122" y="10097"/>
                  </a:lnTo>
                  <a:lnTo>
                    <a:pt x="1347" y="10097"/>
                  </a:lnTo>
                  <a:lnTo>
                    <a:pt x="1347" y="10288"/>
                  </a:lnTo>
                  <a:lnTo>
                    <a:pt x="1571" y="10288"/>
                  </a:lnTo>
                  <a:lnTo>
                    <a:pt x="1796" y="10478"/>
                  </a:lnTo>
                  <a:lnTo>
                    <a:pt x="2020" y="10478"/>
                  </a:lnTo>
                  <a:lnTo>
                    <a:pt x="2244" y="10669"/>
                  </a:lnTo>
                  <a:lnTo>
                    <a:pt x="2469" y="10669"/>
                  </a:lnTo>
                  <a:lnTo>
                    <a:pt x="2469" y="10859"/>
                  </a:lnTo>
                  <a:lnTo>
                    <a:pt x="2693" y="10859"/>
                  </a:lnTo>
                  <a:lnTo>
                    <a:pt x="2918" y="10859"/>
                  </a:lnTo>
                  <a:lnTo>
                    <a:pt x="3142" y="11050"/>
                  </a:lnTo>
                  <a:lnTo>
                    <a:pt x="3367" y="11240"/>
                  </a:lnTo>
                  <a:lnTo>
                    <a:pt x="3591" y="11240"/>
                  </a:lnTo>
                  <a:lnTo>
                    <a:pt x="3591" y="11431"/>
                  </a:lnTo>
                  <a:lnTo>
                    <a:pt x="3815" y="11431"/>
                  </a:lnTo>
                  <a:lnTo>
                    <a:pt x="4040" y="11431"/>
                  </a:lnTo>
                  <a:lnTo>
                    <a:pt x="4489" y="11812"/>
                  </a:lnTo>
                  <a:lnTo>
                    <a:pt x="4713" y="11812"/>
                  </a:lnTo>
                  <a:lnTo>
                    <a:pt x="4938" y="12002"/>
                  </a:lnTo>
                  <a:lnTo>
                    <a:pt x="5162" y="12193"/>
                  </a:lnTo>
                  <a:lnTo>
                    <a:pt x="5387" y="12193"/>
                  </a:lnTo>
                  <a:lnTo>
                    <a:pt x="5611" y="12193"/>
                  </a:lnTo>
                  <a:lnTo>
                    <a:pt x="5611" y="12383"/>
                  </a:lnTo>
                  <a:lnTo>
                    <a:pt x="5835" y="12383"/>
                  </a:lnTo>
                  <a:lnTo>
                    <a:pt x="5835" y="12574"/>
                  </a:lnTo>
                  <a:lnTo>
                    <a:pt x="6060" y="12574"/>
                  </a:lnTo>
                  <a:lnTo>
                    <a:pt x="6284" y="12764"/>
                  </a:lnTo>
                  <a:lnTo>
                    <a:pt x="6509" y="12764"/>
                  </a:lnTo>
                  <a:lnTo>
                    <a:pt x="6733" y="12764"/>
                  </a:lnTo>
                  <a:lnTo>
                    <a:pt x="6733" y="12955"/>
                  </a:lnTo>
                  <a:lnTo>
                    <a:pt x="6958" y="12955"/>
                  </a:lnTo>
                  <a:lnTo>
                    <a:pt x="7182" y="12955"/>
                  </a:lnTo>
                  <a:lnTo>
                    <a:pt x="7182" y="13145"/>
                  </a:lnTo>
                  <a:lnTo>
                    <a:pt x="7406" y="13145"/>
                  </a:lnTo>
                  <a:lnTo>
                    <a:pt x="7406" y="13336"/>
                  </a:lnTo>
                  <a:lnTo>
                    <a:pt x="7631" y="13336"/>
                  </a:lnTo>
                  <a:lnTo>
                    <a:pt x="7855" y="13336"/>
                  </a:lnTo>
                  <a:lnTo>
                    <a:pt x="7855" y="13526"/>
                  </a:lnTo>
                  <a:lnTo>
                    <a:pt x="7855" y="13717"/>
                  </a:lnTo>
                  <a:lnTo>
                    <a:pt x="7855" y="13907"/>
                  </a:lnTo>
                  <a:lnTo>
                    <a:pt x="8080" y="13907"/>
                  </a:lnTo>
                  <a:lnTo>
                    <a:pt x="8080" y="14098"/>
                  </a:lnTo>
                  <a:lnTo>
                    <a:pt x="8080" y="14288"/>
                  </a:lnTo>
                  <a:lnTo>
                    <a:pt x="8080" y="14479"/>
                  </a:lnTo>
                  <a:lnTo>
                    <a:pt x="8080" y="14669"/>
                  </a:lnTo>
                  <a:lnTo>
                    <a:pt x="8304" y="14669"/>
                  </a:lnTo>
                  <a:lnTo>
                    <a:pt x="8304" y="14860"/>
                  </a:lnTo>
                  <a:lnTo>
                    <a:pt x="8529" y="14860"/>
                  </a:lnTo>
                  <a:lnTo>
                    <a:pt x="8529" y="15050"/>
                  </a:lnTo>
                  <a:lnTo>
                    <a:pt x="8753" y="15050"/>
                  </a:lnTo>
                  <a:lnTo>
                    <a:pt x="8978" y="15241"/>
                  </a:lnTo>
                  <a:lnTo>
                    <a:pt x="9202" y="15241"/>
                  </a:lnTo>
                  <a:lnTo>
                    <a:pt x="9426" y="15431"/>
                  </a:lnTo>
                  <a:lnTo>
                    <a:pt x="9651" y="15431"/>
                  </a:lnTo>
                  <a:lnTo>
                    <a:pt x="9875" y="15622"/>
                  </a:lnTo>
                  <a:lnTo>
                    <a:pt x="10100" y="15812"/>
                  </a:lnTo>
                  <a:lnTo>
                    <a:pt x="10324" y="15812"/>
                  </a:lnTo>
                  <a:lnTo>
                    <a:pt x="10549" y="16003"/>
                  </a:lnTo>
                  <a:lnTo>
                    <a:pt x="10773" y="16193"/>
                  </a:lnTo>
                  <a:lnTo>
                    <a:pt x="10997" y="16193"/>
                  </a:lnTo>
                  <a:lnTo>
                    <a:pt x="11222" y="16193"/>
                  </a:lnTo>
                  <a:lnTo>
                    <a:pt x="11222" y="16384"/>
                  </a:lnTo>
                  <a:lnTo>
                    <a:pt x="11222" y="16193"/>
                  </a:lnTo>
                  <a:lnTo>
                    <a:pt x="11446" y="16193"/>
                  </a:lnTo>
                  <a:lnTo>
                    <a:pt x="11671" y="16193"/>
                  </a:lnTo>
                  <a:lnTo>
                    <a:pt x="11671" y="16003"/>
                  </a:lnTo>
                  <a:lnTo>
                    <a:pt x="11895" y="15812"/>
                  </a:lnTo>
                  <a:lnTo>
                    <a:pt x="11895" y="15622"/>
                  </a:lnTo>
                  <a:lnTo>
                    <a:pt x="12120" y="15622"/>
                  </a:lnTo>
                  <a:lnTo>
                    <a:pt x="12120" y="15431"/>
                  </a:lnTo>
                  <a:lnTo>
                    <a:pt x="12120" y="15241"/>
                  </a:lnTo>
                  <a:lnTo>
                    <a:pt x="12120" y="15050"/>
                  </a:lnTo>
                  <a:lnTo>
                    <a:pt x="12344" y="15050"/>
                  </a:lnTo>
                  <a:lnTo>
                    <a:pt x="12344" y="14860"/>
                  </a:lnTo>
                  <a:lnTo>
                    <a:pt x="12344" y="14669"/>
                  </a:lnTo>
                  <a:lnTo>
                    <a:pt x="12569" y="14479"/>
                  </a:lnTo>
                  <a:lnTo>
                    <a:pt x="12793" y="14288"/>
                  </a:lnTo>
                  <a:lnTo>
                    <a:pt x="12793" y="14098"/>
                  </a:lnTo>
                  <a:lnTo>
                    <a:pt x="13017" y="13907"/>
                  </a:lnTo>
                  <a:lnTo>
                    <a:pt x="13017" y="13717"/>
                  </a:lnTo>
                  <a:lnTo>
                    <a:pt x="13017" y="13526"/>
                  </a:lnTo>
                  <a:lnTo>
                    <a:pt x="13017" y="13336"/>
                  </a:lnTo>
                  <a:lnTo>
                    <a:pt x="13242" y="13145"/>
                  </a:lnTo>
                  <a:lnTo>
                    <a:pt x="13242" y="12955"/>
                  </a:lnTo>
                  <a:lnTo>
                    <a:pt x="13466" y="12955"/>
                  </a:lnTo>
                  <a:lnTo>
                    <a:pt x="13466" y="12764"/>
                  </a:lnTo>
                  <a:lnTo>
                    <a:pt x="13691" y="12574"/>
                  </a:lnTo>
                  <a:lnTo>
                    <a:pt x="13915" y="12574"/>
                  </a:lnTo>
                  <a:lnTo>
                    <a:pt x="14140" y="12383"/>
                  </a:lnTo>
                  <a:lnTo>
                    <a:pt x="14364" y="12383"/>
                  </a:lnTo>
                  <a:lnTo>
                    <a:pt x="14364" y="12193"/>
                  </a:lnTo>
                  <a:lnTo>
                    <a:pt x="14364" y="12002"/>
                  </a:lnTo>
                  <a:lnTo>
                    <a:pt x="14588" y="11812"/>
                  </a:lnTo>
                  <a:lnTo>
                    <a:pt x="14813" y="11621"/>
                  </a:lnTo>
                  <a:lnTo>
                    <a:pt x="15037" y="11621"/>
                  </a:lnTo>
                  <a:lnTo>
                    <a:pt x="15262" y="11621"/>
                  </a:lnTo>
                  <a:lnTo>
                    <a:pt x="15486" y="11431"/>
                  </a:lnTo>
                  <a:lnTo>
                    <a:pt x="15486" y="11240"/>
                  </a:lnTo>
                  <a:lnTo>
                    <a:pt x="15711" y="11240"/>
                  </a:lnTo>
                  <a:lnTo>
                    <a:pt x="15711" y="11050"/>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6" name="Drawing 420" descr="White marble"/>
            <p:cNvSpPr>
              <a:spLocks noChangeAspect="1"/>
            </p:cNvSpPr>
            <p:nvPr/>
          </p:nvSpPr>
          <p:spPr bwMode="auto">
            <a:xfrm>
              <a:off x="2998" y="2346"/>
              <a:ext cx="46" cy="79"/>
            </a:xfrm>
            <a:custGeom>
              <a:avLst/>
              <a:gdLst/>
              <a:ahLst/>
              <a:cxnLst>
                <a:cxn ang="0">
                  <a:pos x="4096" y="0"/>
                </a:cxn>
                <a:cxn ang="0">
                  <a:pos x="6144" y="819"/>
                </a:cxn>
                <a:cxn ang="0">
                  <a:pos x="6144" y="2458"/>
                </a:cxn>
                <a:cxn ang="0">
                  <a:pos x="6144" y="4096"/>
                </a:cxn>
                <a:cxn ang="0">
                  <a:pos x="8192" y="5734"/>
                </a:cxn>
                <a:cxn ang="0">
                  <a:pos x="6144" y="6554"/>
                </a:cxn>
                <a:cxn ang="0">
                  <a:pos x="8192" y="9011"/>
                </a:cxn>
                <a:cxn ang="0">
                  <a:pos x="8192" y="10650"/>
                </a:cxn>
                <a:cxn ang="0">
                  <a:pos x="10240" y="12288"/>
                </a:cxn>
                <a:cxn ang="0">
                  <a:pos x="14336" y="13107"/>
                </a:cxn>
                <a:cxn ang="0">
                  <a:pos x="14336" y="13926"/>
                </a:cxn>
                <a:cxn ang="0">
                  <a:pos x="16384" y="14746"/>
                </a:cxn>
                <a:cxn ang="0">
                  <a:pos x="16384" y="16384"/>
                </a:cxn>
                <a:cxn ang="0">
                  <a:pos x="14336" y="16384"/>
                </a:cxn>
                <a:cxn ang="0">
                  <a:pos x="14336" y="14746"/>
                </a:cxn>
                <a:cxn ang="0">
                  <a:pos x="12288" y="13107"/>
                </a:cxn>
                <a:cxn ang="0">
                  <a:pos x="10240" y="12288"/>
                </a:cxn>
                <a:cxn ang="0">
                  <a:pos x="6144" y="11469"/>
                </a:cxn>
                <a:cxn ang="0">
                  <a:pos x="4096" y="9830"/>
                </a:cxn>
                <a:cxn ang="0">
                  <a:pos x="2048" y="8192"/>
                </a:cxn>
                <a:cxn ang="0">
                  <a:pos x="0" y="6554"/>
                </a:cxn>
                <a:cxn ang="0">
                  <a:pos x="0" y="4915"/>
                </a:cxn>
                <a:cxn ang="0">
                  <a:pos x="0" y="2458"/>
                </a:cxn>
                <a:cxn ang="0">
                  <a:pos x="0" y="819"/>
                </a:cxn>
                <a:cxn ang="0">
                  <a:pos x="4096" y="0"/>
                </a:cxn>
              </a:cxnLst>
              <a:rect l="0" t="0" r="r" b="b"/>
              <a:pathLst>
                <a:path w="16384" h="16384">
                  <a:moveTo>
                    <a:pt x="4096" y="0"/>
                  </a:moveTo>
                  <a:lnTo>
                    <a:pt x="6144" y="819"/>
                  </a:lnTo>
                  <a:lnTo>
                    <a:pt x="6144" y="2458"/>
                  </a:lnTo>
                  <a:lnTo>
                    <a:pt x="6144" y="4096"/>
                  </a:lnTo>
                  <a:lnTo>
                    <a:pt x="8192" y="5734"/>
                  </a:lnTo>
                  <a:lnTo>
                    <a:pt x="6144" y="6554"/>
                  </a:lnTo>
                  <a:lnTo>
                    <a:pt x="8192" y="9011"/>
                  </a:lnTo>
                  <a:lnTo>
                    <a:pt x="8192" y="10650"/>
                  </a:lnTo>
                  <a:lnTo>
                    <a:pt x="10240" y="12288"/>
                  </a:lnTo>
                  <a:lnTo>
                    <a:pt x="14336" y="13107"/>
                  </a:lnTo>
                  <a:lnTo>
                    <a:pt x="14336" y="13926"/>
                  </a:lnTo>
                  <a:lnTo>
                    <a:pt x="16384" y="14746"/>
                  </a:lnTo>
                  <a:lnTo>
                    <a:pt x="16384" y="16384"/>
                  </a:lnTo>
                  <a:lnTo>
                    <a:pt x="14336" y="16384"/>
                  </a:lnTo>
                  <a:lnTo>
                    <a:pt x="14336" y="14746"/>
                  </a:lnTo>
                  <a:lnTo>
                    <a:pt x="12288" y="13107"/>
                  </a:lnTo>
                  <a:lnTo>
                    <a:pt x="10240" y="12288"/>
                  </a:lnTo>
                  <a:lnTo>
                    <a:pt x="6144" y="11469"/>
                  </a:lnTo>
                  <a:lnTo>
                    <a:pt x="4096" y="9830"/>
                  </a:lnTo>
                  <a:lnTo>
                    <a:pt x="2048" y="8192"/>
                  </a:lnTo>
                  <a:lnTo>
                    <a:pt x="0" y="6554"/>
                  </a:lnTo>
                  <a:lnTo>
                    <a:pt x="0" y="4915"/>
                  </a:lnTo>
                  <a:lnTo>
                    <a:pt x="0" y="2458"/>
                  </a:lnTo>
                  <a:lnTo>
                    <a:pt x="0" y="819"/>
                  </a:lnTo>
                  <a:lnTo>
                    <a:pt x="4096" y="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7" name="Lesotho"/>
            <p:cNvSpPr>
              <a:spLocks noChangeAspect="1"/>
            </p:cNvSpPr>
            <p:nvPr/>
          </p:nvSpPr>
          <p:spPr bwMode="auto">
            <a:xfrm>
              <a:off x="2532" y="3620"/>
              <a:ext cx="126" cy="86"/>
            </a:xfrm>
            <a:custGeom>
              <a:avLst/>
              <a:gdLst/>
              <a:ahLst/>
              <a:cxnLst>
                <a:cxn ang="0">
                  <a:pos x="15639" y="6242"/>
                </a:cxn>
                <a:cxn ang="0">
                  <a:pos x="16384" y="5461"/>
                </a:cxn>
                <a:cxn ang="0">
                  <a:pos x="16384" y="7022"/>
                </a:cxn>
                <a:cxn ang="0">
                  <a:pos x="15639" y="8582"/>
                </a:cxn>
                <a:cxn ang="0">
                  <a:pos x="14150" y="10142"/>
                </a:cxn>
                <a:cxn ang="0">
                  <a:pos x="13405" y="11703"/>
                </a:cxn>
                <a:cxn ang="0">
                  <a:pos x="11916" y="12483"/>
                </a:cxn>
                <a:cxn ang="0">
                  <a:pos x="9681" y="13263"/>
                </a:cxn>
                <a:cxn ang="0">
                  <a:pos x="8192" y="15604"/>
                </a:cxn>
                <a:cxn ang="0">
                  <a:pos x="7447" y="15604"/>
                </a:cxn>
                <a:cxn ang="0">
                  <a:pos x="5213" y="16384"/>
                </a:cxn>
                <a:cxn ang="0">
                  <a:pos x="4468" y="14824"/>
                </a:cxn>
                <a:cxn ang="0">
                  <a:pos x="2979" y="14043"/>
                </a:cxn>
                <a:cxn ang="0">
                  <a:pos x="1489" y="12483"/>
                </a:cxn>
                <a:cxn ang="0">
                  <a:pos x="745" y="10923"/>
                </a:cxn>
                <a:cxn ang="0">
                  <a:pos x="0" y="8582"/>
                </a:cxn>
                <a:cxn ang="0">
                  <a:pos x="745" y="7022"/>
                </a:cxn>
                <a:cxn ang="0">
                  <a:pos x="1489" y="6242"/>
                </a:cxn>
                <a:cxn ang="0">
                  <a:pos x="3724" y="3121"/>
                </a:cxn>
                <a:cxn ang="0">
                  <a:pos x="5213" y="1560"/>
                </a:cxn>
                <a:cxn ang="0">
                  <a:pos x="6703" y="780"/>
                </a:cxn>
                <a:cxn ang="0">
                  <a:pos x="8937" y="0"/>
                </a:cxn>
                <a:cxn ang="0">
                  <a:pos x="10426" y="0"/>
                </a:cxn>
                <a:cxn ang="0">
                  <a:pos x="11916" y="780"/>
                </a:cxn>
                <a:cxn ang="0">
                  <a:pos x="13405" y="1560"/>
                </a:cxn>
                <a:cxn ang="0">
                  <a:pos x="14150" y="3121"/>
                </a:cxn>
                <a:cxn ang="0">
                  <a:pos x="15639" y="4681"/>
                </a:cxn>
                <a:cxn ang="0">
                  <a:pos x="15639" y="5461"/>
                </a:cxn>
                <a:cxn ang="0">
                  <a:pos x="15639" y="6242"/>
                </a:cxn>
              </a:cxnLst>
              <a:rect l="0" t="0" r="r" b="b"/>
              <a:pathLst>
                <a:path w="16384" h="16384">
                  <a:moveTo>
                    <a:pt x="15639" y="6242"/>
                  </a:moveTo>
                  <a:lnTo>
                    <a:pt x="16384" y="5461"/>
                  </a:lnTo>
                  <a:lnTo>
                    <a:pt x="16384" y="7022"/>
                  </a:lnTo>
                  <a:lnTo>
                    <a:pt x="15639" y="8582"/>
                  </a:lnTo>
                  <a:lnTo>
                    <a:pt x="14150" y="10142"/>
                  </a:lnTo>
                  <a:lnTo>
                    <a:pt x="13405" y="11703"/>
                  </a:lnTo>
                  <a:lnTo>
                    <a:pt x="11916" y="12483"/>
                  </a:lnTo>
                  <a:lnTo>
                    <a:pt x="9681" y="13263"/>
                  </a:lnTo>
                  <a:lnTo>
                    <a:pt x="8192" y="15604"/>
                  </a:lnTo>
                  <a:lnTo>
                    <a:pt x="7447" y="15604"/>
                  </a:lnTo>
                  <a:lnTo>
                    <a:pt x="5213" y="16384"/>
                  </a:lnTo>
                  <a:lnTo>
                    <a:pt x="4468" y="14824"/>
                  </a:lnTo>
                  <a:lnTo>
                    <a:pt x="2979" y="14043"/>
                  </a:lnTo>
                  <a:lnTo>
                    <a:pt x="1489" y="12483"/>
                  </a:lnTo>
                  <a:lnTo>
                    <a:pt x="745" y="10923"/>
                  </a:lnTo>
                  <a:lnTo>
                    <a:pt x="0" y="8582"/>
                  </a:lnTo>
                  <a:lnTo>
                    <a:pt x="745" y="7022"/>
                  </a:lnTo>
                  <a:lnTo>
                    <a:pt x="1489" y="6242"/>
                  </a:lnTo>
                  <a:lnTo>
                    <a:pt x="3724" y="3121"/>
                  </a:lnTo>
                  <a:lnTo>
                    <a:pt x="5213" y="1560"/>
                  </a:lnTo>
                  <a:lnTo>
                    <a:pt x="6703" y="780"/>
                  </a:lnTo>
                  <a:lnTo>
                    <a:pt x="8937" y="0"/>
                  </a:lnTo>
                  <a:lnTo>
                    <a:pt x="10426" y="0"/>
                  </a:lnTo>
                  <a:lnTo>
                    <a:pt x="11916" y="780"/>
                  </a:lnTo>
                  <a:lnTo>
                    <a:pt x="13405" y="1560"/>
                  </a:lnTo>
                  <a:lnTo>
                    <a:pt x="14150" y="3121"/>
                  </a:lnTo>
                  <a:lnTo>
                    <a:pt x="15639" y="4681"/>
                  </a:lnTo>
                  <a:lnTo>
                    <a:pt x="15639" y="5461"/>
                  </a:lnTo>
                  <a:lnTo>
                    <a:pt x="15639" y="6242"/>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8" name="Liberia"/>
            <p:cNvSpPr>
              <a:spLocks noChangeAspect="1"/>
            </p:cNvSpPr>
            <p:nvPr/>
          </p:nvSpPr>
          <p:spPr bwMode="auto">
            <a:xfrm>
              <a:off x="511" y="2190"/>
              <a:ext cx="213" cy="158"/>
            </a:xfrm>
            <a:custGeom>
              <a:avLst/>
              <a:gdLst/>
              <a:ahLst/>
              <a:cxnLst>
                <a:cxn ang="0">
                  <a:pos x="11641" y="3781"/>
                </a:cxn>
                <a:cxn ang="0">
                  <a:pos x="11210" y="3781"/>
                </a:cxn>
                <a:cxn ang="0">
                  <a:pos x="10779" y="5041"/>
                </a:cxn>
                <a:cxn ang="0">
                  <a:pos x="9917" y="5461"/>
                </a:cxn>
                <a:cxn ang="0">
                  <a:pos x="9054" y="5041"/>
                </a:cxn>
                <a:cxn ang="0">
                  <a:pos x="7761" y="4621"/>
                </a:cxn>
                <a:cxn ang="0">
                  <a:pos x="8623" y="4201"/>
                </a:cxn>
                <a:cxn ang="0">
                  <a:pos x="8623" y="2941"/>
                </a:cxn>
                <a:cxn ang="0">
                  <a:pos x="8192" y="2101"/>
                </a:cxn>
                <a:cxn ang="0">
                  <a:pos x="8192" y="840"/>
                </a:cxn>
                <a:cxn ang="0">
                  <a:pos x="7330" y="420"/>
                </a:cxn>
                <a:cxn ang="0">
                  <a:pos x="6467" y="420"/>
                </a:cxn>
                <a:cxn ang="0">
                  <a:pos x="5174" y="0"/>
                </a:cxn>
                <a:cxn ang="0">
                  <a:pos x="4743" y="840"/>
                </a:cxn>
                <a:cxn ang="0">
                  <a:pos x="3880" y="1680"/>
                </a:cxn>
                <a:cxn ang="0">
                  <a:pos x="3449" y="2521"/>
                </a:cxn>
                <a:cxn ang="0">
                  <a:pos x="3018" y="3361"/>
                </a:cxn>
                <a:cxn ang="0">
                  <a:pos x="2156" y="4201"/>
                </a:cxn>
                <a:cxn ang="0">
                  <a:pos x="862" y="5041"/>
                </a:cxn>
                <a:cxn ang="0">
                  <a:pos x="431" y="5881"/>
                </a:cxn>
                <a:cxn ang="0">
                  <a:pos x="431" y="6302"/>
                </a:cxn>
                <a:cxn ang="0">
                  <a:pos x="1293" y="6722"/>
                </a:cxn>
                <a:cxn ang="0">
                  <a:pos x="1725" y="7562"/>
                </a:cxn>
                <a:cxn ang="0">
                  <a:pos x="3018" y="8822"/>
                </a:cxn>
                <a:cxn ang="0">
                  <a:pos x="4312" y="9242"/>
                </a:cxn>
                <a:cxn ang="0">
                  <a:pos x="5174" y="10082"/>
                </a:cxn>
                <a:cxn ang="0">
                  <a:pos x="6467" y="11343"/>
                </a:cxn>
                <a:cxn ang="0">
                  <a:pos x="7330" y="12183"/>
                </a:cxn>
                <a:cxn ang="0">
                  <a:pos x="8192" y="12603"/>
                </a:cxn>
                <a:cxn ang="0">
                  <a:pos x="9054" y="13443"/>
                </a:cxn>
                <a:cxn ang="0">
                  <a:pos x="10348" y="14283"/>
                </a:cxn>
                <a:cxn ang="0">
                  <a:pos x="11210" y="14704"/>
                </a:cxn>
                <a:cxn ang="0">
                  <a:pos x="12072" y="15124"/>
                </a:cxn>
                <a:cxn ang="0">
                  <a:pos x="13366" y="15544"/>
                </a:cxn>
                <a:cxn ang="0">
                  <a:pos x="14659" y="15964"/>
                </a:cxn>
                <a:cxn ang="0">
                  <a:pos x="15522" y="16384"/>
                </a:cxn>
                <a:cxn ang="0">
                  <a:pos x="15953" y="15544"/>
                </a:cxn>
                <a:cxn ang="0">
                  <a:pos x="15953" y="14283"/>
                </a:cxn>
                <a:cxn ang="0">
                  <a:pos x="15953" y="13023"/>
                </a:cxn>
                <a:cxn ang="0">
                  <a:pos x="16384" y="11763"/>
                </a:cxn>
                <a:cxn ang="0">
                  <a:pos x="16384" y="10503"/>
                </a:cxn>
                <a:cxn ang="0">
                  <a:pos x="15091" y="10503"/>
                </a:cxn>
                <a:cxn ang="0">
                  <a:pos x="14659" y="9242"/>
                </a:cxn>
                <a:cxn ang="0">
                  <a:pos x="13797" y="8822"/>
                </a:cxn>
                <a:cxn ang="0">
                  <a:pos x="12504" y="8402"/>
                </a:cxn>
                <a:cxn ang="0">
                  <a:pos x="12072" y="7982"/>
                </a:cxn>
                <a:cxn ang="0">
                  <a:pos x="12504" y="7142"/>
                </a:cxn>
                <a:cxn ang="0">
                  <a:pos x="12935" y="5881"/>
                </a:cxn>
                <a:cxn ang="0">
                  <a:pos x="12072" y="5041"/>
                </a:cxn>
              </a:cxnLst>
              <a:rect l="0" t="0" r="r" b="b"/>
              <a:pathLst>
                <a:path w="16384" h="16384">
                  <a:moveTo>
                    <a:pt x="12072" y="4201"/>
                  </a:moveTo>
                  <a:lnTo>
                    <a:pt x="12072" y="3781"/>
                  </a:lnTo>
                  <a:lnTo>
                    <a:pt x="11641" y="3781"/>
                  </a:lnTo>
                  <a:lnTo>
                    <a:pt x="11641" y="3361"/>
                  </a:lnTo>
                  <a:lnTo>
                    <a:pt x="11210" y="3361"/>
                  </a:lnTo>
                  <a:lnTo>
                    <a:pt x="11210" y="3781"/>
                  </a:lnTo>
                  <a:lnTo>
                    <a:pt x="11210" y="4201"/>
                  </a:lnTo>
                  <a:lnTo>
                    <a:pt x="10779" y="4621"/>
                  </a:lnTo>
                  <a:lnTo>
                    <a:pt x="10779" y="5041"/>
                  </a:lnTo>
                  <a:lnTo>
                    <a:pt x="10348" y="5041"/>
                  </a:lnTo>
                  <a:lnTo>
                    <a:pt x="9917" y="5041"/>
                  </a:lnTo>
                  <a:lnTo>
                    <a:pt x="9917" y="5461"/>
                  </a:lnTo>
                  <a:lnTo>
                    <a:pt x="9485" y="5461"/>
                  </a:lnTo>
                  <a:lnTo>
                    <a:pt x="9485" y="5041"/>
                  </a:lnTo>
                  <a:lnTo>
                    <a:pt x="9054" y="5041"/>
                  </a:lnTo>
                  <a:lnTo>
                    <a:pt x="8623" y="4621"/>
                  </a:lnTo>
                  <a:lnTo>
                    <a:pt x="8192" y="4621"/>
                  </a:lnTo>
                  <a:lnTo>
                    <a:pt x="7761" y="4621"/>
                  </a:lnTo>
                  <a:lnTo>
                    <a:pt x="8192" y="4621"/>
                  </a:lnTo>
                  <a:lnTo>
                    <a:pt x="8192" y="4201"/>
                  </a:lnTo>
                  <a:lnTo>
                    <a:pt x="8623" y="4201"/>
                  </a:lnTo>
                  <a:lnTo>
                    <a:pt x="8623" y="3781"/>
                  </a:lnTo>
                  <a:lnTo>
                    <a:pt x="8623" y="3361"/>
                  </a:lnTo>
                  <a:lnTo>
                    <a:pt x="8623" y="2941"/>
                  </a:lnTo>
                  <a:lnTo>
                    <a:pt x="8192" y="2941"/>
                  </a:lnTo>
                  <a:lnTo>
                    <a:pt x="8192" y="2521"/>
                  </a:lnTo>
                  <a:lnTo>
                    <a:pt x="8192" y="2101"/>
                  </a:lnTo>
                  <a:lnTo>
                    <a:pt x="8192" y="1680"/>
                  </a:lnTo>
                  <a:lnTo>
                    <a:pt x="8192" y="1260"/>
                  </a:lnTo>
                  <a:lnTo>
                    <a:pt x="8192" y="840"/>
                  </a:lnTo>
                  <a:lnTo>
                    <a:pt x="7761" y="840"/>
                  </a:lnTo>
                  <a:lnTo>
                    <a:pt x="7761" y="420"/>
                  </a:lnTo>
                  <a:lnTo>
                    <a:pt x="7330" y="420"/>
                  </a:lnTo>
                  <a:lnTo>
                    <a:pt x="7330" y="0"/>
                  </a:lnTo>
                  <a:lnTo>
                    <a:pt x="6899" y="0"/>
                  </a:lnTo>
                  <a:lnTo>
                    <a:pt x="6467" y="420"/>
                  </a:lnTo>
                  <a:lnTo>
                    <a:pt x="6036" y="420"/>
                  </a:lnTo>
                  <a:lnTo>
                    <a:pt x="5605" y="0"/>
                  </a:lnTo>
                  <a:lnTo>
                    <a:pt x="5174" y="0"/>
                  </a:lnTo>
                  <a:lnTo>
                    <a:pt x="5174" y="420"/>
                  </a:lnTo>
                  <a:lnTo>
                    <a:pt x="5174" y="840"/>
                  </a:lnTo>
                  <a:lnTo>
                    <a:pt x="4743" y="840"/>
                  </a:lnTo>
                  <a:lnTo>
                    <a:pt x="4743" y="1260"/>
                  </a:lnTo>
                  <a:lnTo>
                    <a:pt x="4312" y="1260"/>
                  </a:lnTo>
                  <a:lnTo>
                    <a:pt x="3880" y="1680"/>
                  </a:lnTo>
                  <a:lnTo>
                    <a:pt x="3880" y="2101"/>
                  </a:lnTo>
                  <a:lnTo>
                    <a:pt x="3449" y="2101"/>
                  </a:lnTo>
                  <a:lnTo>
                    <a:pt x="3449" y="2521"/>
                  </a:lnTo>
                  <a:lnTo>
                    <a:pt x="3449" y="2941"/>
                  </a:lnTo>
                  <a:lnTo>
                    <a:pt x="3449" y="3361"/>
                  </a:lnTo>
                  <a:lnTo>
                    <a:pt x="3018" y="3361"/>
                  </a:lnTo>
                  <a:lnTo>
                    <a:pt x="3018" y="3781"/>
                  </a:lnTo>
                  <a:lnTo>
                    <a:pt x="2587" y="4201"/>
                  </a:lnTo>
                  <a:lnTo>
                    <a:pt x="2156" y="4201"/>
                  </a:lnTo>
                  <a:lnTo>
                    <a:pt x="1725" y="4621"/>
                  </a:lnTo>
                  <a:lnTo>
                    <a:pt x="1293" y="5041"/>
                  </a:lnTo>
                  <a:lnTo>
                    <a:pt x="862" y="5041"/>
                  </a:lnTo>
                  <a:lnTo>
                    <a:pt x="862" y="5461"/>
                  </a:lnTo>
                  <a:lnTo>
                    <a:pt x="862" y="5881"/>
                  </a:lnTo>
                  <a:lnTo>
                    <a:pt x="431" y="5881"/>
                  </a:lnTo>
                  <a:lnTo>
                    <a:pt x="431" y="6302"/>
                  </a:lnTo>
                  <a:lnTo>
                    <a:pt x="0" y="6302"/>
                  </a:lnTo>
                  <a:lnTo>
                    <a:pt x="431" y="6302"/>
                  </a:lnTo>
                  <a:lnTo>
                    <a:pt x="431" y="6722"/>
                  </a:lnTo>
                  <a:lnTo>
                    <a:pt x="862" y="6722"/>
                  </a:lnTo>
                  <a:lnTo>
                    <a:pt x="1293" y="6722"/>
                  </a:lnTo>
                  <a:lnTo>
                    <a:pt x="1293" y="7142"/>
                  </a:lnTo>
                  <a:lnTo>
                    <a:pt x="1293" y="7562"/>
                  </a:lnTo>
                  <a:lnTo>
                    <a:pt x="1725" y="7562"/>
                  </a:lnTo>
                  <a:lnTo>
                    <a:pt x="2156" y="7982"/>
                  </a:lnTo>
                  <a:lnTo>
                    <a:pt x="2587" y="8822"/>
                  </a:lnTo>
                  <a:lnTo>
                    <a:pt x="3018" y="8822"/>
                  </a:lnTo>
                  <a:lnTo>
                    <a:pt x="3449" y="9242"/>
                  </a:lnTo>
                  <a:lnTo>
                    <a:pt x="3880" y="9242"/>
                  </a:lnTo>
                  <a:lnTo>
                    <a:pt x="4312" y="9242"/>
                  </a:lnTo>
                  <a:lnTo>
                    <a:pt x="4743" y="9662"/>
                  </a:lnTo>
                  <a:lnTo>
                    <a:pt x="4743" y="10082"/>
                  </a:lnTo>
                  <a:lnTo>
                    <a:pt x="5174" y="10082"/>
                  </a:lnTo>
                  <a:lnTo>
                    <a:pt x="5605" y="10503"/>
                  </a:lnTo>
                  <a:lnTo>
                    <a:pt x="6036" y="10923"/>
                  </a:lnTo>
                  <a:lnTo>
                    <a:pt x="6467" y="11343"/>
                  </a:lnTo>
                  <a:lnTo>
                    <a:pt x="6899" y="11343"/>
                  </a:lnTo>
                  <a:lnTo>
                    <a:pt x="6899" y="11763"/>
                  </a:lnTo>
                  <a:lnTo>
                    <a:pt x="7330" y="12183"/>
                  </a:lnTo>
                  <a:lnTo>
                    <a:pt x="7761" y="12183"/>
                  </a:lnTo>
                  <a:lnTo>
                    <a:pt x="7761" y="12603"/>
                  </a:lnTo>
                  <a:lnTo>
                    <a:pt x="8192" y="12603"/>
                  </a:lnTo>
                  <a:lnTo>
                    <a:pt x="8623" y="13023"/>
                  </a:lnTo>
                  <a:lnTo>
                    <a:pt x="8623" y="13443"/>
                  </a:lnTo>
                  <a:lnTo>
                    <a:pt x="9054" y="13443"/>
                  </a:lnTo>
                  <a:lnTo>
                    <a:pt x="9485" y="13443"/>
                  </a:lnTo>
                  <a:lnTo>
                    <a:pt x="9485" y="13863"/>
                  </a:lnTo>
                  <a:lnTo>
                    <a:pt x="10348" y="14283"/>
                  </a:lnTo>
                  <a:lnTo>
                    <a:pt x="10779" y="14283"/>
                  </a:lnTo>
                  <a:lnTo>
                    <a:pt x="10779" y="14704"/>
                  </a:lnTo>
                  <a:lnTo>
                    <a:pt x="11210" y="14704"/>
                  </a:lnTo>
                  <a:lnTo>
                    <a:pt x="11641" y="14704"/>
                  </a:lnTo>
                  <a:lnTo>
                    <a:pt x="11641" y="15124"/>
                  </a:lnTo>
                  <a:lnTo>
                    <a:pt x="12072" y="15124"/>
                  </a:lnTo>
                  <a:lnTo>
                    <a:pt x="12504" y="15544"/>
                  </a:lnTo>
                  <a:lnTo>
                    <a:pt x="12935" y="15544"/>
                  </a:lnTo>
                  <a:lnTo>
                    <a:pt x="13366" y="15544"/>
                  </a:lnTo>
                  <a:lnTo>
                    <a:pt x="13797" y="15544"/>
                  </a:lnTo>
                  <a:lnTo>
                    <a:pt x="14228" y="15964"/>
                  </a:lnTo>
                  <a:lnTo>
                    <a:pt x="14659" y="15964"/>
                  </a:lnTo>
                  <a:lnTo>
                    <a:pt x="15091" y="15964"/>
                  </a:lnTo>
                  <a:lnTo>
                    <a:pt x="15091" y="16384"/>
                  </a:lnTo>
                  <a:lnTo>
                    <a:pt x="15522" y="16384"/>
                  </a:lnTo>
                  <a:lnTo>
                    <a:pt x="15953" y="16384"/>
                  </a:lnTo>
                  <a:lnTo>
                    <a:pt x="15953" y="15964"/>
                  </a:lnTo>
                  <a:lnTo>
                    <a:pt x="15953" y="15544"/>
                  </a:lnTo>
                  <a:lnTo>
                    <a:pt x="15953" y="15124"/>
                  </a:lnTo>
                  <a:lnTo>
                    <a:pt x="15953" y="14704"/>
                  </a:lnTo>
                  <a:lnTo>
                    <a:pt x="15953" y="14283"/>
                  </a:lnTo>
                  <a:lnTo>
                    <a:pt x="15953" y="13863"/>
                  </a:lnTo>
                  <a:lnTo>
                    <a:pt x="15953" y="13443"/>
                  </a:lnTo>
                  <a:lnTo>
                    <a:pt x="15953" y="13023"/>
                  </a:lnTo>
                  <a:lnTo>
                    <a:pt x="16384" y="12603"/>
                  </a:lnTo>
                  <a:lnTo>
                    <a:pt x="16384" y="12183"/>
                  </a:lnTo>
                  <a:lnTo>
                    <a:pt x="16384" y="11763"/>
                  </a:lnTo>
                  <a:lnTo>
                    <a:pt x="16384" y="11343"/>
                  </a:lnTo>
                  <a:lnTo>
                    <a:pt x="16384" y="10923"/>
                  </a:lnTo>
                  <a:lnTo>
                    <a:pt x="16384" y="10503"/>
                  </a:lnTo>
                  <a:lnTo>
                    <a:pt x="15953" y="10503"/>
                  </a:lnTo>
                  <a:lnTo>
                    <a:pt x="15522" y="10503"/>
                  </a:lnTo>
                  <a:lnTo>
                    <a:pt x="15091" y="10503"/>
                  </a:lnTo>
                  <a:lnTo>
                    <a:pt x="15091" y="10082"/>
                  </a:lnTo>
                  <a:lnTo>
                    <a:pt x="14659" y="9662"/>
                  </a:lnTo>
                  <a:lnTo>
                    <a:pt x="14659" y="9242"/>
                  </a:lnTo>
                  <a:lnTo>
                    <a:pt x="14228" y="9242"/>
                  </a:lnTo>
                  <a:lnTo>
                    <a:pt x="14228" y="8822"/>
                  </a:lnTo>
                  <a:lnTo>
                    <a:pt x="13797" y="8822"/>
                  </a:lnTo>
                  <a:lnTo>
                    <a:pt x="13366" y="8822"/>
                  </a:lnTo>
                  <a:lnTo>
                    <a:pt x="12935" y="8402"/>
                  </a:lnTo>
                  <a:lnTo>
                    <a:pt x="12504" y="8402"/>
                  </a:lnTo>
                  <a:lnTo>
                    <a:pt x="12072" y="7982"/>
                  </a:lnTo>
                  <a:lnTo>
                    <a:pt x="12072" y="8402"/>
                  </a:lnTo>
                  <a:lnTo>
                    <a:pt x="12072" y="7982"/>
                  </a:lnTo>
                  <a:lnTo>
                    <a:pt x="11641" y="7982"/>
                  </a:lnTo>
                  <a:lnTo>
                    <a:pt x="12072" y="7562"/>
                  </a:lnTo>
                  <a:lnTo>
                    <a:pt x="12504" y="7142"/>
                  </a:lnTo>
                  <a:lnTo>
                    <a:pt x="12504" y="6722"/>
                  </a:lnTo>
                  <a:lnTo>
                    <a:pt x="12935" y="6302"/>
                  </a:lnTo>
                  <a:lnTo>
                    <a:pt x="12935" y="5881"/>
                  </a:lnTo>
                  <a:lnTo>
                    <a:pt x="12504" y="5461"/>
                  </a:lnTo>
                  <a:lnTo>
                    <a:pt x="12504" y="5041"/>
                  </a:lnTo>
                  <a:lnTo>
                    <a:pt x="12072" y="5041"/>
                  </a:lnTo>
                  <a:lnTo>
                    <a:pt x="12072" y="4621"/>
                  </a:lnTo>
                  <a:lnTo>
                    <a:pt x="12072" y="4201"/>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59" name="Malawi" descr="White marble"/>
            <p:cNvSpPr>
              <a:spLocks noChangeAspect="1"/>
            </p:cNvSpPr>
            <p:nvPr/>
          </p:nvSpPr>
          <p:spPr bwMode="auto">
            <a:xfrm>
              <a:off x="2833" y="2869"/>
              <a:ext cx="165" cy="293"/>
            </a:xfrm>
            <a:custGeom>
              <a:avLst/>
              <a:gdLst/>
              <a:ahLst/>
              <a:cxnLst>
                <a:cxn ang="0">
                  <a:pos x="2825" y="10012"/>
                </a:cxn>
                <a:cxn ang="0">
                  <a:pos x="3955" y="10695"/>
                </a:cxn>
                <a:cxn ang="0">
                  <a:pos x="5085" y="10923"/>
                </a:cxn>
                <a:cxn ang="0">
                  <a:pos x="7345" y="10923"/>
                </a:cxn>
                <a:cxn ang="0">
                  <a:pos x="8474" y="10923"/>
                </a:cxn>
                <a:cxn ang="0">
                  <a:pos x="9604" y="11833"/>
                </a:cxn>
                <a:cxn ang="0">
                  <a:pos x="9604" y="12743"/>
                </a:cxn>
                <a:cxn ang="0">
                  <a:pos x="9039" y="13198"/>
                </a:cxn>
                <a:cxn ang="0">
                  <a:pos x="7910" y="13881"/>
                </a:cxn>
                <a:cxn ang="0">
                  <a:pos x="8474" y="14564"/>
                </a:cxn>
                <a:cxn ang="0">
                  <a:pos x="10169" y="15246"/>
                </a:cxn>
                <a:cxn ang="0">
                  <a:pos x="11864" y="15701"/>
                </a:cxn>
                <a:cxn ang="0">
                  <a:pos x="11864" y="16384"/>
                </a:cxn>
                <a:cxn ang="0">
                  <a:pos x="12994" y="16156"/>
                </a:cxn>
                <a:cxn ang="0">
                  <a:pos x="12994" y="15474"/>
                </a:cxn>
                <a:cxn ang="0">
                  <a:pos x="12994" y="14791"/>
                </a:cxn>
                <a:cxn ang="0">
                  <a:pos x="14124" y="14336"/>
                </a:cxn>
                <a:cxn ang="0">
                  <a:pos x="15819" y="14108"/>
                </a:cxn>
                <a:cxn ang="0">
                  <a:pos x="15819" y="13198"/>
                </a:cxn>
                <a:cxn ang="0">
                  <a:pos x="15819" y="12288"/>
                </a:cxn>
                <a:cxn ang="0">
                  <a:pos x="16384" y="11378"/>
                </a:cxn>
                <a:cxn ang="0">
                  <a:pos x="15254" y="10923"/>
                </a:cxn>
                <a:cxn ang="0">
                  <a:pos x="14124" y="10240"/>
                </a:cxn>
                <a:cxn ang="0">
                  <a:pos x="12994" y="9785"/>
                </a:cxn>
                <a:cxn ang="0">
                  <a:pos x="11864" y="9102"/>
                </a:cxn>
                <a:cxn ang="0">
                  <a:pos x="10734" y="9102"/>
                </a:cxn>
                <a:cxn ang="0">
                  <a:pos x="11864" y="9785"/>
                </a:cxn>
                <a:cxn ang="0">
                  <a:pos x="12429" y="10468"/>
                </a:cxn>
                <a:cxn ang="0">
                  <a:pos x="11864" y="10468"/>
                </a:cxn>
                <a:cxn ang="0">
                  <a:pos x="10734" y="10012"/>
                </a:cxn>
                <a:cxn ang="0">
                  <a:pos x="9604" y="10468"/>
                </a:cxn>
                <a:cxn ang="0">
                  <a:pos x="9039" y="9785"/>
                </a:cxn>
                <a:cxn ang="0">
                  <a:pos x="8474" y="9102"/>
                </a:cxn>
                <a:cxn ang="0">
                  <a:pos x="7910" y="8192"/>
                </a:cxn>
                <a:cxn ang="0">
                  <a:pos x="7345" y="7509"/>
                </a:cxn>
                <a:cxn ang="0">
                  <a:pos x="6780" y="6599"/>
                </a:cxn>
                <a:cxn ang="0">
                  <a:pos x="6215" y="5689"/>
                </a:cxn>
                <a:cxn ang="0">
                  <a:pos x="7345" y="5234"/>
                </a:cxn>
                <a:cxn ang="0">
                  <a:pos x="7345" y="4324"/>
                </a:cxn>
                <a:cxn ang="0">
                  <a:pos x="7345" y="3413"/>
                </a:cxn>
                <a:cxn ang="0">
                  <a:pos x="7345" y="2503"/>
                </a:cxn>
                <a:cxn ang="0">
                  <a:pos x="6780" y="1820"/>
                </a:cxn>
                <a:cxn ang="0">
                  <a:pos x="5650" y="910"/>
                </a:cxn>
                <a:cxn ang="0">
                  <a:pos x="5085" y="228"/>
                </a:cxn>
                <a:cxn ang="0">
                  <a:pos x="3390" y="455"/>
                </a:cxn>
                <a:cxn ang="0">
                  <a:pos x="1695" y="228"/>
                </a:cxn>
                <a:cxn ang="0">
                  <a:pos x="1130" y="455"/>
                </a:cxn>
                <a:cxn ang="0">
                  <a:pos x="2825" y="683"/>
                </a:cxn>
                <a:cxn ang="0">
                  <a:pos x="3390" y="1365"/>
                </a:cxn>
                <a:cxn ang="0">
                  <a:pos x="3955" y="2276"/>
                </a:cxn>
                <a:cxn ang="0">
                  <a:pos x="3955" y="2958"/>
                </a:cxn>
                <a:cxn ang="0">
                  <a:pos x="3390" y="3641"/>
                </a:cxn>
                <a:cxn ang="0">
                  <a:pos x="2825" y="4551"/>
                </a:cxn>
                <a:cxn ang="0">
                  <a:pos x="2825" y="5461"/>
                </a:cxn>
                <a:cxn ang="0">
                  <a:pos x="3390" y="6372"/>
                </a:cxn>
                <a:cxn ang="0">
                  <a:pos x="2260" y="6827"/>
                </a:cxn>
                <a:cxn ang="0">
                  <a:pos x="1130" y="7282"/>
                </a:cxn>
                <a:cxn ang="0">
                  <a:pos x="1130" y="8192"/>
                </a:cxn>
                <a:cxn ang="0">
                  <a:pos x="565" y="8875"/>
                </a:cxn>
                <a:cxn ang="0">
                  <a:pos x="0" y="9557"/>
                </a:cxn>
                <a:cxn ang="0">
                  <a:pos x="1695" y="9785"/>
                </a:cxn>
              </a:cxnLst>
              <a:rect l="0" t="0" r="r" b="b"/>
              <a:pathLst>
                <a:path w="16384" h="16384">
                  <a:moveTo>
                    <a:pt x="1695" y="9785"/>
                  </a:moveTo>
                  <a:lnTo>
                    <a:pt x="2260" y="9785"/>
                  </a:lnTo>
                  <a:lnTo>
                    <a:pt x="2260" y="10012"/>
                  </a:lnTo>
                  <a:lnTo>
                    <a:pt x="2825" y="10012"/>
                  </a:lnTo>
                  <a:lnTo>
                    <a:pt x="2825" y="10240"/>
                  </a:lnTo>
                  <a:lnTo>
                    <a:pt x="3390" y="10468"/>
                  </a:lnTo>
                  <a:lnTo>
                    <a:pt x="3390" y="10695"/>
                  </a:lnTo>
                  <a:lnTo>
                    <a:pt x="3955" y="10695"/>
                  </a:lnTo>
                  <a:lnTo>
                    <a:pt x="3955" y="10923"/>
                  </a:lnTo>
                  <a:lnTo>
                    <a:pt x="4520" y="10923"/>
                  </a:lnTo>
                  <a:lnTo>
                    <a:pt x="4520" y="11150"/>
                  </a:lnTo>
                  <a:lnTo>
                    <a:pt x="5085" y="10923"/>
                  </a:lnTo>
                  <a:lnTo>
                    <a:pt x="5650" y="10923"/>
                  </a:lnTo>
                  <a:lnTo>
                    <a:pt x="6215" y="10923"/>
                  </a:lnTo>
                  <a:lnTo>
                    <a:pt x="6780" y="10923"/>
                  </a:lnTo>
                  <a:lnTo>
                    <a:pt x="7345" y="10923"/>
                  </a:lnTo>
                  <a:lnTo>
                    <a:pt x="7910" y="10923"/>
                  </a:lnTo>
                  <a:lnTo>
                    <a:pt x="7910" y="10695"/>
                  </a:lnTo>
                  <a:lnTo>
                    <a:pt x="8474" y="10695"/>
                  </a:lnTo>
                  <a:lnTo>
                    <a:pt x="8474" y="10923"/>
                  </a:lnTo>
                  <a:lnTo>
                    <a:pt x="9039" y="11150"/>
                  </a:lnTo>
                  <a:lnTo>
                    <a:pt x="9039" y="11378"/>
                  </a:lnTo>
                  <a:lnTo>
                    <a:pt x="9604" y="11605"/>
                  </a:lnTo>
                  <a:lnTo>
                    <a:pt x="9604" y="11833"/>
                  </a:lnTo>
                  <a:lnTo>
                    <a:pt x="9604" y="12060"/>
                  </a:lnTo>
                  <a:lnTo>
                    <a:pt x="9604" y="12288"/>
                  </a:lnTo>
                  <a:lnTo>
                    <a:pt x="9604" y="12516"/>
                  </a:lnTo>
                  <a:lnTo>
                    <a:pt x="9604" y="12743"/>
                  </a:lnTo>
                  <a:lnTo>
                    <a:pt x="9039" y="12743"/>
                  </a:lnTo>
                  <a:lnTo>
                    <a:pt x="8474" y="12971"/>
                  </a:lnTo>
                  <a:lnTo>
                    <a:pt x="8474" y="13198"/>
                  </a:lnTo>
                  <a:lnTo>
                    <a:pt x="9039" y="13198"/>
                  </a:lnTo>
                  <a:lnTo>
                    <a:pt x="9039" y="13426"/>
                  </a:lnTo>
                  <a:lnTo>
                    <a:pt x="8474" y="13426"/>
                  </a:lnTo>
                  <a:lnTo>
                    <a:pt x="7910" y="13653"/>
                  </a:lnTo>
                  <a:lnTo>
                    <a:pt x="7910" y="13881"/>
                  </a:lnTo>
                  <a:lnTo>
                    <a:pt x="7910" y="14108"/>
                  </a:lnTo>
                  <a:lnTo>
                    <a:pt x="8474" y="14108"/>
                  </a:lnTo>
                  <a:lnTo>
                    <a:pt x="8474" y="14336"/>
                  </a:lnTo>
                  <a:lnTo>
                    <a:pt x="8474" y="14564"/>
                  </a:lnTo>
                  <a:lnTo>
                    <a:pt x="9039" y="14791"/>
                  </a:lnTo>
                  <a:lnTo>
                    <a:pt x="9604" y="14791"/>
                  </a:lnTo>
                  <a:lnTo>
                    <a:pt x="9604" y="15019"/>
                  </a:lnTo>
                  <a:lnTo>
                    <a:pt x="10169" y="15246"/>
                  </a:lnTo>
                  <a:lnTo>
                    <a:pt x="10734" y="15474"/>
                  </a:lnTo>
                  <a:lnTo>
                    <a:pt x="10734" y="15701"/>
                  </a:lnTo>
                  <a:lnTo>
                    <a:pt x="11299" y="15701"/>
                  </a:lnTo>
                  <a:lnTo>
                    <a:pt x="11864" y="15701"/>
                  </a:lnTo>
                  <a:lnTo>
                    <a:pt x="11864" y="15929"/>
                  </a:lnTo>
                  <a:lnTo>
                    <a:pt x="12429" y="15929"/>
                  </a:lnTo>
                  <a:lnTo>
                    <a:pt x="12429" y="16156"/>
                  </a:lnTo>
                  <a:lnTo>
                    <a:pt x="11864" y="16384"/>
                  </a:lnTo>
                  <a:lnTo>
                    <a:pt x="12429" y="16384"/>
                  </a:lnTo>
                  <a:lnTo>
                    <a:pt x="12994" y="16384"/>
                  </a:lnTo>
                  <a:lnTo>
                    <a:pt x="13559" y="16384"/>
                  </a:lnTo>
                  <a:lnTo>
                    <a:pt x="12994" y="16156"/>
                  </a:lnTo>
                  <a:lnTo>
                    <a:pt x="12994" y="15929"/>
                  </a:lnTo>
                  <a:lnTo>
                    <a:pt x="13559" y="15701"/>
                  </a:lnTo>
                  <a:lnTo>
                    <a:pt x="12994" y="15701"/>
                  </a:lnTo>
                  <a:lnTo>
                    <a:pt x="12994" y="15474"/>
                  </a:lnTo>
                  <a:lnTo>
                    <a:pt x="12429" y="15246"/>
                  </a:lnTo>
                  <a:lnTo>
                    <a:pt x="12994" y="15246"/>
                  </a:lnTo>
                  <a:lnTo>
                    <a:pt x="12994" y="15019"/>
                  </a:lnTo>
                  <a:lnTo>
                    <a:pt x="12994" y="14791"/>
                  </a:lnTo>
                  <a:lnTo>
                    <a:pt x="12994" y="14564"/>
                  </a:lnTo>
                  <a:lnTo>
                    <a:pt x="13559" y="14564"/>
                  </a:lnTo>
                  <a:lnTo>
                    <a:pt x="14124" y="14564"/>
                  </a:lnTo>
                  <a:lnTo>
                    <a:pt x="14124" y="14336"/>
                  </a:lnTo>
                  <a:lnTo>
                    <a:pt x="14689" y="14336"/>
                  </a:lnTo>
                  <a:lnTo>
                    <a:pt x="15254" y="14336"/>
                  </a:lnTo>
                  <a:lnTo>
                    <a:pt x="15819" y="14336"/>
                  </a:lnTo>
                  <a:lnTo>
                    <a:pt x="15819" y="14108"/>
                  </a:lnTo>
                  <a:lnTo>
                    <a:pt x="15819" y="13881"/>
                  </a:lnTo>
                  <a:lnTo>
                    <a:pt x="15819" y="13653"/>
                  </a:lnTo>
                  <a:lnTo>
                    <a:pt x="15819" y="13426"/>
                  </a:lnTo>
                  <a:lnTo>
                    <a:pt x="15819" y="13198"/>
                  </a:lnTo>
                  <a:lnTo>
                    <a:pt x="16384" y="12971"/>
                  </a:lnTo>
                  <a:lnTo>
                    <a:pt x="16384" y="12743"/>
                  </a:lnTo>
                  <a:lnTo>
                    <a:pt x="15819" y="12516"/>
                  </a:lnTo>
                  <a:lnTo>
                    <a:pt x="15819" y="12288"/>
                  </a:lnTo>
                  <a:lnTo>
                    <a:pt x="16384" y="12060"/>
                  </a:lnTo>
                  <a:lnTo>
                    <a:pt x="16384" y="11833"/>
                  </a:lnTo>
                  <a:lnTo>
                    <a:pt x="16384" y="11605"/>
                  </a:lnTo>
                  <a:lnTo>
                    <a:pt x="16384" y="11378"/>
                  </a:lnTo>
                  <a:lnTo>
                    <a:pt x="16384" y="11150"/>
                  </a:lnTo>
                  <a:lnTo>
                    <a:pt x="15819" y="11150"/>
                  </a:lnTo>
                  <a:lnTo>
                    <a:pt x="15819" y="10923"/>
                  </a:lnTo>
                  <a:lnTo>
                    <a:pt x="15254" y="10923"/>
                  </a:lnTo>
                  <a:lnTo>
                    <a:pt x="15254" y="10695"/>
                  </a:lnTo>
                  <a:lnTo>
                    <a:pt x="14689" y="10695"/>
                  </a:lnTo>
                  <a:lnTo>
                    <a:pt x="14689" y="10468"/>
                  </a:lnTo>
                  <a:lnTo>
                    <a:pt x="14124" y="10240"/>
                  </a:lnTo>
                  <a:lnTo>
                    <a:pt x="14124" y="10012"/>
                  </a:lnTo>
                  <a:lnTo>
                    <a:pt x="13559" y="10012"/>
                  </a:lnTo>
                  <a:lnTo>
                    <a:pt x="13559" y="9785"/>
                  </a:lnTo>
                  <a:lnTo>
                    <a:pt x="12994" y="9785"/>
                  </a:lnTo>
                  <a:lnTo>
                    <a:pt x="12429" y="9557"/>
                  </a:lnTo>
                  <a:lnTo>
                    <a:pt x="12429" y="9330"/>
                  </a:lnTo>
                  <a:lnTo>
                    <a:pt x="11864" y="9330"/>
                  </a:lnTo>
                  <a:lnTo>
                    <a:pt x="11864" y="9102"/>
                  </a:lnTo>
                  <a:lnTo>
                    <a:pt x="11299" y="9102"/>
                  </a:lnTo>
                  <a:lnTo>
                    <a:pt x="11299" y="8875"/>
                  </a:lnTo>
                  <a:lnTo>
                    <a:pt x="10734" y="8875"/>
                  </a:lnTo>
                  <a:lnTo>
                    <a:pt x="10734" y="9102"/>
                  </a:lnTo>
                  <a:lnTo>
                    <a:pt x="10734" y="9330"/>
                  </a:lnTo>
                  <a:lnTo>
                    <a:pt x="11299" y="9330"/>
                  </a:lnTo>
                  <a:lnTo>
                    <a:pt x="11864" y="9557"/>
                  </a:lnTo>
                  <a:lnTo>
                    <a:pt x="11864" y="9785"/>
                  </a:lnTo>
                  <a:lnTo>
                    <a:pt x="12429" y="9785"/>
                  </a:lnTo>
                  <a:lnTo>
                    <a:pt x="12429" y="10012"/>
                  </a:lnTo>
                  <a:lnTo>
                    <a:pt x="12429" y="10240"/>
                  </a:lnTo>
                  <a:lnTo>
                    <a:pt x="12429" y="10468"/>
                  </a:lnTo>
                  <a:lnTo>
                    <a:pt x="12994" y="10468"/>
                  </a:lnTo>
                  <a:lnTo>
                    <a:pt x="12994" y="10695"/>
                  </a:lnTo>
                  <a:lnTo>
                    <a:pt x="12429" y="10695"/>
                  </a:lnTo>
                  <a:lnTo>
                    <a:pt x="11864" y="10468"/>
                  </a:lnTo>
                  <a:lnTo>
                    <a:pt x="11864" y="10240"/>
                  </a:lnTo>
                  <a:lnTo>
                    <a:pt x="11299" y="10240"/>
                  </a:lnTo>
                  <a:lnTo>
                    <a:pt x="11299" y="10012"/>
                  </a:lnTo>
                  <a:lnTo>
                    <a:pt x="10734" y="10012"/>
                  </a:lnTo>
                  <a:lnTo>
                    <a:pt x="10734" y="10240"/>
                  </a:lnTo>
                  <a:lnTo>
                    <a:pt x="10169" y="10240"/>
                  </a:lnTo>
                  <a:lnTo>
                    <a:pt x="10169" y="10468"/>
                  </a:lnTo>
                  <a:lnTo>
                    <a:pt x="9604" y="10468"/>
                  </a:lnTo>
                  <a:lnTo>
                    <a:pt x="9604" y="10240"/>
                  </a:lnTo>
                  <a:lnTo>
                    <a:pt x="9039" y="10240"/>
                  </a:lnTo>
                  <a:lnTo>
                    <a:pt x="9039" y="10012"/>
                  </a:lnTo>
                  <a:lnTo>
                    <a:pt x="9039" y="9785"/>
                  </a:lnTo>
                  <a:lnTo>
                    <a:pt x="9039" y="9557"/>
                  </a:lnTo>
                  <a:lnTo>
                    <a:pt x="9039" y="9330"/>
                  </a:lnTo>
                  <a:lnTo>
                    <a:pt x="9039" y="9102"/>
                  </a:lnTo>
                  <a:lnTo>
                    <a:pt x="8474" y="9102"/>
                  </a:lnTo>
                  <a:lnTo>
                    <a:pt x="8474" y="8875"/>
                  </a:lnTo>
                  <a:lnTo>
                    <a:pt x="8474" y="8647"/>
                  </a:lnTo>
                  <a:lnTo>
                    <a:pt x="7910" y="8420"/>
                  </a:lnTo>
                  <a:lnTo>
                    <a:pt x="7910" y="8192"/>
                  </a:lnTo>
                  <a:lnTo>
                    <a:pt x="7910" y="7964"/>
                  </a:lnTo>
                  <a:lnTo>
                    <a:pt x="7910" y="7737"/>
                  </a:lnTo>
                  <a:lnTo>
                    <a:pt x="7910" y="7509"/>
                  </a:lnTo>
                  <a:lnTo>
                    <a:pt x="7345" y="7509"/>
                  </a:lnTo>
                  <a:lnTo>
                    <a:pt x="7345" y="7282"/>
                  </a:lnTo>
                  <a:lnTo>
                    <a:pt x="7345" y="7054"/>
                  </a:lnTo>
                  <a:lnTo>
                    <a:pt x="7345" y="6827"/>
                  </a:lnTo>
                  <a:lnTo>
                    <a:pt x="6780" y="6599"/>
                  </a:lnTo>
                  <a:lnTo>
                    <a:pt x="6215" y="6372"/>
                  </a:lnTo>
                  <a:lnTo>
                    <a:pt x="6215" y="6144"/>
                  </a:lnTo>
                  <a:lnTo>
                    <a:pt x="6215" y="5916"/>
                  </a:lnTo>
                  <a:lnTo>
                    <a:pt x="6215" y="5689"/>
                  </a:lnTo>
                  <a:lnTo>
                    <a:pt x="6780" y="5689"/>
                  </a:lnTo>
                  <a:lnTo>
                    <a:pt x="6780" y="5461"/>
                  </a:lnTo>
                  <a:lnTo>
                    <a:pt x="7345" y="5461"/>
                  </a:lnTo>
                  <a:lnTo>
                    <a:pt x="7345" y="5234"/>
                  </a:lnTo>
                  <a:lnTo>
                    <a:pt x="7910" y="5006"/>
                  </a:lnTo>
                  <a:lnTo>
                    <a:pt x="7910" y="4779"/>
                  </a:lnTo>
                  <a:lnTo>
                    <a:pt x="7910" y="4551"/>
                  </a:lnTo>
                  <a:lnTo>
                    <a:pt x="7345" y="4324"/>
                  </a:lnTo>
                  <a:lnTo>
                    <a:pt x="7345" y="4096"/>
                  </a:lnTo>
                  <a:lnTo>
                    <a:pt x="7345" y="3868"/>
                  </a:lnTo>
                  <a:lnTo>
                    <a:pt x="7345" y="3641"/>
                  </a:lnTo>
                  <a:lnTo>
                    <a:pt x="7345" y="3413"/>
                  </a:lnTo>
                  <a:lnTo>
                    <a:pt x="7345" y="3186"/>
                  </a:lnTo>
                  <a:lnTo>
                    <a:pt x="7345" y="2958"/>
                  </a:lnTo>
                  <a:lnTo>
                    <a:pt x="7345" y="2731"/>
                  </a:lnTo>
                  <a:lnTo>
                    <a:pt x="7345" y="2503"/>
                  </a:lnTo>
                  <a:lnTo>
                    <a:pt x="7345" y="2276"/>
                  </a:lnTo>
                  <a:lnTo>
                    <a:pt x="7345" y="2048"/>
                  </a:lnTo>
                  <a:lnTo>
                    <a:pt x="7345" y="1820"/>
                  </a:lnTo>
                  <a:lnTo>
                    <a:pt x="6780" y="1820"/>
                  </a:lnTo>
                  <a:lnTo>
                    <a:pt x="6215" y="1593"/>
                  </a:lnTo>
                  <a:lnTo>
                    <a:pt x="6215" y="1365"/>
                  </a:lnTo>
                  <a:lnTo>
                    <a:pt x="5650" y="1138"/>
                  </a:lnTo>
                  <a:lnTo>
                    <a:pt x="5650" y="910"/>
                  </a:lnTo>
                  <a:lnTo>
                    <a:pt x="5650" y="683"/>
                  </a:lnTo>
                  <a:lnTo>
                    <a:pt x="6215" y="455"/>
                  </a:lnTo>
                  <a:lnTo>
                    <a:pt x="5650" y="455"/>
                  </a:lnTo>
                  <a:lnTo>
                    <a:pt x="5085" y="228"/>
                  </a:lnTo>
                  <a:lnTo>
                    <a:pt x="4520" y="228"/>
                  </a:lnTo>
                  <a:lnTo>
                    <a:pt x="4520" y="455"/>
                  </a:lnTo>
                  <a:lnTo>
                    <a:pt x="3955" y="455"/>
                  </a:lnTo>
                  <a:lnTo>
                    <a:pt x="3390" y="455"/>
                  </a:lnTo>
                  <a:lnTo>
                    <a:pt x="3390" y="228"/>
                  </a:lnTo>
                  <a:lnTo>
                    <a:pt x="2825" y="228"/>
                  </a:lnTo>
                  <a:lnTo>
                    <a:pt x="2260" y="228"/>
                  </a:lnTo>
                  <a:lnTo>
                    <a:pt x="1695" y="228"/>
                  </a:lnTo>
                  <a:lnTo>
                    <a:pt x="1695" y="0"/>
                  </a:lnTo>
                  <a:lnTo>
                    <a:pt x="1130" y="0"/>
                  </a:lnTo>
                  <a:lnTo>
                    <a:pt x="1130" y="228"/>
                  </a:lnTo>
                  <a:lnTo>
                    <a:pt x="1130" y="455"/>
                  </a:lnTo>
                  <a:lnTo>
                    <a:pt x="1695" y="455"/>
                  </a:lnTo>
                  <a:lnTo>
                    <a:pt x="2260" y="455"/>
                  </a:lnTo>
                  <a:lnTo>
                    <a:pt x="2260" y="683"/>
                  </a:lnTo>
                  <a:lnTo>
                    <a:pt x="2825" y="683"/>
                  </a:lnTo>
                  <a:lnTo>
                    <a:pt x="2825" y="910"/>
                  </a:lnTo>
                  <a:lnTo>
                    <a:pt x="2825" y="1138"/>
                  </a:lnTo>
                  <a:lnTo>
                    <a:pt x="3390" y="1138"/>
                  </a:lnTo>
                  <a:lnTo>
                    <a:pt x="3390" y="1365"/>
                  </a:lnTo>
                  <a:lnTo>
                    <a:pt x="3390" y="1593"/>
                  </a:lnTo>
                  <a:lnTo>
                    <a:pt x="3955" y="1593"/>
                  </a:lnTo>
                  <a:lnTo>
                    <a:pt x="3955" y="2048"/>
                  </a:lnTo>
                  <a:lnTo>
                    <a:pt x="3955" y="2276"/>
                  </a:lnTo>
                  <a:lnTo>
                    <a:pt x="4520" y="2503"/>
                  </a:lnTo>
                  <a:lnTo>
                    <a:pt x="4520" y="2731"/>
                  </a:lnTo>
                  <a:lnTo>
                    <a:pt x="4520" y="2958"/>
                  </a:lnTo>
                  <a:lnTo>
                    <a:pt x="3955" y="2958"/>
                  </a:lnTo>
                  <a:lnTo>
                    <a:pt x="3390" y="2958"/>
                  </a:lnTo>
                  <a:lnTo>
                    <a:pt x="3390" y="3186"/>
                  </a:lnTo>
                  <a:lnTo>
                    <a:pt x="3390" y="3413"/>
                  </a:lnTo>
                  <a:lnTo>
                    <a:pt x="3390" y="3641"/>
                  </a:lnTo>
                  <a:lnTo>
                    <a:pt x="3390" y="3868"/>
                  </a:lnTo>
                  <a:lnTo>
                    <a:pt x="2825" y="4096"/>
                  </a:lnTo>
                  <a:lnTo>
                    <a:pt x="2825" y="4324"/>
                  </a:lnTo>
                  <a:lnTo>
                    <a:pt x="2825" y="4551"/>
                  </a:lnTo>
                  <a:lnTo>
                    <a:pt x="2825" y="4779"/>
                  </a:lnTo>
                  <a:lnTo>
                    <a:pt x="2825" y="5006"/>
                  </a:lnTo>
                  <a:lnTo>
                    <a:pt x="2825" y="5234"/>
                  </a:lnTo>
                  <a:lnTo>
                    <a:pt x="2825" y="5461"/>
                  </a:lnTo>
                  <a:lnTo>
                    <a:pt x="2825" y="5689"/>
                  </a:lnTo>
                  <a:lnTo>
                    <a:pt x="2825" y="5916"/>
                  </a:lnTo>
                  <a:lnTo>
                    <a:pt x="2825" y="6144"/>
                  </a:lnTo>
                  <a:lnTo>
                    <a:pt x="3390" y="6372"/>
                  </a:lnTo>
                  <a:lnTo>
                    <a:pt x="3955" y="6599"/>
                  </a:lnTo>
                  <a:lnTo>
                    <a:pt x="3390" y="6599"/>
                  </a:lnTo>
                  <a:lnTo>
                    <a:pt x="2825" y="6827"/>
                  </a:lnTo>
                  <a:lnTo>
                    <a:pt x="2260" y="6827"/>
                  </a:lnTo>
                  <a:lnTo>
                    <a:pt x="1695" y="6827"/>
                  </a:lnTo>
                  <a:lnTo>
                    <a:pt x="1695" y="7054"/>
                  </a:lnTo>
                  <a:lnTo>
                    <a:pt x="1130" y="7054"/>
                  </a:lnTo>
                  <a:lnTo>
                    <a:pt x="1130" y="7282"/>
                  </a:lnTo>
                  <a:lnTo>
                    <a:pt x="1130" y="7509"/>
                  </a:lnTo>
                  <a:lnTo>
                    <a:pt x="1130" y="7737"/>
                  </a:lnTo>
                  <a:lnTo>
                    <a:pt x="1130" y="7964"/>
                  </a:lnTo>
                  <a:lnTo>
                    <a:pt x="1130" y="8192"/>
                  </a:lnTo>
                  <a:lnTo>
                    <a:pt x="1130" y="8420"/>
                  </a:lnTo>
                  <a:lnTo>
                    <a:pt x="565" y="8420"/>
                  </a:lnTo>
                  <a:lnTo>
                    <a:pt x="565" y="8647"/>
                  </a:lnTo>
                  <a:lnTo>
                    <a:pt x="565" y="8875"/>
                  </a:lnTo>
                  <a:lnTo>
                    <a:pt x="0" y="8875"/>
                  </a:lnTo>
                  <a:lnTo>
                    <a:pt x="0" y="9102"/>
                  </a:lnTo>
                  <a:lnTo>
                    <a:pt x="0" y="9330"/>
                  </a:lnTo>
                  <a:lnTo>
                    <a:pt x="0" y="9557"/>
                  </a:lnTo>
                  <a:lnTo>
                    <a:pt x="565" y="9557"/>
                  </a:lnTo>
                  <a:lnTo>
                    <a:pt x="565" y="9785"/>
                  </a:lnTo>
                  <a:lnTo>
                    <a:pt x="1130" y="9785"/>
                  </a:lnTo>
                  <a:lnTo>
                    <a:pt x="1695" y="9785"/>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0" name="Mozambique"/>
            <p:cNvSpPr>
              <a:spLocks noChangeAspect="1"/>
            </p:cNvSpPr>
            <p:nvPr/>
          </p:nvSpPr>
          <p:spPr bwMode="auto">
            <a:xfrm>
              <a:off x="2687" y="2908"/>
              <a:ext cx="562" cy="637"/>
            </a:xfrm>
            <a:custGeom>
              <a:avLst/>
              <a:gdLst/>
              <a:ahLst/>
              <a:cxnLst>
                <a:cxn ang="0">
                  <a:pos x="662" y="4487"/>
                </a:cxn>
                <a:cxn ang="0">
                  <a:pos x="4634" y="3548"/>
                </a:cxn>
                <a:cxn ang="0">
                  <a:pos x="5296" y="3966"/>
                </a:cxn>
                <a:cxn ang="0">
                  <a:pos x="6123" y="4070"/>
                </a:cxn>
                <a:cxn ang="0">
                  <a:pos x="6951" y="4174"/>
                </a:cxn>
                <a:cxn ang="0">
                  <a:pos x="7116" y="4905"/>
                </a:cxn>
                <a:cxn ang="0">
                  <a:pos x="6620" y="5322"/>
                </a:cxn>
                <a:cxn ang="0">
                  <a:pos x="7116" y="5844"/>
                </a:cxn>
                <a:cxn ang="0">
                  <a:pos x="7778" y="6366"/>
                </a:cxn>
                <a:cxn ang="0">
                  <a:pos x="8109" y="6470"/>
                </a:cxn>
                <a:cxn ang="0">
                  <a:pos x="8109" y="5948"/>
                </a:cxn>
                <a:cxn ang="0">
                  <a:pos x="8771" y="5635"/>
                </a:cxn>
                <a:cxn ang="0">
                  <a:pos x="9102" y="5009"/>
                </a:cxn>
                <a:cxn ang="0">
                  <a:pos x="9102" y="4279"/>
                </a:cxn>
                <a:cxn ang="0">
                  <a:pos x="8606" y="3861"/>
                </a:cxn>
                <a:cxn ang="0">
                  <a:pos x="7944" y="3339"/>
                </a:cxn>
                <a:cxn ang="0">
                  <a:pos x="7447" y="2922"/>
                </a:cxn>
                <a:cxn ang="0">
                  <a:pos x="7282" y="2191"/>
                </a:cxn>
                <a:cxn ang="0">
                  <a:pos x="7613" y="1461"/>
                </a:cxn>
                <a:cxn ang="0">
                  <a:pos x="8275" y="1148"/>
                </a:cxn>
                <a:cxn ang="0">
                  <a:pos x="9433" y="1148"/>
                </a:cxn>
                <a:cxn ang="0">
                  <a:pos x="10261" y="1252"/>
                </a:cxn>
                <a:cxn ang="0">
                  <a:pos x="11585" y="1148"/>
                </a:cxn>
                <a:cxn ang="0">
                  <a:pos x="12578" y="835"/>
                </a:cxn>
                <a:cxn ang="0">
                  <a:pos x="13736" y="939"/>
                </a:cxn>
                <a:cxn ang="0">
                  <a:pos x="14729" y="730"/>
                </a:cxn>
                <a:cxn ang="0">
                  <a:pos x="15722" y="313"/>
                </a:cxn>
                <a:cxn ang="0">
                  <a:pos x="16053" y="0"/>
                </a:cxn>
                <a:cxn ang="0">
                  <a:pos x="16219" y="835"/>
                </a:cxn>
                <a:cxn ang="0">
                  <a:pos x="16053" y="2400"/>
                </a:cxn>
                <a:cxn ang="0">
                  <a:pos x="16053" y="3652"/>
                </a:cxn>
                <a:cxn ang="0">
                  <a:pos x="16384" y="4070"/>
                </a:cxn>
                <a:cxn ang="0">
                  <a:pos x="16053" y="5113"/>
                </a:cxn>
                <a:cxn ang="0">
                  <a:pos x="14895" y="5948"/>
                </a:cxn>
                <a:cxn ang="0">
                  <a:pos x="13074" y="6679"/>
                </a:cxn>
                <a:cxn ang="0">
                  <a:pos x="10592" y="7514"/>
                </a:cxn>
                <a:cxn ang="0">
                  <a:pos x="9930" y="8035"/>
                </a:cxn>
                <a:cxn ang="0">
                  <a:pos x="9102" y="8453"/>
                </a:cxn>
                <a:cxn ang="0">
                  <a:pos x="7447" y="9392"/>
                </a:cxn>
                <a:cxn ang="0">
                  <a:pos x="7447" y="10331"/>
                </a:cxn>
                <a:cxn ang="0">
                  <a:pos x="8109" y="11375"/>
                </a:cxn>
                <a:cxn ang="0">
                  <a:pos x="8275" y="12314"/>
                </a:cxn>
                <a:cxn ang="0">
                  <a:pos x="8109" y="13566"/>
                </a:cxn>
                <a:cxn ang="0">
                  <a:pos x="7282" y="14401"/>
                </a:cxn>
                <a:cxn ang="0">
                  <a:pos x="4634" y="15132"/>
                </a:cxn>
                <a:cxn ang="0">
                  <a:pos x="4303" y="15862"/>
                </a:cxn>
                <a:cxn ang="0">
                  <a:pos x="3641" y="16384"/>
                </a:cxn>
                <a:cxn ang="0">
                  <a:pos x="3144" y="15549"/>
                </a:cxn>
                <a:cxn ang="0">
                  <a:pos x="2979" y="14297"/>
                </a:cxn>
                <a:cxn ang="0">
                  <a:pos x="2482" y="12523"/>
                </a:cxn>
                <a:cxn ang="0">
                  <a:pos x="2482" y="11792"/>
                </a:cxn>
                <a:cxn ang="0">
                  <a:pos x="3806" y="10331"/>
                </a:cxn>
                <a:cxn ang="0">
                  <a:pos x="4468" y="8244"/>
                </a:cxn>
                <a:cxn ang="0">
                  <a:pos x="4468" y="6574"/>
                </a:cxn>
                <a:cxn ang="0">
                  <a:pos x="2482" y="5635"/>
                </a:cxn>
                <a:cxn ang="0">
                  <a:pos x="496" y="5218"/>
                </a:cxn>
              </a:cxnLst>
              <a:rect l="0" t="0" r="r" b="b"/>
              <a:pathLst>
                <a:path w="16384" h="16384">
                  <a:moveTo>
                    <a:pt x="496" y="5113"/>
                  </a:moveTo>
                  <a:lnTo>
                    <a:pt x="331" y="5113"/>
                  </a:lnTo>
                  <a:lnTo>
                    <a:pt x="165" y="4905"/>
                  </a:lnTo>
                  <a:lnTo>
                    <a:pt x="165" y="4696"/>
                  </a:lnTo>
                  <a:lnTo>
                    <a:pt x="0" y="4592"/>
                  </a:lnTo>
                  <a:lnTo>
                    <a:pt x="165" y="4592"/>
                  </a:lnTo>
                  <a:lnTo>
                    <a:pt x="662" y="4487"/>
                  </a:lnTo>
                  <a:lnTo>
                    <a:pt x="1324" y="4279"/>
                  </a:lnTo>
                  <a:lnTo>
                    <a:pt x="2151" y="4174"/>
                  </a:lnTo>
                  <a:lnTo>
                    <a:pt x="2648" y="4070"/>
                  </a:lnTo>
                  <a:lnTo>
                    <a:pt x="3310" y="3861"/>
                  </a:lnTo>
                  <a:lnTo>
                    <a:pt x="3972" y="3757"/>
                  </a:lnTo>
                  <a:lnTo>
                    <a:pt x="4303" y="3652"/>
                  </a:lnTo>
                  <a:lnTo>
                    <a:pt x="4634" y="3548"/>
                  </a:lnTo>
                  <a:lnTo>
                    <a:pt x="4799" y="3548"/>
                  </a:lnTo>
                  <a:lnTo>
                    <a:pt x="4965" y="3548"/>
                  </a:lnTo>
                  <a:lnTo>
                    <a:pt x="4965" y="3652"/>
                  </a:lnTo>
                  <a:lnTo>
                    <a:pt x="5130" y="3652"/>
                  </a:lnTo>
                  <a:lnTo>
                    <a:pt x="5130" y="3757"/>
                  </a:lnTo>
                  <a:lnTo>
                    <a:pt x="5296" y="3861"/>
                  </a:lnTo>
                  <a:lnTo>
                    <a:pt x="5296" y="3966"/>
                  </a:lnTo>
                  <a:lnTo>
                    <a:pt x="5461" y="3966"/>
                  </a:lnTo>
                  <a:lnTo>
                    <a:pt x="5461" y="4070"/>
                  </a:lnTo>
                  <a:lnTo>
                    <a:pt x="5627" y="4070"/>
                  </a:lnTo>
                  <a:lnTo>
                    <a:pt x="5627" y="4174"/>
                  </a:lnTo>
                  <a:lnTo>
                    <a:pt x="5792" y="4070"/>
                  </a:lnTo>
                  <a:lnTo>
                    <a:pt x="5958" y="4070"/>
                  </a:lnTo>
                  <a:lnTo>
                    <a:pt x="6123" y="4070"/>
                  </a:lnTo>
                  <a:lnTo>
                    <a:pt x="6289" y="4070"/>
                  </a:lnTo>
                  <a:lnTo>
                    <a:pt x="6454" y="4070"/>
                  </a:lnTo>
                  <a:lnTo>
                    <a:pt x="6620" y="4070"/>
                  </a:lnTo>
                  <a:lnTo>
                    <a:pt x="6620" y="3966"/>
                  </a:lnTo>
                  <a:lnTo>
                    <a:pt x="6785" y="3966"/>
                  </a:lnTo>
                  <a:lnTo>
                    <a:pt x="6785" y="4070"/>
                  </a:lnTo>
                  <a:lnTo>
                    <a:pt x="6951" y="4174"/>
                  </a:lnTo>
                  <a:lnTo>
                    <a:pt x="6951" y="4279"/>
                  </a:lnTo>
                  <a:lnTo>
                    <a:pt x="7116" y="4383"/>
                  </a:lnTo>
                  <a:lnTo>
                    <a:pt x="7116" y="4487"/>
                  </a:lnTo>
                  <a:lnTo>
                    <a:pt x="7116" y="4592"/>
                  </a:lnTo>
                  <a:lnTo>
                    <a:pt x="7116" y="4696"/>
                  </a:lnTo>
                  <a:lnTo>
                    <a:pt x="7116" y="4800"/>
                  </a:lnTo>
                  <a:lnTo>
                    <a:pt x="7116" y="4905"/>
                  </a:lnTo>
                  <a:lnTo>
                    <a:pt x="6951" y="4905"/>
                  </a:lnTo>
                  <a:lnTo>
                    <a:pt x="6785" y="5009"/>
                  </a:lnTo>
                  <a:lnTo>
                    <a:pt x="6785" y="5113"/>
                  </a:lnTo>
                  <a:lnTo>
                    <a:pt x="6951" y="5113"/>
                  </a:lnTo>
                  <a:lnTo>
                    <a:pt x="6951" y="5218"/>
                  </a:lnTo>
                  <a:lnTo>
                    <a:pt x="6785" y="5218"/>
                  </a:lnTo>
                  <a:lnTo>
                    <a:pt x="6620" y="5322"/>
                  </a:lnTo>
                  <a:lnTo>
                    <a:pt x="6620" y="5427"/>
                  </a:lnTo>
                  <a:lnTo>
                    <a:pt x="6620" y="5531"/>
                  </a:lnTo>
                  <a:lnTo>
                    <a:pt x="6785" y="5531"/>
                  </a:lnTo>
                  <a:lnTo>
                    <a:pt x="6785" y="5635"/>
                  </a:lnTo>
                  <a:lnTo>
                    <a:pt x="6785" y="5740"/>
                  </a:lnTo>
                  <a:lnTo>
                    <a:pt x="6951" y="5844"/>
                  </a:lnTo>
                  <a:lnTo>
                    <a:pt x="7116" y="5844"/>
                  </a:lnTo>
                  <a:lnTo>
                    <a:pt x="7116" y="5948"/>
                  </a:lnTo>
                  <a:lnTo>
                    <a:pt x="7282" y="6053"/>
                  </a:lnTo>
                  <a:lnTo>
                    <a:pt x="7447" y="6157"/>
                  </a:lnTo>
                  <a:lnTo>
                    <a:pt x="7447" y="6261"/>
                  </a:lnTo>
                  <a:lnTo>
                    <a:pt x="7613" y="6261"/>
                  </a:lnTo>
                  <a:lnTo>
                    <a:pt x="7778" y="6261"/>
                  </a:lnTo>
                  <a:lnTo>
                    <a:pt x="7778" y="6366"/>
                  </a:lnTo>
                  <a:lnTo>
                    <a:pt x="7944" y="6366"/>
                  </a:lnTo>
                  <a:lnTo>
                    <a:pt x="7944" y="6470"/>
                  </a:lnTo>
                  <a:lnTo>
                    <a:pt x="7778" y="6574"/>
                  </a:lnTo>
                  <a:lnTo>
                    <a:pt x="7944" y="6574"/>
                  </a:lnTo>
                  <a:lnTo>
                    <a:pt x="8109" y="6574"/>
                  </a:lnTo>
                  <a:lnTo>
                    <a:pt x="8275" y="6574"/>
                  </a:lnTo>
                  <a:lnTo>
                    <a:pt x="8109" y="6470"/>
                  </a:lnTo>
                  <a:lnTo>
                    <a:pt x="8109" y="6366"/>
                  </a:lnTo>
                  <a:lnTo>
                    <a:pt x="8275" y="6261"/>
                  </a:lnTo>
                  <a:lnTo>
                    <a:pt x="8109" y="6261"/>
                  </a:lnTo>
                  <a:lnTo>
                    <a:pt x="8109" y="6157"/>
                  </a:lnTo>
                  <a:lnTo>
                    <a:pt x="7944" y="6053"/>
                  </a:lnTo>
                  <a:lnTo>
                    <a:pt x="8109" y="6053"/>
                  </a:lnTo>
                  <a:lnTo>
                    <a:pt x="8109" y="5948"/>
                  </a:lnTo>
                  <a:lnTo>
                    <a:pt x="8109" y="5844"/>
                  </a:lnTo>
                  <a:lnTo>
                    <a:pt x="8109" y="5740"/>
                  </a:lnTo>
                  <a:lnTo>
                    <a:pt x="8275" y="5740"/>
                  </a:lnTo>
                  <a:lnTo>
                    <a:pt x="8440" y="5740"/>
                  </a:lnTo>
                  <a:lnTo>
                    <a:pt x="8440" y="5635"/>
                  </a:lnTo>
                  <a:lnTo>
                    <a:pt x="8606" y="5635"/>
                  </a:lnTo>
                  <a:lnTo>
                    <a:pt x="8771" y="5635"/>
                  </a:lnTo>
                  <a:lnTo>
                    <a:pt x="8937" y="5635"/>
                  </a:lnTo>
                  <a:lnTo>
                    <a:pt x="8937" y="5531"/>
                  </a:lnTo>
                  <a:lnTo>
                    <a:pt x="8937" y="5427"/>
                  </a:lnTo>
                  <a:lnTo>
                    <a:pt x="8937" y="5322"/>
                  </a:lnTo>
                  <a:lnTo>
                    <a:pt x="8937" y="5218"/>
                  </a:lnTo>
                  <a:lnTo>
                    <a:pt x="8937" y="5113"/>
                  </a:lnTo>
                  <a:lnTo>
                    <a:pt x="9102" y="5009"/>
                  </a:lnTo>
                  <a:lnTo>
                    <a:pt x="9102" y="4905"/>
                  </a:lnTo>
                  <a:lnTo>
                    <a:pt x="8937" y="4800"/>
                  </a:lnTo>
                  <a:lnTo>
                    <a:pt x="8937" y="4696"/>
                  </a:lnTo>
                  <a:lnTo>
                    <a:pt x="9102" y="4592"/>
                  </a:lnTo>
                  <a:lnTo>
                    <a:pt x="9102" y="4487"/>
                  </a:lnTo>
                  <a:lnTo>
                    <a:pt x="9102" y="4383"/>
                  </a:lnTo>
                  <a:lnTo>
                    <a:pt x="9102" y="4279"/>
                  </a:lnTo>
                  <a:lnTo>
                    <a:pt x="9102" y="4174"/>
                  </a:lnTo>
                  <a:lnTo>
                    <a:pt x="8937" y="4174"/>
                  </a:lnTo>
                  <a:lnTo>
                    <a:pt x="8937" y="4070"/>
                  </a:lnTo>
                  <a:lnTo>
                    <a:pt x="8771" y="4070"/>
                  </a:lnTo>
                  <a:lnTo>
                    <a:pt x="8771" y="3966"/>
                  </a:lnTo>
                  <a:lnTo>
                    <a:pt x="8606" y="3966"/>
                  </a:lnTo>
                  <a:lnTo>
                    <a:pt x="8606" y="3861"/>
                  </a:lnTo>
                  <a:lnTo>
                    <a:pt x="8440" y="3757"/>
                  </a:lnTo>
                  <a:lnTo>
                    <a:pt x="8440" y="3652"/>
                  </a:lnTo>
                  <a:lnTo>
                    <a:pt x="8275" y="3652"/>
                  </a:lnTo>
                  <a:lnTo>
                    <a:pt x="8275" y="3548"/>
                  </a:lnTo>
                  <a:lnTo>
                    <a:pt x="8109" y="3548"/>
                  </a:lnTo>
                  <a:lnTo>
                    <a:pt x="7944" y="3444"/>
                  </a:lnTo>
                  <a:lnTo>
                    <a:pt x="7944" y="3339"/>
                  </a:lnTo>
                  <a:lnTo>
                    <a:pt x="7778" y="3339"/>
                  </a:lnTo>
                  <a:lnTo>
                    <a:pt x="7778" y="3235"/>
                  </a:lnTo>
                  <a:lnTo>
                    <a:pt x="7613" y="3235"/>
                  </a:lnTo>
                  <a:lnTo>
                    <a:pt x="7613" y="3131"/>
                  </a:lnTo>
                  <a:lnTo>
                    <a:pt x="7447" y="3131"/>
                  </a:lnTo>
                  <a:lnTo>
                    <a:pt x="7447" y="3026"/>
                  </a:lnTo>
                  <a:lnTo>
                    <a:pt x="7447" y="2922"/>
                  </a:lnTo>
                  <a:lnTo>
                    <a:pt x="7447" y="2818"/>
                  </a:lnTo>
                  <a:lnTo>
                    <a:pt x="7447" y="2713"/>
                  </a:lnTo>
                  <a:lnTo>
                    <a:pt x="7282" y="2609"/>
                  </a:lnTo>
                  <a:lnTo>
                    <a:pt x="7282" y="2505"/>
                  </a:lnTo>
                  <a:lnTo>
                    <a:pt x="7282" y="2400"/>
                  </a:lnTo>
                  <a:lnTo>
                    <a:pt x="7282" y="2296"/>
                  </a:lnTo>
                  <a:lnTo>
                    <a:pt x="7282" y="2191"/>
                  </a:lnTo>
                  <a:lnTo>
                    <a:pt x="7282" y="2087"/>
                  </a:lnTo>
                  <a:lnTo>
                    <a:pt x="7282" y="1983"/>
                  </a:lnTo>
                  <a:lnTo>
                    <a:pt x="7282" y="1878"/>
                  </a:lnTo>
                  <a:lnTo>
                    <a:pt x="7282" y="1774"/>
                  </a:lnTo>
                  <a:lnTo>
                    <a:pt x="7447" y="1670"/>
                  </a:lnTo>
                  <a:lnTo>
                    <a:pt x="7447" y="1565"/>
                  </a:lnTo>
                  <a:lnTo>
                    <a:pt x="7613" y="1461"/>
                  </a:lnTo>
                  <a:lnTo>
                    <a:pt x="7613" y="1357"/>
                  </a:lnTo>
                  <a:lnTo>
                    <a:pt x="7613" y="1252"/>
                  </a:lnTo>
                  <a:lnTo>
                    <a:pt x="7613" y="1148"/>
                  </a:lnTo>
                  <a:lnTo>
                    <a:pt x="7778" y="1148"/>
                  </a:lnTo>
                  <a:lnTo>
                    <a:pt x="7944" y="1148"/>
                  </a:lnTo>
                  <a:lnTo>
                    <a:pt x="8109" y="1148"/>
                  </a:lnTo>
                  <a:lnTo>
                    <a:pt x="8275" y="1148"/>
                  </a:lnTo>
                  <a:lnTo>
                    <a:pt x="8440" y="1148"/>
                  </a:lnTo>
                  <a:lnTo>
                    <a:pt x="8606" y="1148"/>
                  </a:lnTo>
                  <a:lnTo>
                    <a:pt x="8771" y="1148"/>
                  </a:lnTo>
                  <a:lnTo>
                    <a:pt x="8937" y="1148"/>
                  </a:lnTo>
                  <a:lnTo>
                    <a:pt x="9102" y="1044"/>
                  </a:lnTo>
                  <a:lnTo>
                    <a:pt x="9268" y="1044"/>
                  </a:lnTo>
                  <a:lnTo>
                    <a:pt x="9433" y="1148"/>
                  </a:lnTo>
                  <a:lnTo>
                    <a:pt x="9599" y="1148"/>
                  </a:lnTo>
                  <a:lnTo>
                    <a:pt x="9599" y="1252"/>
                  </a:lnTo>
                  <a:lnTo>
                    <a:pt x="9764" y="1252"/>
                  </a:lnTo>
                  <a:lnTo>
                    <a:pt x="9930" y="1357"/>
                  </a:lnTo>
                  <a:lnTo>
                    <a:pt x="9930" y="1252"/>
                  </a:lnTo>
                  <a:lnTo>
                    <a:pt x="10095" y="1252"/>
                  </a:lnTo>
                  <a:lnTo>
                    <a:pt x="10261" y="1252"/>
                  </a:lnTo>
                  <a:lnTo>
                    <a:pt x="10426" y="1252"/>
                  </a:lnTo>
                  <a:lnTo>
                    <a:pt x="10592" y="1148"/>
                  </a:lnTo>
                  <a:lnTo>
                    <a:pt x="10757" y="1148"/>
                  </a:lnTo>
                  <a:lnTo>
                    <a:pt x="11088" y="1148"/>
                  </a:lnTo>
                  <a:lnTo>
                    <a:pt x="11254" y="1148"/>
                  </a:lnTo>
                  <a:lnTo>
                    <a:pt x="11419" y="1148"/>
                  </a:lnTo>
                  <a:lnTo>
                    <a:pt x="11585" y="1148"/>
                  </a:lnTo>
                  <a:lnTo>
                    <a:pt x="11750" y="1148"/>
                  </a:lnTo>
                  <a:lnTo>
                    <a:pt x="11916" y="1148"/>
                  </a:lnTo>
                  <a:lnTo>
                    <a:pt x="12081" y="1044"/>
                  </a:lnTo>
                  <a:lnTo>
                    <a:pt x="12081" y="939"/>
                  </a:lnTo>
                  <a:lnTo>
                    <a:pt x="12247" y="939"/>
                  </a:lnTo>
                  <a:lnTo>
                    <a:pt x="12412" y="835"/>
                  </a:lnTo>
                  <a:lnTo>
                    <a:pt x="12578" y="835"/>
                  </a:lnTo>
                  <a:lnTo>
                    <a:pt x="12743" y="835"/>
                  </a:lnTo>
                  <a:lnTo>
                    <a:pt x="12909" y="835"/>
                  </a:lnTo>
                  <a:lnTo>
                    <a:pt x="13074" y="939"/>
                  </a:lnTo>
                  <a:lnTo>
                    <a:pt x="13240" y="939"/>
                  </a:lnTo>
                  <a:lnTo>
                    <a:pt x="13405" y="939"/>
                  </a:lnTo>
                  <a:lnTo>
                    <a:pt x="13571" y="939"/>
                  </a:lnTo>
                  <a:lnTo>
                    <a:pt x="13736" y="939"/>
                  </a:lnTo>
                  <a:lnTo>
                    <a:pt x="13902" y="939"/>
                  </a:lnTo>
                  <a:lnTo>
                    <a:pt x="13902" y="835"/>
                  </a:lnTo>
                  <a:lnTo>
                    <a:pt x="14067" y="835"/>
                  </a:lnTo>
                  <a:lnTo>
                    <a:pt x="14233" y="835"/>
                  </a:lnTo>
                  <a:lnTo>
                    <a:pt x="14398" y="730"/>
                  </a:lnTo>
                  <a:lnTo>
                    <a:pt x="14564" y="730"/>
                  </a:lnTo>
                  <a:lnTo>
                    <a:pt x="14729" y="730"/>
                  </a:lnTo>
                  <a:lnTo>
                    <a:pt x="14895" y="626"/>
                  </a:lnTo>
                  <a:lnTo>
                    <a:pt x="15060" y="626"/>
                  </a:lnTo>
                  <a:lnTo>
                    <a:pt x="15226" y="626"/>
                  </a:lnTo>
                  <a:lnTo>
                    <a:pt x="15391" y="522"/>
                  </a:lnTo>
                  <a:lnTo>
                    <a:pt x="15557" y="417"/>
                  </a:lnTo>
                  <a:lnTo>
                    <a:pt x="15722" y="417"/>
                  </a:lnTo>
                  <a:lnTo>
                    <a:pt x="15722" y="313"/>
                  </a:lnTo>
                  <a:lnTo>
                    <a:pt x="15888" y="313"/>
                  </a:lnTo>
                  <a:lnTo>
                    <a:pt x="15888" y="209"/>
                  </a:lnTo>
                  <a:lnTo>
                    <a:pt x="16053" y="209"/>
                  </a:lnTo>
                  <a:lnTo>
                    <a:pt x="16219" y="209"/>
                  </a:lnTo>
                  <a:lnTo>
                    <a:pt x="16219" y="104"/>
                  </a:lnTo>
                  <a:lnTo>
                    <a:pt x="16219" y="0"/>
                  </a:lnTo>
                  <a:lnTo>
                    <a:pt x="16053" y="0"/>
                  </a:lnTo>
                  <a:lnTo>
                    <a:pt x="16219" y="104"/>
                  </a:lnTo>
                  <a:lnTo>
                    <a:pt x="16384" y="209"/>
                  </a:lnTo>
                  <a:lnTo>
                    <a:pt x="16384" y="313"/>
                  </a:lnTo>
                  <a:lnTo>
                    <a:pt x="16384" y="417"/>
                  </a:lnTo>
                  <a:lnTo>
                    <a:pt x="16384" y="626"/>
                  </a:lnTo>
                  <a:lnTo>
                    <a:pt x="16384" y="730"/>
                  </a:lnTo>
                  <a:lnTo>
                    <a:pt x="16219" y="835"/>
                  </a:lnTo>
                  <a:lnTo>
                    <a:pt x="16053" y="1044"/>
                  </a:lnTo>
                  <a:lnTo>
                    <a:pt x="15888" y="1148"/>
                  </a:lnTo>
                  <a:lnTo>
                    <a:pt x="15888" y="1357"/>
                  </a:lnTo>
                  <a:lnTo>
                    <a:pt x="15888" y="1565"/>
                  </a:lnTo>
                  <a:lnTo>
                    <a:pt x="15888" y="1774"/>
                  </a:lnTo>
                  <a:lnTo>
                    <a:pt x="16053" y="2087"/>
                  </a:lnTo>
                  <a:lnTo>
                    <a:pt x="16053" y="2400"/>
                  </a:lnTo>
                  <a:lnTo>
                    <a:pt x="15888" y="2505"/>
                  </a:lnTo>
                  <a:lnTo>
                    <a:pt x="15888" y="2609"/>
                  </a:lnTo>
                  <a:lnTo>
                    <a:pt x="15888" y="2922"/>
                  </a:lnTo>
                  <a:lnTo>
                    <a:pt x="15888" y="3235"/>
                  </a:lnTo>
                  <a:lnTo>
                    <a:pt x="15888" y="3339"/>
                  </a:lnTo>
                  <a:lnTo>
                    <a:pt x="16053" y="3548"/>
                  </a:lnTo>
                  <a:lnTo>
                    <a:pt x="16053" y="3652"/>
                  </a:lnTo>
                  <a:lnTo>
                    <a:pt x="15888" y="3757"/>
                  </a:lnTo>
                  <a:lnTo>
                    <a:pt x="16053" y="3757"/>
                  </a:lnTo>
                  <a:lnTo>
                    <a:pt x="16219" y="3757"/>
                  </a:lnTo>
                  <a:lnTo>
                    <a:pt x="16219" y="3861"/>
                  </a:lnTo>
                  <a:lnTo>
                    <a:pt x="16053" y="3966"/>
                  </a:lnTo>
                  <a:lnTo>
                    <a:pt x="16219" y="3966"/>
                  </a:lnTo>
                  <a:lnTo>
                    <a:pt x="16384" y="4070"/>
                  </a:lnTo>
                  <a:lnTo>
                    <a:pt x="16384" y="4279"/>
                  </a:lnTo>
                  <a:lnTo>
                    <a:pt x="16219" y="4383"/>
                  </a:lnTo>
                  <a:lnTo>
                    <a:pt x="16053" y="4592"/>
                  </a:lnTo>
                  <a:lnTo>
                    <a:pt x="15888" y="4800"/>
                  </a:lnTo>
                  <a:lnTo>
                    <a:pt x="16053" y="4800"/>
                  </a:lnTo>
                  <a:lnTo>
                    <a:pt x="16053" y="4905"/>
                  </a:lnTo>
                  <a:lnTo>
                    <a:pt x="16053" y="5113"/>
                  </a:lnTo>
                  <a:lnTo>
                    <a:pt x="15888" y="5113"/>
                  </a:lnTo>
                  <a:lnTo>
                    <a:pt x="15722" y="5113"/>
                  </a:lnTo>
                  <a:lnTo>
                    <a:pt x="15557" y="5322"/>
                  </a:lnTo>
                  <a:lnTo>
                    <a:pt x="15391" y="5531"/>
                  </a:lnTo>
                  <a:lnTo>
                    <a:pt x="15226" y="5635"/>
                  </a:lnTo>
                  <a:lnTo>
                    <a:pt x="14729" y="5844"/>
                  </a:lnTo>
                  <a:lnTo>
                    <a:pt x="14895" y="5948"/>
                  </a:lnTo>
                  <a:lnTo>
                    <a:pt x="14729" y="6053"/>
                  </a:lnTo>
                  <a:lnTo>
                    <a:pt x="14564" y="6157"/>
                  </a:lnTo>
                  <a:lnTo>
                    <a:pt x="14233" y="6261"/>
                  </a:lnTo>
                  <a:lnTo>
                    <a:pt x="13902" y="6366"/>
                  </a:lnTo>
                  <a:lnTo>
                    <a:pt x="13736" y="6574"/>
                  </a:lnTo>
                  <a:lnTo>
                    <a:pt x="13405" y="6679"/>
                  </a:lnTo>
                  <a:lnTo>
                    <a:pt x="13074" y="6679"/>
                  </a:lnTo>
                  <a:lnTo>
                    <a:pt x="12909" y="6679"/>
                  </a:lnTo>
                  <a:lnTo>
                    <a:pt x="12578" y="6783"/>
                  </a:lnTo>
                  <a:lnTo>
                    <a:pt x="12081" y="6888"/>
                  </a:lnTo>
                  <a:lnTo>
                    <a:pt x="11585" y="6992"/>
                  </a:lnTo>
                  <a:lnTo>
                    <a:pt x="11254" y="7096"/>
                  </a:lnTo>
                  <a:lnTo>
                    <a:pt x="10757" y="7305"/>
                  </a:lnTo>
                  <a:lnTo>
                    <a:pt x="10592" y="7514"/>
                  </a:lnTo>
                  <a:lnTo>
                    <a:pt x="10426" y="7722"/>
                  </a:lnTo>
                  <a:lnTo>
                    <a:pt x="10261" y="7722"/>
                  </a:lnTo>
                  <a:lnTo>
                    <a:pt x="10095" y="7722"/>
                  </a:lnTo>
                  <a:lnTo>
                    <a:pt x="9930" y="7827"/>
                  </a:lnTo>
                  <a:lnTo>
                    <a:pt x="10095" y="7827"/>
                  </a:lnTo>
                  <a:lnTo>
                    <a:pt x="10095" y="7931"/>
                  </a:lnTo>
                  <a:lnTo>
                    <a:pt x="9930" y="8035"/>
                  </a:lnTo>
                  <a:lnTo>
                    <a:pt x="9764" y="8140"/>
                  </a:lnTo>
                  <a:lnTo>
                    <a:pt x="9599" y="8244"/>
                  </a:lnTo>
                  <a:lnTo>
                    <a:pt x="9433" y="8453"/>
                  </a:lnTo>
                  <a:lnTo>
                    <a:pt x="9268" y="8349"/>
                  </a:lnTo>
                  <a:lnTo>
                    <a:pt x="9268" y="8244"/>
                  </a:lnTo>
                  <a:lnTo>
                    <a:pt x="9102" y="8349"/>
                  </a:lnTo>
                  <a:lnTo>
                    <a:pt x="9102" y="8453"/>
                  </a:lnTo>
                  <a:lnTo>
                    <a:pt x="8771" y="8557"/>
                  </a:lnTo>
                  <a:lnTo>
                    <a:pt x="8771" y="8662"/>
                  </a:lnTo>
                  <a:lnTo>
                    <a:pt x="8606" y="8766"/>
                  </a:lnTo>
                  <a:lnTo>
                    <a:pt x="8275" y="8975"/>
                  </a:lnTo>
                  <a:lnTo>
                    <a:pt x="7944" y="9079"/>
                  </a:lnTo>
                  <a:lnTo>
                    <a:pt x="7613" y="9288"/>
                  </a:lnTo>
                  <a:lnTo>
                    <a:pt x="7447" y="9392"/>
                  </a:lnTo>
                  <a:lnTo>
                    <a:pt x="7116" y="9496"/>
                  </a:lnTo>
                  <a:lnTo>
                    <a:pt x="7116" y="9601"/>
                  </a:lnTo>
                  <a:lnTo>
                    <a:pt x="7116" y="9810"/>
                  </a:lnTo>
                  <a:lnTo>
                    <a:pt x="7116" y="10018"/>
                  </a:lnTo>
                  <a:lnTo>
                    <a:pt x="7116" y="10123"/>
                  </a:lnTo>
                  <a:lnTo>
                    <a:pt x="7282" y="10227"/>
                  </a:lnTo>
                  <a:lnTo>
                    <a:pt x="7447" y="10331"/>
                  </a:lnTo>
                  <a:lnTo>
                    <a:pt x="7613" y="10436"/>
                  </a:lnTo>
                  <a:lnTo>
                    <a:pt x="7613" y="10540"/>
                  </a:lnTo>
                  <a:lnTo>
                    <a:pt x="7613" y="10644"/>
                  </a:lnTo>
                  <a:lnTo>
                    <a:pt x="7778" y="10749"/>
                  </a:lnTo>
                  <a:lnTo>
                    <a:pt x="7778" y="10853"/>
                  </a:lnTo>
                  <a:lnTo>
                    <a:pt x="7944" y="11166"/>
                  </a:lnTo>
                  <a:lnTo>
                    <a:pt x="8109" y="11375"/>
                  </a:lnTo>
                  <a:lnTo>
                    <a:pt x="8109" y="11688"/>
                  </a:lnTo>
                  <a:lnTo>
                    <a:pt x="8109" y="11792"/>
                  </a:lnTo>
                  <a:lnTo>
                    <a:pt x="8275" y="11688"/>
                  </a:lnTo>
                  <a:lnTo>
                    <a:pt x="8440" y="11792"/>
                  </a:lnTo>
                  <a:lnTo>
                    <a:pt x="8440" y="11897"/>
                  </a:lnTo>
                  <a:lnTo>
                    <a:pt x="8440" y="12105"/>
                  </a:lnTo>
                  <a:lnTo>
                    <a:pt x="8275" y="12314"/>
                  </a:lnTo>
                  <a:lnTo>
                    <a:pt x="8275" y="12523"/>
                  </a:lnTo>
                  <a:lnTo>
                    <a:pt x="8275" y="12732"/>
                  </a:lnTo>
                  <a:lnTo>
                    <a:pt x="8109" y="13045"/>
                  </a:lnTo>
                  <a:lnTo>
                    <a:pt x="8109" y="13253"/>
                  </a:lnTo>
                  <a:lnTo>
                    <a:pt x="7944" y="13566"/>
                  </a:lnTo>
                  <a:lnTo>
                    <a:pt x="7944" y="13775"/>
                  </a:lnTo>
                  <a:lnTo>
                    <a:pt x="8109" y="13566"/>
                  </a:lnTo>
                  <a:lnTo>
                    <a:pt x="8275" y="13462"/>
                  </a:lnTo>
                  <a:lnTo>
                    <a:pt x="8275" y="13566"/>
                  </a:lnTo>
                  <a:lnTo>
                    <a:pt x="8275" y="13775"/>
                  </a:lnTo>
                  <a:lnTo>
                    <a:pt x="8109" y="13984"/>
                  </a:lnTo>
                  <a:lnTo>
                    <a:pt x="7944" y="14088"/>
                  </a:lnTo>
                  <a:lnTo>
                    <a:pt x="7613" y="14297"/>
                  </a:lnTo>
                  <a:lnTo>
                    <a:pt x="7282" y="14401"/>
                  </a:lnTo>
                  <a:lnTo>
                    <a:pt x="6785" y="14610"/>
                  </a:lnTo>
                  <a:lnTo>
                    <a:pt x="6454" y="14610"/>
                  </a:lnTo>
                  <a:lnTo>
                    <a:pt x="5958" y="14714"/>
                  </a:lnTo>
                  <a:lnTo>
                    <a:pt x="5461" y="14819"/>
                  </a:lnTo>
                  <a:lnTo>
                    <a:pt x="5130" y="14923"/>
                  </a:lnTo>
                  <a:lnTo>
                    <a:pt x="4965" y="15027"/>
                  </a:lnTo>
                  <a:lnTo>
                    <a:pt x="4634" y="15132"/>
                  </a:lnTo>
                  <a:lnTo>
                    <a:pt x="4468" y="15132"/>
                  </a:lnTo>
                  <a:lnTo>
                    <a:pt x="4303" y="15236"/>
                  </a:lnTo>
                  <a:lnTo>
                    <a:pt x="4137" y="15445"/>
                  </a:lnTo>
                  <a:lnTo>
                    <a:pt x="3806" y="15654"/>
                  </a:lnTo>
                  <a:lnTo>
                    <a:pt x="3972" y="15758"/>
                  </a:lnTo>
                  <a:lnTo>
                    <a:pt x="4137" y="15967"/>
                  </a:lnTo>
                  <a:lnTo>
                    <a:pt x="4303" y="15862"/>
                  </a:lnTo>
                  <a:lnTo>
                    <a:pt x="4468" y="15758"/>
                  </a:lnTo>
                  <a:lnTo>
                    <a:pt x="4468" y="15967"/>
                  </a:lnTo>
                  <a:lnTo>
                    <a:pt x="4303" y="16071"/>
                  </a:lnTo>
                  <a:lnTo>
                    <a:pt x="4303" y="16280"/>
                  </a:lnTo>
                  <a:lnTo>
                    <a:pt x="4303" y="16384"/>
                  </a:lnTo>
                  <a:lnTo>
                    <a:pt x="4137" y="16384"/>
                  </a:lnTo>
                  <a:lnTo>
                    <a:pt x="3641" y="16384"/>
                  </a:lnTo>
                  <a:lnTo>
                    <a:pt x="3310" y="16384"/>
                  </a:lnTo>
                  <a:lnTo>
                    <a:pt x="3144" y="16384"/>
                  </a:lnTo>
                  <a:lnTo>
                    <a:pt x="3144" y="16280"/>
                  </a:lnTo>
                  <a:lnTo>
                    <a:pt x="3144" y="16071"/>
                  </a:lnTo>
                  <a:lnTo>
                    <a:pt x="3144" y="15862"/>
                  </a:lnTo>
                  <a:lnTo>
                    <a:pt x="3144" y="15758"/>
                  </a:lnTo>
                  <a:lnTo>
                    <a:pt x="3144" y="15549"/>
                  </a:lnTo>
                  <a:lnTo>
                    <a:pt x="2979" y="15445"/>
                  </a:lnTo>
                  <a:lnTo>
                    <a:pt x="2979" y="15340"/>
                  </a:lnTo>
                  <a:lnTo>
                    <a:pt x="2979" y="15236"/>
                  </a:lnTo>
                  <a:lnTo>
                    <a:pt x="2979" y="15027"/>
                  </a:lnTo>
                  <a:lnTo>
                    <a:pt x="2979" y="14819"/>
                  </a:lnTo>
                  <a:lnTo>
                    <a:pt x="2979" y="14506"/>
                  </a:lnTo>
                  <a:lnTo>
                    <a:pt x="2979" y="14297"/>
                  </a:lnTo>
                  <a:lnTo>
                    <a:pt x="2979" y="13879"/>
                  </a:lnTo>
                  <a:lnTo>
                    <a:pt x="2813" y="13671"/>
                  </a:lnTo>
                  <a:lnTo>
                    <a:pt x="2813" y="13566"/>
                  </a:lnTo>
                  <a:lnTo>
                    <a:pt x="2648" y="13253"/>
                  </a:lnTo>
                  <a:lnTo>
                    <a:pt x="2648" y="13045"/>
                  </a:lnTo>
                  <a:lnTo>
                    <a:pt x="2482" y="12836"/>
                  </a:lnTo>
                  <a:lnTo>
                    <a:pt x="2482" y="12523"/>
                  </a:lnTo>
                  <a:lnTo>
                    <a:pt x="2317" y="12314"/>
                  </a:lnTo>
                  <a:lnTo>
                    <a:pt x="2317" y="12210"/>
                  </a:lnTo>
                  <a:lnTo>
                    <a:pt x="2482" y="12105"/>
                  </a:lnTo>
                  <a:lnTo>
                    <a:pt x="2317" y="12105"/>
                  </a:lnTo>
                  <a:lnTo>
                    <a:pt x="2317" y="12001"/>
                  </a:lnTo>
                  <a:lnTo>
                    <a:pt x="2317" y="11897"/>
                  </a:lnTo>
                  <a:lnTo>
                    <a:pt x="2482" y="11792"/>
                  </a:lnTo>
                  <a:lnTo>
                    <a:pt x="2482" y="11688"/>
                  </a:lnTo>
                  <a:lnTo>
                    <a:pt x="2648" y="11479"/>
                  </a:lnTo>
                  <a:lnTo>
                    <a:pt x="2979" y="11375"/>
                  </a:lnTo>
                  <a:lnTo>
                    <a:pt x="3144" y="11271"/>
                  </a:lnTo>
                  <a:lnTo>
                    <a:pt x="3475" y="10957"/>
                  </a:lnTo>
                  <a:lnTo>
                    <a:pt x="3641" y="10644"/>
                  </a:lnTo>
                  <a:lnTo>
                    <a:pt x="3806" y="10331"/>
                  </a:lnTo>
                  <a:lnTo>
                    <a:pt x="3972" y="10123"/>
                  </a:lnTo>
                  <a:lnTo>
                    <a:pt x="4137" y="9810"/>
                  </a:lnTo>
                  <a:lnTo>
                    <a:pt x="4468" y="9496"/>
                  </a:lnTo>
                  <a:lnTo>
                    <a:pt x="4303" y="9079"/>
                  </a:lnTo>
                  <a:lnTo>
                    <a:pt x="4137" y="8766"/>
                  </a:lnTo>
                  <a:lnTo>
                    <a:pt x="4137" y="8557"/>
                  </a:lnTo>
                  <a:lnTo>
                    <a:pt x="4468" y="8244"/>
                  </a:lnTo>
                  <a:lnTo>
                    <a:pt x="4468" y="8035"/>
                  </a:lnTo>
                  <a:lnTo>
                    <a:pt x="4634" y="7722"/>
                  </a:lnTo>
                  <a:lnTo>
                    <a:pt x="4468" y="7618"/>
                  </a:lnTo>
                  <a:lnTo>
                    <a:pt x="4634" y="7305"/>
                  </a:lnTo>
                  <a:lnTo>
                    <a:pt x="4634" y="6992"/>
                  </a:lnTo>
                  <a:lnTo>
                    <a:pt x="4468" y="6783"/>
                  </a:lnTo>
                  <a:lnTo>
                    <a:pt x="4468" y="6574"/>
                  </a:lnTo>
                  <a:lnTo>
                    <a:pt x="4303" y="6366"/>
                  </a:lnTo>
                  <a:lnTo>
                    <a:pt x="4303" y="6157"/>
                  </a:lnTo>
                  <a:lnTo>
                    <a:pt x="4137" y="6053"/>
                  </a:lnTo>
                  <a:lnTo>
                    <a:pt x="3641" y="5948"/>
                  </a:lnTo>
                  <a:lnTo>
                    <a:pt x="3144" y="5844"/>
                  </a:lnTo>
                  <a:lnTo>
                    <a:pt x="2979" y="5740"/>
                  </a:lnTo>
                  <a:lnTo>
                    <a:pt x="2482" y="5635"/>
                  </a:lnTo>
                  <a:lnTo>
                    <a:pt x="1986" y="5531"/>
                  </a:lnTo>
                  <a:lnTo>
                    <a:pt x="1489" y="5427"/>
                  </a:lnTo>
                  <a:lnTo>
                    <a:pt x="1324" y="5427"/>
                  </a:lnTo>
                  <a:lnTo>
                    <a:pt x="993" y="5531"/>
                  </a:lnTo>
                  <a:lnTo>
                    <a:pt x="662" y="5531"/>
                  </a:lnTo>
                  <a:lnTo>
                    <a:pt x="496" y="5427"/>
                  </a:lnTo>
                  <a:lnTo>
                    <a:pt x="496" y="5218"/>
                  </a:lnTo>
                  <a:lnTo>
                    <a:pt x="496" y="5113"/>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1" name="Namibia"/>
            <p:cNvSpPr>
              <a:spLocks noChangeAspect="1"/>
            </p:cNvSpPr>
            <p:nvPr/>
          </p:nvSpPr>
          <p:spPr bwMode="auto">
            <a:xfrm>
              <a:off x="1722" y="3155"/>
              <a:ext cx="712" cy="485"/>
            </a:xfrm>
            <a:custGeom>
              <a:avLst/>
              <a:gdLst/>
              <a:ahLst/>
              <a:cxnLst>
                <a:cxn ang="0">
                  <a:pos x="15860" y="1377"/>
                </a:cxn>
                <a:cxn ang="0">
                  <a:pos x="14811" y="1928"/>
                </a:cxn>
                <a:cxn ang="0">
                  <a:pos x="14418" y="1928"/>
                </a:cxn>
                <a:cxn ang="0">
                  <a:pos x="13631" y="1652"/>
                </a:cxn>
                <a:cxn ang="0">
                  <a:pos x="11796" y="1928"/>
                </a:cxn>
                <a:cxn ang="0">
                  <a:pos x="11272" y="2478"/>
                </a:cxn>
                <a:cxn ang="0">
                  <a:pos x="11272" y="4406"/>
                </a:cxn>
                <a:cxn ang="0">
                  <a:pos x="11141" y="5920"/>
                </a:cxn>
                <a:cxn ang="0">
                  <a:pos x="11272" y="6746"/>
                </a:cxn>
                <a:cxn ang="0">
                  <a:pos x="10093" y="6746"/>
                </a:cxn>
                <a:cxn ang="0">
                  <a:pos x="9961" y="7435"/>
                </a:cxn>
                <a:cxn ang="0">
                  <a:pos x="9961" y="9225"/>
                </a:cxn>
                <a:cxn ang="0">
                  <a:pos x="9961" y="10326"/>
                </a:cxn>
                <a:cxn ang="0">
                  <a:pos x="9961" y="11014"/>
                </a:cxn>
                <a:cxn ang="0">
                  <a:pos x="9961" y="13080"/>
                </a:cxn>
                <a:cxn ang="0">
                  <a:pos x="9961" y="15007"/>
                </a:cxn>
                <a:cxn ang="0">
                  <a:pos x="9830" y="15696"/>
                </a:cxn>
                <a:cxn ang="0">
                  <a:pos x="8913" y="16384"/>
                </a:cxn>
                <a:cxn ang="0">
                  <a:pos x="7733" y="16384"/>
                </a:cxn>
                <a:cxn ang="0">
                  <a:pos x="7078" y="15696"/>
                </a:cxn>
                <a:cxn ang="0">
                  <a:pos x="6160" y="15696"/>
                </a:cxn>
                <a:cxn ang="0">
                  <a:pos x="5636" y="15833"/>
                </a:cxn>
                <a:cxn ang="0">
                  <a:pos x="5112" y="15420"/>
                </a:cxn>
                <a:cxn ang="0">
                  <a:pos x="4719" y="14732"/>
                </a:cxn>
                <a:cxn ang="0">
                  <a:pos x="4325" y="14181"/>
                </a:cxn>
                <a:cxn ang="0">
                  <a:pos x="4063" y="13217"/>
                </a:cxn>
                <a:cxn ang="0">
                  <a:pos x="4063" y="12391"/>
                </a:cxn>
                <a:cxn ang="0">
                  <a:pos x="3801" y="11703"/>
                </a:cxn>
                <a:cxn ang="0">
                  <a:pos x="3801" y="10877"/>
                </a:cxn>
                <a:cxn ang="0">
                  <a:pos x="3539" y="10188"/>
                </a:cxn>
                <a:cxn ang="0">
                  <a:pos x="3408" y="9362"/>
                </a:cxn>
                <a:cxn ang="0">
                  <a:pos x="3277" y="8399"/>
                </a:cxn>
                <a:cxn ang="0">
                  <a:pos x="3277" y="7572"/>
                </a:cxn>
                <a:cxn ang="0">
                  <a:pos x="2884" y="6746"/>
                </a:cxn>
                <a:cxn ang="0">
                  <a:pos x="2359" y="6058"/>
                </a:cxn>
                <a:cxn ang="0">
                  <a:pos x="1966" y="5370"/>
                </a:cxn>
                <a:cxn ang="0">
                  <a:pos x="1835" y="4681"/>
                </a:cxn>
                <a:cxn ang="0">
                  <a:pos x="1311" y="3855"/>
                </a:cxn>
                <a:cxn ang="0">
                  <a:pos x="1049" y="3304"/>
                </a:cxn>
                <a:cxn ang="0">
                  <a:pos x="786" y="2754"/>
                </a:cxn>
                <a:cxn ang="0">
                  <a:pos x="262" y="2203"/>
                </a:cxn>
                <a:cxn ang="0">
                  <a:pos x="0" y="1377"/>
                </a:cxn>
                <a:cxn ang="0">
                  <a:pos x="0" y="826"/>
                </a:cxn>
                <a:cxn ang="0">
                  <a:pos x="524" y="275"/>
                </a:cxn>
                <a:cxn ang="0">
                  <a:pos x="1311" y="0"/>
                </a:cxn>
                <a:cxn ang="0">
                  <a:pos x="2359" y="413"/>
                </a:cxn>
                <a:cxn ang="0">
                  <a:pos x="3015" y="688"/>
                </a:cxn>
                <a:cxn ang="0">
                  <a:pos x="4194" y="688"/>
                </a:cxn>
                <a:cxn ang="0">
                  <a:pos x="8126" y="551"/>
                </a:cxn>
                <a:cxn ang="0">
                  <a:pos x="8520" y="1101"/>
                </a:cxn>
                <a:cxn ang="0">
                  <a:pos x="9961" y="1239"/>
                </a:cxn>
                <a:cxn ang="0">
                  <a:pos x="11272" y="1377"/>
                </a:cxn>
                <a:cxn ang="0">
                  <a:pos x="12059" y="1514"/>
                </a:cxn>
                <a:cxn ang="0">
                  <a:pos x="14025" y="964"/>
                </a:cxn>
                <a:cxn ang="0">
                  <a:pos x="14942" y="688"/>
                </a:cxn>
                <a:cxn ang="0">
                  <a:pos x="15335" y="826"/>
                </a:cxn>
                <a:cxn ang="0">
                  <a:pos x="16122" y="964"/>
                </a:cxn>
              </a:cxnLst>
              <a:rect l="0" t="0" r="r" b="b"/>
              <a:pathLst>
                <a:path w="16384" h="16384">
                  <a:moveTo>
                    <a:pt x="16384" y="1239"/>
                  </a:moveTo>
                  <a:lnTo>
                    <a:pt x="16253" y="1239"/>
                  </a:lnTo>
                  <a:lnTo>
                    <a:pt x="15991" y="1239"/>
                  </a:lnTo>
                  <a:lnTo>
                    <a:pt x="15860" y="1377"/>
                  </a:lnTo>
                  <a:lnTo>
                    <a:pt x="15729" y="1514"/>
                  </a:lnTo>
                  <a:lnTo>
                    <a:pt x="15466" y="1514"/>
                  </a:lnTo>
                  <a:lnTo>
                    <a:pt x="15073" y="1652"/>
                  </a:lnTo>
                  <a:lnTo>
                    <a:pt x="14811" y="1928"/>
                  </a:lnTo>
                  <a:lnTo>
                    <a:pt x="14549" y="2203"/>
                  </a:lnTo>
                  <a:lnTo>
                    <a:pt x="14418" y="2341"/>
                  </a:lnTo>
                  <a:lnTo>
                    <a:pt x="14418" y="2203"/>
                  </a:lnTo>
                  <a:lnTo>
                    <a:pt x="14418" y="1928"/>
                  </a:lnTo>
                  <a:lnTo>
                    <a:pt x="14287" y="1652"/>
                  </a:lnTo>
                  <a:lnTo>
                    <a:pt x="14025" y="1652"/>
                  </a:lnTo>
                  <a:lnTo>
                    <a:pt x="13763" y="1652"/>
                  </a:lnTo>
                  <a:lnTo>
                    <a:pt x="13631" y="1652"/>
                  </a:lnTo>
                  <a:lnTo>
                    <a:pt x="13500" y="1652"/>
                  </a:lnTo>
                  <a:lnTo>
                    <a:pt x="13107" y="1652"/>
                  </a:lnTo>
                  <a:lnTo>
                    <a:pt x="12321" y="1790"/>
                  </a:lnTo>
                  <a:lnTo>
                    <a:pt x="11796" y="1928"/>
                  </a:lnTo>
                  <a:lnTo>
                    <a:pt x="11403" y="1928"/>
                  </a:lnTo>
                  <a:lnTo>
                    <a:pt x="11272" y="2065"/>
                  </a:lnTo>
                  <a:lnTo>
                    <a:pt x="11272" y="2203"/>
                  </a:lnTo>
                  <a:lnTo>
                    <a:pt x="11272" y="2478"/>
                  </a:lnTo>
                  <a:lnTo>
                    <a:pt x="11272" y="2891"/>
                  </a:lnTo>
                  <a:lnTo>
                    <a:pt x="11272" y="3442"/>
                  </a:lnTo>
                  <a:lnTo>
                    <a:pt x="11272" y="3855"/>
                  </a:lnTo>
                  <a:lnTo>
                    <a:pt x="11272" y="4406"/>
                  </a:lnTo>
                  <a:lnTo>
                    <a:pt x="11272" y="4681"/>
                  </a:lnTo>
                  <a:lnTo>
                    <a:pt x="11272" y="5232"/>
                  </a:lnTo>
                  <a:lnTo>
                    <a:pt x="11272" y="5645"/>
                  </a:lnTo>
                  <a:lnTo>
                    <a:pt x="11141" y="5920"/>
                  </a:lnTo>
                  <a:lnTo>
                    <a:pt x="11141" y="6196"/>
                  </a:lnTo>
                  <a:lnTo>
                    <a:pt x="11272" y="6471"/>
                  </a:lnTo>
                  <a:lnTo>
                    <a:pt x="11272" y="6609"/>
                  </a:lnTo>
                  <a:lnTo>
                    <a:pt x="11272" y="6746"/>
                  </a:lnTo>
                  <a:lnTo>
                    <a:pt x="10879" y="6746"/>
                  </a:lnTo>
                  <a:lnTo>
                    <a:pt x="10617" y="6746"/>
                  </a:lnTo>
                  <a:lnTo>
                    <a:pt x="10224" y="6746"/>
                  </a:lnTo>
                  <a:lnTo>
                    <a:pt x="10093" y="6746"/>
                  </a:lnTo>
                  <a:lnTo>
                    <a:pt x="9961" y="6746"/>
                  </a:lnTo>
                  <a:lnTo>
                    <a:pt x="9961" y="6884"/>
                  </a:lnTo>
                  <a:lnTo>
                    <a:pt x="9961" y="7159"/>
                  </a:lnTo>
                  <a:lnTo>
                    <a:pt x="9961" y="7435"/>
                  </a:lnTo>
                  <a:lnTo>
                    <a:pt x="9961" y="7848"/>
                  </a:lnTo>
                  <a:lnTo>
                    <a:pt x="9961" y="8399"/>
                  </a:lnTo>
                  <a:lnTo>
                    <a:pt x="9961" y="8812"/>
                  </a:lnTo>
                  <a:lnTo>
                    <a:pt x="9961" y="9225"/>
                  </a:lnTo>
                  <a:lnTo>
                    <a:pt x="9961" y="9500"/>
                  </a:lnTo>
                  <a:lnTo>
                    <a:pt x="9961" y="9775"/>
                  </a:lnTo>
                  <a:lnTo>
                    <a:pt x="9961" y="10051"/>
                  </a:lnTo>
                  <a:lnTo>
                    <a:pt x="9961" y="10326"/>
                  </a:lnTo>
                  <a:lnTo>
                    <a:pt x="9961" y="10464"/>
                  </a:lnTo>
                  <a:lnTo>
                    <a:pt x="9961" y="10601"/>
                  </a:lnTo>
                  <a:lnTo>
                    <a:pt x="9961" y="10877"/>
                  </a:lnTo>
                  <a:lnTo>
                    <a:pt x="9961" y="11014"/>
                  </a:lnTo>
                  <a:lnTo>
                    <a:pt x="9961" y="11427"/>
                  </a:lnTo>
                  <a:lnTo>
                    <a:pt x="9961" y="11978"/>
                  </a:lnTo>
                  <a:lnTo>
                    <a:pt x="9961" y="12391"/>
                  </a:lnTo>
                  <a:lnTo>
                    <a:pt x="9961" y="13080"/>
                  </a:lnTo>
                  <a:lnTo>
                    <a:pt x="9961" y="13630"/>
                  </a:lnTo>
                  <a:lnTo>
                    <a:pt x="9961" y="14181"/>
                  </a:lnTo>
                  <a:lnTo>
                    <a:pt x="9961" y="14594"/>
                  </a:lnTo>
                  <a:lnTo>
                    <a:pt x="9961" y="15007"/>
                  </a:lnTo>
                  <a:lnTo>
                    <a:pt x="9961" y="15283"/>
                  </a:lnTo>
                  <a:lnTo>
                    <a:pt x="9961" y="15558"/>
                  </a:lnTo>
                  <a:lnTo>
                    <a:pt x="9961" y="15696"/>
                  </a:lnTo>
                  <a:lnTo>
                    <a:pt x="9830" y="15696"/>
                  </a:lnTo>
                  <a:lnTo>
                    <a:pt x="9568" y="15833"/>
                  </a:lnTo>
                  <a:lnTo>
                    <a:pt x="9306" y="15971"/>
                  </a:lnTo>
                  <a:lnTo>
                    <a:pt x="9175" y="16246"/>
                  </a:lnTo>
                  <a:lnTo>
                    <a:pt x="8913" y="16384"/>
                  </a:lnTo>
                  <a:lnTo>
                    <a:pt x="8651" y="16384"/>
                  </a:lnTo>
                  <a:lnTo>
                    <a:pt x="8520" y="16246"/>
                  </a:lnTo>
                  <a:lnTo>
                    <a:pt x="8126" y="16246"/>
                  </a:lnTo>
                  <a:lnTo>
                    <a:pt x="7733" y="16384"/>
                  </a:lnTo>
                  <a:lnTo>
                    <a:pt x="7340" y="16384"/>
                  </a:lnTo>
                  <a:lnTo>
                    <a:pt x="7078" y="16109"/>
                  </a:lnTo>
                  <a:lnTo>
                    <a:pt x="7078" y="15833"/>
                  </a:lnTo>
                  <a:lnTo>
                    <a:pt x="7078" y="15696"/>
                  </a:lnTo>
                  <a:lnTo>
                    <a:pt x="6816" y="15558"/>
                  </a:lnTo>
                  <a:lnTo>
                    <a:pt x="6554" y="15420"/>
                  </a:lnTo>
                  <a:lnTo>
                    <a:pt x="6291" y="15420"/>
                  </a:lnTo>
                  <a:lnTo>
                    <a:pt x="6160" y="15696"/>
                  </a:lnTo>
                  <a:lnTo>
                    <a:pt x="6029" y="15833"/>
                  </a:lnTo>
                  <a:lnTo>
                    <a:pt x="5898" y="15833"/>
                  </a:lnTo>
                  <a:lnTo>
                    <a:pt x="5767" y="15833"/>
                  </a:lnTo>
                  <a:lnTo>
                    <a:pt x="5636" y="15833"/>
                  </a:lnTo>
                  <a:lnTo>
                    <a:pt x="5505" y="15696"/>
                  </a:lnTo>
                  <a:lnTo>
                    <a:pt x="5374" y="15558"/>
                  </a:lnTo>
                  <a:lnTo>
                    <a:pt x="5243" y="15420"/>
                  </a:lnTo>
                  <a:lnTo>
                    <a:pt x="5112" y="15420"/>
                  </a:lnTo>
                  <a:lnTo>
                    <a:pt x="4981" y="15283"/>
                  </a:lnTo>
                  <a:lnTo>
                    <a:pt x="4850" y="15145"/>
                  </a:lnTo>
                  <a:lnTo>
                    <a:pt x="4850" y="14870"/>
                  </a:lnTo>
                  <a:lnTo>
                    <a:pt x="4719" y="14732"/>
                  </a:lnTo>
                  <a:lnTo>
                    <a:pt x="4588" y="14594"/>
                  </a:lnTo>
                  <a:lnTo>
                    <a:pt x="4588" y="14456"/>
                  </a:lnTo>
                  <a:lnTo>
                    <a:pt x="4456" y="14319"/>
                  </a:lnTo>
                  <a:lnTo>
                    <a:pt x="4325" y="14181"/>
                  </a:lnTo>
                  <a:lnTo>
                    <a:pt x="4325" y="13906"/>
                  </a:lnTo>
                  <a:lnTo>
                    <a:pt x="4194" y="13630"/>
                  </a:lnTo>
                  <a:lnTo>
                    <a:pt x="4194" y="13355"/>
                  </a:lnTo>
                  <a:lnTo>
                    <a:pt x="4063" y="13217"/>
                  </a:lnTo>
                  <a:lnTo>
                    <a:pt x="4063" y="12942"/>
                  </a:lnTo>
                  <a:lnTo>
                    <a:pt x="4063" y="12804"/>
                  </a:lnTo>
                  <a:lnTo>
                    <a:pt x="3932" y="12667"/>
                  </a:lnTo>
                  <a:lnTo>
                    <a:pt x="4063" y="12391"/>
                  </a:lnTo>
                  <a:lnTo>
                    <a:pt x="3932" y="12254"/>
                  </a:lnTo>
                  <a:lnTo>
                    <a:pt x="3801" y="12116"/>
                  </a:lnTo>
                  <a:lnTo>
                    <a:pt x="3801" y="11841"/>
                  </a:lnTo>
                  <a:lnTo>
                    <a:pt x="3801" y="11703"/>
                  </a:lnTo>
                  <a:lnTo>
                    <a:pt x="3801" y="11427"/>
                  </a:lnTo>
                  <a:lnTo>
                    <a:pt x="3801" y="11152"/>
                  </a:lnTo>
                  <a:lnTo>
                    <a:pt x="3801" y="11014"/>
                  </a:lnTo>
                  <a:lnTo>
                    <a:pt x="3801" y="10877"/>
                  </a:lnTo>
                  <a:lnTo>
                    <a:pt x="3670" y="10739"/>
                  </a:lnTo>
                  <a:lnTo>
                    <a:pt x="3539" y="10464"/>
                  </a:lnTo>
                  <a:lnTo>
                    <a:pt x="3539" y="10326"/>
                  </a:lnTo>
                  <a:lnTo>
                    <a:pt x="3539" y="10188"/>
                  </a:lnTo>
                  <a:lnTo>
                    <a:pt x="3408" y="9913"/>
                  </a:lnTo>
                  <a:lnTo>
                    <a:pt x="3277" y="9775"/>
                  </a:lnTo>
                  <a:lnTo>
                    <a:pt x="3408" y="9500"/>
                  </a:lnTo>
                  <a:lnTo>
                    <a:pt x="3408" y="9362"/>
                  </a:lnTo>
                  <a:lnTo>
                    <a:pt x="3277" y="9087"/>
                  </a:lnTo>
                  <a:lnTo>
                    <a:pt x="3277" y="8812"/>
                  </a:lnTo>
                  <a:lnTo>
                    <a:pt x="3277" y="8674"/>
                  </a:lnTo>
                  <a:lnTo>
                    <a:pt x="3277" y="8399"/>
                  </a:lnTo>
                  <a:lnTo>
                    <a:pt x="3277" y="8261"/>
                  </a:lnTo>
                  <a:lnTo>
                    <a:pt x="3408" y="7985"/>
                  </a:lnTo>
                  <a:lnTo>
                    <a:pt x="3408" y="7848"/>
                  </a:lnTo>
                  <a:lnTo>
                    <a:pt x="3277" y="7572"/>
                  </a:lnTo>
                  <a:lnTo>
                    <a:pt x="3277" y="7435"/>
                  </a:lnTo>
                  <a:lnTo>
                    <a:pt x="3146" y="7159"/>
                  </a:lnTo>
                  <a:lnTo>
                    <a:pt x="3015" y="7022"/>
                  </a:lnTo>
                  <a:lnTo>
                    <a:pt x="2884" y="6746"/>
                  </a:lnTo>
                  <a:lnTo>
                    <a:pt x="2753" y="6609"/>
                  </a:lnTo>
                  <a:lnTo>
                    <a:pt x="2621" y="6471"/>
                  </a:lnTo>
                  <a:lnTo>
                    <a:pt x="2621" y="6333"/>
                  </a:lnTo>
                  <a:lnTo>
                    <a:pt x="2359" y="6058"/>
                  </a:lnTo>
                  <a:lnTo>
                    <a:pt x="2228" y="5783"/>
                  </a:lnTo>
                  <a:lnTo>
                    <a:pt x="2228" y="5645"/>
                  </a:lnTo>
                  <a:lnTo>
                    <a:pt x="2097" y="5507"/>
                  </a:lnTo>
                  <a:lnTo>
                    <a:pt x="1966" y="5370"/>
                  </a:lnTo>
                  <a:lnTo>
                    <a:pt x="1966" y="5232"/>
                  </a:lnTo>
                  <a:lnTo>
                    <a:pt x="1835" y="4957"/>
                  </a:lnTo>
                  <a:lnTo>
                    <a:pt x="1835" y="4819"/>
                  </a:lnTo>
                  <a:lnTo>
                    <a:pt x="1835" y="4681"/>
                  </a:lnTo>
                  <a:lnTo>
                    <a:pt x="1704" y="4406"/>
                  </a:lnTo>
                  <a:lnTo>
                    <a:pt x="1573" y="4268"/>
                  </a:lnTo>
                  <a:lnTo>
                    <a:pt x="1442" y="4130"/>
                  </a:lnTo>
                  <a:lnTo>
                    <a:pt x="1311" y="3855"/>
                  </a:lnTo>
                  <a:lnTo>
                    <a:pt x="1311" y="3717"/>
                  </a:lnTo>
                  <a:lnTo>
                    <a:pt x="1180" y="3717"/>
                  </a:lnTo>
                  <a:lnTo>
                    <a:pt x="1180" y="3442"/>
                  </a:lnTo>
                  <a:lnTo>
                    <a:pt x="1049" y="3304"/>
                  </a:lnTo>
                  <a:lnTo>
                    <a:pt x="918" y="3167"/>
                  </a:lnTo>
                  <a:lnTo>
                    <a:pt x="918" y="3029"/>
                  </a:lnTo>
                  <a:lnTo>
                    <a:pt x="786" y="2891"/>
                  </a:lnTo>
                  <a:lnTo>
                    <a:pt x="786" y="2754"/>
                  </a:lnTo>
                  <a:lnTo>
                    <a:pt x="655" y="2478"/>
                  </a:lnTo>
                  <a:lnTo>
                    <a:pt x="524" y="2478"/>
                  </a:lnTo>
                  <a:lnTo>
                    <a:pt x="393" y="2341"/>
                  </a:lnTo>
                  <a:lnTo>
                    <a:pt x="262" y="2203"/>
                  </a:lnTo>
                  <a:lnTo>
                    <a:pt x="131" y="1928"/>
                  </a:lnTo>
                  <a:lnTo>
                    <a:pt x="0" y="1790"/>
                  </a:lnTo>
                  <a:lnTo>
                    <a:pt x="0" y="1514"/>
                  </a:lnTo>
                  <a:lnTo>
                    <a:pt x="0" y="1377"/>
                  </a:lnTo>
                  <a:lnTo>
                    <a:pt x="0" y="1239"/>
                  </a:lnTo>
                  <a:lnTo>
                    <a:pt x="0" y="1101"/>
                  </a:lnTo>
                  <a:lnTo>
                    <a:pt x="0" y="964"/>
                  </a:lnTo>
                  <a:lnTo>
                    <a:pt x="0" y="826"/>
                  </a:lnTo>
                  <a:lnTo>
                    <a:pt x="0" y="688"/>
                  </a:lnTo>
                  <a:lnTo>
                    <a:pt x="0" y="551"/>
                  </a:lnTo>
                  <a:lnTo>
                    <a:pt x="262" y="551"/>
                  </a:lnTo>
                  <a:lnTo>
                    <a:pt x="524" y="275"/>
                  </a:lnTo>
                  <a:lnTo>
                    <a:pt x="655" y="413"/>
                  </a:lnTo>
                  <a:lnTo>
                    <a:pt x="786" y="413"/>
                  </a:lnTo>
                  <a:lnTo>
                    <a:pt x="1049" y="138"/>
                  </a:lnTo>
                  <a:lnTo>
                    <a:pt x="1311" y="0"/>
                  </a:lnTo>
                  <a:lnTo>
                    <a:pt x="1835" y="0"/>
                  </a:lnTo>
                  <a:lnTo>
                    <a:pt x="1966" y="138"/>
                  </a:lnTo>
                  <a:lnTo>
                    <a:pt x="2097" y="275"/>
                  </a:lnTo>
                  <a:lnTo>
                    <a:pt x="2359" y="413"/>
                  </a:lnTo>
                  <a:lnTo>
                    <a:pt x="2621" y="551"/>
                  </a:lnTo>
                  <a:lnTo>
                    <a:pt x="2753" y="688"/>
                  </a:lnTo>
                  <a:lnTo>
                    <a:pt x="2884" y="688"/>
                  </a:lnTo>
                  <a:lnTo>
                    <a:pt x="3015" y="688"/>
                  </a:lnTo>
                  <a:lnTo>
                    <a:pt x="3277" y="688"/>
                  </a:lnTo>
                  <a:lnTo>
                    <a:pt x="3670" y="688"/>
                  </a:lnTo>
                  <a:lnTo>
                    <a:pt x="4063" y="688"/>
                  </a:lnTo>
                  <a:lnTo>
                    <a:pt x="4194" y="688"/>
                  </a:lnTo>
                  <a:lnTo>
                    <a:pt x="5636" y="688"/>
                  </a:lnTo>
                  <a:lnTo>
                    <a:pt x="7078" y="551"/>
                  </a:lnTo>
                  <a:lnTo>
                    <a:pt x="7995" y="551"/>
                  </a:lnTo>
                  <a:lnTo>
                    <a:pt x="8126" y="551"/>
                  </a:lnTo>
                  <a:lnTo>
                    <a:pt x="8126" y="688"/>
                  </a:lnTo>
                  <a:lnTo>
                    <a:pt x="8258" y="688"/>
                  </a:lnTo>
                  <a:lnTo>
                    <a:pt x="8389" y="964"/>
                  </a:lnTo>
                  <a:lnTo>
                    <a:pt x="8520" y="1101"/>
                  </a:lnTo>
                  <a:lnTo>
                    <a:pt x="8913" y="1239"/>
                  </a:lnTo>
                  <a:lnTo>
                    <a:pt x="9175" y="1239"/>
                  </a:lnTo>
                  <a:lnTo>
                    <a:pt x="9568" y="1239"/>
                  </a:lnTo>
                  <a:lnTo>
                    <a:pt x="9961" y="1239"/>
                  </a:lnTo>
                  <a:lnTo>
                    <a:pt x="10224" y="1239"/>
                  </a:lnTo>
                  <a:lnTo>
                    <a:pt x="10617" y="1239"/>
                  </a:lnTo>
                  <a:lnTo>
                    <a:pt x="10879" y="1377"/>
                  </a:lnTo>
                  <a:lnTo>
                    <a:pt x="11272" y="1377"/>
                  </a:lnTo>
                  <a:lnTo>
                    <a:pt x="11534" y="1514"/>
                  </a:lnTo>
                  <a:lnTo>
                    <a:pt x="11796" y="1514"/>
                  </a:lnTo>
                  <a:lnTo>
                    <a:pt x="11928" y="1514"/>
                  </a:lnTo>
                  <a:lnTo>
                    <a:pt x="12059" y="1514"/>
                  </a:lnTo>
                  <a:lnTo>
                    <a:pt x="12583" y="1377"/>
                  </a:lnTo>
                  <a:lnTo>
                    <a:pt x="13238" y="1239"/>
                  </a:lnTo>
                  <a:lnTo>
                    <a:pt x="13763" y="1101"/>
                  </a:lnTo>
                  <a:lnTo>
                    <a:pt x="14025" y="964"/>
                  </a:lnTo>
                  <a:lnTo>
                    <a:pt x="14156" y="964"/>
                  </a:lnTo>
                  <a:lnTo>
                    <a:pt x="14287" y="964"/>
                  </a:lnTo>
                  <a:lnTo>
                    <a:pt x="14680" y="826"/>
                  </a:lnTo>
                  <a:lnTo>
                    <a:pt x="14942" y="688"/>
                  </a:lnTo>
                  <a:lnTo>
                    <a:pt x="15073" y="688"/>
                  </a:lnTo>
                  <a:lnTo>
                    <a:pt x="15204" y="688"/>
                  </a:lnTo>
                  <a:lnTo>
                    <a:pt x="15204" y="826"/>
                  </a:lnTo>
                  <a:lnTo>
                    <a:pt x="15335" y="826"/>
                  </a:lnTo>
                  <a:lnTo>
                    <a:pt x="15466" y="826"/>
                  </a:lnTo>
                  <a:lnTo>
                    <a:pt x="15729" y="826"/>
                  </a:lnTo>
                  <a:lnTo>
                    <a:pt x="15991" y="826"/>
                  </a:lnTo>
                  <a:lnTo>
                    <a:pt x="16122" y="964"/>
                  </a:lnTo>
                  <a:lnTo>
                    <a:pt x="16253" y="1101"/>
                  </a:lnTo>
                  <a:lnTo>
                    <a:pt x="16253" y="1239"/>
                  </a:lnTo>
                  <a:lnTo>
                    <a:pt x="16384" y="1239"/>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2" name="Niger"/>
            <p:cNvSpPr>
              <a:spLocks noChangeAspect="1"/>
            </p:cNvSpPr>
            <p:nvPr/>
          </p:nvSpPr>
          <p:spPr bwMode="auto">
            <a:xfrm>
              <a:off x="1117" y="1607"/>
              <a:ext cx="833" cy="459"/>
            </a:xfrm>
            <a:custGeom>
              <a:avLst/>
              <a:gdLst/>
              <a:ahLst/>
              <a:cxnLst>
                <a:cxn ang="0">
                  <a:pos x="13709" y="12904"/>
                </a:cxn>
                <a:cxn ang="0">
                  <a:pos x="13932" y="12179"/>
                </a:cxn>
                <a:cxn ang="0">
                  <a:pos x="14378" y="11454"/>
                </a:cxn>
                <a:cxn ang="0">
                  <a:pos x="14935" y="10439"/>
                </a:cxn>
                <a:cxn ang="0">
                  <a:pos x="15492" y="9714"/>
                </a:cxn>
                <a:cxn ang="0">
                  <a:pos x="15827" y="8554"/>
                </a:cxn>
                <a:cxn ang="0">
                  <a:pos x="15827" y="7250"/>
                </a:cxn>
                <a:cxn ang="0">
                  <a:pos x="16050" y="6090"/>
                </a:cxn>
                <a:cxn ang="0">
                  <a:pos x="16161" y="4930"/>
                </a:cxn>
                <a:cxn ang="0">
                  <a:pos x="16161" y="4205"/>
                </a:cxn>
                <a:cxn ang="0">
                  <a:pos x="15604" y="3480"/>
                </a:cxn>
                <a:cxn ang="0">
                  <a:pos x="15381" y="2465"/>
                </a:cxn>
                <a:cxn ang="0">
                  <a:pos x="15381" y="1160"/>
                </a:cxn>
                <a:cxn ang="0">
                  <a:pos x="14935" y="580"/>
                </a:cxn>
                <a:cxn ang="0">
                  <a:pos x="14043" y="145"/>
                </a:cxn>
                <a:cxn ang="0">
                  <a:pos x="13152" y="0"/>
                </a:cxn>
                <a:cxn ang="0">
                  <a:pos x="12260" y="0"/>
                </a:cxn>
                <a:cxn ang="0">
                  <a:pos x="11480" y="580"/>
                </a:cxn>
                <a:cxn ang="0">
                  <a:pos x="10700" y="1160"/>
                </a:cxn>
                <a:cxn ang="0">
                  <a:pos x="10031" y="1740"/>
                </a:cxn>
                <a:cxn ang="0">
                  <a:pos x="9474" y="2320"/>
                </a:cxn>
                <a:cxn ang="0">
                  <a:pos x="8805" y="2900"/>
                </a:cxn>
                <a:cxn ang="0">
                  <a:pos x="8025" y="3480"/>
                </a:cxn>
                <a:cxn ang="0">
                  <a:pos x="7356" y="4205"/>
                </a:cxn>
                <a:cxn ang="0">
                  <a:pos x="6687" y="4785"/>
                </a:cxn>
                <a:cxn ang="0">
                  <a:pos x="6019" y="5510"/>
                </a:cxn>
                <a:cxn ang="0">
                  <a:pos x="5127" y="5945"/>
                </a:cxn>
                <a:cxn ang="0">
                  <a:pos x="4347" y="6235"/>
                </a:cxn>
                <a:cxn ang="0">
                  <a:pos x="4235" y="7250"/>
                </a:cxn>
                <a:cxn ang="0">
                  <a:pos x="4235" y="8989"/>
                </a:cxn>
                <a:cxn ang="0">
                  <a:pos x="4235" y="10584"/>
                </a:cxn>
                <a:cxn ang="0">
                  <a:pos x="3567" y="11309"/>
                </a:cxn>
                <a:cxn ang="0">
                  <a:pos x="2675" y="11454"/>
                </a:cxn>
                <a:cxn ang="0">
                  <a:pos x="1560" y="11454"/>
                </a:cxn>
                <a:cxn ang="0">
                  <a:pos x="780" y="11889"/>
                </a:cxn>
                <a:cxn ang="0">
                  <a:pos x="111" y="12324"/>
                </a:cxn>
                <a:cxn ang="0">
                  <a:pos x="334" y="13339"/>
                </a:cxn>
                <a:cxn ang="0">
                  <a:pos x="780" y="14064"/>
                </a:cxn>
                <a:cxn ang="0">
                  <a:pos x="1449" y="15079"/>
                </a:cxn>
                <a:cxn ang="0">
                  <a:pos x="2118" y="15224"/>
                </a:cxn>
                <a:cxn ang="0">
                  <a:pos x="2229" y="15949"/>
                </a:cxn>
                <a:cxn ang="0">
                  <a:pos x="2452" y="15659"/>
                </a:cxn>
                <a:cxn ang="0">
                  <a:pos x="3121" y="15804"/>
                </a:cxn>
                <a:cxn ang="0">
                  <a:pos x="3678" y="16384"/>
                </a:cxn>
                <a:cxn ang="0">
                  <a:pos x="3678" y="15369"/>
                </a:cxn>
                <a:cxn ang="0">
                  <a:pos x="4124" y="14209"/>
                </a:cxn>
                <a:cxn ang="0">
                  <a:pos x="4904" y="13629"/>
                </a:cxn>
                <a:cxn ang="0">
                  <a:pos x="5907" y="13629"/>
                </a:cxn>
                <a:cxn ang="0">
                  <a:pos x="6576" y="14209"/>
                </a:cxn>
                <a:cxn ang="0">
                  <a:pos x="7245" y="14644"/>
                </a:cxn>
                <a:cxn ang="0">
                  <a:pos x="8136" y="14354"/>
                </a:cxn>
                <a:cxn ang="0">
                  <a:pos x="8916" y="14934"/>
                </a:cxn>
                <a:cxn ang="0">
                  <a:pos x="9920" y="14789"/>
                </a:cxn>
                <a:cxn ang="0">
                  <a:pos x="10477" y="14209"/>
                </a:cxn>
                <a:cxn ang="0">
                  <a:pos x="11368" y="14354"/>
                </a:cxn>
                <a:cxn ang="0">
                  <a:pos x="12260" y="14354"/>
                </a:cxn>
                <a:cxn ang="0">
                  <a:pos x="12929" y="14064"/>
                </a:cxn>
              </a:cxnLst>
              <a:rect l="0" t="0" r="r" b="b"/>
              <a:pathLst>
                <a:path w="16384" h="16384">
                  <a:moveTo>
                    <a:pt x="13486" y="13629"/>
                  </a:moveTo>
                  <a:lnTo>
                    <a:pt x="13375" y="13484"/>
                  </a:lnTo>
                  <a:lnTo>
                    <a:pt x="13375" y="13339"/>
                  </a:lnTo>
                  <a:lnTo>
                    <a:pt x="13375" y="13194"/>
                  </a:lnTo>
                  <a:lnTo>
                    <a:pt x="13486" y="13049"/>
                  </a:lnTo>
                  <a:lnTo>
                    <a:pt x="13598" y="12904"/>
                  </a:lnTo>
                  <a:lnTo>
                    <a:pt x="13821" y="12904"/>
                  </a:lnTo>
                  <a:lnTo>
                    <a:pt x="13932" y="12904"/>
                  </a:lnTo>
                  <a:lnTo>
                    <a:pt x="13709" y="12904"/>
                  </a:lnTo>
                  <a:lnTo>
                    <a:pt x="13709" y="12759"/>
                  </a:lnTo>
                  <a:lnTo>
                    <a:pt x="13709" y="12904"/>
                  </a:lnTo>
                  <a:lnTo>
                    <a:pt x="13709" y="12759"/>
                  </a:lnTo>
                  <a:lnTo>
                    <a:pt x="13709" y="12614"/>
                  </a:lnTo>
                  <a:lnTo>
                    <a:pt x="13709" y="12469"/>
                  </a:lnTo>
                  <a:lnTo>
                    <a:pt x="13821" y="12469"/>
                  </a:lnTo>
                  <a:lnTo>
                    <a:pt x="13932" y="12469"/>
                  </a:lnTo>
                  <a:lnTo>
                    <a:pt x="13932" y="12324"/>
                  </a:lnTo>
                  <a:lnTo>
                    <a:pt x="13932" y="12179"/>
                  </a:lnTo>
                  <a:lnTo>
                    <a:pt x="14043" y="12179"/>
                  </a:lnTo>
                  <a:lnTo>
                    <a:pt x="14043" y="12034"/>
                  </a:lnTo>
                  <a:lnTo>
                    <a:pt x="14043" y="11889"/>
                  </a:lnTo>
                  <a:lnTo>
                    <a:pt x="14043" y="11744"/>
                  </a:lnTo>
                  <a:lnTo>
                    <a:pt x="14155" y="11744"/>
                  </a:lnTo>
                  <a:lnTo>
                    <a:pt x="14155" y="11599"/>
                  </a:lnTo>
                  <a:lnTo>
                    <a:pt x="14266" y="11599"/>
                  </a:lnTo>
                  <a:lnTo>
                    <a:pt x="14266" y="11454"/>
                  </a:lnTo>
                  <a:lnTo>
                    <a:pt x="14378" y="11454"/>
                  </a:lnTo>
                  <a:lnTo>
                    <a:pt x="14378" y="11309"/>
                  </a:lnTo>
                  <a:lnTo>
                    <a:pt x="14489" y="11309"/>
                  </a:lnTo>
                  <a:lnTo>
                    <a:pt x="14489" y="11164"/>
                  </a:lnTo>
                  <a:lnTo>
                    <a:pt x="14601" y="11019"/>
                  </a:lnTo>
                  <a:lnTo>
                    <a:pt x="14712" y="10874"/>
                  </a:lnTo>
                  <a:lnTo>
                    <a:pt x="14824" y="10729"/>
                  </a:lnTo>
                  <a:lnTo>
                    <a:pt x="14824" y="10584"/>
                  </a:lnTo>
                  <a:lnTo>
                    <a:pt x="14935" y="10584"/>
                  </a:lnTo>
                  <a:lnTo>
                    <a:pt x="14935" y="10439"/>
                  </a:lnTo>
                  <a:lnTo>
                    <a:pt x="15047" y="10439"/>
                  </a:lnTo>
                  <a:lnTo>
                    <a:pt x="15047" y="10294"/>
                  </a:lnTo>
                  <a:lnTo>
                    <a:pt x="15158" y="10294"/>
                  </a:lnTo>
                  <a:lnTo>
                    <a:pt x="15158" y="10149"/>
                  </a:lnTo>
                  <a:lnTo>
                    <a:pt x="15269" y="10149"/>
                  </a:lnTo>
                  <a:lnTo>
                    <a:pt x="15269" y="10004"/>
                  </a:lnTo>
                  <a:lnTo>
                    <a:pt x="15381" y="10004"/>
                  </a:lnTo>
                  <a:lnTo>
                    <a:pt x="15381" y="9859"/>
                  </a:lnTo>
                  <a:lnTo>
                    <a:pt x="15492" y="9714"/>
                  </a:lnTo>
                  <a:lnTo>
                    <a:pt x="15604" y="9569"/>
                  </a:lnTo>
                  <a:lnTo>
                    <a:pt x="15715" y="9569"/>
                  </a:lnTo>
                  <a:lnTo>
                    <a:pt x="15715" y="9424"/>
                  </a:lnTo>
                  <a:lnTo>
                    <a:pt x="15715" y="9279"/>
                  </a:lnTo>
                  <a:lnTo>
                    <a:pt x="15827" y="9134"/>
                  </a:lnTo>
                  <a:lnTo>
                    <a:pt x="15827" y="8989"/>
                  </a:lnTo>
                  <a:lnTo>
                    <a:pt x="15827" y="8844"/>
                  </a:lnTo>
                  <a:lnTo>
                    <a:pt x="15827" y="8699"/>
                  </a:lnTo>
                  <a:lnTo>
                    <a:pt x="15827" y="8554"/>
                  </a:lnTo>
                  <a:lnTo>
                    <a:pt x="15827" y="8409"/>
                  </a:lnTo>
                  <a:lnTo>
                    <a:pt x="15827" y="8264"/>
                  </a:lnTo>
                  <a:lnTo>
                    <a:pt x="15827" y="8120"/>
                  </a:lnTo>
                  <a:lnTo>
                    <a:pt x="15827" y="7975"/>
                  </a:lnTo>
                  <a:lnTo>
                    <a:pt x="15827" y="7830"/>
                  </a:lnTo>
                  <a:lnTo>
                    <a:pt x="15827" y="7685"/>
                  </a:lnTo>
                  <a:lnTo>
                    <a:pt x="15827" y="7540"/>
                  </a:lnTo>
                  <a:lnTo>
                    <a:pt x="15827" y="7395"/>
                  </a:lnTo>
                  <a:lnTo>
                    <a:pt x="15827" y="7250"/>
                  </a:lnTo>
                  <a:lnTo>
                    <a:pt x="15827" y="7105"/>
                  </a:lnTo>
                  <a:lnTo>
                    <a:pt x="15827" y="6960"/>
                  </a:lnTo>
                  <a:lnTo>
                    <a:pt x="15938" y="6960"/>
                  </a:lnTo>
                  <a:lnTo>
                    <a:pt x="15938" y="6815"/>
                  </a:lnTo>
                  <a:lnTo>
                    <a:pt x="15938" y="6670"/>
                  </a:lnTo>
                  <a:lnTo>
                    <a:pt x="15938" y="6525"/>
                  </a:lnTo>
                  <a:lnTo>
                    <a:pt x="15938" y="6380"/>
                  </a:lnTo>
                  <a:lnTo>
                    <a:pt x="15938" y="6235"/>
                  </a:lnTo>
                  <a:lnTo>
                    <a:pt x="16050" y="6090"/>
                  </a:lnTo>
                  <a:lnTo>
                    <a:pt x="16050" y="5945"/>
                  </a:lnTo>
                  <a:lnTo>
                    <a:pt x="16050" y="5800"/>
                  </a:lnTo>
                  <a:lnTo>
                    <a:pt x="16050" y="5655"/>
                  </a:lnTo>
                  <a:lnTo>
                    <a:pt x="16050" y="5510"/>
                  </a:lnTo>
                  <a:lnTo>
                    <a:pt x="16050" y="5365"/>
                  </a:lnTo>
                  <a:lnTo>
                    <a:pt x="16161" y="5365"/>
                  </a:lnTo>
                  <a:lnTo>
                    <a:pt x="16161" y="5220"/>
                  </a:lnTo>
                  <a:lnTo>
                    <a:pt x="16161" y="5075"/>
                  </a:lnTo>
                  <a:lnTo>
                    <a:pt x="16161" y="4930"/>
                  </a:lnTo>
                  <a:lnTo>
                    <a:pt x="16273" y="4930"/>
                  </a:lnTo>
                  <a:lnTo>
                    <a:pt x="16273" y="4785"/>
                  </a:lnTo>
                  <a:lnTo>
                    <a:pt x="16273" y="4640"/>
                  </a:lnTo>
                  <a:lnTo>
                    <a:pt x="16384" y="4640"/>
                  </a:lnTo>
                  <a:lnTo>
                    <a:pt x="16384" y="4495"/>
                  </a:lnTo>
                  <a:lnTo>
                    <a:pt x="16384" y="4350"/>
                  </a:lnTo>
                  <a:lnTo>
                    <a:pt x="16273" y="4350"/>
                  </a:lnTo>
                  <a:lnTo>
                    <a:pt x="16161" y="4350"/>
                  </a:lnTo>
                  <a:lnTo>
                    <a:pt x="16161" y="4205"/>
                  </a:lnTo>
                  <a:lnTo>
                    <a:pt x="16050" y="4205"/>
                  </a:lnTo>
                  <a:lnTo>
                    <a:pt x="15938" y="4205"/>
                  </a:lnTo>
                  <a:lnTo>
                    <a:pt x="15938" y="4060"/>
                  </a:lnTo>
                  <a:lnTo>
                    <a:pt x="15827" y="4060"/>
                  </a:lnTo>
                  <a:lnTo>
                    <a:pt x="15827" y="3915"/>
                  </a:lnTo>
                  <a:lnTo>
                    <a:pt x="15715" y="3915"/>
                  </a:lnTo>
                  <a:lnTo>
                    <a:pt x="15715" y="3770"/>
                  </a:lnTo>
                  <a:lnTo>
                    <a:pt x="15604" y="3625"/>
                  </a:lnTo>
                  <a:lnTo>
                    <a:pt x="15604" y="3480"/>
                  </a:lnTo>
                  <a:lnTo>
                    <a:pt x="15604" y="3335"/>
                  </a:lnTo>
                  <a:lnTo>
                    <a:pt x="15492" y="3335"/>
                  </a:lnTo>
                  <a:lnTo>
                    <a:pt x="15492" y="3190"/>
                  </a:lnTo>
                  <a:lnTo>
                    <a:pt x="15492" y="3045"/>
                  </a:lnTo>
                  <a:lnTo>
                    <a:pt x="15492" y="2900"/>
                  </a:lnTo>
                  <a:lnTo>
                    <a:pt x="15381" y="2900"/>
                  </a:lnTo>
                  <a:lnTo>
                    <a:pt x="15381" y="2755"/>
                  </a:lnTo>
                  <a:lnTo>
                    <a:pt x="15381" y="2610"/>
                  </a:lnTo>
                  <a:lnTo>
                    <a:pt x="15381" y="2465"/>
                  </a:lnTo>
                  <a:lnTo>
                    <a:pt x="15381" y="2320"/>
                  </a:lnTo>
                  <a:lnTo>
                    <a:pt x="15381" y="2175"/>
                  </a:lnTo>
                  <a:lnTo>
                    <a:pt x="15381" y="2030"/>
                  </a:lnTo>
                  <a:lnTo>
                    <a:pt x="15381" y="1885"/>
                  </a:lnTo>
                  <a:lnTo>
                    <a:pt x="15381" y="1740"/>
                  </a:lnTo>
                  <a:lnTo>
                    <a:pt x="15381" y="1595"/>
                  </a:lnTo>
                  <a:lnTo>
                    <a:pt x="15381" y="1450"/>
                  </a:lnTo>
                  <a:lnTo>
                    <a:pt x="15381" y="1305"/>
                  </a:lnTo>
                  <a:lnTo>
                    <a:pt x="15381" y="1160"/>
                  </a:lnTo>
                  <a:lnTo>
                    <a:pt x="15381" y="1015"/>
                  </a:lnTo>
                  <a:lnTo>
                    <a:pt x="15381" y="870"/>
                  </a:lnTo>
                  <a:lnTo>
                    <a:pt x="15381" y="725"/>
                  </a:lnTo>
                  <a:lnTo>
                    <a:pt x="15269" y="870"/>
                  </a:lnTo>
                  <a:lnTo>
                    <a:pt x="15158" y="870"/>
                  </a:lnTo>
                  <a:lnTo>
                    <a:pt x="15047" y="870"/>
                  </a:lnTo>
                  <a:lnTo>
                    <a:pt x="15047" y="725"/>
                  </a:lnTo>
                  <a:lnTo>
                    <a:pt x="14935" y="725"/>
                  </a:lnTo>
                  <a:lnTo>
                    <a:pt x="14935" y="580"/>
                  </a:lnTo>
                  <a:lnTo>
                    <a:pt x="14824" y="580"/>
                  </a:lnTo>
                  <a:lnTo>
                    <a:pt x="14712" y="435"/>
                  </a:lnTo>
                  <a:lnTo>
                    <a:pt x="14601" y="435"/>
                  </a:lnTo>
                  <a:lnTo>
                    <a:pt x="14601" y="290"/>
                  </a:lnTo>
                  <a:lnTo>
                    <a:pt x="14489" y="145"/>
                  </a:lnTo>
                  <a:lnTo>
                    <a:pt x="14378" y="145"/>
                  </a:lnTo>
                  <a:lnTo>
                    <a:pt x="14266" y="145"/>
                  </a:lnTo>
                  <a:lnTo>
                    <a:pt x="14155" y="145"/>
                  </a:lnTo>
                  <a:lnTo>
                    <a:pt x="14043" y="145"/>
                  </a:lnTo>
                  <a:lnTo>
                    <a:pt x="13932" y="145"/>
                  </a:lnTo>
                  <a:lnTo>
                    <a:pt x="13821" y="145"/>
                  </a:lnTo>
                  <a:lnTo>
                    <a:pt x="13709" y="145"/>
                  </a:lnTo>
                  <a:lnTo>
                    <a:pt x="13598" y="145"/>
                  </a:lnTo>
                  <a:lnTo>
                    <a:pt x="13598" y="0"/>
                  </a:lnTo>
                  <a:lnTo>
                    <a:pt x="13486" y="0"/>
                  </a:lnTo>
                  <a:lnTo>
                    <a:pt x="13375" y="0"/>
                  </a:lnTo>
                  <a:lnTo>
                    <a:pt x="13263" y="0"/>
                  </a:lnTo>
                  <a:lnTo>
                    <a:pt x="13152" y="0"/>
                  </a:lnTo>
                  <a:lnTo>
                    <a:pt x="13040" y="145"/>
                  </a:lnTo>
                  <a:lnTo>
                    <a:pt x="12929" y="145"/>
                  </a:lnTo>
                  <a:lnTo>
                    <a:pt x="12817" y="145"/>
                  </a:lnTo>
                  <a:lnTo>
                    <a:pt x="12706" y="145"/>
                  </a:lnTo>
                  <a:lnTo>
                    <a:pt x="12595" y="145"/>
                  </a:lnTo>
                  <a:lnTo>
                    <a:pt x="12483" y="145"/>
                  </a:lnTo>
                  <a:lnTo>
                    <a:pt x="12372" y="145"/>
                  </a:lnTo>
                  <a:lnTo>
                    <a:pt x="12372" y="0"/>
                  </a:lnTo>
                  <a:lnTo>
                    <a:pt x="12260" y="0"/>
                  </a:lnTo>
                  <a:lnTo>
                    <a:pt x="12149" y="0"/>
                  </a:lnTo>
                  <a:lnTo>
                    <a:pt x="12037" y="145"/>
                  </a:lnTo>
                  <a:lnTo>
                    <a:pt x="11926" y="145"/>
                  </a:lnTo>
                  <a:lnTo>
                    <a:pt x="11926" y="290"/>
                  </a:lnTo>
                  <a:lnTo>
                    <a:pt x="11814" y="290"/>
                  </a:lnTo>
                  <a:lnTo>
                    <a:pt x="11703" y="290"/>
                  </a:lnTo>
                  <a:lnTo>
                    <a:pt x="11703" y="435"/>
                  </a:lnTo>
                  <a:lnTo>
                    <a:pt x="11591" y="435"/>
                  </a:lnTo>
                  <a:lnTo>
                    <a:pt x="11480" y="580"/>
                  </a:lnTo>
                  <a:lnTo>
                    <a:pt x="11368" y="580"/>
                  </a:lnTo>
                  <a:lnTo>
                    <a:pt x="11368" y="725"/>
                  </a:lnTo>
                  <a:lnTo>
                    <a:pt x="11257" y="725"/>
                  </a:lnTo>
                  <a:lnTo>
                    <a:pt x="11146" y="870"/>
                  </a:lnTo>
                  <a:lnTo>
                    <a:pt x="11034" y="870"/>
                  </a:lnTo>
                  <a:lnTo>
                    <a:pt x="11034" y="1015"/>
                  </a:lnTo>
                  <a:lnTo>
                    <a:pt x="10923" y="1015"/>
                  </a:lnTo>
                  <a:lnTo>
                    <a:pt x="10811" y="1160"/>
                  </a:lnTo>
                  <a:lnTo>
                    <a:pt x="10700" y="1160"/>
                  </a:lnTo>
                  <a:lnTo>
                    <a:pt x="10700" y="1305"/>
                  </a:lnTo>
                  <a:lnTo>
                    <a:pt x="10588" y="1305"/>
                  </a:lnTo>
                  <a:lnTo>
                    <a:pt x="10477" y="1450"/>
                  </a:lnTo>
                  <a:lnTo>
                    <a:pt x="10365" y="1450"/>
                  </a:lnTo>
                  <a:lnTo>
                    <a:pt x="10365" y="1595"/>
                  </a:lnTo>
                  <a:lnTo>
                    <a:pt x="10254" y="1595"/>
                  </a:lnTo>
                  <a:lnTo>
                    <a:pt x="10142" y="1595"/>
                  </a:lnTo>
                  <a:lnTo>
                    <a:pt x="10142" y="1740"/>
                  </a:lnTo>
                  <a:lnTo>
                    <a:pt x="10031" y="1740"/>
                  </a:lnTo>
                  <a:lnTo>
                    <a:pt x="10031" y="1885"/>
                  </a:lnTo>
                  <a:lnTo>
                    <a:pt x="9920" y="1885"/>
                  </a:lnTo>
                  <a:lnTo>
                    <a:pt x="9808" y="1885"/>
                  </a:lnTo>
                  <a:lnTo>
                    <a:pt x="9808" y="2030"/>
                  </a:lnTo>
                  <a:lnTo>
                    <a:pt x="9697" y="2030"/>
                  </a:lnTo>
                  <a:lnTo>
                    <a:pt x="9697" y="2175"/>
                  </a:lnTo>
                  <a:lnTo>
                    <a:pt x="9585" y="2175"/>
                  </a:lnTo>
                  <a:lnTo>
                    <a:pt x="9474" y="2175"/>
                  </a:lnTo>
                  <a:lnTo>
                    <a:pt x="9474" y="2320"/>
                  </a:lnTo>
                  <a:lnTo>
                    <a:pt x="9362" y="2320"/>
                  </a:lnTo>
                  <a:lnTo>
                    <a:pt x="9362" y="2465"/>
                  </a:lnTo>
                  <a:lnTo>
                    <a:pt x="9251" y="2465"/>
                  </a:lnTo>
                  <a:lnTo>
                    <a:pt x="9139" y="2465"/>
                  </a:lnTo>
                  <a:lnTo>
                    <a:pt x="9139" y="2610"/>
                  </a:lnTo>
                  <a:lnTo>
                    <a:pt x="9028" y="2610"/>
                  </a:lnTo>
                  <a:lnTo>
                    <a:pt x="8916" y="2755"/>
                  </a:lnTo>
                  <a:lnTo>
                    <a:pt x="8805" y="2755"/>
                  </a:lnTo>
                  <a:lnTo>
                    <a:pt x="8805" y="2900"/>
                  </a:lnTo>
                  <a:lnTo>
                    <a:pt x="8694" y="2900"/>
                  </a:lnTo>
                  <a:lnTo>
                    <a:pt x="8582" y="3045"/>
                  </a:lnTo>
                  <a:lnTo>
                    <a:pt x="8471" y="3045"/>
                  </a:lnTo>
                  <a:lnTo>
                    <a:pt x="8471" y="3190"/>
                  </a:lnTo>
                  <a:lnTo>
                    <a:pt x="8359" y="3190"/>
                  </a:lnTo>
                  <a:lnTo>
                    <a:pt x="8248" y="3335"/>
                  </a:lnTo>
                  <a:lnTo>
                    <a:pt x="8136" y="3335"/>
                  </a:lnTo>
                  <a:lnTo>
                    <a:pt x="8136" y="3480"/>
                  </a:lnTo>
                  <a:lnTo>
                    <a:pt x="8025" y="3480"/>
                  </a:lnTo>
                  <a:lnTo>
                    <a:pt x="7913" y="3625"/>
                  </a:lnTo>
                  <a:lnTo>
                    <a:pt x="7802" y="3625"/>
                  </a:lnTo>
                  <a:lnTo>
                    <a:pt x="7802" y="3770"/>
                  </a:lnTo>
                  <a:lnTo>
                    <a:pt x="7690" y="3770"/>
                  </a:lnTo>
                  <a:lnTo>
                    <a:pt x="7690" y="3915"/>
                  </a:lnTo>
                  <a:lnTo>
                    <a:pt x="7579" y="3915"/>
                  </a:lnTo>
                  <a:lnTo>
                    <a:pt x="7468" y="4060"/>
                  </a:lnTo>
                  <a:lnTo>
                    <a:pt x="7356" y="4060"/>
                  </a:lnTo>
                  <a:lnTo>
                    <a:pt x="7356" y="4205"/>
                  </a:lnTo>
                  <a:lnTo>
                    <a:pt x="7245" y="4205"/>
                  </a:lnTo>
                  <a:lnTo>
                    <a:pt x="7245" y="4350"/>
                  </a:lnTo>
                  <a:lnTo>
                    <a:pt x="7133" y="4350"/>
                  </a:lnTo>
                  <a:lnTo>
                    <a:pt x="7022" y="4495"/>
                  </a:lnTo>
                  <a:lnTo>
                    <a:pt x="6910" y="4495"/>
                  </a:lnTo>
                  <a:lnTo>
                    <a:pt x="6910" y="4640"/>
                  </a:lnTo>
                  <a:lnTo>
                    <a:pt x="6799" y="4640"/>
                  </a:lnTo>
                  <a:lnTo>
                    <a:pt x="6799" y="4785"/>
                  </a:lnTo>
                  <a:lnTo>
                    <a:pt x="6687" y="4785"/>
                  </a:lnTo>
                  <a:lnTo>
                    <a:pt x="6576" y="4930"/>
                  </a:lnTo>
                  <a:lnTo>
                    <a:pt x="6464" y="4930"/>
                  </a:lnTo>
                  <a:lnTo>
                    <a:pt x="6464" y="5075"/>
                  </a:lnTo>
                  <a:lnTo>
                    <a:pt x="6353" y="5075"/>
                  </a:lnTo>
                  <a:lnTo>
                    <a:pt x="6353" y="5220"/>
                  </a:lnTo>
                  <a:lnTo>
                    <a:pt x="6242" y="5220"/>
                  </a:lnTo>
                  <a:lnTo>
                    <a:pt x="6130" y="5365"/>
                  </a:lnTo>
                  <a:lnTo>
                    <a:pt x="6019" y="5365"/>
                  </a:lnTo>
                  <a:lnTo>
                    <a:pt x="6019" y="5510"/>
                  </a:lnTo>
                  <a:lnTo>
                    <a:pt x="5907" y="5510"/>
                  </a:lnTo>
                  <a:lnTo>
                    <a:pt x="5907" y="5655"/>
                  </a:lnTo>
                  <a:lnTo>
                    <a:pt x="5796" y="5655"/>
                  </a:lnTo>
                  <a:lnTo>
                    <a:pt x="5684" y="5800"/>
                  </a:lnTo>
                  <a:lnTo>
                    <a:pt x="5573" y="5800"/>
                  </a:lnTo>
                  <a:lnTo>
                    <a:pt x="5461" y="5800"/>
                  </a:lnTo>
                  <a:lnTo>
                    <a:pt x="5350" y="5800"/>
                  </a:lnTo>
                  <a:lnTo>
                    <a:pt x="5238" y="5945"/>
                  </a:lnTo>
                  <a:lnTo>
                    <a:pt x="5127" y="5945"/>
                  </a:lnTo>
                  <a:lnTo>
                    <a:pt x="5016" y="5945"/>
                  </a:lnTo>
                  <a:lnTo>
                    <a:pt x="4904" y="5945"/>
                  </a:lnTo>
                  <a:lnTo>
                    <a:pt x="4904" y="6090"/>
                  </a:lnTo>
                  <a:lnTo>
                    <a:pt x="4793" y="6090"/>
                  </a:lnTo>
                  <a:lnTo>
                    <a:pt x="4681" y="6090"/>
                  </a:lnTo>
                  <a:lnTo>
                    <a:pt x="4570" y="6090"/>
                  </a:lnTo>
                  <a:lnTo>
                    <a:pt x="4458" y="6090"/>
                  </a:lnTo>
                  <a:lnTo>
                    <a:pt x="4347" y="6090"/>
                  </a:lnTo>
                  <a:lnTo>
                    <a:pt x="4347" y="6235"/>
                  </a:lnTo>
                  <a:lnTo>
                    <a:pt x="4235" y="6235"/>
                  </a:lnTo>
                  <a:lnTo>
                    <a:pt x="4124" y="6235"/>
                  </a:lnTo>
                  <a:lnTo>
                    <a:pt x="4235" y="6235"/>
                  </a:lnTo>
                  <a:lnTo>
                    <a:pt x="4235" y="6380"/>
                  </a:lnTo>
                  <a:lnTo>
                    <a:pt x="4235" y="6525"/>
                  </a:lnTo>
                  <a:lnTo>
                    <a:pt x="4235" y="6670"/>
                  </a:lnTo>
                  <a:lnTo>
                    <a:pt x="4235" y="6960"/>
                  </a:lnTo>
                  <a:lnTo>
                    <a:pt x="4235" y="7105"/>
                  </a:lnTo>
                  <a:lnTo>
                    <a:pt x="4235" y="7250"/>
                  </a:lnTo>
                  <a:lnTo>
                    <a:pt x="4235" y="7395"/>
                  </a:lnTo>
                  <a:lnTo>
                    <a:pt x="4235" y="7685"/>
                  </a:lnTo>
                  <a:lnTo>
                    <a:pt x="4235" y="7830"/>
                  </a:lnTo>
                  <a:lnTo>
                    <a:pt x="4235" y="7975"/>
                  </a:lnTo>
                  <a:lnTo>
                    <a:pt x="4235" y="8120"/>
                  </a:lnTo>
                  <a:lnTo>
                    <a:pt x="4235" y="8409"/>
                  </a:lnTo>
                  <a:lnTo>
                    <a:pt x="4235" y="8554"/>
                  </a:lnTo>
                  <a:lnTo>
                    <a:pt x="4235" y="8699"/>
                  </a:lnTo>
                  <a:lnTo>
                    <a:pt x="4235" y="8989"/>
                  </a:lnTo>
                  <a:lnTo>
                    <a:pt x="4235" y="9134"/>
                  </a:lnTo>
                  <a:lnTo>
                    <a:pt x="4235" y="9279"/>
                  </a:lnTo>
                  <a:lnTo>
                    <a:pt x="4235" y="9569"/>
                  </a:lnTo>
                  <a:lnTo>
                    <a:pt x="4235" y="9714"/>
                  </a:lnTo>
                  <a:lnTo>
                    <a:pt x="4235" y="9859"/>
                  </a:lnTo>
                  <a:lnTo>
                    <a:pt x="4235" y="10004"/>
                  </a:lnTo>
                  <a:lnTo>
                    <a:pt x="4235" y="10294"/>
                  </a:lnTo>
                  <a:lnTo>
                    <a:pt x="4235" y="10439"/>
                  </a:lnTo>
                  <a:lnTo>
                    <a:pt x="4235" y="10584"/>
                  </a:lnTo>
                  <a:lnTo>
                    <a:pt x="4124" y="10584"/>
                  </a:lnTo>
                  <a:lnTo>
                    <a:pt x="4012" y="10584"/>
                  </a:lnTo>
                  <a:lnTo>
                    <a:pt x="3901" y="10729"/>
                  </a:lnTo>
                  <a:lnTo>
                    <a:pt x="3901" y="10874"/>
                  </a:lnTo>
                  <a:lnTo>
                    <a:pt x="3789" y="10874"/>
                  </a:lnTo>
                  <a:lnTo>
                    <a:pt x="3789" y="11019"/>
                  </a:lnTo>
                  <a:lnTo>
                    <a:pt x="3678" y="11164"/>
                  </a:lnTo>
                  <a:lnTo>
                    <a:pt x="3567" y="11164"/>
                  </a:lnTo>
                  <a:lnTo>
                    <a:pt x="3567" y="11309"/>
                  </a:lnTo>
                  <a:lnTo>
                    <a:pt x="3455" y="11309"/>
                  </a:lnTo>
                  <a:lnTo>
                    <a:pt x="3455" y="11454"/>
                  </a:lnTo>
                  <a:lnTo>
                    <a:pt x="3344" y="11454"/>
                  </a:lnTo>
                  <a:lnTo>
                    <a:pt x="3232" y="11454"/>
                  </a:lnTo>
                  <a:lnTo>
                    <a:pt x="3121" y="11454"/>
                  </a:lnTo>
                  <a:lnTo>
                    <a:pt x="3009" y="11454"/>
                  </a:lnTo>
                  <a:lnTo>
                    <a:pt x="2898" y="11454"/>
                  </a:lnTo>
                  <a:lnTo>
                    <a:pt x="2786" y="11454"/>
                  </a:lnTo>
                  <a:lnTo>
                    <a:pt x="2675" y="11454"/>
                  </a:lnTo>
                  <a:lnTo>
                    <a:pt x="2563" y="11454"/>
                  </a:lnTo>
                  <a:lnTo>
                    <a:pt x="2452" y="11454"/>
                  </a:lnTo>
                  <a:lnTo>
                    <a:pt x="2341" y="11454"/>
                  </a:lnTo>
                  <a:lnTo>
                    <a:pt x="2229" y="11454"/>
                  </a:lnTo>
                  <a:lnTo>
                    <a:pt x="2118" y="11454"/>
                  </a:lnTo>
                  <a:lnTo>
                    <a:pt x="2006" y="11454"/>
                  </a:lnTo>
                  <a:lnTo>
                    <a:pt x="1783" y="11454"/>
                  </a:lnTo>
                  <a:lnTo>
                    <a:pt x="1672" y="11454"/>
                  </a:lnTo>
                  <a:lnTo>
                    <a:pt x="1560" y="11454"/>
                  </a:lnTo>
                  <a:lnTo>
                    <a:pt x="1449" y="11454"/>
                  </a:lnTo>
                  <a:lnTo>
                    <a:pt x="1337" y="11454"/>
                  </a:lnTo>
                  <a:lnTo>
                    <a:pt x="1226" y="11454"/>
                  </a:lnTo>
                  <a:lnTo>
                    <a:pt x="1226" y="11599"/>
                  </a:lnTo>
                  <a:lnTo>
                    <a:pt x="1115" y="11599"/>
                  </a:lnTo>
                  <a:lnTo>
                    <a:pt x="1115" y="11744"/>
                  </a:lnTo>
                  <a:lnTo>
                    <a:pt x="1003" y="11744"/>
                  </a:lnTo>
                  <a:lnTo>
                    <a:pt x="892" y="11889"/>
                  </a:lnTo>
                  <a:lnTo>
                    <a:pt x="780" y="11889"/>
                  </a:lnTo>
                  <a:lnTo>
                    <a:pt x="780" y="12034"/>
                  </a:lnTo>
                  <a:lnTo>
                    <a:pt x="669" y="12034"/>
                  </a:lnTo>
                  <a:lnTo>
                    <a:pt x="557" y="12034"/>
                  </a:lnTo>
                  <a:lnTo>
                    <a:pt x="446" y="12034"/>
                  </a:lnTo>
                  <a:lnTo>
                    <a:pt x="334" y="12034"/>
                  </a:lnTo>
                  <a:lnTo>
                    <a:pt x="223" y="12034"/>
                  </a:lnTo>
                  <a:lnTo>
                    <a:pt x="111" y="12034"/>
                  </a:lnTo>
                  <a:lnTo>
                    <a:pt x="111" y="12179"/>
                  </a:lnTo>
                  <a:lnTo>
                    <a:pt x="111" y="12324"/>
                  </a:lnTo>
                  <a:lnTo>
                    <a:pt x="0" y="12469"/>
                  </a:lnTo>
                  <a:lnTo>
                    <a:pt x="0" y="12614"/>
                  </a:lnTo>
                  <a:lnTo>
                    <a:pt x="0" y="12759"/>
                  </a:lnTo>
                  <a:lnTo>
                    <a:pt x="111" y="12759"/>
                  </a:lnTo>
                  <a:lnTo>
                    <a:pt x="223" y="12904"/>
                  </a:lnTo>
                  <a:lnTo>
                    <a:pt x="223" y="13049"/>
                  </a:lnTo>
                  <a:lnTo>
                    <a:pt x="223" y="13194"/>
                  </a:lnTo>
                  <a:lnTo>
                    <a:pt x="223" y="13339"/>
                  </a:lnTo>
                  <a:lnTo>
                    <a:pt x="334" y="13339"/>
                  </a:lnTo>
                  <a:lnTo>
                    <a:pt x="334" y="13484"/>
                  </a:lnTo>
                  <a:lnTo>
                    <a:pt x="446" y="13484"/>
                  </a:lnTo>
                  <a:lnTo>
                    <a:pt x="446" y="13629"/>
                  </a:lnTo>
                  <a:lnTo>
                    <a:pt x="557" y="13629"/>
                  </a:lnTo>
                  <a:lnTo>
                    <a:pt x="557" y="13774"/>
                  </a:lnTo>
                  <a:lnTo>
                    <a:pt x="669" y="13774"/>
                  </a:lnTo>
                  <a:lnTo>
                    <a:pt x="669" y="13919"/>
                  </a:lnTo>
                  <a:lnTo>
                    <a:pt x="780" y="13919"/>
                  </a:lnTo>
                  <a:lnTo>
                    <a:pt x="780" y="14064"/>
                  </a:lnTo>
                  <a:lnTo>
                    <a:pt x="892" y="14064"/>
                  </a:lnTo>
                  <a:lnTo>
                    <a:pt x="892" y="14209"/>
                  </a:lnTo>
                  <a:lnTo>
                    <a:pt x="1003" y="14354"/>
                  </a:lnTo>
                  <a:lnTo>
                    <a:pt x="1003" y="14499"/>
                  </a:lnTo>
                  <a:lnTo>
                    <a:pt x="1003" y="14644"/>
                  </a:lnTo>
                  <a:lnTo>
                    <a:pt x="1115" y="14789"/>
                  </a:lnTo>
                  <a:lnTo>
                    <a:pt x="1226" y="14934"/>
                  </a:lnTo>
                  <a:lnTo>
                    <a:pt x="1337" y="15079"/>
                  </a:lnTo>
                  <a:lnTo>
                    <a:pt x="1449" y="15079"/>
                  </a:lnTo>
                  <a:lnTo>
                    <a:pt x="1449" y="15224"/>
                  </a:lnTo>
                  <a:lnTo>
                    <a:pt x="1560" y="15224"/>
                  </a:lnTo>
                  <a:lnTo>
                    <a:pt x="1672" y="15224"/>
                  </a:lnTo>
                  <a:lnTo>
                    <a:pt x="1783" y="15224"/>
                  </a:lnTo>
                  <a:lnTo>
                    <a:pt x="1895" y="15224"/>
                  </a:lnTo>
                  <a:lnTo>
                    <a:pt x="1895" y="15079"/>
                  </a:lnTo>
                  <a:lnTo>
                    <a:pt x="2006" y="15079"/>
                  </a:lnTo>
                  <a:lnTo>
                    <a:pt x="2118" y="15079"/>
                  </a:lnTo>
                  <a:lnTo>
                    <a:pt x="2118" y="15224"/>
                  </a:lnTo>
                  <a:lnTo>
                    <a:pt x="2229" y="15224"/>
                  </a:lnTo>
                  <a:lnTo>
                    <a:pt x="2229" y="15369"/>
                  </a:lnTo>
                  <a:lnTo>
                    <a:pt x="2229" y="15514"/>
                  </a:lnTo>
                  <a:lnTo>
                    <a:pt x="2118" y="15514"/>
                  </a:lnTo>
                  <a:lnTo>
                    <a:pt x="2006" y="15514"/>
                  </a:lnTo>
                  <a:lnTo>
                    <a:pt x="2006" y="15659"/>
                  </a:lnTo>
                  <a:lnTo>
                    <a:pt x="2118" y="15659"/>
                  </a:lnTo>
                  <a:lnTo>
                    <a:pt x="2118" y="15804"/>
                  </a:lnTo>
                  <a:lnTo>
                    <a:pt x="2229" y="15949"/>
                  </a:lnTo>
                  <a:lnTo>
                    <a:pt x="2341" y="16094"/>
                  </a:lnTo>
                  <a:lnTo>
                    <a:pt x="2452" y="16094"/>
                  </a:lnTo>
                  <a:lnTo>
                    <a:pt x="2563" y="16094"/>
                  </a:lnTo>
                  <a:lnTo>
                    <a:pt x="2563" y="15949"/>
                  </a:lnTo>
                  <a:lnTo>
                    <a:pt x="2452" y="15949"/>
                  </a:lnTo>
                  <a:lnTo>
                    <a:pt x="2452" y="15804"/>
                  </a:lnTo>
                  <a:lnTo>
                    <a:pt x="2341" y="15804"/>
                  </a:lnTo>
                  <a:lnTo>
                    <a:pt x="2341" y="15659"/>
                  </a:lnTo>
                  <a:lnTo>
                    <a:pt x="2452" y="15659"/>
                  </a:lnTo>
                  <a:lnTo>
                    <a:pt x="2563" y="15659"/>
                  </a:lnTo>
                  <a:lnTo>
                    <a:pt x="2675" y="15659"/>
                  </a:lnTo>
                  <a:lnTo>
                    <a:pt x="2786" y="15659"/>
                  </a:lnTo>
                  <a:lnTo>
                    <a:pt x="2786" y="15514"/>
                  </a:lnTo>
                  <a:lnTo>
                    <a:pt x="2898" y="15514"/>
                  </a:lnTo>
                  <a:lnTo>
                    <a:pt x="2898" y="15659"/>
                  </a:lnTo>
                  <a:lnTo>
                    <a:pt x="3009" y="15659"/>
                  </a:lnTo>
                  <a:lnTo>
                    <a:pt x="3009" y="15804"/>
                  </a:lnTo>
                  <a:lnTo>
                    <a:pt x="3121" y="15804"/>
                  </a:lnTo>
                  <a:lnTo>
                    <a:pt x="3121" y="15949"/>
                  </a:lnTo>
                  <a:lnTo>
                    <a:pt x="3232" y="15949"/>
                  </a:lnTo>
                  <a:lnTo>
                    <a:pt x="3232" y="16094"/>
                  </a:lnTo>
                  <a:lnTo>
                    <a:pt x="3344" y="16094"/>
                  </a:lnTo>
                  <a:lnTo>
                    <a:pt x="3344" y="16239"/>
                  </a:lnTo>
                  <a:lnTo>
                    <a:pt x="3455" y="16239"/>
                  </a:lnTo>
                  <a:lnTo>
                    <a:pt x="3567" y="16239"/>
                  </a:lnTo>
                  <a:lnTo>
                    <a:pt x="3567" y="16384"/>
                  </a:lnTo>
                  <a:lnTo>
                    <a:pt x="3678" y="16384"/>
                  </a:lnTo>
                  <a:lnTo>
                    <a:pt x="3678" y="16239"/>
                  </a:lnTo>
                  <a:lnTo>
                    <a:pt x="3678" y="16094"/>
                  </a:lnTo>
                  <a:lnTo>
                    <a:pt x="3567" y="16094"/>
                  </a:lnTo>
                  <a:lnTo>
                    <a:pt x="3567" y="15949"/>
                  </a:lnTo>
                  <a:lnTo>
                    <a:pt x="3567" y="15804"/>
                  </a:lnTo>
                  <a:lnTo>
                    <a:pt x="3567" y="15659"/>
                  </a:lnTo>
                  <a:lnTo>
                    <a:pt x="3567" y="15514"/>
                  </a:lnTo>
                  <a:lnTo>
                    <a:pt x="3567" y="15369"/>
                  </a:lnTo>
                  <a:lnTo>
                    <a:pt x="3678" y="15369"/>
                  </a:lnTo>
                  <a:lnTo>
                    <a:pt x="3789" y="15224"/>
                  </a:lnTo>
                  <a:lnTo>
                    <a:pt x="3901" y="15079"/>
                  </a:lnTo>
                  <a:lnTo>
                    <a:pt x="4012" y="14934"/>
                  </a:lnTo>
                  <a:lnTo>
                    <a:pt x="4012" y="14789"/>
                  </a:lnTo>
                  <a:lnTo>
                    <a:pt x="4124" y="14789"/>
                  </a:lnTo>
                  <a:lnTo>
                    <a:pt x="4124" y="14644"/>
                  </a:lnTo>
                  <a:lnTo>
                    <a:pt x="4124" y="14499"/>
                  </a:lnTo>
                  <a:lnTo>
                    <a:pt x="4124" y="14354"/>
                  </a:lnTo>
                  <a:lnTo>
                    <a:pt x="4124" y="14209"/>
                  </a:lnTo>
                  <a:lnTo>
                    <a:pt x="4235" y="14064"/>
                  </a:lnTo>
                  <a:lnTo>
                    <a:pt x="4347" y="14064"/>
                  </a:lnTo>
                  <a:lnTo>
                    <a:pt x="4347" y="13919"/>
                  </a:lnTo>
                  <a:lnTo>
                    <a:pt x="4458" y="13919"/>
                  </a:lnTo>
                  <a:lnTo>
                    <a:pt x="4458" y="13774"/>
                  </a:lnTo>
                  <a:lnTo>
                    <a:pt x="4570" y="13774"/>
                  </a:lnTo>
                  <a:lnTo>
                    <a:pt x="4681" y="13774"/>
                  </a:lnTo>
                  <a:lnTo>
                    <a:pt x="4793" y="13629"/>
                  </a:lnTo>
                  <a:lnTo>
                    <a:pt x="4904" y="13629"/>
                  </a:lnTo>
                  <a:lnTo>
                    <a:pt x="5016" y="13629"/>
                  </a:lnTo>
                  <a:lnTo>
                    <a:pt x="5127" y="13629"/>
                  </a:lnTo>
                  <a:lnTo>
                    <a:pt x="5238" y="13629"/>
                  </a:lnTo>
                  <a:lnTo>
                    <a:pt x="5350" y="13629"/>
                  </a:lnTo>
                  <a:lnTo>
                    <a:pt x="5461" y="13629"/>
                  </a:lnTo>
                  <a:lnTo>
                    <a:pt x="5573" y="13629"/>
                  </a:lnTo>
                  <a:lnTo>
                    <a:pt x="5684" y="13629"/>
                  </a:lnTo>
                  <a:lnTo>
                    <a:pt x="5796" y="13629"/>
                  </a:lnTo>
                  <a:lnTo>
                    <a:pt x="5907" y="13629"/>
                  </a:lnTo>
                  <a:lnTo>
                    <a:pt x="5907" y="13774"/>
                  </a:lnTo>
                  <a:lnTo>
                    <a:pt x="6019" y="13774"/>
                  </a:lnTo>
                  <a:lnTo>
                    <a:pt x="6130" y="13919"/>
                  </a:lnTo>
                  <a:lnTo>
                    <a:pt x="6242" y="13919"/>
                  </a:lnTo>
                  <a:lnTo>
                    <a:pt x="6353" y="13919"/>
                  </a:lnTo>
                  <a:lnTo>
                    <a:pt x="6353" y="14064"/>
                  </a:lnTo>
                  <a:lnTo>
                    <a:pt x="6464" y="14064"/>
                  </a:lnTo>
                  <a:lnTo>
                    <a:pt x="6464" y="14209"/>
                  </a:lnTo>
                  <a:lnTo>
                    <a:pt x="6576" y="14209"/>
                  </a:lnTo>
                  <a:lnTo>
                    <a:pt x="6687" y="14354"/>
                  </a:lnTo>
                  <a:lnTo>
                    <a:pt x="6799" y="14499"/>
                  </a:lnTo>
                  <a:lnTo>
                    <a:pt x="6910" y="14499"/>
                  </a:lnTo>
                  <a:lnTo>
                    <a:pt x="6910" y="14644"/>
                  </a:lnTo>
                  <a:lnTo>
                    <a:pt x="7022" y="14644"/>
                  </a:lnTo>
                  <a:lnTo>
                    <a:pt x="7022" y="14789"/>
                  </a:lnTo>
                  <a:lnTo>
                    <a:pt x="7133" y="14789"/>
                  </a:lnTo>
                  <a:lnTo>
                    <a:pt x="7245" y="14789"/>
                  </a:lnTo>
                  <a:lnTo>
                    <a:pt x="7245" y="14644"/>
                  </a:lnTo>
                  <a:lnTo>
                    <a:pt x="7356" y="14499"/>
                  </a:lnTo>
                  <a:lnTo>
                    <a:pt x="7468" y="14499"/>
                  </a:lnTo>
                  <a:lnTo>
                    <a:pt x="7579" y="14354"/>
                  </a:lnTo>
                  <a:lnTo>
                    <a:pt x="7690" y="14354"/>
                  </a:lnTo>
                  <a:lnTo>
                    <a:pt x="7802" y="14209"/>
                  </a:lnTo>
                  <a:lnTo>
                    <a:pt x="7913" y="14209"/>
                  </a:lnTo>
                  <a:lnTo>
                    <a:pt x="8025" y="14209"/>
                  </a:lnTo>
                  <a:lnTo>
                    <a:pt x="8136" y="14209"/>
                  </a:lnTo>
                  <a:lnTo>
                    <a:pt x="8136" y="14354"/>
                  </a:lnTo>
                  <a:lnTo>
                    <a:pt x="8248" y="14354"/>
                  </a:lnTo>
                  <a:lnTo>
                    <a:pt x="8359" y="14354"/>
                  </a:lnTo>
                  <a:lnTo>
                    <a:pt x="8359" y="14499"/>
                  </a:lnTo>
                  <a:lnTo>
                    <a:pt x="8471" y="14499"/>
                  </a:lnTo>
                  <a:lnTo>
                    <a:pt x="8582" y="14644"/>
                  </a:lnTo>
                  <a:lnTo>
                    <a:pt x="8694" y="14644"/>
                  </a:lnTo>
                  <a:lnTo>
                    <a:pt x="8805" y="14789"/>
                  </a:lnTo>
                  <a:lnTo>
                    <a:pt x="8916" y="14789"/>
                  </a:lnTo>
                  <a:lnTo>
                    <a:pt x="8916" y="14934"/>
                  </a:lnTo>
                  <a:lnTo>
                    <a:pt x="9139" y="14934"/>
                  </a:lnTo>
                  <a:lnTo>
                    <a:pt x="9251" y="14934"/>
                  </a:lnTo>
                  <a:lnTo>
                    <a:pt x="9362" y="14934"/>
                  </a:lnTo>
                  <a:lnTo>
                    <a:pt x="9474" y="14934"/>
                  </a:lnTo>
                  <a:lnTo>
                    <a:pt x="9585" y="14934"/>
                  </a:lnTo>
                  <a:lnTo>
                    <a:pt x="9697" y="14934"/>
                  </a:lnTo>
                  <a:lnTo>
                    <a:pt x="9808" y="14934"/>
                  </a:lnTo>
                  <a:lnTo>
                    <a:pt x="9808" y="14789"/>
                  </a:lnTo>
                  <a:lnTo>
                    <a:pt x="9920" y="14789"/>
                  </a:lnTo>
                  <a:lnTo>
                    <a:pt x="10031" y="14789"/>
                  </a:lnTo>
                  <a:lnTo>
                    <a:pt x="10031" y="14644"/>
                  </a:lnTo>
                  <a:lnTo>
                    <a:pt x="10142" y="14644"/>
                  </a:lnTo>
                  <a:lnTo>
                    <a:pt x="10142" y="14499"/>
                  </a:lnTo>
                  <a:lnTo>
                    <a:pt x="10254" y="14499"/>
                  </a:lnTo>
                  <a:lnTo>
                    <a:pt x="10365" y="14499"/>
                  </a:lnTo>
                  <a:lnTo>
                    <a:pt x="10365" y="14354"/>
                  </a:lnTo>
                  <a:lnTo>
                    <a:pt x="10477" y="14354"/>
                  </a:lnTo>
                  <a:lnTo>
                    <a:pt x="10477" y="14209"/>
                  </a:lnTo>
                  <a:lnTo>
                    <a:pt x="10588" y="14209"/>
                  </a:lnTo>
                  <a:lnTo>
                    <a:pt x="10700" y="14209"/>
                  </a:lnTo>
                  <a:lnTo>
                    <a:pt x="10811" y="14209"/>
                  </a:lnTo>
                  <a:lnTo>
                    <a:pt x="10923" y="14209"/>
                  </a:lnTo>
                  <a:lnTo>
                    <a:pt x="11034" y="14209"/>
                  </a:lnTo>
                  <a:lnTo>
                    <a:pt x="11146" y="14209"/>
                  </a:lnTo>
                  <a:lnTo>
                    <a:pt x="11257" y="14209"/>
                  </a:lnTo>
                  <a:lnTo>
                    <a:pt x="11257" y="14354"/>
                  </a:lnTo>
                  <a:lnTo>
                    <a:pt x="11368" y="14354"/>
                  </a:lnTo>
                  <a:lnTo>
                    <a:pt x="11368" y="14209"/>
                  </a:lnTo>
                  <a:lnTo>
                    <a:pt x="11480" y="14209"/>
                  </a:lnTo>
                  <a:lnTo>
                    <a:pt x="11591" y="14209"/>
                  </a:lnTo>
                  <a:lnTo>
                    <a:pt x="11814" y="14209"/>
                  </a:lnTo>
                  <a:lnTo>
                    <a:pt x="11926" y="14209"/>
                  </a:lnTo>
                  <a:lnTo>
                    <a:pt x="12037" y="14209"/>
                  </a:lnTo>
                  <a:lnTo>
                    <a:pt x="12149" y="14209"/>
                  </a:lnTo>
                  <a:lnTo>
                    <a:pt x="12149" y="14354"/>
                  </a:lnTo>
                  <a:lnTo>
                    <a:pt x="12260" y="14354"/>
                  </a:lnTo>
                  <a:lnTo>
                    <a:pt x="12372" y="14354"/>
                  </a:lnTo>
                  <a:lnTo>
                    <a:pt x="12372" y="14499"/>
                  </a:lnTo>
                  <a:lnTo>
                    <a:pt x="12483" y="14499"/>
                  </a:lnTo>
                  <a:lnTo>
                    <a:pt x="12595" y="14499"/>
                  </a:lnTo>
                  <a:lnTo>
                    <a:pt x="12706" y="14354"/>
                  </a:lnTo>
                  <a:lnTo>
                    <a:pt x="12817" y="14354"/>
                  </a:lnTo>
                  <a:lnTo>
                    <a:pt x="12817" y="14209"/>
                  </a:lnTo>
                  <a:lnTo>
                    <a:pt x="12929" y="14209"/>
                  </a:lnTo>
                  <a:lnTo>
                    <a:pt x="12929" y="14064"/>
                  </a:lnTo>
                  <a:lnTo>
                    <a:pt x="13040" y="14064"/>
                  </a:lnTo>
                  <a:lnTo>
                    <a:pt x="13040" y="13919"/>
                  </a:lnTo>
                  <a:lnTo>
                    <a:pt x="13152" y="13919"/>
                  </a:lnTo>
                  <a:lnTo>
                    <a:pt x="13263" y="13919"/>
                  </a:lnTo>
                  <a:lnTo>
                    <a:pt x="13375" y="13919"/>
                  </a:lnTo>
                  <a:lnTo>
                    <a:pt x="13375" y="13774"/>
                  </a:lnTo>
                  <a:lnTo>
                    <a:pt x="13486" y="13629"/>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3" name="Rwanda" descr="White marble"/>
            <p:cNvSpPr>
              <a:spLocks noChangeAspect="1"/>
            </p:cNvSpPr>
            <p:nvPr/>
          </p:nvSpPr>
          <p:spPr bwMode="auto">
            <a:xfrm>
              <a:off x="2636" y="2551"/>
              <a:ext cx="103" cy="67"/>
            </a:xfrm>
            <a:custGeom>
              <a:avLst/>
              <a:gdLst/>
              <a:ahLst/>
              <a:cxnLst>
                <a:cxn ang="0">
                  <a:pos x="910" y="14336"/>
                </a:cxn>
                <a:cxn ang="0">
                  <a:pos x="0" y="13312"/>
                </a:cxn>
                <a:cxn ang="0">
                  <a:pos x="910" y="12288"/>
                </a:cxn>
                <a:cxn ang="0">
                  <a:pos x="1820" y="11264"/>
                </a:cxn>
                <a:cxn ang="0">
                  <a:pos x="1820" y="9216"/>
                </a:cxn>
                <a:cxn ang="0">
                  <a:pos x="2731" y="7168"/>
                </a:cxn>
                <a:cxn ang="0">
                  <a:pos x="3641" y="5120"/>
                </a:cxn>
                <a:cxn ang="0">
                  <a:pos x="4551" y="4096"/>
                </a:cxn>
                <a:cxn ang="0">
                  <a:pos x="5461" y="3072"/>
                </a:cxn>
                <a:cxn ang="0">
                  <a:pos x="6372" y="3072"/>
                </a:cxn>
                <a:cxn ang="0">
                  <a:pos x="8192" y="3072"/>
                </a:cxn>
                <a:cxn ang="0">
                  <a:pos x="10012" y="2048"/>
                </a:cxn>
                <a:cxn ang="0">
                  <a:pos x="10923" y="1024"/>
                </a:cxn>
                <a:cxn ang="0">
                  <a:pos x="12743" y="0"/>
                </a:cxn>
                <a:cxn ang="0">
                  <a:pos x="13653" y="1024"/>
                </a:cxn>
                <a:cxn ang="0">
                  <a:pos x="14564" y="3072"/>
                </a:cxn>
                <a:cxn ang="0">
                  <a:pos x="15474" y="5120"/>
                </a:cxn>
                <a:cxn ang="0">
                  <a:pos x="15474" y="7168"/>
                </a:cxn>
                <a:cxn ang="0">
                  <a:pos x="16384" y="8192"/>
                </a:cxn>
                <a:cxn ang="0">
                  <a:pos x="15474" y="10240"/>
                </a:cxn>
                <a:cxn ang="0">
                  <a:pos x="14564" y="11264"/>
                </a:cxn>
                <a:cxn ang="0">
                  <a:pos x="13653" y="13312"/>
                </a:cxn>
                <a:cxn ang="0">
                  <a:pos x="12743" y="12288"/>
                </a:cxn>
                <a:cxn ang="0">
                  <a:pos x="10923" y="12288"/>
                </a:cxn>
                <a:cxn ang="0">
                  <a:pos x="9102" y="12288"/>
                </a:cxn>
                <a:cxn ang="0">
                  <a:pos x="8192" y="14336"/>
                </a:cxn>
                <a:cxn ang="0">
                  <a:pos x="7282" y="15360"/>
                </a:cxn>
                <a:cxn ang="0">
                  <a:pos x="6372" y="16384"/>
                </a:cxn>
                <a:cxn ang="0">
                  <a:pos x="4551" y="16384"/>
                </a:cxn>
                <a:cxn ang="0">
                  <a:pos x="3641" y="14336"/>
                </a:cxn>
                <a:cxn ang="0">
                  <a:pos x="2731" y="13312"/>
                </a:cxn>
                <a:cxn ang="0">
                  <a:pos x="1820" y="14336"/>
                </a:cxn>
                <a:cxn ang="0">
                  <a:pos x="1820" y="16384"/>
                </a:cxn>
              </a:cxnLst>
              <a:rect l="0" t="0" r="r" b="b"/>
              <a:pathLst>
                <a:path w="16384" h="16384">
                  <a:moveTo>
                    <a:pt x="910" y="15360"/>
                  </a:moveTo>
                  <a:lnTo>
                    <a:pt x="910" y="14336"/>
                  </a:lnTo>
                  <a:lnTo>
                    <a:pt x="0" y="14336"/>
                  </a:lnTo>
                  <a:lnTo>
                    <a:pt x="0" y="13312"/>
                  </a:lnTo>
                  <a:lnTo>
                    <a:pt x="0" y="12288"/>
                  </a:lnTo>
                  <a:lnTo>
                    <a:pt x="910" y="12288"/>
                  </a:lnTo>
                  <a:lnTo>
                    <a:pt x="910" y="11264"/>
                  </a:lnTo>
                  <a:lnTo>
                    <a:pt x="1820" y="11264"/>
                  </a:lnTo>
                  <a:lnTo>
                    <a:pt x="1820" y="10240"/>
                  </a:lnTo>
                  <a:lnTo>
                    <a:pt x="1820" y="9216"/>
                  </a:lnTo>
                  <a:lnTo>
                    <a:pt x="2731" y="8192"/>
                  </a:lnTo>
                  <a:lnTo>
                    <a:pt x="2731" y="7168"/>
                  </a:lnTo>
                  <a:lnTo>
                    <a:pt x="3641" y="6144"/>
                  </a:lnTo>
                  <a:lnTo>
                    <a:pt x="3641" y="5120"/>
                  </a:lnTo>
                  <a:lnTo>
                    <a:pt x="4551" y="5120"/>
                  </a:lnTo>
                  <a:lnTo>
                    <a:pt x="4551" y="4096"/>
                  </a:lnTo>
                  <a:lnTo>
                    <a:pt x="5461" y="4096"/>
                  </a:lnTo>
                  <a:lnTo>
                    <a:pt x="5461" y="3072"/>
                  </a:lnTo>
                  <a:lnTo>
                    <a:pt x="6372" y="2048"/>
                  </a:lnTo>
                  <a:lnTo>
                    <a:pt x="6372" y="3072"/>
                  </a:lnTo>
                  <a:lnTo>
                    <a:pt x="7282" y="3072"/>
                  </a:lnTo>
                  <a:lnTo>
                    <a:pt x="8192" y="3072"/>
                  </a:lnTo>
                  <a:lnTo>
                    <a:pt x="9102" y="3072"/>
                  </a:lnTo>
                  <a:lnTo>
                    <a:pt x="10012" y="2048"/>
                  </a:lnTo>
                  <a:lnTo>
                    <a:pt x="10012" y="1024"/>
                  </a:lnTo>
                  <a:lnTo>
                    <a:pt x="10923" y="1024"/>
                  </a:lnTo>
                  <a:lnTo>
                    <a:pt x="11833" y="0"/>
                  </a:lnTo>
                  <a:lnTo>
                    <a:pt x="12743" y="0"/>
                  </a:lnTo>
                  <a:lnTo>
                    <a:pt x="12743" y="1024"/>
                  </a:lnTo>
                  <a:lnTo>
                    <a:pt x="13653" y="1024"/>
                  </a:lnTo>
                  <a:lnTo>
                    <a:pt x="13653" y="2048"/>
                  </a:lnTo>
                  <a:lnTo>
                    <a:pt x="14564" y="3072"/>
                  </a:lnTo>
                  <a:lnTo>
                    <a:pt x="14564" y="4096"/>
                  </a:lnTo>
                  <a:lnTo>
                    <a:pt x="15474" y="5120"/>
                  </a:lnTo>
                  <a:lnTo>
                    <a:pt x="15474" y="6144"/>
                  </a:lnTo>
                  <a:lnTo>
                    <a:pt x="15474" y="7168"/>
                  </a:lnTo>
                  <a:lnTo>
                    <a:pt x="16384" y="7168"/>
                  </a:lnTo>
                  <a:lnTo>
                    <a:pt x="16384" y="8192"/>
                  </a:lnTo>
                  <a:lnTo>
                    <a:pt x="16384" y="9216"/>
                  </a:lnTo>
                  <a:lnTo>
                    <a:pt x="15474" y="10240"/>
                  </a:lnTo>
                  <a:lnTo>
                    <a:pt x="15474" y="11264"/>
                  </a:lnTo>
                  <a:lnTo>
                    <a:pt x="14564" y="11264"/>
                  </a:lnTo>
                  <a:lnTo>
                    <a:pt x="14564" y="12288"/>
                  </a:lnTo>
                  <a:lnTo>
                    <a:pt x="13653" y="13312"/>
                  </a:lnTo>
                  <a:lnTo>
                    <a:pt x="13653" y="12288"/>
                  </a:lnTo>
                  <a:lnTo>
                    <a:pt x="12743" y="12288"/>
                  </a:lnTo>
                  <a:lnTo>
                    <a:pt x="11833" y="12288"/>
                  </a:lnTo>
                  <a:lnTo>
                    <a:pt x="10923" y="12288"/>
                  </a:lnTo>
                  <a:lnTo>
                    <a:pt x="10012" y="12288"/>
                  </a:lnTo>
                  <a:lnTo>
                    <a:pt x="9102" y="12288"/>
                  </a:lnTo>
                  <a:lnTo>
                    <a:pt x="8192" y="13312"/>
                  </a:lnTo>
                  <a:lnTo>
                    <a:pt x="8192" y="14336"/>
                  </a:lnTo>
                  <a:lnTo>
                    <a:pt x="8192" y="15360"/>
                  </a:lnTo>
                  <a:lnTo>
                    <a:pt x="7282" y="15360"/>
                  </a:lnTo>
                  <a:lnTo>
                    <a:pt x="7282" y="16384"/>
                  </a:lnTo>
                  <a:lnTo>
                    <a:pt x="6372" y="16384"/>
                  </a:lnTo>
                  <a:lnTo>
                    <a:pt x="5461" y="16384"/>
                  </a:lnTo>
                  <a:lnTo>
                    <a:pt x="4551" y="16384"/>
                  </a:lnTo>
                  <a:lnTo>
                    <a:pt x="3641" y="15360"/>
                  </a:lnTo>
                  <a:lnTo>
                    <a:pt x="3641" y="14336"/>
                  </a:lnTo>
                  <a:lnTo>
                    <a:pt x="2731" y="14336"/>
                  </a:lnTo>
                  <a:lnTo>
                    <a:pt x="2731" y="13312"/>
                  </a:lnTo>
                  <a:lnTo>
                    <a:pt x="1820" y="13312"/>
                  </a:lnTo>
                  <a:lnTo>
                    <a:pt x="1820" y="14336"/>
                  </a:lnTo>
                  <a:lnTo>
                    <a:pt x="1820" y="15360"/>
                  </a:lnTo>
                  <a:lnTo>
                    <a:pt x="1820" y="16384"/>
                  </a:lnTo>
                  <a:lnTo>
                    <a:pt x="910" y="1536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4" name="Drawing 627" descr="White marble"/>
            <p:cNvSpPr>
              <a:spLocks noChangeAspect="1"/>
            </p:cNvSpPr>
            <p:nvPr/>
          </p:nvSpPr>
          <p:spPr bwMode="auto">
            <a:xfrm>
              <a:off x="3308" y="1870"/>
              <a:ext cx="9" cy="9"/>
            </a:xfrm>
            <a:custGeom>
              <a:avLst/>
              <a:gdLst/>
              <a:ahLst/>
              <a:cxnLst>
                <a:cxn ang="0">
                  <a:pos x="8192" y="16384"/>
                </a:cxn>
                <a:cxn ang="0">
                  <a:pos x="16384" y="16384"/>
                </a:cxn>
                <a:cxn ang="0">
                  <a:pos x="8192" y="8192"/>
                </a:cxn>
                <a:cxn ang="0">
                  <a:pos x="0" y="8192"/>
                </a:cxn>
                <a:cxn ang="0">
                  <a:pos x="0" y="0"/>
                </a:cxn>
                <a:cxn ang="0">
                  <a:pos x="0" y="8192"/>
                </a:cxn>
                <a:cxn ang="0">
                  <a:pos x="8192" y="8192"/>
                </a:cxn>
                <a:cxn ang="0">
                  <a:pos x="8192" y="16384"/>
                </a:cxn>
              </a:cxnLst>
              <a:rect l="0" t="0" r="r" b="b"/>
              <a:pathLst>
                <a:path w="16384" h="16384">
                  <a:moveTo>
                    <a:pt x="8192" y="16384"/>
                  </a:moveTo>
                  <a:lnTo>
                    <a:pt x="16384" y="16384"/>
                  </a:lnTo>
                  <a:lnTo>
                    <a:pt x="8192" y="8192"/>
                  </a:lnTo>
                  <a:lnTo>
                    <a:pt x="0" y="8192"/>
                  </a:lnTo>
                  <a:lnTo>
                    <a:pt x="0" y="0"/>
                  </a:lnTo>
                  <a:lnTo>
                    <a:pt x="0" y="8192"/>
                  </a:lnTo>
                  <a:lnTo>
                    <a:pt x="8192" y="8192"/>
                  </a:lnTo>
                  <a:lnTo>
                    <a:pt x="8192"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5" name="Drawing 628" descr="White marble"/>
            <p:cNvSpPr>
              <a:spLocks noChangeAspect="1"/>
            </p:cNvSpPr>
            <p:nvPr/>
          </p:nvSpPr>
          <p:spPr bwMode="auto">
            <a:xfrm>
              <a:off x="3308" y="1866"/>
              <a:ext cx="4" cy="7"/>
            </a:xfrm>
            <a:custGeom>
              <a:avLst/>
              <a:gdLst/>
              <a:ahLst/>
              <a:cxnLst>
                <a:cxn ang="0">
                  <a:pos x="0" y="0"/>
                </a:cxn>
                <a:cxn ang="0">
                  <a:pos x="0" y="8192"/>
                </a:cxn>
                <a:cxn ang="0">
                  <a:pos x="16384" y="8192"/>
                </a:cxn>
                <a:cxn ang="0">
                  <a:pos x="16384" y="16384"/>
                </a:cxn>
                <a:cxn ang="0">
                  <a:pos x="16384" y="8192"/>
                </a:cxn>
                <a:cxn ang="0">
                  <a:pos x="16384" y="0"/>
                </a:cxn>
                <a:cxn ang="0">
                  <a:pos x="0" y="0"/>
                </a:cxn>
              </a:cxnLst>
              <a:rect l="0" t="0" r="r" b="b"/>
              <a:pathLst>
                <a:path w="16384" h="16384">
                  <a:moveTo>
                    <a:pt x="0" y="0"/>
                  </a:moveTo>
                  <a:lnTo>
                    <a:pt x="0" y="8192"/>
                  </a:lnTo>
                  <a:lnTo>
                    <a:pt x="16384" y="8192"/>
                  </a:lnTo>
                  <a:lnTo>
                    <a:pt x="16384" y="16384"/>
                  </a:lnTo>
                  <a:lnTo>
                    <a:pt x="16384" y="8192"/>
                  </a:lnTo>
                  <a:lnTo>
                    <a:pt x="16384" y="0"/>
                  </a:lnTo>
                  <a:lnTo>
                    <a:pt x="0" y="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6" name="Drawing 629" descr="White marble"/>
            <p:cNvSpPr>
              <a:spLocks noChangeAspect="1"/>
            </p:cNvSpPr>
            <p:nvPr/>
          </p:nvSpPr>
          <p:spPr bwMode="auto">
            <a:xfrm>
              <a:off x="3317" y="1873"/>
              <a:ext cx="10" cy="6"/>
            </a:xfrm>
            <a:custGeom>
              <a:avLst/>
              <a:gdLst/>
              <a:ahLst/>
              <a:cxnLst>
                <a:cxn ang="0">
                  <a:pos x="16384" y="16384"/>
                </a:cxn>
                <a:cxn ang="0">
                  <a:pos x="16384" y="0"/>
                </a:cxn>
                <a:cxn ang="0">
                  <a:pos x="0" y="0"/>
                </a:cxn>
                <a:cxn ang="0">
                  <a:pos x="0" y="16384"/>
                </a:cxn>
                <a:cxn ang="0">
                  <a:pos x="16384" y="16384"/>
                </a:cxn>
              </a:cxnLst>
              <a:rect l="0" t="0" r="r" b="b"/>
              <a:pathLst>
                <a:path w="16384" h="16384">
                  <a:moveTo>
                    <a:pt x="16384" y="16384"/>
                  </a:moveTo>
                  <a:lnTo>
                    <a:pt x="16384" y="0"/>
                  </a:lnTo>
                  <a:lnTo>
                    <a:pt x="0" y="0"/>
                  </a:lnTo>
                  <a:lnTo>
                    <a:pt x="0" y="16384"/>
                  </a:lnTo>
                  <a:lnTo>
                    <a:pt x="16384"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7" name="Drawing 630" descr="White marble"/>
            <p:cNvSpPr>
              <a:spLocks noChangeAspect="1"/>
            </p:cNvSpPr>
            <p:nvPr/>
          </p:nvSpPr>
          <p:spPr bwMode="auto">
            <a:xfrm>
              <a:off x="3341" y="1925"/>
              <a:ext cx="6" cy="6"/>
            </a:xfrm>
            <a:custGeom>
              <a:avLst/>
              <a:gdLst/>
              <a:ahLst/>
              <a:cxnLst>
                <a:cxn ang="0">
                  <a:pos x="16384" y="16384"/>
                </a:cxn>
                <a:cxn ang="0">
                  <a:pos x="16384" y="0"/>
                </a:cxn>
                <a:cxn ang="0">
                  <a:pos x="0" y="16384"/>
                </a:cxn>
                <a:cxn ang="0">
                  <a:pos x="16384" y="16384"/>
                </a:cxn>
              </a:cxnLst>
              <a:rect l="0" t="0" r="r" b="b"/>
              <a:pathLst>
                <a:path w="16384" h="16384">
                  <a:moveTo>
                    <a:pt x="16384" y="16384"/>
                  </a:moveTo>
                  <a:lnTo>
                    <a:pt x="16384" y="0"/>
                  </a:lnTo>
                  <a:lnTo>
                    <a:pt x="0" y="16384"/>
                  </a:lnTo>
                  <a:lnTo>
                    <a:pt x="16384" y="1638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8" name="Senegal"/>
            <p:cNvSpPr>
              <a:spLocks noChangeAspect="1"/>
            </p:cNvSpPr>
            <p:nvPr/>
          </p:nvSpPr>
          <p:spPr bwMode="auto">
            <a:xfrm>
              <a:off x="192" y="1876"/>
              <a:ext cx="330" cy="165"/>
            </a:xfrm>
            <a:custGeom>
              <a:avLst/>
              <a:gdLst/>
              <a:ahLst/>
              <a:cxnLst>
                <a:cxn ang="0">
                  <a:pos x="16384" y="15185"/>
                </a:cxn>
                <a:cxn ang="0">
                  <a:pos x="16102" y="13587"/>
                </a:cxn>
                <a:cxn ang="0">
                  <a:pos x="15254" y="12388"/>
                </a:cxn>
                <a:cxn ang="0">
                  <a:pos x="14689" y="11988"/>
                </a:cxn>
                <a:cxn ang="0">
                  <a:pos x="14689" y="9990"/>
                </a:cxn>
                <a:cxn ang="0">
                  <a:pos x="14124" y="8791"/>
                </a:cxn>
                <a:cxn ang="0">
                  <a:pos x="14124" y="7193"/>
                </a:cxn>
                <a:cxn ang="0">
                  <a:pos x="12994" y="6394"/>
                </a:cxn>
                <a:cxn ang="0">
                  <a:pos x="12429" y="5595"/>
                </a:cxn>
                <a:cxn ang="0">
                  <a:pos x="11864" y="4396"/>
                </a:cxn>
                <a:cxn ang="0">
                  <a:pos x="11299" y="3596"/>
                </a:cxn>
                <a:cxn ang="0">
                  <a:pos x="10734" y="2398"/>
                </a:cxn>
                <a:cxn ang="0">
                  <a:pos x="10169" y="1998"/>
                </a:cxn>
                <a:cxn ang="0">
                  <a:pos x="9322" y="1199"/>
                </a:cxn>
                <a:cxn ang="0">
                  <a:pos x="8474" y="400"/>
                </a:cxn>
                <a:cxn ang="0">
                  <a:pos x="7062" y="400"/>
                </a:cxn>
                <a:cxn ang="0">
                  <a:pos x="6497" y="400"/>
                </a:cxn>
                <a:cxn ang="0">
                  <a:pos x="5367" y="799"/>
                </a:cxn>
                <a:cxn ang="0">
                  <a:pos x="3955" y="799"/>
                </a:cxn>
                <a:cxn ang="0">
                  <a:pos x="3107" y="1998"/>
                </a:cxn>
                <a:cxn ang="0">
                  <a:pos x="2542" y="3197"/>
                </a:cxn>
                <a:cxn ang="0">
                  <a:pos x="1977" y="5195"/>
                </a:cxn>
                <a:cxn ang="0">
                  <a:pos x="847" y="6793"/>
                </a:cxn>
                <a:cxn ang="0">
                  <a:pos x="0" y="7593"/>
                </a:cxn>
                <a:cxn ang="0">
                  <a:pos x="847" y="7992"/>
                </a:cxn>
                <a:cxn ang="0">
                  <a:pos x="1695" y="9191"/>
                </a:cxn>
                <a:cxn ang="0">
                  <a:pos x="1977" y="10789"/>
                </a:cxn>
                <a:cxn ang="0">
                  <a:pos x="2825" y="11988"/>
                </a:cxn>
                <a:cxn ang="0">
                  <a:pos x="4237" y="11988"/>
                </a:cxn>
                <a:cxn ang="0">
                  <a:pos x="5367" y="11589"/>
                </a:cxn>
                <a:cxn ang="0">
                  <a:pos x="6215" y="10789"/>
                </a:cxn>
                <a:cxn ang="0">
                  <a:pos x="7345" y="11589"/>
                </a:cxn>
                <a:cxn ang="0">
                  <a:pos x="8474" y="12388"/>
                </a:cxn>
                <a:cxn ang="0">
                  <a:pos x="9887" y="11988"/>
                </a:cxn>
                <a:cxn ang="0">
                  <a:pos x="9039" y="13187"/>
                </a:cxn>
                <a:cxn ang="0">
                  <a:pos x="8192" y="13187"/>
                </a:cxn>
                <a:cxn ang="0">
                  <a:pos x="7345" y="12388"/>
                </a:cxn>
                <a:cxn ang="0">
                  <a:pos x="6215" y="11988"/>
                </a:cxn>
                <a:cxn ang="0">
                  <a:pos x="5367" y="12788"/>
                </a:cxn>
                <a:cxn ang="0">
                  <a:pos x="4237" y="13187"/>
                </a:cxn>
                <a:cxn ang="0">
                  <a:pos x="3107" y="13587"/>
                </a:cxn>
                <a:cxn ang="0">
                  <a:pos x="1977" y="13986"/>
                </a:cxn>
                <a:cxn ang="0">
                  <a:pos x="1977" y="15984"/>
                </a:cxn>
                <a:cxn ang="0">
                  <a:pos x="3107" y="16384"/>
                </a:cxn>
                <a:cxn ang="0">
                  <a:pos x="4237" y="15984"/>
                </a:cxn>
                <a:cxn ang="0">
                  <a:pos x="5650" y="15585"/>
                </a:cxn>
                <a:cxn ang="0">
                  <a:pos x="6780" y="15185"/>
                </a:cxn>
                <a:cxn ang="0">
                  <a:pos x="8192" y="15185"/>
                </a:cxn>
                <a:cxn ang="0">
                  <a:pos x="9604" y="15185"/>
                </a:cxn>
                <a:cxn ang="0">
                  <a:pos x="11017" y="15585"/>
                </a:cxn>
                <a:cxn ang="0">
                  <a:pos x="11864" y="15585"/>
                </a:cxn>
                <a:cxn ang="0">
                  <a:pos x="12994" y="16384"/>
                </a:cxn>
                <a:cxn ang="0">
                  <a:pos x="14407" y="16384"/>
                </a:cxn>
                <a:cxn ang="0">
                  <a:pos x="15819" y="16384"/>
                </a:cxn>
              </a:cxnLst>
              <a:rect l="0" t="0" r="r" b="b"/>
              <a:pathLst>
                <a:path w="16384" h="16384">
                  <a:moveTo>
                    <a:pt x="16384" y="16384"/>
                  </a:moveTo>
                  <a:lnTo>
                    <a:pt x="16384" y="15984"/>
                  </a:lnTo>
                  <a:lnTo>
                    <a:pt x="16102" y="15585"/>
                  </a:lnTo>
                  <a:lnTo>
                    <a:pt x="16102" y="15185"/>
                  </a:lnTo>
                  <a:lnTo>
                    <a:pt x="16384" y="15185"/>
                  </a:lnTo>
                  <a:lnTo>
                    <a:pt x="16384" y="14786"/>
                  </a:lnTo>
                  <a:lnTo>
                    <a:pt x="16384" y="14386"/>
                  </a:lnTo>
                  <a:lnTo>
                    <a:pt x="16384" y="13986"/>
                  </a:lnTo>
                  <a:lnTo>
                    <a:pt x="16102" y="13986"/>
                  </a:lnTo>
                  <a:lnTo>
                    <a:pt x="16102" y="13587"/>
                  </a:lnTo>
                  <a:lnTo>
                    <a:pt x="15819" y="13187"/>
                  </a:lnTo>
                  <a:lnTo>
                    <a:pt x="15819" y="12788"/>
                  </a:lnTo>
                  <a:lnTo>
                    <a:pt x="15537" y="12788"/>
                  </a:lnTo>
                  <a:lnTo>
                    <a:pt x="15537" y="12388"/>
                  </a:lnTo>
                  <a:lnTo>
                    <a:pt x="15254" y="12388"/>
                  </a:lnTo>
                  <a:lnTo>
                    <a:pt x="15254" y="12788"/>
                  </a:lnTo>
                  <a:lnTo>
                    <a:pt x="14972" y="12788"/>
                  </a:lnTo>
                  <a:lnTo>
                    <a:pt x="14972" y="12388"/>
                  </a:lnTo>
                  <a:lnTo>
                    <a:pt x="14972" y="11988"/>
                  </a:lnTo>
                  <a:lnTo>
                    <a:pt x="14689" y="11988"/>
                  </a:lnTo>
                  <a:lnTo>
                    <a:pt x="14689" y="11589"/>
                  </a:lnTo>
                  <a:lnTo>
                    <a:pt x="14689" y="11189"/>
                  </a:lnTo>
                  <a:lnTo>
                    <a:pt x="14689" y="10789"/>
                  </a:lnTo>
                  <a:lnTo>
                    <a:pt x="14689" y="10390"/>
                  </a:lnTo>
                  <a:lnTo>
                    <a:pt x="14689" y="9990"/>
                  </a:lnTo>
                  <a:lnTo>
                    <a:pt x="14689" y="9591"/>
                  </a:lnTo>
                  <a:lnTo>
                    <a:pt x="14689" y="9191"/>
                  </a:lnTo>
                  <a:lnTo>
                    <a:pt x="14407" y="9191"/>
                  </a:lnTo>
                  <a:lnTo>
                    <a:pt x="14407" y="8791"/>
                  </a:lnTo>
                  <a:lnTo>
                    <a:pt x="14124" y="8791"/>
                  </a:lnTo>
                  <a:lnTo>
                    <a:pt x="14124" y="8392"/>
                  </a:lnTo>
                  <a:lnTo>
                    <a:pt x="14124" y="7992"/>
                  </a:lnTo>
                  <a:lnTo>
                    <a:pt x="14407" y="7992"/>
                  </a:lnTo>
                  <a:lnTo>
                    <a:pt x="14124" y="7593"/>
                  </a:lnTo>
                  <a:lnTo>
                    <a:pt x="14124" y="7193"/>
                  </a:lnTo>
                  <a:lnTo>
                    <a:pt x="13842" y="7193"/>
                  </a:lnTo>
                  <a:lnTo>
                    <a:pt x="13559" y="6793"/>
                  </a:lnTo>
                  <a:lnTo>
                    <a:pt x="13277" y="6793"/>
                  </a:lnTo>
                  <a:lnTo>
                    <a:pt x="13277" y="6394"/>
                  </a:lnTo>
                  <a:lnTo>
                    <a:pt x="12994" y="6394"/>
                  </a:lnTo>
                  <a:lnTo>
                    <a:pt x="12994" y="5994"/>
                  </a:lnTo>
                  <a:lnTo>
                    <a:pt x="12712" y="5994"/>
                  </a:lnTo>
                  <a:lnTo>
                    <a:pt x="12429" y="5595"/>
                  </a:lnTo>
                  <a:lnTo>
                    <a:pt x="12147" y="5595"/>
                  </a:lnTo>
                  <a:lnTo>
                    <a:pt x="12429" y="5595"/>
                  </a:lnTo>
                  <a:lnTo>
                    <a:pt x="12429" y="5195"/>
                  </a:lnTo>
                  <a:lnTo>
                    <a:pt x="12147" y="5195"/>
                  </a:lnTo>
                  <a:lnTo>
                    <a:pt x="12147" y="4795"/>
                  </a:lnTo>
                  <a:lnTo>
                    <a:pt x="12147" y="4396"/>
                  </a:lnTo>
                  <a:lnTo>
                    <a:pt x="11864" y="4396"/>
                  </a:lnTo>
                  <a:lnTo>
                    <a:pt x="11864" y="4795"/>
                  </a:lnTo>
                  <a:lnTo>
                    <a:pt x="11582" y="4396"/>
                  </a:lnTo>
                  <a:lnTo>
                    <a:pt x="11582" y="3996"/>
                  </a:lnTo>
                  <a:lnTo>
                    <a:pt x="11299" y="3996"/>
                  </a:lnTo>
                  <a:lnTo>
                    <a:pt x="11299" y="3596"/>
                  </a:lnTo>
                  <a:lnTo>
                    <a:pt x="11299" y="3197"/>
                  </a:lnTo>
                  <a:lnTo>
                    <a:pt x="11017" y="3197"/>
                  </a:lnTo>
                  <a:lnTo>
                    <a:pt x="11017" y="2797"/>
                  </a:lnTo>
                  <a:lnTo>
                    <a:pt x="11017" y="2398"/>
                  </a:lnTo>
                  <a:lnTo>
                    <a:pt x="10734" y="2398"/>
                  </a:lnTo>
                  <a:lnTo>
                    <a:pt x="10734" y="1998"/>
                  </a:lnTo>
                  <a:lnTo>
                    <a:pt x="10452" y="1998"/>
                  </a:lnTo>
                  <a:lnTo>
                    <a:pt x="10452" y="2398"/>
                  </a:lnTo>
                  <a:lnTo>
                    <a:pt x="10169" y="2398"/>
                  </a:lnTo>
                  <a:lnTo>
                    <a:pt x="10169" y="1998"/>
                  </a:lnTo>
                  <a:lnTo>
                    <a:pt x="9887" y="1998"/>
                  </a:lnTo>
                  <a:lnTo>
                    <a:pt x="9604" y="1998"/>
                  </a:lnTo>
                  <a:lnTo>
                    <a:pt x="9322" y="1998"/>
                  </a:lnTo>
                  <a:lnTo>
                    <a:pt x="9322" y="1598"/>
                  </a:lnTo>
                  <a:lnTo>
                    <a:pt x="9322" y="1199"/>
                  </a:lnTo>
                  <a:lnTo>
                    <a:pt x="9039" y="1199"/>
                  </a:lnTo>
                  <a:lnTo>
                    <a:pt x="9039" y="799"/>
                  </a:lnTo>
                  <a:lnTo>
                    <a:pt x="8757" y="799"/>
                  </a:lnTo>
                  <a:lnTo>
                    <a:pt x="8474" y="799"/>
                  </a:lnTo>
                  <a:lnTo>
                    <a:pt x="8474" y="400"/>
                  </a:lnTo>
                  <a:lnTo>
                    <a:pt x="8192" y="400"/>
                  </a:lnTo>
                  <a:lnTo>
                    <a:pt x="7910" y="400"/>
                  </a:lnTo>
                  <a:lnTo>
                    <a:pt x="7627" y="400"/>
                  </a:lnTo>
                  <a:lnTo>
                    <a:pt x="7345" y="400"/>
                  </a:lnTo>
                  <a:lnTo>
                    <a:pt x="7062" y="400"/>
                  </a:lnTo>
                  <a:lnTo>
                    <a:pt x="7062" y="0"/>
                  </a:lnTo>
                  <a:lnTo>
                    <a:pt x="6780" y="0"/>
                  </a:lnTo>
                  <a:lnTo>
                    <a:pt x="6780" y="400"/>
                  </a:lnTo>
                  <a:lnTo>
                    <a:pt x="6497" y="0"/>
                  </a:lnTo>
                  <a:lnTo>
                    <a:pt x="6497" y="400"/>
                  </a:lnTo>
                  <a:lnTo>
                    <a:pt x="6215" y="400"/>
                  </a:lnTo>
                  <a:lnTo>
                    <a:pt x="5932" y="400"/>
                  </a:lnTo>
                  <a:lnTo>
                    <a:pt x="5650" y="400"/>
                  </a:lnTo>
                  <a:lnTo>
                    <a:pt x="5650" y="799"/>
                  </a:lnTo>
                  <a:lnTo>
                    <a:pt x="5367" y="799"/>
                  </a:lnTo>
                  <a:lnTo>
                    <a:pt x="5085" y="799"/>
                  </a:lnTo>
                  <a:lnTo>
                    <a:pt x="4802" y="799"/>
                  </a:lnTo>
                  <a:lnTo>
                    <a:pt x="4520" y="799"/>
                  </a:lnTo>
                  <a:lnTo>
                    <a:pt x="4237" y="799"/>
                  </a:lnTo>
                  <a:lnTo>
                    <a:pt x="3955" y="799"/>
                  </a:lnTo>
                  <a:lnTo>
                    <a:pt x="3672" y="799"/>
                  </a:lnTo>
                  <a:lnTo>
                    <a:pt x="3390" y="799"/>
                  </a:lnTo>
                  <a:lnTo>
                    <a:pt x="3107" y="1199"/>
                  </a:lnTo>
                  <a:lnTo>
                    <a:pt x="3107" y="1598"/>
                  </a:lnTo>
                  <a:lnTo>
                    <a:pt x="3107" y="1998"/>
                  </a:lnTo>
                  <a:lnTo>
                    <a:pt x="2825" y="1998"/>
                  </a:lnTo>
                  <a:lnTo>
                    <a:pt x="2825" y="2398"/>
                  </a:lnTo>
                  <a:lnTo>
                    <a:pt x="2542" y="2398"/>
                  </a:lnTo>
                  <a:lnTo>
                    <a:pt x="2542" y="2797"/>
                  </a:lnTo>
                  <a:lnTo>
                    <a:pt x="2542" y="3197"/>
                  </a:lnTo>
                  <a:lnTo>
                    <a:pt x="2542" y="3596"/>
                  </a:lnTo>
                  <a:lnTo>
                    <a:pt x="2542" y="3996"/>
                  </a:lnTo>
                  <a:lnTo>
                    <a:pt x="2542" y="4396"/>
                  </a:lnTo>
                  <a:lnTo>
                    <a:pt x="2260" y="4795"/>
                  </a:lnTo>
                  <a:lnTo>
                    <a:pt x="1977" y="5195"/>
                  </a:lnTo>
                  <a:lnTo>
                    <a:pt x="1695" y="5595"/>
                  </a:lnTo>
                  <a:lnTo>
                    <a:pt x="1695" y="5994"/>
                  </a:lnTo>
                  <a:lnTo>
                    <a:pt x="1412" y="6394"/>
                  </a:lnTo>
                  <a:lnTo>
                    <a:pt x="1130" y="6793"/>
                  </a:lnTo>
                  <a:lnTo>
                    <a:pt x="847" y="6793"/>
                  </a:lnTo>
                  <a:lnTo>
                    <a:pt x="847" y="7193"/>
                  </a:lnTo>
                  <a:lnTo>
                    <a:pt x="565" y="7193"/>
                  </a:lnTo>
                  <a:lnTo>
                    <a:pt x="282" y="7193"/>
                  </a:lnTo>
                  <a:lnTo>
                    <a:pt x="0" y="7193"/>
                  </a:lnTo>
                  <a:lnTo>
                    <a:pt x="0" y="7593"/>
                  </a:lnTo>
                  <a:lnTo>
                    <a:pt x="282" y="7992"/>
                  </a:lnTo>
                  <a:lnTo>
                    <a:pt x="282" y="7593"/>
                  </a:lnTo>
                  <a:lnTo>
                    <a:pt x="565" y="7593"/>
                  </a:lnTo>
                  <a:lnTo>
                    <a:pt x="847" y="7593"/>
                  </a:lnTo>
                  <a:lnTo>
                    <a:pt x="847" y="7992"/>
                  </a:lnTo>
                  <a:lnTo>
                    <a:pt x="847" y="8392"/>
                  </a:lnTo>
                  <a:lnTo>
                    <a:pt x="1130" y="8392"/>
                  </a:lnTo>
                  <a:lnTo>
                    <a:pt x="1412" y="8791"/>
                  </a:lnTo>
                  <a:lnTo>
                    <a:pt x="1412" y="9191"/>
                  </a:lnTo>
                  <a:lnTo>
                    <a:pt x="1695" y="9191"/>
                  </a:lnTo>
                  <a:lnTo>
                    <a:pt x="1695" y="9591"/>
                  </a:lnTo>
                  <a:lnTo>
                    <a:pt x="1977" y="9591"/>
                  </a:lnTo>
                  <a:lnTo>
                    <a:pt x="1977" y="9990"/>
                  </a:lnTo>
                  <a:lnTo>
                    <a:pt x="1977" y="10390"/>
                  </a:lnTo>
                  <a:lnTo>
                    <a:pt x="1977" y="10789"/>
                  </a:lnTo>
                  <a:lnTo>
                    <a:pt x="2260" y="11189"/>
                  </a:lnTo>
                  <a:lnTo>
                    <a:pt x="2542" y="11189"/>
                  </a:lnTo>
                  <a:lnTo>
                    <a:pt x="2542" y="11589"/>
                  </a:lnTo>
                  <a:lnTo>
                    <a:pt x="2542" y="11988"/>
                  </a:lnTo>
                  <a:lnTo>
                    <a:pt x="2825" y="11988"/>
                  </a:lnTo>
                  <a:lnTo>
                    <a:pt x="3107" y="11988"/>
                  </a:lnTo>
                  <a:lnTo>
                    <a:pt x="3390" y="11988"/>
                  </a:lnTo>
                  <a:lnTo>
                    <a:pt x="3672" y="11988"/>
                  </a:lnTo>
                  <a:lnTo>
                    <a:pt x="3955" y="11988"/>
                  </a:lnTo>
                  <a:lnTo>
                    <a:pt x="4237" y="11988"/>
                  </a:lnTo>
                  <a:lnTo>
                    <a:pt x="4520" y="11988"/>
                  </a:lnTo>
                  <a:lnTo>
                    <a:pt x="4802" y="11988"/>
                  </a:lnTo>
                  <a:lnTo>
                    <a:pt x="5085" y="11988"/>
                  </a:lnTo>
                  <a:lnTo>
                    <a:pt x="5367" y="11988"/>
                  </a:lnTo>
                  <a:lnTo>
                    <a:pt x="5367" y="11589"/>
                  </a:lnTo>
                  <a:lnTo>
                    <a:pt x="5367" y="11189"/>
                  </a:lnTo>
                  <a:lnTo>
                    <a:pt x="5650" y="11189"/>
                  </a:lnTo>
                  <a:lnTo>
                    <a:pt x="5932" y="11189"/>
                  </a:lnTo>
                  <a:lnTo>
                    <a:pt x="6215" y="11189"/>
                  </a:lnTo>
                  <a:lnTo>
                    <a:pt x="6215" y="10789"/>
                  </a:lnTo>
                  <a:lnTo>
                    <a:pt x="6497" y="10789"/>
                  </a:lnTo>
                  <a:lnTo>
                    <a:pt x="6780" y="11189"/>
                  </a:lnTo>
                  <a:lnTo>
                    <a:pt x="7062" y="11189"/>
                  </a:lnTo>
                  <a:lnTo>
                    <a:pt x="7062" y="11589"/>
                  </a:lnTo>
                  <a:lnTo>
                    <a:pt x="7345" y="11589"/>
                  </a:lnTo>
                  <a:lnTo>
                    <a:pt x="7627" y="11589"/>
                  </a:lnTo>
                  <a:lnTo>
                    <a:pt x="7910" y="11589"/>
                  </a:lnTo>
                  <a:lnTo>
                    <a:pt x="8192" y="11988"/>
                  </a:lnTo>
                  <a:lnTo>
                    <a:pt x="8192" y="12388"/>
                  </a:lnTo>
                  <a:lnTo>
                    <a:pt x="8474" y="12388"/>
                  </a:lnTo>
                  <a:lnTo>
                    <a:pt x="8757" y="12388"/>
                  </a:lnTo>
                  <a:lnTo>
                    <a:pt x="9039" y="11988"/>
                  </a:lnTo>
                  <a:lnTo>
                    <a:pt x="9322" y="11988"/>
                  </a:lnTo>
                  <a:lnTo>
                    <a:pt x="9604" y="11988"/>
                  </a:lnTo>
                  <a:lnTo>
                    <a:pt x="9887" y="11988"/>
                  </a:lnTo>
                  <a:lnTo>
                    <a:pt x="9887" y="12388"/>
                  </a:lnTo>
                  <a:lnTo>
                    <a:pt x="9604" y="12788"/>
                  </a:lnTo>
                  <a:lnTo>
                    <a:pt x="9322" y="12788"/>
                  </a:lnTo>
                  <a:lnTo>
                    <a:pt x="9039" y="12788"/>
                  </a:lnTo>
                  <a:lnTo>
                    <a:pt x="9039" y="13187"/>
                  </a:lnTo>
                  <a:lnTo>
                    <a:pt x="8757" y="13187"/>
                  </a:lnTo>
                  <a:lnTo>
                    <a:pt x="8474" y="13187"/>
                  </a:lnTo>
                  <a:lnTo>
                    <a:pt x="8192" y="13187"/>
                  </a:lnTo>
                  <a:lnTo>
                    <a:pt x="8192" y="12788"/>
                  </a:lnTo>
                  <a:lnTo>
                    <a:pt x="8192" y="13187"/>
                  </a:lnTo>
                  <a:lnTo>
                    <a:pt x="8192" y="12788"/>
                  </a:lnTo>
                  <a:lnTo>
                    <a:pt x="7910" y="12788"/>
                  </a:lnTo>
                  <a:lnTo>
                    <a:pt x="7627" y="12788"/>
                  </a:lnTo>
                  <a:lnTo>
                    <a:pt x="7345" y="12788"/>
                  </a:lnTo>
                  <a:lnTo>
                    <a:pt x="7345" y="12388"/>
                  </a:lnTo>
                  <a:lnTo>
                    <a:pt x="7062" y="12388"/>
                  </a:lnTo>
                  <a:lnTo>
                    <a:pt x="6780" y="12388"/>
                  </a:lnTo>
                  <a:lnTo>
                    <a:pt x="6780" y="11988"/>
                  </a:lnTo>
                  <a:lnTo>
                    <a:pt x="6497" y="11988"/>
                  </a:lnTo>
                  <a:lnTo>
                    <a:pt x="6215" y="11988"/>
                  </a:lnTo>
                  <a:lnTo>
                    <a:pt x="6215" y="12388"/>
                  </a:lnTo>
                  <a:lnTo>
                    <a:pt x="5932" y="12388"/>
                  </a:lnTo>
                  <a:lnTo>
                    <a:pt x="5932" y="12788"/>
                  </a:lnTo>
                  <a:lnTo>
                    <a:pt x="5650" y="12788"/>
                  </a:lnTo>
                  <a:lnTo>
                    <a:pt x="5367" y="12788"/>
                  </a:lnTo>
                  <a:lnTo>
                    <a:pt x="5085" y="12788"/>
                  </a:lnTo>
                  <a:lnTo>
                    <a:pt x="4802" y="12788"/>
                  </a:lnTo>
                  <a:lnTo>
                    <a:pt x="4520" y="12788"/>
                  </a:lnTo>
                  <a:lnTo>
                    <a:pt x="4520" y="13187"/>
                  </a:lnTo>
                  <a:lnTo>
                    <a:pt x="4237" y="13187"/>
                  </a:lnTo>
                  <a:lnTo>
                    <a:pt x="3955" y="13187"/>
                  </a:lnTo>
                  <a:lnTo>
                    <a:pt x="3672" y="13187"/>
                  </a:lnTo>
                  <a:lnTo>
                    <a:pt x="3390" y="13187"/>
                  </a:lnTo>
                  <a:lnTo>
                    <a:pt x="3107" y="13187"/>
                  </a:lnTo>
                  <a:lnTo>
                    <a:pt x="3107" y="13587"/>
                  </a:lnTo>
                  <a:lnTo>
                    <a:pt x="2825" y="13587"/>
                  </a:lnTo>
                  <a:lnTo>
                    <a:pt x="2542" y="13587"/>
                  </a:lnTo>
                  <a:lnTo>
                    <a:pt x="2260" y="13587"/>
                  </a:lnTo>
                  <a:lnTo>
                    <a:pt x="2260" y="13986"/>
                  </a:lnTo>
                  <a:lnTo>
                    <a:pt x="1977" y="13986"/>
                  </a:lnTo>
                  <a:lnTo>
                    <a:pt x="1977" y="14386"/>
                  </a:lnTo>
                  <a:lnTo>
                    <a:pt x="1977" y="14786"/>
                  </a:lnTo>
                  <a:lnTo>
                    <a:pt x="1977" y="15185"/>
                  </a:lnTo>
                  <a:lnTo>
                    <a:pt x="1977" y="15585"/>
                  </a:lnTo>
                  <a:lnTo>
                    <a:pt x="1977" y="15984"/>
                  </a:lnTo>
                  <a:lnTo>
                    <a:pt x="1977" y="16384"/>
                  </a:lnTo>
                  <a:lnTo>
                    <a:pt x="2260" y="16384"/>
                  </a:lnTo>
                  <a:lnTo>
                    <a:pt x="2542" y="16384"/>
                  </a:lnTo>
                  <a:lnTo>
                    <a:pt x="2825" y="16384"/>
                  </a:lnTo>
                  <a:lnTo>
                    <a:pt x="3107" y="16384"/>
                  </a:lnTo>
                  <a:lnTo>
                    <a:pt x="3390" y="16384"/>
                  </a:lnTo>
                  <a:lnTo>
                    <a:pt x="3390" y="15984"/>
                  </a:lnTo>
                  <a:lnTo>
                    <a:pt x="3672" y="15984"/>
                  </a:lnTo>
                  <a:lnTo>
                    <a:pt x="3955" y="15984"/>
                  </a:lnTo>
                  <a:lnTo>
                    <a:pt x="4237" y="15984"/>
                  </a:lnTo>
                  <a:lnTo>
                    <a:pt x="4520" y="15984"/>
                  </a:lnTo>
                  <a:lnTo>
                    <a:pt x="4802" y="15984"/>
                  </a:lnTo>
                  <a:lnTo>
                    <a:pt x="5085" y="15984"/>
                  </a:lnTo>
                  <a:lnTo>
                    <a:pt x="5367" y="15984"/>
                  </a:lnTo>
                  <a:lnTo>
                    <a:pt x="5650" y="15585"/>
                  </a:lnTo>
                  <a:lnTo>
                    <a:pt x="5932" y="15585"/>
                  </a:lnTo>
                  <a:lnTo>
                    <a:pt x="6215" y="15585"/>
                  </a:lnTo>
                  <a:lnTo>
                    <a:pt x="6215" y="15185"/>
                  </a:lnTo>
                  <a:lnTo>
                    <a:pt x="6497" y="15185"/>
                  </a:lnTo>
                  <a:lnTo>
                    <a:pt x="6780" y="15185"/>
                  </a:lnTo>
                  <a:lnTo>
                    <a:pt x="7062" y="15185"/>
                  </a:lnTo>
                  <a:lnTo>
                    <a:pt x="7345" y="15185"/>
                  </a:lnTo>
                  <a:lnTo>
                    <a:pt x="7627" y="15185"/>
                  </a:lnTo>
                  <a:lnTo>
                    <a:pt x="7910" y="15185"/>
                  </a:lnTo>
                  <a:lnTo>
                    <a:pt x="8192" y="15185"/>
                  </a:lnTo>
                  <a:lnTo>
                    <a:pt x="8474" y="15185"/>
                  </a:lnTo>
                  <a:lnTo>
                    <a:pt x="8757" y="15185"/>
                  </a:lnTo>
                  <a:lnTo>
                    <a:pt x="9039" y="15185"/>
                  </a:lnTo>
                  <a:lnTo>
                    <a:pt x="9322" y="15185"/>
                  </a:lnTo>
                  <a:lnTo>
                    <a:pt x="9604" y="15185"/>
                  </a:lnTo>
                  <a:lnTo>
                    <a:pt x="9887" y="15185"/>
                  </a:lnTo>
                  <a:lnTo>
                    <a:pt x="10169" y="15185"/>
                  </a:lnTo>
                  <a:lnTo>
                    <a:pt x="10452" y="15185"/>
                  </a:lnTo>
                  <a:lnTo>
                    <a:pt x="10734" y="15185"/>
                  </a:lnTo>
                  <a:lnTo>
                    <a:pt x="11017" y="15585"/>
                  </a:lnTo>
                  <a:lnTo>
                    <a:pt x="11299" y="15585"/>
                  </a:lnTo>
                  <a:lnTo>
                    <a:pt x="11299" y="15185"/>
                  </a:lnTo>
                  <a:lnTo>
                    <a:pt x="11582" y="15185"/>
                  </a:lnTo>
                  <a:lnTo>
                    <a:pt x="11582" y="15585"/>
                  </a:lnTo>
                  <a:lnTo>
                    <a:pt x="11864" y="15585"/>
                  </a:lnTo>
                  <a:lnTo>
                    <a:pt x="11864" y="15984"/>
                  </a:lnTo>
                  <a:lnTo>
                    <a:pt x="12147" y="15984"/>
                  </a:lnTo>
                  <a:lnTo>
                    <a:pt x="12429" y="15984"/>
                  </a:lnTo>
                  <a:lnTo>
                    <a:pt x="12712" y="16384"/>
                  </a:lnTo>
                  <a:lnTo>
                    <a:pt x="12994" y="16384"/>
                  </a:lnTo>
                  <a:lnTo>
                    <a:pt x="13277" y="16384"/>
                  </a:lnTo>
                  <a:lnTo>
                    <a:pt x="13559" y="16384"/>
                  </a:lnTo>
                  <a:lnTo>
                    <a:pt x="13842" y="16384"/>
                  </a:lnTo>
                  <a:lnTo>
                    <a:pt x="14124" y="16384"/>
                  </a:lnTo>
                  <a:lnTo>
                    <a:pt x="14407" y="16384"/>
                  </a:lnTo>
                  <a:lnTo>
                    <a:pt x="14689" y="16384"/>
                  </a:lnTo>
                  <a:lnTo>
                    <a:pt x="14972" y="16384"/>
                  </a:lnTo>
                  <a:lnTo>
                    <a:pt x="15254" y="16384"/>
                  </a:lnTo>
                  <a:lnTo>
                    <a:pt x="15537" y="16384"/>
                  </a:lnTo>
                  <a:lnTo>
                    <a:pt x="15819" y="16384"/>
                  </a:lnTo>
                  <a:lnTo>
                    <a:pt x="15819" y="15984"/>
                  </a:lnTo>
                  <a:lnTo>
                    <a:pt x="16102" y="15984"/>
                  </a:lnTo>
                  <a:lnTo>
                    <a:pt x="16102" y="16384"/>
                  </a:lnTo>
                  <a:lnTo>
                    <a:pt x="16384" y="16384"/>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69" name="Drawing 633"/>
            <p:cNvSpPr>
              <a:spLocks noChangeAspect="1"/>
            </p:cNvSpPr>
            <p:nvPr/>
          </p:nvSpPr>
          <p:spPr bwMode="auto">
            <a:xfrm>
              <a:off x="416" y="2136"/>
              <a:ext cx="158" cy="115"/>
            </a:xfrm>
            <a:custGeom>
              <a:avLst/>
              <a:gdLst/>
              <a:ahLst/>
              <a:cxnLst>
                <a:cxn ang="0">
                  <a:pos x="16384" y="8192"/>
                </a:cxn>
                <a:cxn ang="0">
                  <a:pos x="15214" y="8192"/>
                </a:cxn>
                <a:cxn ang="0">
                  <a:pos x="14629" y="8777"/>
                </a:cxn>
                <a:cxn ang="0">
                  <a:pos x="14629" y="8777"/>
                </a:cxn>
                <a:cxn ang="0">
                  <a:pos x="14629" y="7607"/>
                </a:cxn>
                <a:cxn ang="0">
                  <a:pos x="15214" y="7022"/>
                </a:cxn>
                <a:cxn ang="0">
                  <a:pos x="15214" y="5851"/>
                </a:cxn>
                <a:cxn ang="0">
                  <a:pos x="14629" y="5266"/>
                </a:cxn>
                <a:cxn ang="0">
                  <a:pos x="14629" y="4096"/>
                </a:cxn>
                <a:cxn ang="0">
                  <a:pos x="14043" y="3511"/>
                </a:cxn>
                <a:cxn ang="0">
                  <a:pos x="14043" y="2926"/>
                </a:cxn>
                <a:cxn ang="0">
                  <a:pos x="13458" y="2341"/>
                </a:cxn>
                <a:cxn ang="0">
                  <a:pos x="12873" y="1755"/>
                </a:cxn>
                <a:cxn ang="0">
                  <a:pos x="12288" y="1170"/>
                </a:cxn>
                <a:cxn ang="0">
                  <a:pos x="11703" y="585"/>
                </a:cxn>
                <a:cxn ang="0">
                  <a:pos x="11118" y="0"/>
                </a:cxn>
                <a:cxn ang="0">
                  <a:pos x="9362" y="0"/>
                </a:cxn>
                <a:cxn ang="0">
                  <a:pos x="7607" y="0"/>
                </a:cxn>
                <a:cxn ang="0">
                  <a:pos x="6437" y="585"/>
                </a:cxn>
                <a:cxn ang="0">
                  <a:pos x="5851" y="0"/>
                </a:cxn>
                <a:cxn ang="0">
                  <a:pos x="4681" y="585"/>
                </a:cxn>
                <a:cxn ang="0">
                  <a:pos x="4681" y="1755"/>
                </a:cxn>
                <a:cxn ang="0">
                  <a:pos x="4096" y="2341"/>
                </a:cxn>
                <a:cxn ang="0">
                  <a:pos x="3511" y="3511"/>
                </a:cxn>
                <a:cxn ang="0">
                  <a:pos x="2341" y="3511"/>
                </a:cxn>
                <a:cxn ang="0">
                  <a:pos x="2341" y="4681"/>
                </a:cxn>
                <a:cxn ang="0">
                  <a:pos x="1170" y="4681"/>
                </a:cxn>
                <a:cxn ang="0">
                  <a:pos x="0" y="4681"/>
                </a:cxn>
                <a:cxn ang="0">
                  <a:pos x="0" y="5851"/>
                </a:cxn>
                <a:cxn ang="0">
                  <a:pos x="585" y="6437"/>
                </a:cxn>
                <a:cxn ang="0">
                  <a:pos x="585" y="7607"/>
                </a:cxn>
                <a:cxn ang="0">
                  <a:pos x="1170" y="8192"/>
                </a:cxn>
                <a:cxn ang="0">
                  <a:pos x="585" y="8777"/>
                </a:cxn>
                <a:cxn ang="0">
                  <a:pos x="1170" y="9362"/>
                </a:cxn>
                <a:cxn ang="0">
                  <a:pos x="1755" y="9947"/>
                </a:cxn>
                <a:cxn ang="0">
                  <a:pos x="2341" y="11118"/>
                </a:cxn>
                <a:cxn ang="0">
                  <a:pos x="2926" y="11703"/>
                </a:cxn>
                <a:cxn ang="0">
                  <a:pos x="3511" y="12288"/>
                </a:cxn>
                <a:cxn ang="0">
                  <a:pos x="4096" y="12873"/>
                </a:cxn>
                <a:cxn ang="0">
                  <a:pos x="4681" y="13458"/>
                </a:cxn>
                <a:cxn ang="0">
                  <a:pos x="5266" y="14043"/>
                </a:cxn>
                <a:cxn ang="0">
                  <a:pos x="5851" y="14629"/>
                </a:cxn>
                <a:cxn ang="0">
                  <a:pos x="7022" y="14629"/>
                </a:cxn>
                <a:cxn ang="0">
                  <a:pos x="7607" y="15214"/>
                </a:cxn>
                <a:cxn ang="0">
                  <a:pos x="8777" y="15799"/>
                </a:cxn>
                <a:cxn ang="0">
                  <a:pos x="9947" y="15799"/>
                </a:cxn>
                <a:cxn ang="0">
                  <a:pos x="10533" y="16384"/>
                </a:cxn>
                <a:cxn ang="0">
                  <a:pos x="11118" y="15799"/>
                </a:cxn>
                <a:cxn ang="0">
                  <a:pos x="11118" y="14629"/>
                </a:cxn>
                <a:cxn ang="0">
                  <a:pos x="12288" y="14043"/>
                </a:cxn>
                <a:cxn ang="0">
                  <a:pos x="13458" y="13458"/>
                </a:cxn>
                <a:cxn ang="0">
                  <a:pos x="14043" y="12288"/>
                </a:cxn>
                <a:cxn ang="0">
                  <a:pos x="14629" y="11703"/>
                </a:cxn>
                <a:cxn ang="0">
                  <a:pos x="14629" y="10533"/>
                </a:cxn>
                <a:cxn ang="0">
                  <a:pos x="15214" y="9947"/>
                </a:cxn>
                <a:cxn ang="0">
                  <a:pos x="16384" y="9362"/>
                </a:cxn>
              </a:cxnLst>
              <a:rect l="0" t="0" r="r" b="b"/>
              <a:pathLst>
                <a:path w="16384" h="16384">
                  <a:moveTo>
                    <a:pt x="16384" y="8777"/>
                  </a:moveTo>
                  <a:lnTo>
                    <a:pt x="16384" y="8192"/>
                  </a:lnTo>
                  <a:lnTo>
                    <a:pt x="15799" y="8192"/>
                  </a:lnTo>
                  <a:lnTo>
                    <a:pt x="15214" y="8192"/>
                  </a:lnTo>
                  <a:lnTo>
                    <a:pt x="15214" y="8777"/>
                  </a:lnTo>
                  <a:lnTo>
                    <a:pt x="14629" y="8777"/>
                  </a:lnTo>
                  <a:lnTo>
                    <a:pt x="14043" y="8777"/>
                  </a:lnTo>
                  <a:lnTo>
                    <a:pt x="14629" y="8777"/>
                  </a:lnTo>
                  <a:lnTo>
                    <a:pt x="14629" y="8192"/>
                  </a:lnTo>
                  <a:lnTo>
                    <a:pt x="14629" y="7607"/>
                  </a:lnTo>
                  <a:lnTo>
                    <a:pt x="14629" y="7022"/>
                  </a:lnTo>
                  <a:lnTo>
                    <a:pt x="15214" y="7022"/>
                  </a:lnTo>
                  <a:lnTo>
                    <a:pt x="15214" y="6437"/>
                  </a:lnTo>
                  <a:lnTo>
                    <a:pt x="15214" y="5851"/>
                  </a:lnTo>
                  <a:lnTo>
                    <a:pt x="15214" y="5266"/>
                  </a:lnTo>
                  <a:lnTo>
                    <a:pt x="14629" y="5266"/>
                  </a:lnTo>
                  <a:lnTo>
                    <a:pt x="14629" y="4681"/>
                  </a:lnTo>
                  <a:lnTo>
                    <a:pt x="14629" y="4096"/>
                  </a:lnTo>
                  <a:lnTo>
                    <a:pt x="14043" y="4096"/>
                  </a:lnTo>
                  <a:lnTo>
                    <a:pt x="14043" y="3511"/>
                  </a:lnTo>
                  <a:lnTo>
                    <a:pt x="14629" y="3511"/>
                  </a:lnTo>
                  <a:lnTo>
                    <a:pt x="14043" y="2926"/>
                  </a:lnTo>
                  <a:lnTo>
                    <a:pt x="13458" y="2926"/>
                  </a:lnTo>
                  <a:lnTo>
                    <a:pt x="13458" y="2341"/>
                  </a:lnTo>
                  <a:lnTo>
                    <a:pt x="13458" y="1755"/>
                  </a:lnTo>
                  <a:lnTo>
                    <a:pt x="12873" y="1755"/>
                  </a:lnTo>
                  <a:lnTo>
                    <a:pt x="12873" y="1170"/>
                  </a:lnTo>
                  <a:lnTo>
                    <a:pt x="12288" y="1170"/>
                  </a:lnTo>
                  <a:lnTo>
                    <a:pt x="12288" y="585"/>
                  </a:lnTo>
                  <a:lnTo>
                    <a:pt x="11703" y="585"/>
                  </a:lnTo>
                  <a:lnTo>
                    <a:pt x="11703" y="0"/>
                  </a:lnTo>
                  <a:lnTo>
                    <a:pt x="11118" y="0"/>
                  </a:lnTo>
                  <a:lnTo>
                    <a:pt x="9947" y="0"/>
                  </a:lnTo>
                  <a:lnTo>
                    <a:pt x="9362" y="0"/>
                  </a:lnTo>
                  <a:lnTo>
                    <a:pt x="8192" y="0"/>
                  </a:lnTo>
                  <a:lnTo>
                    <a:pt x="7607" y="0"/>
                  </a:lnTo>
                  <a:lnTo>
                    <a:pt x="7022" y="0"/>
                  </a:lnTo>
                  <a:lnTo>
                    <a:pt x="6437" y="585"/>
                  </a:lnTo>
                  <a:lnTo>
                    <a:pt x="5851" y="585"/>
                  </a:lnTo>
                  <a:lnTo>
                    <a:pt x="5851" y="0"/>
                  </a:lnTo>
                  <a:lnTo>
                    <a:pt x="5266" y="0"/>
                  </a:lnTo>
                  <a:lnTo>
                    <a:pt x="4681" y="585"/>
                  </a:lnTo>
                  <a:lnTo>
                    <a:pt x="4681" y="1170"/>
                  </a:lnTo>
                  <a:lnTo>
                    <a:pt x="4681" y="1755"/>
                  </a:lnTo>
                  <a:lnTo>
                    <a:pt x="4096" y="1755"/>
                  </a:lnTo>
                  <a:lnTo>
                    <a:pt x="4096" y="2341"/>
                  </a:lnTo>
                  <a:lnTo>
                    <a:pt x="3511" y="2926"/>
                  </a:lnTo>
                  <a:lnTo>
                    <a:pt x="3511" y="3511"/>
                  </a:lnTo>
                  <a:lnTo>
                    <a:pt x="2926" y="3511"/>
                  </a:lnTo>
                  <a:lnTo>
                    <a:pt x="2341" y="3511"/>
                  </a:lnTo>
                  <a:lnTo>
                    <a:pt x="2341" y="4096"/>
                  </a:lnTo>
                  <a:lnTo>
                    <a:pt x="2341" y="4681"/>
                  </a:lnTo>
                  <a:lnTo>
                    <a:pt x="1755" y="4681"/>
                  </a:lnTo>
                  <a:lnTo>
                    <a:pt x="1170" y="4681"/>
                  </a:lnTo>
                  <a:lnTo>
                    <a:pt x="585" y="4681"/>
                  </a:lnTo>
                  <a:lnTo>
                    <a:pt x="0" y="4681"/>
                  </a:lnTo>
                  <a:lnTo>
                    <a:pt x="0" y="5266"/>
                  </a:lnTo>
                  <a:lnTo>
                    <a:pt x="0" y="5851"/>
                  </a:lnTo>
                  <a:lnTo>
                    <a:pt x="585" y="5851"/>
                  </a:lnTo>
                  <a:lnTo>
                    <a:pt x="585" y="6437"/>
                  </a:lnTo>
                  <a:lnTo>
                    <a:pt x="585" y="7022"/>
                  </a:lnTo>
                  <a:lnTo>
                    <a:pt x="585" y="7607"/>
                  </a:lnTo>
                  <a:lnTo>
                    <a:pt x="1170" y="7607"/>
                  </a:lnTo>
                  <a:lnTo>
                    <a:pt x="1170" y="8192"/>
                  </a:lnTo>
                  <a:lnTo>
                    <a:pt x="585" y="8192"/>
                  </a:lnTo>
                  <a:lnTo>
                    <a:pt x="585" y="8777"/>
                  </a:lnTo>
                  <a:lnTo>
                    <a:pt x="585" y="9362"/>
                  </a:lnTo>
                  <a:lnTo>
                    <a:pt x="1170" y="9362"/>
                  </a:lnTo>
                  <a:lnTo>
                    <a:pt x="1170" y="9947"/>
                  </a:lnTo>
                  <a:lnTo>
                    <a:pt x="1755" y="9947"/>
                  </a:lnTo>
                  <a:lnTo>
                    <a:pt x="2341" y="10533"/>
                  </a:lnTo>
                  <a:lnTo>
                    <a:pt x="2341" y="11118"/>
                  </a:lnTo>
                  <a:lnTo>
                    <a:pt x="2341" y="11703"/>
                  </a:lnTo>
                  <a:lnTo>
                    <a:pt x="2926" y="11703"/>
                  </a:lnTo>
                  <a:lnTo>
                    <a:pt x="3511" y="11703"/>
                  </a:lnTo>
                  <a:lnTo>
                    <a:pt x="3511" y="12288"/>
                  </a:lnTo>
                  <a:lnTo>
                    <a:pt x="4096" y="12288"/>
                  </a:lnTo>
                  <a:lnTo>
                    <a:pt x="4096" y="12873"/>
                  </a:lnTo>
                  <a:lnTo>
                    <a:pt x="4681" y="12873"/>
                  </a:lnTo>
                  <a:lnTo>
                    <a:pt x="4681" y="13458"/>
                  </a:lnTo>
                  <a:lnTo>
                    <a:pt x="5266" y="13458"/>
                  </a:lnTo>
                  <a:lnTo>
                    <a:pt x="5266" y="14043"/>
                  </a:lnTo>
                  <a:lnTo>
                    <a:pt x="5851" y="14043"/>
                  </a:lnTo>
                  <a:lnTo>
                    <a:pt x="5851" y="14629"/>
                  </a:lnTo>
                  <a:lnTo>
                    <a:pt x="6437" y="14629"/>
                  </a:lnTo>
                  <a:lnTo>
                    <a:pt x="7022" y="14629"/>
                  </a:lnTo>
                  <a:lnTo>
                    <a:pt x="7022" y="15214"/>
                  </a:lnTo>
                  <a:lnTo>
                    <a:pt x="7607" y="15214"/>
                  </a:lnTo>
                  <a:lnTo>
                    <a:pt x="8192" y="15214"/>
                  </a:lnTo>
                  <a:lnTo>
                    <a:pt x="8777" y="15799"/>
                  </a:lnTo>
                  <a:lnTo>
                    <a:pt x="9362" y="15799"/>
                  </a:lnTo>
                  <a:lnTo>
                    <a:pt x="9947" y="15799"/>
                  </a:lnTo>
                  <a:lnTo>
                    <a:pt x="9947" y="16384"/>
                  </a:lnTo>
                  <a:lnTo>
                    <a:pt x="10533" y="16384"/>
                  </a:lnTo>
                  <a:lnTo>
                    <a:pt x="10533" y="15799"/>
                  </a:lnTo>
                  <a:lnTo>
                    <a:pt x="11118" y="15799"/>
                  </a:lnTo>
                  <a:lnTo>
                    <a:pt x="11118" y="15214"/>
                  </a:lnTo>
                  <a:lnTo>
                    <a:pt x="11118" y="14629"/>
                  </a:lnTo>
                  <a:lnTo>
                    <a:pt x="11703" y="14629"/>
                  </a:lnTo>
                  <a:lnTo>
                    <a:pt x="12288" y="14043"/>
                  </a:lnTo>
                  <a:lnTo>
                    <a:pt x="12873" y="13458"/>
                  </a:lnTo>
                  <a:lnTo>
                    <a:pt x="13458" y="13458"/>
                  </a:lnTo>
                  <a:lnTo>
                    <a:pt x="14043" y="12873"/>
                  </a:lnTo>
                  <a:lnTo>
                    <a:pt x="14043" y="12288"/>
                  </a:lnTo>
                  <a:lnTo>
                    <a:pt x="14629" y="12288"/>
                  </a:lnTo>
                  <a:lnTo>
                    <a:pt x="14629" y="11703"/>
                  </a:lnTo>
                  <a:lnTo>
                    <a:pt x="14629" y="11118"/>
                  </a:lnTo>
                  <a:lnTo>
                    <a:pt x="14629" y="10533"/>
                  </a:lnTo>
                  <a:lnTo>
                    <a:pt x="15214" y="10533"/>
                  </a:lnTo>
                  <a:lnTo>
                    <a:pt x="15214" y="9947"/>
                  </a:lnTo>
                  <a:lnTo>
                    <a:pt x="15799" y="9362"/>
                  </a:lnTo>
                  <a:lnTo>
                    <a:pt x="16384" y="9362"/>
                  </a:lnTo>
                  <a:lnTo>
                    <a:pt x="16384" y="8777"/>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0" name="Drawing 634" descr="White marble"/>
            <p:cNvSpPr>
              <a:spLocks noChangeAspect="1"/>
            </p:cNvSpPr>
            <p:nvPr/>
          </p:nvSpPr>
          <p:spPr bwMode="auto">
            <a:xfrm>
              <a:off x="445" y="2230"/>
              <a:ext cx="14" cy="5"/>
            </a:xfrm>
            <a:custGeom>
              <a:avLst/>
              <a:gdLst/>
              <a:ahLst/>
              <a:cxnLst>
                <a:cxn ang="0">
                  <a:pos x="16384" y="0"/>
                </a:cxn>
                <a:cxn ang="0">
                  <a:pos x="10923" y="0"/>
                </a:cxn>
                <a:cxn ang="0">
                  <a:pos x="5461" y="0"/>
                </a:cxn>
                <a:cxn ang="0">
                  <a:pos x="0" y="0"/>
                </a:cxn>
                <a:cxn ang="0">
                  <a:pos x="5461" y="16384"/>
                </a:cxn>
                <a:cxn ang="0">
                  <a:pos x="10923" y="16384"/>
                </a:cxn>
                <a:cxn ang="0">
                  <a:pos x="16384" y="16384"/>
                </a:cxn>
                <a:cxn ang="0">
                  <a:pos x="16384" y="0"/>
                </a:cxn>
              </a:cxnLst>
              <a:rect l="0" t="0" r="r" b="b"/>
              <a:pathLst>
                <a:path w="16384" h="16384">
                  <a:moveTo>
                    <a:pt x="16384" y="0"/>
                  </a:moveTo>
                  <a:lnTo>
                    <a:pt x="10923" y="0"/>
                  </a:lnTo>
                  <a:lnTo>
                    <a:pt x="5461" y="0"/>
                  </a:lnTo>
                  <a:lnTo>
                    <a:pt x="0" y="0"/>
                  </a:lnTo>
                  <a:lnTo>
                    <a:pt x="5461" y="16384"/>
                  </a:lnTo>
                  <a:lnTo>
                    <a:pt x="10923" y="16384"/>
                  </a:lnTo>
                  <a:lnTo>
                    <a:pt x="16384" y="16384"/>
                  </a:lnTo>
                  <a:lnTo>
                    <a:pt x="16384" y="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1" name="Somalia"/>
            <p:cNvSpPr>
              <a:spLocks noChangeAspect="1"/>
            </p:cNvSpPr>
            <p:nvPr/>
          </p:nvSpPr>
          <p:spPr bwMode="auto">
            <a:xfrm>
              <a:off x="3268" y="2063"/>
              <a:ext cx="539" cy="512"/>
            </a:xfrm>
            <a:custGeom>
              <a:avLst/>
              <a:gdLst/>
              <a:ahLst/>
              <a:cxnLst>
                <a:cxn ang="0">
                  <a:pos x="11900" y="780"/>
                </a:cxn>
                <a:cxn ang="0">
                  <a:pos x="10693" y="1040"/>
                </a:cxn>
                <a:cxn ang="0">
                  <a:pos x="9658" y="1170"/>
                </a:cxn>
                <a:cxn ang="0">
                  <a:pos x="8796" y="1430"/>
                </a:cxn>
                <a:cxn ang="0">
                  <a:pos x="7761" y="1430"/>
                </a:cxn>
                <a:cxn ang="0">
                  <a:pos x="6726" y="1560"/>
                </a:cxn>
                <a:cxn ang="0">
                  <a:pos x="5346" y="1820"/>
                </a:cxn>
                <a:cxn ang="0">
                  <a:pos x="4484" y="1300"/>
                </a:cxn>
                <a:cxn ang="0">
                  <a:pos x="3622" y="650"/>
                </a:cxn>
                <a:cxn ang="0">
                  <a:pos x="3104" y="1170"/>
                </a:cxn>
                <a:cxn ang="0">
                  <a:pos x="3277" y="2081"/>
                </a:cxn>
                <a:cxn ang="0">
                  <a:pos x="3967" y="2731"/>
                </a:cxn>
                <a:cxn ang="0">
                  <a:pos x="4829" y="3251"/>
                </a:cxn>
                <a:cxn ang="0">
                  <a:pos x="5864" y="3641"/>
                </a:cxn>
                <a:cxn ang="0">
                  <a:pos x="7071" y="4031"/>
                </a:cxn>
                <a:cxn ang="0">
                  <a:pos x="8278" y="4291"/>
                </a:cxn>
                <a:cxn ang="0">
                  <a:pos x="9485" y="4681"/>
                </a:cxn>
                <a:cxn ang="0">
                  <a:pos x="11038" y="4681"/>
                </a:cxn>
                <a:cxn ang="0">
                  <a:pos x="10520" y="5331"/>
                </a:cxn>
                <a:cxn ang="0">
                  <a:pos x="9658" y="5851"/>
                </a:cxn>
                <a:cxn ang="0">
                  <a:pos x="8968" y="6502"/>
                </a:cxn>
                <a:cxn ang="0">
                  <a:pos x="8106" y="7022"/>
                </a:cxn>
                <a:cxn ang="0">
                  <a:pos x="7416" y="7672"/>
                </a:cxn>
                <a:cxn ang="0">
                  <a:pos x="6554" y="8192"/>
                </a:cxn>
                <a:cxn ang="0">
                  <a:pos x="5174" y="8322"/>
                </a:cxn>
                <a:cxn ang="0">
                  <a:pos x="3967" y="8582"/>
                </a:cxn>
                <a:cxn ang="0">
                  <a:pos x="3104" y="9102"/>
                </a:cxn>
                <a:cxn ang="0">
                  <a:pos x="1897" y="9492"/>
                </a:cxn>
                <a:cxn ang="0">
                  <a:pos x="1035" y="10142"/>
                </a:cxn>
                <a:cxn ang="0">
                  <a:pos x="345" y="10923"/>
                </a:cxn>
                <a:cxn ang="0">
                  <a:pos x="0" y="11963"/>
                </a:cxn>
                <a:cxn ang="0">
                  <a:pos x="0" y="13263"/>
                </a:cxn>
                <a:cxn ang="0">
                  <a:pos x="0" y="14694"/>
                </a:cxn>
                <a:cxn ang="0">
                  <a:pos x="517" y="15864"/>
                </a:cxn>
                <a:cxn ang="0">
                  <a:pos x="1207" y="15994"/>
                </a:cxn>
                <a:cxn ang="0">
                  <a:pos x="2242" y="15214"/>
                </a:cxn>
                <a:cxn ang="0">
                  <a:pos x="2932" y="14564"/>
                </a:cxn>
                <a:cxn ang="0">
                  <a:pos x="4139" y="13653"/>
                </a:cxn>
                <a:cxn ang="0">
                  <a:pos x="5864" y="12483"/>
                </a:cxn>
                <a:cxn ang="0">
                  <a:pos x="7243" y="11963"/>
                </a:cxn>
                <a:cxn ang="0">
                  <a:pos x="8623" y="10923"/>
                </a:cxn>
                <a:cxn ang="0">
                  <a:pos x="9658" y="10273"/>
                </a:cxn>
                <a:cxn ang="0">
                  <a:pos x="10693" y="9492"/>
                </a:cxn>
                <a:cxn ang="0">
                  <a:pos x="11383" y="8712"/>
                </a:cxn>
                <a:cxn ang="0">
                  <a:pos x="11900" y="7932"/>
                </a:cxn>
                <a:cxn ang="0">
                  <a:pos x="12762" y="7412"/>
                </a:cxn>
                <a:cxn ang="0">
                  <a:pos x="13107" y="6502"/>
                </a:cxn>
                <a:cxn ang="0">
                  <a:pos x="13625" y="5721"/>
                </a:cxn>
                <a:cxn ang="0">
                  <a:pos x="14142" y="4941"/>
                </a:cxn>
                <a:cxn ang="0">
                  <a:pos x="14659" y="4161"/>
                </a:cxn>
                <a:cxn ang="0">
                  <a:pos x="15349" y="3511"/>
                </a:cxn>
                <a:cxn ang="0">
                  <a:pos x="15694" y="2471"/>
                </a:cxn>
                <a:cxn ang="0">
                  <a:pos x="16384" y="1950"/>
                </a:cxn>
                <a:cxn ang="0">
                  <a:pos x="16212" y="1560"/>
                </a:cxn>
                <a:cxn ang="0">
                  <a:pos x="16039" y="1040"/>
                </a:cxn>
                <a:cxn ang="0">
                  <a:pos x="16039" y="130"/>
                </a:cxn>
                <a:cxn ang="0">
                  <a:pos x="14832" y="390"/>
                </a:cxn>
                <a:cxn ang="0">
                  <a:pos x="13452" y="520"/>
                </a:cxn>
              </a:cxnLst>
              <a:rect l="0" t="0" r="r" b="b"/>
              <a:pathLst>
                <a:path w="16384" h="16384">
                  <a:moveTo>
                    <a:pt x="13107" y="650"/>
                  </a:moveTo>
                  <a:lnTo>
                    <a:pt x="12935" y="650"/>
                  </a:lnTo>
                  <a:lnTo>
                    <a:pt x="12935" y="780"/>
                  </a:lnTo>
                  <a:lnTo>
                    <a:pt x="12762" y="780"/>
                  </a:lnTo>
                  <a:lnTo>
                    <a:pt x="12590" y="780"/>
                  </a:lnTo>
                  <a:lnTo>
                    <a:pt x="12417" y="780"/>
                  </a:lnTo>
                  <a:lnTo>
                    <a:pt x="12245" y="780"/>
                  </a:lnTo>
                  <a:lnTo>
                    <a:pt x="12072" y="780"/>
                  </a:lnTo>
                  <a:lnTo>
                    <a:pt x="11900" y="780"/>
                  </a:lnTo>
                  <a:lnTo>
                    <a:pt x="11900" y="910"/>
                  </a:lnTo>
                  <a:lnTo>
                    <a:pt x="11727" y="910"/>
                  </a:lnTo>
                  <a:lnTo>
                    <a:pt x="11555" y="910"/>
                  </a:lnTo>
                  <a:lnTo>
                    <a:pt x="11383" y="910"/>
                  </a:lnTo>
                  <a:lnTo>
                    <a:pt x="11383" y="1040"/>
                  </a:lnTo>
                  <a:lnTo>
                    <a:pt x="11210" y="1040"/>
                  </a:lnTo>
                  <a:lnTo>
                    <a:pt x="11038" y="1040"/>
                  </a:lnTo>
                  <a:lnTo>
                    <a:pt x="10865" y="1040"/>
                  </a:lnTo>
                  <a:lnTo>
                    <a:pt x="10693" y="1040"/>
                  </a:lnTo>
                  <a:lnTo>
                    <a:pt x="10520" y="1040"/>
                  </a:lnTo>
                  <a:lnTo>
                    <a:pt x="10520" y="910"/>
                  </a:lnTo>
                  <a:lnTo>
                    <a:pt x="10348" y="910"/>
                  </a:lnTo>
                  <a:lnTo>
                    <a:pt x="10175" y="910"/>
                  </a:lnTo>
                  <a:lnTo>
                    <a:pt x="10175" y="1040"/>
                  </a:lnTo>
                  <a:lnTo>
                    <a:pt x="10003" y="1040"/>
                  </a:lnTo>
                  <a:lnTo>
                    <a:pt x="9830" y="1040"/>
                  </a:lnTo>
                  <a:lnTo>
                    <a:pt x="9830" y="1170"/>
                  </a:lnTo>
                  <a:lnTo>
                    <a:pt x="9658" y="1170"/>
                  </a:lnTo>
                  <a:lnTo>
                    <a:pt x="9485" y="1170"/>
                  </a:lnTo>
                  <a:lnTo>
                    <a:pt x="9485" y="1300"/>
                  </a:lnTo>
                  <a:lnTo>
                    <a:pt x="9313" y="1300"/>
                  </a:lnTo>
                  <a:lnTo>
                    <a:pt x="9313" y="1430"/>
                  </a:lnTo>
                  <a:lnTo>
                    <a:pt x="9141" y="1430"/>
                  </a:lnTo>
                  <a:lnTo>
                    <a:pt x="8968" y="1430"/>
                  </a:lnTo>
                  <a:lnTo>
                    <a:pt x="8796" y="1430"/>
                  </a:lnTo>
                  <a:lnTo>
                    <a:pt x="8796" y="1560"/>
                  </a:lnTo>
                  <a:lnTo>
                    <a:pt x="8796" y="1430"/>
                  </a:lnTo>
                  <a:lnTo>
                    <a:pt x="8796" y="1560"/>
                  </a:lnTo>
                  <a:lnTo>
                    <a:pt x="8623" y="1560"/>
                  </a:lnTo>
                  <a:lnTo>
                    <a:pt x="8623" y="1430"/>
                  </a:lnTo>
                  <a:lnTo>
                    <a:pt x="8451" y="1430"/>
                  </a:lnTo>
                  <a:lnTo>
                    <a:pt x="8278" y="1430"/>
                  </a:lnTo>
                  <a:lnTo>
                    <a:pt x="8106" y="1430"/>
                  </a:lnTo>
                  <a:lnTo>
                    <a:pt x="7933" y="1430"/>
                  </a:lnTo>
                  <a:lnTo>
                    <a:pt x="7933" y="1300"/>
                  </a:lnTo>
                  <a:lnTo>
                    <a:pt x="7761" y="1430"/>
                  </a:lnTo>
                  <a:lnTo>
                    <a:pt x="7761" y="1300"/>
                  </a:lnTo>
                  <a:lnTo>
                    <a:pt x="7588" y="1300"/>
                  </a:lnTo>
                  <a:lnTo>
                    <a:pt x="7416" y="1300"/>
                  </a:lnTo>
                  <a:lnTo>
                    <a:pt x="7416" y="1430"/>
                  </a:lnTo>
                  <a:lnTo>
                    <a:pt x="7243" y="1430"/>
                  </a:lnTo>
                  <a:lnTo>
                    <a:pt x="7071" y="1430"/>
                  </a:lnTo>
                  <a:lnTo>
                    <a:pt x="7071" y="1560"/>
                  </a:lnTo>
                  <a:lnTo>
                    <a:pt x="6899" y="1560"/>
                  </a:lnTo>
                  <a:lnTo>
                    <a:pt x="6726" y="1560"/>
                  </a:lnTo>
                  <a:lnTo>
                    <a:pt x="6726" y="1690"/>
                  </a:lnTo>
                  <a:lnTo>
                    <a:pt x="6554" y="1690"/>
                  </a:lnTo>
                  <a:lnTo>
                    <a:pt x="6381" y="1820"/>
                  </a:lnTo>
                  <a:lnTo>
                    <a:pt x="6209" y="1820"/>
                  </a:lnTo>
                  <a:lnTo>
                    <a:pt x="6036" y="1820"/>
                  </a:lnTo>
                  <a:lnTo>
                    <a:pt x="5864" y="1820"/>
                  </a:lnTo>
                  <a:lnTo>
                    <a:pt x="5691" y="1820"/>
                  </a:lnTo>
                  <a:lnTo>
                    <a:pt x="5519" y="1820"/>
                  </a:lnTo>
                  <a:lnTo>
                    <a:pt x="5346" y="1820"/>
                  </a:lnTo>
                  <a:lnTo>
                    <a:pt x="5174" y="1820"/>
                  </a:lnTo>
                  <a:lnTo>
                    <a:pt x="5174" y="1690"/>
                  </a:lnTo>
                  <a:lnTo>
                    <a:pt x="5001" y="1690"/>
                  </a:lnTo>
                  <a:lnTo>
                    <a:pt x="4829" y="1690"/>
                  </a:lnTo>
                  <a:lnTo>
                    <a:pt x="4829" y="1560"/>
                  </a:lnTo>
                  <a:lnTo>
                    <a:pt x="4657" y="1560"/>
                  </a:lnTo>
                  <a:lnTo>
                    <a:pt x="4657" y="1430"/>
                  </a:lnTo>
                  <a:lnTo>
                    <a:pt x="4484" y="1430"/>
                  </a:lnTo>
                  <a:lnTo>
                    <a:pt x="4484" y="1300"/>
                  </a:lnTo>
                  <a:lnTo>
                    <a:pt x="4312" y="1170"/>
                  </a:lnTo>
                  <a:lnTo>
                    <a:pt x="4312" y="1040"/>
                  </a:lnTo>
                  <a:lnTo>
                    <a:pt x="4139" y="1040"/>
                  </a:lnTo>
                  <a:lnTo>
                    <a:pt x="4139" y="910"/>
                  </a:lnTo>
                  <a:lnTo>
                    <a:pt x="3967" y="910"/>
                  </a:lnTo>
                  <a:lnTo>
                    <a:pt x="3967" y="780"/>
                  </a:lnTo>
                  <a:lnTo>
                    <a:pt x="3794" y="780"/>
                  </a:lnTo>
                  <a:lnTo>
                    <a:pt x="3794" y="650"/>
                  </a:lnTo>
                  <a:lnTo>
                    <a:pt x="3622" y="650"/>
                  </a:lnTo>
                  <a:lnTo>
                    <a:pt x="3622" y="520"/>
                  </a:lnTo>
                  <a:lnTo>
                    <a:pt x="3622" y="650"/>
                  </a:lnTo>
                  <a:lnTo>
                    <a:pt x="3449" y="650"/>
                  </a:lnTo>
                  <a:lnTo>
                    <a:pt x="3449" y="780"/>
                  </a:lnTo>
                  <a:lnTo>
                    <a:pt x="3449" y="910"/>
                  </a:lnTo>
                  <a:lnTo>
                    <a:pt x="3277" y="910"/>
                  </a:lnTo>
                  <a:lnTo>
                    <a:pt x="3277" y="1040"/>
                  </a:lnTo>
                  <a:lnTo>
                    <a:pt x="3104" y="1040"/>
                  </a:lnTo>
                  <a:lnTo>
                    <a:pt x="3104" y="1170"/>
                  </a:lnTo>
                  <a:lnTo>
                    <a:pt x="3104" y="1300"/>
                  </a:lnTo>
                  <a:lnTo>
                    <a:pt x="2932" y="1300"/>
                  </a:lnTo>
                  <a:lnTo>
                    <a:pt x="2932" y="1430"/>
                  </a:lnTo>
                  <a:lnTo>
                    <a:pt x="2932" y="1560"/>
                  </a:lnTo>
                  <a:lnTo>
                    <a:pt x="2932" y="1690"/>
                  </a:lnTo>
                  <a:lnTo>
                    <a:pt x="2932" y="1820"/>
                  </a:lnTo>
                  <a:lnTo>
                    <a:pt x="3104" y="1950"/>
                  </a:lnTo>
                  <a:lnTo>
                    <a:pt x="3104" y="2081"/>
                  </a:lnTo>
                  <a:lnTo>
                    <a:pt x="3277" y="2081"/>
                  </a:lnTo>
                  <a:lnTo>
                    <a:pt x="3277" y="2211"/>
                  </a:lnTo>
                  <a:lnTo>
                    <a:pt x="3449" y="2211"/>
                  </a:lnTo>
                  <a:lnTo>
                    <a:pt x="3449" y="2341"/>
                  </a:lnTo>
                  <a:lnTo>
                    <a:pt x="3622" y="2341"/>
                  </a:lnTo>
                  <a:lnTo>
                    <a:pt x="3622" y="2471"/>
                  </a:lnTo>
                  <a:lnTo>
                    <a:pt x="3622" y="2601"/>
                  </a:lnTo>
                  <a:lnTo>
                    <a:pt x="3794" y="2601"/>
                  </a:lnTo>
                  <a:lnTo>
                    <a:pt x="3794" y="2731"/>
                  </a:lnTo>
                  <a:lnTo>
                    <a:pt x="3967" y="2731"/>
                  </a:lnTo>
                  <a:lnTo>
                    <a:pt x="3967" y="2861"/>
                  </a:lnTo>
                  <a:lnTo>
                    <a:pt x="4139" y="2861"/>
                  </a:lnTo>
                  <a:lnTo>
                    <a:pt x="4139" y="2991"/>
                  </a:lnTo>
                  <a:lnTo>
                    <a:pt x="4312" y="2991"/>
                  </a:lnTo>
                  <a:lnTo>
                    <a:pt x="4312" y="3121"/>
                  </a:lnTo>
                  <a:lnTo>
                    <a:pt x="4484" y="3121"/>
                  </a:lnTo>
                  <a:lnTo>
                    <a:pt x="4657" y="3121"/>
                  </a:lnTo>
                  <a:lnTo>
                    <a:pt x="4657" y="3251"/>
                  </a:lnTo>
                  <a:lnTo>
                    <a:pt x="4829" y="3251"/>
                  </a:lnTo>
                  <a:lnTo>
                    <a:pt x="4829" y="3381"/>
                  </a:lnTo>
                  <a:lnTo>
                    <a:pt x="5001" y="3381"/>
                  </a:lnTo>
                  <a:lnTo>
                    <a:pt x="5001" y="3511"/>
                  </a:lnTo>
                  <a:lnTo>
                    <a:pt x="5174" y="3511"/>
                  </a:lnTo>
                  <a:lnTo>
                    <a:pt x="5346" y="3511"/>
                  </a:lnTo>
                  <a:lnTo>
                    <a:pt x="5519" y="3511"/>
                  </a:lnTo>
                  <a:lnTo>
                    <a:pt x="5519" y="3641"/>
                  </a:lnTo>
                  <a:lnTo>
                    <a:pt x="5691" y="3641"/>
                  </a:lnTo>
                  <a:lnTo>
                    <a:pt x="5864" y="3641"/>
                  </a:lnTo>
                  <a:lnTo>
                    <a:pt x="6036" y="3641"/>
                  </a:lnTo>
                  <a:lnTo>
                    <a:pt x="6036" y="3771"/>
                  </a:lnTo>
                  <a:lnTo>
                    <a:pt x="6209" y="3771"/>
                  </a:lnTo>
                  <a:lnTo>
                    <a:pt x="6381" y="3771"/>
                  </a:lnTo>
                  <a:lnTo>
                    <a:pt x="6554" y="3771"/>
                  </a:lnTo>
                  <a:lnTo>
                    <a:pt x="6554" y="3901"/>
                  </a:lnTo>
                  <a:lnTo>
                    <a:pt x="6726" y="3901"/>
                  </a:lnTo>
                  <a:lnTo>
                    <a:pt x="6899" y="3901"/>
                  </a:lnTo>
                  <a:lnTo>
                    <a:pt x="7071" y="4031"/>
                  </a:lnTo>
                  <a:lnTo>
                    <a:pt x="7243" y="4031"/>
                  </a:lnTo>
                  <a:lnTo>
                    <a:pt x="7416" y="4031"/>
                  </a:lnTo>
                  <a:lnTo>
                    <a:pt x="7416" y="4161"/>
                  </a:lnTo>
                  <a:lnTo>
                    <a:pt x="7588" y="4161"/>
                  </a:lnTo>
                  <a:lnTo>
                    <a:pt x="7761" y="4161"/>
                  </a:lnTo>
                  <a:lnTo>
                    <a:pt x="7933" y="4161"/>
                  </a:lnTo>
                  <a:lnTo>
                    <a:pt x="7933" y="4291"/>
                  </a:lnTo>
                  <a:lnTo>
                    <a:pt x="8106" y="4291"/>
                  </a:lnTo>
                  <a:lnTo>
                    <a:pt x="8278" y="4291"/>
                  </a:lnTo>
                  <a:lnTo>
                    <a:pt x="8451" y="4291"/>
                  </a:lnTo>
                  <a:lnTo>
                    <a:pt x="8451" y="4421"/>
                  </a:lnTo>
                  <a:lnTo>
                    <a:pt x="8623" y="4421"/>
                  </a:lnTo>
                  <a:lnTo>
                    <a:pt x="8796" y="4421"/>
                  </a:lnTo>
                  <a:lnTo>
                    <a:pt x="8968" y="4551"/>
                  </a:lnTo>
                  <a:lnTo>
                    <a:pt x="9141" y="4551"/>
                  </a:lnTo>
                  <a:lnTo>
                    <a:pt x="9313" y="4551"/>
                  </a:lnTo>
                  <a:lnTo>
                    <a:pt x="9313" y="4681"/>
                  </a:lnTo>
                  <a:lnTo>
                    <a:pt x="9485" y="4681"/>
                  </a:lnTo>
                  <a:lnTo>
                    <a:pt x="9658" y="4681"/>
                  </a:lnTo>
                  <a:lnTo>
                    <a:pt x="9830" y="4681"/>
                  </a:lnTo>
                  <a:lnTo>
                    <a:pt x="10003" y="4681"/>
                  </a:lnTo>
                  <a:lnTo>
                    <a:pt x="10175" y="4681"/>
                  </a:lnTo>
                  <a:lnTo>
                    <a:pt x="10348" y="4681"/>
                  </a:lnTo>
                  <a:lnTo>
                    <a:pt x="10520" y="4681"/>
                  </a:lnTo>
                  <a:lnTo>
                    <a:pt x="10693" y="4681"/>
                  </a:lnTo>
                  <a:lnTo>
                    <a:pt x="10865" y="4681"/>
                  </a:lnTo>
                  <a:lnTo>
                    <a:pt x="11038" y="4681"/>
                  </a:lnTo>
                  <a:lnTo>
                    <a:pt x="11210" y="4681"/>
                  </a:lnTo>
                  <a:lnTo>
                    <a:pt x="11210" y="4811"/>
                  </a:lnTo>
                  <a:lnTo>
                    <a:pt x="11038" y="4811"/>
                  </a:lnTo>
                  <a:lnTo>
                    <a:pt x="11038" y="4941"/>
                  </a:lnTo>
                  <a:lnTo>
                    <a:pt x="10865" y="4941"/>
                  </a:lnTo>
                  <a:lnTo>
                    <a:pt x="10865" y="5071"/>
                  </a:lnTo>
                  <a:lnTo>
                    <a:pt x="10693" y="5201"/>
                  </a:lnTo>
                  <a:lnTo>
                    <a:pt x="10520" y="5201"/>
                  </a:lnTo>
                  <a:lnTo>
                    <a:pt x="10520" y="5331"/>
                  </a:lnTo>
                  <a:lnTo>
                    <a:pt x="10348" y="5331"/>
                  </a:lnTo>
                  <a:lnTo>
                    <a:pt x="10348" y="5461"/>
                  </a:lnTo>
                  <a:lnTo>
                    <a:pt x="10175" y="5461"/>
                  </a:lnTo>
                  <a:lnTo>
                    <a:pt x="10175" y="5591"/>
                  </a:lnTo>
                  <a:lnTo>
                    <a:pt x="10003" y="5591"/>
                  </a:lnTo>
                  <a:lnTo>
                    <a:pt x="10003" y="5721"/>
                  </a:lnTo>
                  <a:lnTo>
                    <a:pt x="9830" y="5721"/>
                  </a:lnTo>
                  <a:lnTo>
                    <a:pt x="9830" y="5851"/>
                  </a:lnTo>
                  <a:lnTo>
                    <a:pt x="9658" y="5851"/>
                  </a:lnTo>
                  <a:lnTo>
                    <a:pt x="9658" y="5981"/>
                  </a:lnTo>
                  <a:lnTo>
                    <a:pt x="9485" y="5981"/>
                  </a:lnTo>
                  <a:lnTo>
                    <a:pt x="9485" y="6111"/>
                  </a:lnTo>
                  <a:lnTo>
                    <a:pt x="9313" y="6111"/>
                  </a:lnTo>
                  <a:lnTo>
                    <a:pt x="9313" y="6242"/>
                  </a:lnTo>
                  <a:lnTo>
                    <a:pt x="9141" y="6242"/>
                  </a:lnTo>
                  <a:lnTo>
                    <a:pt x="9141" y="6372"/>
                  </a:lnTo>
                  <a:lnTo>
                    <a:pt x="8968" y="6372"/>
                  </a:lnTo>
                  <a:lnTo>
                    <a:pt x="8968" y="6502"/>
                  </a:lnTo>
                  <a:lnTo>
                    <a:pt x="8796" y="6502"/>
                  </a:lnTo>
                  <a:lnTo>
                    <a:pt x="8796" y="6632"/>
                  </a:lnTo>
                  <a:lnTo>
                    <a:pt x="8623" y="6632"/>
                  </a:lnTo>
                  <a:lnTo>
                    <a:pt x="8623" y="6762"/>
                  </a:lnTo>
                  <a:lnTo>
                    <a:pt x="8451" y="6762"/>
                  </a:lnTo>
                  <a:lnTo>
                    <a:pt x="8451" y="6892"/>
                  </a:lnTo>
                  <a:lnTo>
                    <a:pt x="8278" y="6892"/>
                  </a:lnTo>
                  <a:lnTo>
                    <a:pt x="8278" y="7022"/>
                  </a:lnTo>
                  <a:lnTo>
                    <a:pt x="8106" y="7022"/>
                  </a:lnTo>
                  <a:lnTo>
                    <a:pt x="8106" y="7152"/>
                  </a:lnTo>
                  <a:lnTo>
                    <a:pt x="7933" y="7152"/>
                  </a:lnTo>
                  <a:lnTo>
                    <a:pt x="7933" y="7282"/>
                  </a:lnTo>
                  <a:lnTo>
                    <a:pt x="7761" y="7282"/>
                  </a:lnTo>
                  <a:lnTo>
                    <a:pt x="7761" y="7412"/>
                  </a:lnTo>
                  <a:lnTo>
                    <a:pt x="7588" y="7412"/>
                  </a:lnTo>
                  <a:lnTo>
                    <a:pt x="7588" y="7542"/>
                  </a:lnTo>
                  <a:lnTo>
                    <a:pt x="7416" y="7542"/>
                  </a:lnTo>
                  <a:lnTo>
                    <a:pt x="7416" y="7672"/>
                  </a:lnTo>
                  <a:lnTo>
                    <a:pt x="7243" y="7672"/>
                  </a:lnTo>
                  <a:lnTo>
                    <a:pt x="7243" y="7802"/>
                  </a:lnTo>
                  <a:lnTo>
                    <a:pt x="7071" y="7802"/>
                  </a:lnTo>
                  <a:lnTo>
                    <a:pt x="7071" y="7932"/>
                  </a:lnTo>
                  <a:lnTo>
                    <a:pt x="6899" y="7932"/>
                  </a:lnTo>
                  <a:lnTo>
                    <a:pt x="6899" y="8062"/>
                  </a:lnTo>
                  <a:lnTo>
                    <a:pt x="6726" y="8062"/>
                  </a:lnTo>
                  <a:lnTo>
                    <a:pt x="6726" y="8192"/>
                  </a:lnTo>
                  <a:lnTo>
                    <a:pt x="6554" y="8192"/>
                  </a:lnTo>
                  <a:lnTo>
                    <a:pt x="6554" y="8322"/>
                  </a:lnTo>
                  <a:lnTo>
                    <a:pt x="6381" y="8322"/>
                  </a:lnTo>
                  <a:lnTo>
                    <a:pt x="6209" y="8322"/>
                  </a:lnTo>
                  <a:lnTo>
                    <a:pt x="6036" y="8322"/>
                  </a:lnTo>
                  <a:lnTo>
                    <a:pt x="5864" y="8322"/>
                  </a:lnTo>
                  <a:lnTo>
                    <a:pt x="5691" y="8322"/>
                  </a:lnTo>
                  <a:lnTo>
                    <a:pt x="5519" y="8322"/>
                  </a:lnTo>
                  <a:lnTo>
                    <a:pt x="5346" y="8322"/>
                  </a:lnTo>
                  <a:lnTo>
                    <a:pt x="5174" y="8322"/>
                  </a:lnTo>
                  <a:lnTo>
                    <a:pt x="5001" y="8322"/>
                  </a:lnTo>
                  <a:lnTo>
                    <a:pt x="4829" y="8322"/>
                  </a:lnTo>
                  <a:lnTo>
                    <a:pt x="4657" y="8322"/>
                  </a:lnTo>
                  <a:lnTo>
                    <a:pt x="4657" y="8452"/>
                  </a:lnTo>
                  <a:lnTo>
                    <a:pt x="4484" y="8452"/>
                  </a:lnTo>
                  <a:lnTo>
                    <a:pt x="4312" y="8452"/>
                  </a:lnTo>
                  <a:lnTo>
                    <a:pt x="4312" y="8582"/>
                  </a:lnTo>
                  <a:lnTo>
                    <a:pt x="4139" y="8582"/>
                  </a:lnTo>
                  <a:lnTo>
                    <a:pt x="3967" y="8582"/>
                  </a:lnTo>
                  <a:lnTo>
                    <a:pt x="3794" y="8582"/>
                  </a:lnTo>
                  <a:lnTo>
                    <a:pt x="3794" y="8712"/>
                  </a:lnTo>
                  <a:lnTo>
                    <a:pt x="3622" y="8712"/>
                  </a:lnTo>
                  <a:lnTo>
                    <a:pt x="3622" y="8842"/>
                  </a:lnTo>
                  <a:lnTo>
                    <a:pt x="3449" y="8842"/>
                  </a:lnTo>
                  <a:lnTo>
                    <a:pt x="3277" y="8842"/>
                  </a:lnTo>
                  <a:lnTo>
                    <a:pt x="3277" y="8972"/>
                  </a:lnTo>
                  <a:lnTo>
                    <a:pt x="3104" y="8972"/>
                  </a:lnTo>
                  <a:lnTo>
                    <a:pt x="3104" y="9102"/>
                  </a:lnTo>
                  <a:lnTo>
                    <a:pt x="2932" y="9102"/>
                  </a:lnTo>
                  <a:lnTo>
                    <a:pt x="2932" y="9232"/>
                  </a:lnTo>
                  <a:lnTo>
                    <a:pt x="2759" y="9232"/>
                  </a:lnTo>
                  <a:lnTo>
                    <a:pt x="2587" y="9232"/>
                  </a:lnTo>
                  <a:lnTo>
                    <a:pt x="2414" y="9232"/>
                  </a:lnTo>
                  <a:lnTo>
                    <a:pt x="2242" y="9362"/>
                  </a:lnTo>
                  <a:lnTo>
                    <a:pt x="2070" y="9362"/>
                  </a:lnTo>
                  <a:lnTo>
                    <a:pt x="1897" y="9362"/>
                  </a:lnTo>
                  <a:lnTo>
                    <a:pt x="1897" y="9492"/>
                  </a:lnTo>
                  <a:lnTo>
                    <a:pt x="1725" y="9492"/>
                  </a:lnTo>
                  <a:lnTo>
                    <a:pt x="1552" y="9492"/>
                  </a:lnTo>
                  <a:lnTo>
                    <a:pt x="1552" y="9622"/>
                  </a:lnTo>
                  <a:lnTo>
                    <a:pt x="1380" y="9622"/>
                  </a:lnTo>
                  <a:lnTo>
                    <a:pt x="1380" y="9752"/>
                  </a:lnTo>
                  <a:lnTo>
                    <a:pt x="1380" y="9882"/>
                  </a:lnTo>
                  <a:lnTo>
                    <a:pt x="1207" y="9882"/>
                  </a:lnTo>
                  <a:lnTo>
                    <a:pt x="1207" y="10012"/>
                  </a:lnTo>
                  <a:lnTo>
                    <a:pt x="1035" y="10142"/>
                  </a:lnTo>
                  <a:lnTo>
                    <a:pt x="1035" y="10273"/>
                  </a:lnTo>
                  <a:lnTo>
                    <a:pt x="862" y="10273"/>
                  </a:lnTo>
                  <a:lnTo>
                    <a:pt x="862" y="10403"/>
                  </a:lnTo>
                  <a:lnTo>
                    <a:pt x="862" y="10533"/>
                  </a:lnTo>
                  <a:lnTo>
                    <a:pt x="690" y="10533"/>
                  </a:lnTo>
                  <a:lnTo>
                    <a:pt x="517" y="10663"/>
                  </a:lnTo>
                  <a:lnTo>
                    <a:pt x="517" y="10793"/>
                  </a:lnTo>
                  <a:lnTo>
                    <a:pt x="345" y="10793"/>
                  </a:lnTo>
                  <a:lnTo>
                    <a:pt x="345" y="10923"/>
                  </a:lnTo>
                  <a:lnTo>
                    <a:pt x="172" y="10923"/>
                  </a:lnTo>
                  <a:lnTo>
                    <a:pt x="172" y="11053"/>
                  </a:lnTo>
                  <a:lnTo>
                    <a:pt x="0" y="11053"/>
                  </a:lnTo>
                  <a:lnTo>
                    <a:pt x="0" y="11183"/>
                  </a:lnTo>
                  <a:lnTo>
                    <a:pt x="0" y="11313"/>
                  </a:lnTo>
                  <a:lnTo>
                    <a:pt x="0" y="11443"/>
                  </a:lnTo>
                  <a:lnTo>
                    <a:pt x="0" y="11573"/>
                  </a:lnTo>
                  <a:lnTo>
                    <a:pt x="0" y="11703"/>
                  </a:lnTo>
                  <a:lnTo>
                    <a:pt x="0" y="11963"/>
                  </a:lnTo>
                  <a:lnTo>
                    <a:pt x="0" y="12093"/>
                  </a:lnTo>
                  <a:lnTo>
                    <a:pt x="0" y="12223"/>
                  </a:lnTo>
                  <a:lnTo>
                    <a:pt x="0" y="12353"/>
                  </a:lnTo>
                  <a:lnTo>
                    <a:pt x="0" y="12483"/>
                  </a:lnTo>
                  <a:lnTo>
                    <a:pt x="0" y="12613"/>
                  </a:lnTo>
                  <a:lnTo>
                    <a:pt x="0" y="12743"/>
                  </a:lnTo>
                  <a:lnTo>
                    <a:pt x="0" y="12873"/>
                  </a:lnTo>
                  <a:lnTo>
                    <a:pt x="0" y="13003"/>
                  </a:lnTo>
                  <a:lnTo>
                    <a:pt x="0" y="13263"/>
                  </a:lnTo>
                  <a:lnTo>
                    <a:pt x="0" y="13393"/>
                  </a:lnTo>
                  <a:lnTo>
                    <a:pt x="0" y="13523"/>
                  </a:lnTo>
                  <a:lnTo>
                    <a:pt x="0" y="13783"/>
                  </a:lnTo>
                  <a:lnTo>
                    <a:pt x="0" y="13913"/>
                  </a:lnTo>
                  <a:lnTo>
                    <a:pt x="0" y="14173"/>
                  </a:lnTo>
                  <a:lnTo>
                    <a:pt x="0" y="14303"/>
                  </a:lnTo>
                  <a:lnTo>
                    <a:pt x="0" y="14434"/>
                  </a:lnTo>
                  <a:lnTo>
                    <a:pt x="0" y="14564"/>
                  </a:lnTo>
                  <a:lnTo>
                    <a:pt x="0" y="14694"/>
                  </a:lnTo>
                  <a:lnTo>
                    <a:pt x="0" y="14824"/>
                  </a:lnTo>
                  <a:lnTo>
                    <a:pt x="0" y="14954"/>
                  </a:lnTo>
                  <a:lnTo>
                    <a:pt x="0" y="15214"/>
                  </a:lnTo>
                  <a:lnTo>
                    <a:pt x="0" y="15344"/>
                  </a:lnTo>
                  <a:lnTo>
                    <a:pt x="0" y="15474"/>
                  </a:lnTo>
                  <a:lnTo>
                    <a:pt x="172" y="15604"/>
                  </a:lnTo>
                  <a:lnTo>
                    <a:pt x="345" y="15734"/>
                  </a:lnTo>
                  <a:lnTo>
                    <a:pt x="345" y="15864"/>
                  </a:lnTo>
                  <a:lnTo>
                    <a:pt x="517" y="15864"/>
                  </a:lnTo>
                  <a:lnTo>
                    <a:pt x="690" y="15994"/>
                  </a:lnTo>
                  <a:lnTo>
                    <a:pt x="690" y="16124"/>
                  </a:lnTo>
                  <a:lnTo>
                    <a:pt x="862" y="16254"/>
                  </a:lnTo>
                  <a:lnTo>
                    <a:pt x="862" y="16384"/>
                  </a:lnTo>
                  <a:lnTo>
                    <a:pt x="1035" y="16384"/>
                  </a:lnTo>
                  <a:lnTo>
                    <a:pt x="1035" y="16254"/>
                  </a:lnTo>
                  <a:lnTo>
                    <a:pt x="1035" y="16124"/>
                  </a:lnTo>
                  <a:lnTo>
                    <a:pt x="1207" y="16124"/>
                  </a:lnTo>
                  <a:lnTo>
                    <a:pt x="1207" y="15994"/>
                  </a:lnTo>
                  <a:lnTo>
                    <a:pt x="1380" y="15994"/>
                  </a:lnTo>
                  <a:lnTo>
                    <a:pt x="1552" y="15864"/>
                  </a:lnTo>
                  <a:lnTo>
                    <a:pt x="1552" y="15734"/>
                  </a:lnTo>
                  <a:lnTo>
                    <a:pt x="1725" y="15734"/>
                  </a:lnTo>
                  <a:lnTo>
                    <a:pt x="1725" y="15604"/>
                  </a:lnTo>
                  <a:lnTo>
                    <a:pt x="1897" y="15604"/>
                  </a:lnTo>
                  <a:lnTo>
                    <a:pt x="1897" y="15474"/>
                  </a:lnTo>
                  <a:lnTo>
                    <a:pt x="2070" y="15344"/>
                  </a:lnTo>
                  <a:lnTo>
                    <a:pt x="2242" y="15214"/>
                  </a:lnTo>
                  <a:lnTo>
                    <a:pt x="2242" y="15084"/>
                  </a:lnTo>
                  <a:lnTo>
                    <a:pt x="2414" y="15084"/>
                  </a:lnTo>
                  <a:lnTo>
                    <a:pt x="2414" y="14954"/>
                  </a:lnTo>
                  <a:lnTo>
                    <a:pt x="2414" y="14824"/>
                  </a:lnTo>
                  <a:lnTo>
                    <a:pt x="2587" y="14824"/>
                  </a:lnTo>
                  <a:lnTo>
                    <a:pt x="2587" y="14694"/>
                  </a:lnTo>
                  <a:lnTo>
                    <a:pt x="2587" y="14564"/>
                  </a:lnTo>
                  <a:lnTo>
                    <a:pt x="2759" y="14564"/>
                  </a:lnTo>
                  <a:lnTo>
                    <a:pt x="2932" y="14564"/>
                  </a:lnTo>
                  <a:lnTo>
                    <a:pt x="3104" y="14564"/>
                  </a:lnTo>
                  <a:lnTo>
                    <a:pt x="3277" y="14434"/>
                  </a:lnTo>
                  <a:lnTo>
                    <a:pt x="3277" y="14303"/>
                  </a:lnTo>
                  <a:lnTo>
                    <a:pt x="3449" y="14303"/>
                  </a:lnTo>
                  <a:lnTo>
                    <a:pt x="3449" y="14043"/>
                  </a:lnTo>
                  <a:lnTo>
                    <a:pt x="3622" y="14043"/>
                  </a:lnTo>
                  <a:lnTo>
                    <a:pt x="3794" y="13913"/>
                  </a:lnTo>
                  <a:lnTo>
                    <a:pt x="3967" y="13783"/>
                  </a:lnTo>
                  <a:lnTo>
                    <a:pt x="4139" y="13653"/>
                  </a:lnTo>
                  <a:lnTo>
                    <a:pt x="4312" y="13523"/>
                  </a:lnTo>
                  <a:lnTo>
                    <a:pt x="4484" y="13393"/>
                  </a:lnTo>
                  <a:lnTo>
                    <a:pt x="4657" y="13263"/>
                  </a:lnTo>
                  <a:lnTo>
                    <a:pt x="5001" y="13133"/>
                  </a:lnTo>
                  <a:lnTo>
                    <a:pt x="5001" y="13003"/>
                  </a:lnTo>
                  <a:lnTo>
                    <a:pt x="5174" y="13003"/>
                  </a:lnTo>
                  <a:lnTo>
                    <a:pt x="5346" y="12873"/>
                  </a:lnTo>
                  <a:lnTo>
                    <a:pt x="5691" y="12613"/>
                  </a:lnTo>
                  <a:lnTo>
                    <a:pt x="5864" y="12483"/>
                  </a:lnTo>
                  <a:lnTo>
                    <a:pt x="6036" y="12353"/>
                  </a:lnTo>
                  <a:lnTo>
                    <a:pt x="6209" y="12353"/>
                  </a:lnTo>
                  <a:lnTo>
                    <a:pt x="6209" y="12223"/>
                  </a:lnTo>
                  <a:lnTo>
                    <a:pt x="6381" y="12223"/>
                  </a:lnTo>
                  <a:lnTo>
                    <a:pt x="6554" y="12093"/>
                  </a:lnTo>
                  <a:lnTo>
                    <a:pt x="6726" y="12093"/>
                  </a:lnTo>
                  <a:lnTo>
                    <a:pt x="6899" y="12093"/>
                  </a:lnTo>
                  <a:lnTo>
                    <a:pt x="7071" y="11963"/>
                  </a:lnTo>
                  <a:lnTo>
                    <a:pt x="7243" y="11963"/>
                  </a:lnTo>
                  <a:lnTo>
                    <a:pt x="7416" y="11963"/>
                  </a:lnTo>
                  <a:lnTo>
                    <a:pt x="7416" y="11833"/>
                  </a:lnTo>
                  <a:lnTo>
                    <a:pt x="7761" y="11703"/>
                  </a:lnTo>
                  <a:lnTo>
                    <a:pt x="7933" y="11573"/>
                  </a:lnTo>
                  <a:lnTo>
                    <a:pt x="8106" y="11443"/>
                  </a:lnTo>
                  <a:lnTo>
                    <a:pt x="8278" y="11313"/>
                  </a:lnTo>
                  <a:lnTo>
                    <a:pt x="8451" y="11313"/>
                  </a:lnTo>
                  <a:lnTo>
                    <a:pt x="8451" y="11183"/>
                  </a:lnTo>
                  <a:lnTo>
                    <a:pt x="8623" y="10923"/>
                  </a:lnTo>
                  <a:lnTo>
                    <a:pt x="8796" y="10923"/>
                  </a:lnTo>
                  <a:lnTo>
                    <a:pt x="8796" y="10793"/>
                  </a:lnTo>
                  <a:lnTo>
                    <a:pt x="8968" y="10793"/>
                  </a:lnTo>
                  <a:lnTo>
                    <a:pt x="8968" y="10663"/>
                  </a:lnTo>
                  <a:lnTo>
                    <a:pt x="9141" y="10663"/>
                  </a:lnTo>
                  <a:lnTo>
                    <a:pt x="9313" y="10533"/>
                  </a:lnTo>
                  <a:lnTo>
                    <a:pt x="9485" y="10403"/>
                  </a:lnTo>
                  <a:lnTo>
                    <a:pt x="9658" y="10403"/>
                  </a:lnTo>
                  <a:lnTo>
                    <a:pt x="9658" y="10273"/>
                  </a:lnTo>
                  <a:lnTo>
                    <a:pt x="9830" y="10142"/>
                  </a:lnTo>
                  <a:lnTo>
                    <a:pt x="9830" y="10012"/>
                  </a:lnTo>
                  <a:lnTo>
                    <a:pt x="10003" y="10012"/>
                  </a:lnTo>
                  <a:lnTo>
                    <a:pt x="10003" y="9882"/>
                  </a:lnTo>
                  <a:lnTo>
                    <a:pt x="10175" y="9752"/>
                  </a:lnTo>
                  <a:lnTo>
                    <a:pt x="10348" y="9752"/>
                  </a:lnTo>
                  <a:lnTo>
                    <a:pt x="10520" y="9622"/>
                  </a:lnTo>
                  <a:lnTo>
                    <a:pt x="10520" y="9492"/>
                  </a:lnTo>
                  <a:lnTo>
                    <a:pt x="10693" y="9492"/>
                  </a:lnTo>
                  <a:lnTo>
                    <a:pt x="10693" y="9362"/>
                  </a:lnTo>
                  <a:lnTo>
                    <a:pt x="10865" y="9362"/>
                  </a:lnTo>
                  <a:lnTo>
                    <a:pt x="10865" y="9232"/>
                  </a:lnTo>
                  <a:lnTo>
                    <a:pt x="11038" y="9232"/>
                  </a:lnTo>
                  <a:lnTo>
                    <a:pt x="11038" y="9102"/>
                  </a:lnTo>
                  <a:lnTo>
                    <a:pt x="11038" y="8972"/>
                  </a:lnTo>
                  <a:lnTo>
                    <a:pt x="11210" y="8972"/>
                  </a:lnTo>
                  <a:lnTo>
                    <a:pt x="11210" y="8842"/>
                  </a:lnTo>
                  <a:lnTo>
                    <a:pt x="11383" y="8712"/>
                  </a:lnTo>
                  <a:lnTo>
                    <a:pt x="11383" y="8582"/>
                  </a:lnTo>
                  <a:lnTo>
                    <a:pt x="11383" y="8452"/>
                  </a:lnTo>
                  <a:lnTo>
                    <a:pt x="11555" y="8452"/>
                  </a:lnTo>
                  <a:lnTo>
                    <a:pt x="11555" y="8322"/>
                  </a:lnTo>
                  <a:lnTo>
                    <a:pt x="11727" y="8322"/>
                  </a:lnTo>
                  <a:lnTo>
                    <a:pt x="11727" y="8192"/>
                  </a:lnTo>
                  <a:lnTo>
                    <a:pt x="11727" y="8062"/>
                  </a:lnTo>
                  <a:lnTo>
                    <a:pt x="11900" y="8062"/>
                  </a:lnTo>
                  <a:lnTo>
                    <a:pt x="11900" y="7932"/>
                  </a:lnTo>
                  <a:lnTo>
                    <a:pt x="12072" y="7932"/>
                  </a:lnTo>
                  <a:lnTo>
                    <a:pt x="12245" y="7932"/>
                  </a:lnTo>
                  <a:lnTo>
                    <a:pt x="12245" y="7802"/>
                  </a:lnTo>
                  <a:lnTo>
                    <a:pt x="12417" y="7802"/>
                  </a:lnTo>
                  <a:lnTo>
                    <a:pt x="12417" y="7672"/>
                  </a:lnTo>
                  <a:lnTo>
                    <a:pt x="12590" y="7672"/>
                  </a:lnTo>
                  <a:lnTo>
                    <a:pt x="12590" y="7542"/>
                  </a:lnTo>
                  <a:lnTo>
                    <a:pt x="12590" y="7412"/>
                  </a:lnTo>
                  <a:lnTo>
                    <a:pt x="12762" y="7412"/>
                  </a:lnTo>
                  <a:lnTo>
                    <a:pt x="12762" y="7282"/>
                  </a:lnTo>
                  <a:lnTo>
                    <a:pt x="12762" y="7152"/>
                  </a:lnTo>
                  <a:lnTo>
                    <a:pt x="12935" y="7152"/>
                  </a:lnTo>
                  <a:lnTo>
                    <a:pt x="12935" y="7022"/>
                  </a:lnTo>
                  <a:lnTo>
                    <a:pt x="12935" y="6892"/>
                  </a:lnTo>
                  <a:lnTo>
                    <a:pt x="12935" y="6762"/>
                  </a:lnTo>
                  <a:lnTo>
                    <a:pt x="12935" y="6632"/>
                  </a:lnTo>
                  <a:lnTo>
                    <a:pt x="13107" y="6632"/>
                  </a:lnTo>
                  <a:lnTo>
                    <a:pt x="13107" y="6502"/>
                  </a:lnTo>
                  <a:lnTo>
                    <a:pt x="13107" y="6372"/>
                  </a:lnTo>
                  <a:lnTo>
                    <a:pt x="13280" y="6372"/>
                  </a:lnTo>
                  <a:lnTo>
                    <a:pt x="13280" y="6242"/>
                  </a:lnTo>
                  <a:lnTo>
                    <a:pt x="13280" y="6111"/>
                  </a:lnTo>
                  <a:lnTo>
                    <a:pt x="13452" y="6111"/>
                  </a:lnTo>
                  <a:lnTo>
                    <a:pt x="13452" y="5981"/>
                  </a:lnTo>
                  <a:lnTo>
                    <a:pt x="13452" y="5851"/>
                  </a:lnTo>
                  <a:lnTo>
                    <a:pt x="13625" y="5851"/>
                  </a:lnTo>
                  <a:lnTo>
                    <a:pt x="13625" y="5721"/>
                  </a:lnTo>
                  <a:lnTo>
                    <a:pt x="13625" y="5591"/>
                  </a:lnTo>
                  <a:lnTo>
                    <a:pt x="13797" y="5591"/>
                  </a:lnTo>
                  <a:lnTo>
                    <a:pt x="13797" y="5461"/>
                  </a:lnTo>
                  <a:lnTo>
                    <a:pt x="13970" y="5461"/>
                  </a:lnTo>
                  <a:lnTo>
                    <a:pt x="13970" y="5331"/>
                  </a:lnTo>
                  <a:lnTo>
                    <a:pt x="13970" y="5201"/>
                  </a:lnTo>
                  <a:lnTo>
                    <a:pt x="13970" y="5071"/>
                  </a:lnTo>
                  <a:lnTo>
                    <a:pt x="13970" y="4941"/>
                  </a:lnTo>
                  <a:lnTo>
                    <a:pt x="14142" y="4941"/>
                  </a:lnTo>
                  <a:lnTo>
                    <a:pt x="14142" y="4811"/>
                  </a:lnTo>
                  <a:lnTo>
                    <a:pt x="14142" y="4681"/>
                  </a:lnTo>
                  <a:lnTo>
                    <a:pt x="14314" y="4681"/>
                  </a:lnTo>
                  <a:lnTo>
                    <a:pt x="14314" y="4551"/>
                  </a:lnTo>
                  <a:lnTo>
                    <a:pt x="14487" y="4551"/>
                  </a:lnTo>
                  <a:lnTo>
                    <a:pt x="14487" y="4421"/>
                  </a:lnTo>
                  <a:lnTo>
                    <a:pt x="14659" y="4421"/>
                  </a:lnTo>
                  <a:lnTo>
                    <a:pt x="14659" y="4291"/>
                  </a:lnTo>
                  <a:lnTo>
                    <a:pt x="14659" y="4161"/>
                  </a:lnTo>
                  <a:lnTo>
                    <a:pt x="14832" y="4161"/>
                  </a:lnTo>
                  <a:lnTo>
                    <a:pt x="14832" y="4031"/>
                  </a:lnTo>
                  <a:lnTo>
                    <a:pt x="15004" y="4031"/>
                  </a:lnTo>
                  <a:lnTo>
                    <a:pt x="15004" y="3901"/>
                  </a:lnTo>
                  <a:lnTo>
                    <a:pt x="15004" y="3771"/>
                  </a:lnTo>
                  <a:lnTo>
                    <a:pt x="15177" y="3771"/>
                  </a:lnTo>
                  <a:lnTo>
                    <a:pt x="15177" y="3641"/>
                  </a:lnTo>
                  <a:lnTo>
                    <a:pt x="15177" y="3511"/>
                  </a:lnTo>
                  <a:lnTo>
                    <a:pt x="15349" y="3511"/>
                  </a:lnTo>
                  <a:lnTo>
                    <a:pt x="15522" y="3381"/>
                  </a:lnTo>
                  <a:lnTo>
                    <a:pt x="15522" y="3251"/>
                  </a:lnTo>
                  <a:lnTo>
                    <a:pt x="15522" y="3121"/>
                  </a:lnTo>
                  <a:lnTo>
                    <a:pt x="15522" y="2991"/>
                  </a:lnTo>
                  <a:lnTo>
                    <a:pt x="15522" y="2861"/>
                  </a:lnTo>
                  <a:lnTo>
                    <a:pt x="15522" y="2731"/>
                  </a:lnTo>
                  <a:lnTo>
                    <a:pt x="15522" y="2601"/>
                  </a:lnTo>
                  <a:lnTo>
                    <a:pt x="15694" y="2601"/>
                  </a:lnTo>
                  <a:lnTo>
                    <a:pt x="15694" y="2471"/>
                  </a:lnTo>
                  <a:lnTo>
                    <a:pt x="15694" y="2341"/>
                  </a:lnTo>
                  <a:lnTo>
                    <a:pt x="15694" y="2211"/>
                  </a:lnTo>
                  <a:lnTo>
                    <a:pt x="15694" y="2081"/>
                  </a:lnTo>
                  <a:lnTo>
                    <a:pt x="15867" y="1950"/>
                  </a:lnTo>
                  <a:lnTo>
                    <a:pt x="16039" y="1950"/>
                  </a:lnTo>
                  <a:lnTo>
                    <a:pt x="16212" y="1950"/>
                  </a:lnTo>
                  <a:lnTo>
                    <a:pt x="16212" y="2081"/>
                  </a:lnTo>
                  <a:lnTo>
                    <a:pt x="16384" y="2081"/>
                  </a:lnTo>
                  <a:lnTo>
                    <a:pt x="16384" y="1950"/>
                  </a:lnTo>
                  <a:lnTo>
                    <a:pt x="16212" y="1820"/>
                  </a:lnTo>
                  <a:lnTo>
                    <a:pt x="16039" y="1820"/>
                  </a:lnTo>
                  <a:lnTo>
                    <a:pt x="16039" y="1950"/>
                  </a:lnTo>
                  <a:lnTo>
                    <a:pt x="15867" y="1950"/>
                  </a:lnTo>
                  <a:lnTo>
                    <a:pt x="15867" y="1820"/>
                  </a:lnTo>
                  <a:lnTo>
                    <a:pt x="16039" y="1820"/>
                  </a:lnTo>
                  <a:lnTo>
                    <a:pt x="16039" y="1690"/>
                  </a:lnTo>
                  <a:lnTo>
                    <a:pt x="16212" y="1690"/>
                  </a:lnTo>
                  <a:lnTo>
                    <a:pt x="16212" y="1560"/>
                  </a:lnTo>
                  <a:lnTo>
                    <a:pt x="16039" y="1560"/>
                  </a:lnTo>
                  <a:lnTo>
                    <a:pt x="16039" y="1430"/>
                  </a:lnTo>
                  <a:lnTo>
                    <a:pt x="16212" y="1430"/>
                  </a:lnTo>
                  <a:lnTo>
                    <a:pt x="16212" y="1300"/>
                  </a:lnTo>
                  <a:lnTo>
                    <a:pt x="16039" y="1300"/>
                  </a:lnTo>
                  <a:lnTo>
                    <a:pt x="16039" y="1170"/>
                  </a:lnTo>
                  <a:lnTo>
                    <a:pt x="16212" y="1170"/>
                  </a:lnTo>
                  <a:lnTo>
                    <a:pt x="16212" y="1040"/>
                  </a:lnTo>
                  <a:lnTo>
                    <a:pt x="16039" y="1040"/>
                  </a:lnTo>
                  <a:lnTo>
                    <a:pt x="16039" y="910"/>
                  </a:lnTo>
                  <a:lnTo>
                    <a:pt x="16039" y="780"/>
                  </a:lnTo>
                  <a:lnTo>
                    <a:pt x="16039" y="650"/>
                  </a:lnTo>
                  <a:lnTo>
                    <a:pt x="16039" y="520"/>
                  </a:lnTo>
                  <a:lnTo>
                    <a:pt x="16212" y="520"/>
                  </a:lnTo>
                  <a:lnTo>
                    <a:pt x="16212" y="390"/>
                  </a:lnTo>
                  <a:lnTo>
                    <a:pt x="16212" y="260"/>
                  </a:lnTo>
                  <a:lnTo>
                    <a:pt x="16212" y="130"/>
                  </a:lnTo>
                  <a:lnTo>
                    <a:pt x="16039" y="130"/>
                  </a:lnTo>
                  <a:lnTo>
                    <a:pt x="15867" y="130"/>
                  </a:lnTo>
                  <a:lnTo>
                    <a:pt x="15694" y="0"/>
                  </a:lnTo>
                  <a:lnTo>
                    <a:pt x="15522" y="0"/>
                  </a:lnTo>
                  <a:lnTo>
                    <a:pt x="15349" y="0"/>
                  </a:lnTo>
                  <a:lnTo>
                    <a:pt x="15177" y="0"/>
                  </a:lnTo>
                  <a:lnTo>
                    <a:pt x="15177" y="130"/>
                  </a:lnTo>
                  <a:lnTo>
                    <a:pt x="15004" y="130"/>
                  </a:lnTo>
                  <a:lnTo>
                    <a:pt x="15004" y="260"/>
                  </a:lnTo>
                  <a:lnTo>
                    <a:pt x="14832" y="390"/>
                  </a:lnTo>
                  <a:lnTo>
                    <a:pt x="14659" y="390"/>
                  </a:lnTo>
                  <a:lnTo>
                    <a:pt x="14487" y="390"/>
                  </a:lnTo>
                  <a:lnTo>
                    <a:pt x="14487" y="520"/>
                  </a:lnTo>
                  <a:lnTo>
                    <a:pt x="14314" y="520"/>
                  </a:lnTo>
                  <a:lnTo>
                    <a:pt x="14142" y="520"/>
                  </a:lnTo>
                  <a:lnTo>
                    <a:pt x="13970" y="520"/>
                  </a:lnTo>
                  <a:lnTo>
                    <a:pt x="13797" y="520"/>
                  </a:lnTo>
                  <a:lnTo>
                    <a:pt x="13625" y="520"/>
                  </a:lnTo>
                  <a:lnTo>
                    <a:pt x="13452" y="520"/>
                  </a:lnTo>
                  <a:lnTo>
                    <a:pt x="13452" y="650"/>
                  </a:lnTo>
                  <a:lnTo>
                    <a:pt x="13280" y="650"/>
                  </a:lnTo>
                  <a:lnTo>
                    <a:pt x="13107" y="650"/>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2" name="Sudan"/>
            <p:cNvSpPr>
              <a:spLocks noChangeAspect="1"/>
            </p:cNvSpPr>
            <p:nvPr/>
          </p:nvSpPr>
          <p:spPr bwMode="auto">
            <a:xfrm>
              <a:off x="2261" y="1626"/>
              <a:ext cx="871" cy="750"/>
            </a:xfrm>
            <a:custGeom>
              <a:avLst/>
              <a:gdLst/>
              <a:ahLst/>
              <a:cxnLst>
                <a:cxn ang="0">
                  <a:pos x="10387" y="16384"/>
                </a:cxn>
                <a:cxn ang="0">
                  <a:pos x="11994" y="16028"/>
                </a:cxn>
                <a:cxn ang="0">
                  <a:pos x="13707" y="15583"/>
                </a:cxn>
                <a:cxn ang="0">
                  <a:pos x="13171" y="14781"/>
                </a:cxn>
                <a:cxn ang="0">
                  <a:pos x="12208" y="13535"/>
                </a:cxn>
                <a:cxn ang="0">
                  <a:pos x="11137" y="12911"/>
                </a:cxn>
                <a:cxn ang="0">
                  <a:pos x="11779" y="12466"/>
                </a:cxn>
                <a:cxn ang="0">
                  <a:pos x="12315" y="10952"/>
                </a:cxn>
                <a:cxn ang="0">
                  <a:pos x="12957" y="10240"/>
                </a:cxn>
                <a:cxn ang="0">
                  <a:pos x="14028" y="8726"/>
                </a:cxn>
                <a:cxn ang="0">
                  <a:pos x="14456" y="7034"/>
                </a:cxn>
                <a:cxn ang="0">
                  <a:pos x="14885" y="5432"/>
                </a:cxn>
                <a:cxn ang="0">
                  <a:pos x="16063" y="4719"/>
                </a:cxn>
                <a:cxn ang="0">
                  <a:pos x="16170" y="4185"/>
                </a:cxn>
                <a:cxn ang="0">
                  <a:pos x="15313" y="3562"/>
                </a:cxn>
                <a:cxn ang="0">
                  <a:pos x="15099" y="1692"/>
                </a:cxn>
                <a:cxn ang="0">
                  <a:pos x="14671" y="712"/>
                </a:cxn>
                <a:cxn ang="0">
                  <a:pos x="13493" y="89"/>
                </a:cxn>
                <a:cxn ang="0">
                  <a:pos x="12957" y="178"/>
                </a:cxn>
                <a:cxn ang="0">
                  <a:pos x="12636" y="623"/>
                </a:cxn>
                <a:cxn ang="0">
                  <a:pos x="12101" y="890"/>
                </a:cxn>
                <a:cxn ang="0">
                  <a:pos x="11565" y="1158"/>
                </a:cxn>
                <a:cxn ang="0">
                  <a:pos x="10923" y="979"/>
                </a:cxn>
                <a:cxn ang="0">
                  <a:pos x="10066" y="979"/>
                </a:cxn>
                <a:cxn ang="0">
                  <a:pos x="9531" y="801"/>
                </a:cxn>
                <a:cxn ang="0">
                  <a:pos x="8888" y="979"/>
                </a:cxn>
                <a:cxn ang="0">
                  <a:pos x="8031" y="979"/>
                </a:cxn>
                <a:cxn ang="0">
                  <a:pos x="7175" y="979"/>
                </a:cxn>
                <a:cxn ang="0">
                  <a:pos x="6318" y="979"/>
                </a:cxn>
                <a:cxn ang="0">
                  <a:pos x="5461" y="979"/>
                </a:cxn>
                <a:cxn ang="0">
                  <a:pos x="4605" y="979"/>
                </a:cxn>
                <a:cxn ang="0">
                  <a:pos x="3748" y="979"/>
                </a:cxn>
                <a:cxn ang="0">
                  <a:pos x="3105" y="979"/>
                </a:cxn>
                <a:cxn ang="0">
                  <a:pos x="3105" y="1692"/>
                </a:cxn>
                <a:cxn ang="0">
                  <a:pos x="3105" y="2404"/>
                </a:cxn>
                <a:cxn ang="0">
                  <a:pos x="2463" y="2582"/>
                </a:cxn>
                <a:cxn ang="0">
                  <a:pos x="2142" y="3027"/>
                </a:cxn>
                <a:cxn ang="0">
                  <a:pos x="2142" y="3829"/>
                </a:cxn>
                <a:cxn ang="0">
                  <a:pos x="2142" y="4630"/>
                </a:cxn>
                <a:cxn ang="0">
                  <a:pos x="2142" y="5521"/>
                </a:cxn>
                <a:cxn ang="0">
                  <a:pos x="1928" y="6233"/>
                </a:cxn>
                <a:cxn ang="0">
                  <a:pos x="1285" y="6322"/>
                </a:cxn>
                <a:cxn ang="0">
                  <a:pos x="857" y="6856"/>
                </a:cxn>
                <a:cxn ang="0">
                  <a:pos x="428" y="7480"/>
                </a:cxn>
                <a:cxn ang="0">
                  <a:pos x="214" y="8014"/>
                </a:cxn>
                <a:cxn ang="0">
                  <a:pos x="0" y="8815"/>
                </a:cxn>
                <a:cxn ang="0">
                  <a:pos x="535" y="9171"/>
                </a:cxn>
                <a:cxn ang="0">
                  <a:pos x="857" y="9795"/>
                </a:cxn>
                <a:cxn ang="0">
                  <a:pos x="1071" y="10418"/>
                </a:cxn>
                <a:cxn ang="0">
                  <a:pos x="1606" y="12021"/>
                </a:cxn>
                <a:cxn ang="0">
                  <a:pos x="3105" y="12644"/>
                </a:cxn>
                <a:cxn ang="0">
                  <a:pos x="4069" y="13446"/>
                </a:cxn>
                <a:cxn ang="0">
                  <a:pos x="4819" y="14425"/>
                </a:cxn>
                <a:cxn ang="0">
                  <a:pos x="5997" y="15405"/>
                </a:cxn>
                <a:cxn ang="0">
                  <a:pos x="7068" y="15672"/>
                </a:cxn>
                <a:cxn ang="0">
                  <a:pos x="8567" y="16206"/>
                </a:cxn>
              </a:cxnLst>
              <a:rect l="0" t="0" r="r" b="b"/>
              <a:pathLst>
                <a:path w="16384" h="16384">
                  <a:moveTo>
                    <a:pt x="8995" y="16384"/>
                  </a:moveTo>
                  <a:lnTo>
                    <a:pt x="9102" y="16295"/>
                  </a:lnTo>
                  <a:lnTo>
                    <a:pt x="9423" y="16295"/>
                  </a:lnTo>
                  <a:lnTo>
                    <a:pt x="9531" y="16295"/>
                  </a:lnTo>
                  <a:lnTo>
                    <a:pt x="9745" y="16295"/>
                  </a:lnTo>
                  <a:lnTo>
                    <a:pt x="9959" y="16295"/>
                  </a:lnTo>
                  <a:lnTo>
                    <a:pt x="10066" y="16384"/>
                  </a:lnTo>
                  <a:lnTo>
                    <a:pt x="10387" y="16384"/>
                  </a:lnTo>
                  <a:lnTo>
                    <a:pt x="10601" y="16295"/>
                  </a:lnTo>
                  <a:lnTo>
                    <a:pt x="10923" y="16206"/>
                  </a:lnTo>
                  <a:lnTo>
                    <a:pt x="11137" y="16295"/>
                  </a:lnTo>
                  <a:lnTo>
                    <a:pt x="11458" y="16295"/>
                  </a:lnTo>
                  <a:lnTo>
                    <a:pt x="11779" y="16117"/>
                  </a:lnTo>
                  <a:lnTo>
                    <a:pt x="11994" y="16028"/>
                  </a:lnTo>
                  <a:lnTo>
                    <a:pt x="11994" y="15939"/>
                  </a:lnTo>
                  <a:lnTo>
                    <a:pt x="11994" y="16028"/>
                  </a:lnTo>
                  <a:lnTo>
                    <a:pt x="12101" y="15850"/>
                  </a:lnTo>
                  <a:lnTo>
                    <a:pt x="12315" y="15672"/>
                  </a:lnTo>
                  <a:lnTo>
                    <a:pt x="12529" y="15583"/>
                  </a:lnTo>
                  <a:lnTo>
                    <a:pt x="12743" y="15583"/>
                  </a:lnTo>
                  <a:lnTo>
                    <a:pt x="12957" y="15583"/>
                  </a:lnTo>
                  <a:lnTo>
                    <a:pt x="13171" y="15583"/>
                  </a:lnTo>
                  <a:lnTo>
                    <a:pt x="13493" y="15583"/>
                  </a:lnTo>
                  <a:lnTo>
                    <a:pt x="13707" y="15583"/>
                  </a:lnTo>
                  <a:lnTo>
                    <a:pt x="13814" y="15583"/>
                  </a:lnTo>
                  <a:lnTo>
                    <a:pt x="13814" y="15226"/>
                  </a:lnTo>
                  <a:lnTo>
                    <a:pt x="13921" y="15137"/>
                  </a:lnTo>
                  <a:lnTo>
                    <a:pt x="13921" y="14959"/>
                  </a:lnTo>
                  <a:lnTo>
                    <a:pt x="13707" y="14870"/>
                  </a:lnTo>
                  <a:lnTo>
                    <a:pt x="13600" y="14870"/>
                  </a:lnTo>
                  <a:lnTo>
                    <a:pt x="13279" y="14870"/>
                  </a:lnTo>
                  <a:lnTo>
                    <a:pt x="13171" y="14781"/>
                  </a:lnTo>
                  <a:lnTo>
                    <a:pt x="13064" y="14603"/>
                  </a:lnTo>
                  <a:lnTo>
                    <a:pt x="12957" y="14425"/>
                  </a:lnTo>
                  <a:lnTo>
                    <a:pt x="12850" y="14247"/>
                  </a:lnTo>
                  <a:lnTo>
                    <a:pt x="12850" y="13980"/>
                  </a:lnTo>
                  <a:lnTo>
                    <a:pt x="12743" y="13891"/>
                  </a:lnTo>
                  <a:lnTo>
                    <a:pt x="12529" y="13802"/>
                  </a:lnTo>
                  <a:lnTo>
                    <a:pt x="12315" y="13624"/>
                  </a:lnTo>
                  <a:lnTo>
                    <a:pt x="12208" y="13535"/>
                  </a:lnTo>
                  <a:lnTo>
                    <a:pt x="12101" y="13446"/>
                  </a:lnTo>
                  <a:lnTo>
                    <a:pt x="12101" y="13267"/>
                  </a:lnTo>
                  <a:lnTo>
                    <a:pt x="11886" y="13089"/>
                  </a:lnTo>
                  <a:lnTo>
                    <a:pt x="11779" y="13000"/>
                  </a:lnTo>
                  <a:lnTo>
                    <a:pt x="11565" y="13000"/>
                  </a:lnTo>
                  <a:lnTo>
                    <a:pt x="11351" y="13000"/>
                  </a:lnTo>
                  <a:lnTo>
                    <a:pt x="11244" y="12911"/>
                  </a:lnTo>
                  <a:lnTo>
                    <a:pt x="11137" y="12911"/>
                  </a:lnTo>
                  <a:lnTo>
                    <a:pt x="11030" y="12822"/>
                  </a:lnTo>
                  <a:lnTo>
                    <a:pt x="11137" y="12733"/>
                  </a:lnTo>
                  <a:lnTo>
                    <a:pt x="11244" y="12644"/>
                  </a:lnTo>
                  <a:lnTo>
                    <a:pt x="11244" y="12555"/>
                  </a:lnTo>
                  <a:lnTo>
                    <a:pt x="11244" y="12466"/>
                  </a:lnTo>
                  <a:lnTo>
                    <a:pt x="11458" y="12377"/>
                  </a:lnTo>
                  <a:lnTo>
                    <a:pt x="11672" y="12377"/>
                  </a:lnTo>
                  <a:lnTo>
                    <a:pt x="11779" y="12466"/>
                  </a:lnTo>
                  <a:lnTo>
                    <a:pt x="11994" y="12377"/>
                  </a:lnTo>
                  <a:lnTo>
                    <a:pt x="12101" y="12288"/>
                  </a:lnTo>
                  <a:lnTo>
                    <a:pt x="12208" y="12021"/>
                  </a:lnTo>
                  <a:lnTo>
                    <a:pt x="12208" y="11843"/>
                  </a:lnTo>
                  <a:lnTo>
                    <a:pt x="12208" y="11576"/>
                  </a:lnTo>
                  <a:lnTo>
                    <a:pt x="12208" y="11309"/>
                  </a:lnTo>
                  <a:lnTo>
                    <a:pt x="12208" y="11130"/>
                  </a:lnTo>
                  <a:lnTo>
                    <a:pt x="12315" y="10952"/>
                  </a:lnTo>
                  <a:lnTo>
                    <a:pt x="12208" y="10863"/>
                  </a:lnTo>
                  <a:lnTo>
                    <a:pt x="12208" y="10685"/>
                  </a:lnTo>
                  <a:lnTo>
                    <a:pt x="12315" y="10685"/>
                  </a:lnTo>
                  <a:lnTo>
                    <a:pt x="12315" y="10596"/>
                  </a:lnTo>
                  <a:lnTo>
                    <a:pt x="12529" y="10418"/>
                  </a:lnTo>
                  <a:lnTo>
                    <a:pt x="12636" y="10329"/>
                  </a:lnTo>
                  <a:lnTo>
                    <a:pt x="12850" y="10329"/>
                  </a:lnTo>
                  <a:lnTo>
                    <a:pt x="12957" y="10240"/>
                  </a:lnTo>
                  <a:lnTo>
                    <a:pt x="12957" y="10062"/>
                  </a:lnTo>
                  <a:lnTo>
                    <a:pt x="13064" y="9884"/>
                  </a:lnTo>
                  <a:lnTo>
                    <a:pt x="13064" y="9706"/>
                  </a:lnTo>
                  <a:lnTo>
                    <a:pt x="13279" y="9439"/>
                  </a:lnTo>
                  <a:lnTo>
                    <a:pt x="13493" y="9171"/>
                  </a:lnTo>
                  <a:lnTo>
                    <a:pt x="13707" y="8904"/>
                  </a:lnTo>
                  <a:lnTo>
                    <a:pt x="13921" y="8815"/>
                  </a:lnTo>
                  <a:lnTo>
                    <a:pt x="14028" y="8726"/>
                  </a:lnTo>
                  <a:lnTo>
                    <a:pt x="14135" y="8637"/>
                  </a:lnTo>
                  <a:lnTo>
                    <a:pt x="14242" y="8459"/>
                  </a:lnTo>
                  <a:lnTo>
                    <a:pt x="14349" y="8192"/>
                  </a:lnTo>
                  <a:lnTo>
                    <a:pt x="14456" y="7925"/>
                  </a:lnTo>
                  <a:lnTo>
                    <a:pt x="14456" y="7747"/>
                  </a:lnTo>
                  <a:lnTo>
                    <a:pt x="14456" y="7569"/>
                  </a:lnTo>
                  <a:lnTo>
                    <a:pt x="14456" y="7302"/>
                  </a:lnTo>
                  <a:lnTo>
                    <a:pt x="14456" y="7034"/>
                  </a:lnTo>
                  <a:lnTo>
                    <a:pt x="14456" y="6767"/>
                  </a:lnTo>
                  <a:lnTo>
                    <a:pt x="14671" y="6500"/>
                  </a:lnTo>
                  <a:lnTo>
                    <a:pt x="14671" y="6322"/>
                  </a:lnTo>
                  <a:lnTo>
                    <a:pt x="14778" y="6055"/>
                  </a:lnTo>
                  <a:lnTo>
                    <a:pt x="14885" y="5877"/>
                  </a:lnTo>
                  <a:lnTo>
                    <a:pt x="14885" y="5699"/>
                  </a:lnTo>
                  <a:lnTo>
                    <a:pt x="14885" y="5610"/>
                  </a:lnTo>
                  <a:lnTo>
                    <a:pt x="14885" y="5432"/>
                  </a:lnTo>
                  <a:lnTo>
                    <a:pt x="14992" y="5254"/>
                  </a:lnTo>
                  <a:lnTo>
                    <a:pt x="14992" y="5165"/>
                  </a:lnTo>
                  <a:lnTo>
                    <a:pt x="15206" y="5165"/>
                  </a:lnTo>
                  <a:lnTo>
                    <a:pt x="15420" y="5075"/>
                  </a:lnTo>
                  <a:lnTo>
                    <a:pt x="15527" y="4897"/>
                  </a:lnTo>
                  <a:lnTo>
                    <a:pt x="15741" y="4897"/>
                  </a:lnTo>
                  <a:lnTo>
                    <a:pt x="15849" y="4808"/>
                  </a:lnTo>
                  <a:lnTo>
                    <a:pt x="16063" y="4719"/>
                  </a:lnTo>
                  <a:lnTo>
                    <a:pt x="16170" y="4719"/>
                  </a:lnTo>
                  <a:lnTo>
                    <a:pt x="16277" y="4630"/>
                  </a:lnTo>
                  <a:lnTo>
                    <a:pt x="16384" y="4452"/>
                  </a:lnTo>
                  <a:lnTo>
                    <a:pt x="16384" y="4274"/>
                  </a:lnTo>
                  <a:lnTo>
                    <a:pt x="16384" y="4185"/>
                  </a:lnTo>
                  <a:lnTo>
                    <a:pt x="16277" y="4185"/>
                  </a:lnTo>
                  <a:lnTo>
                    <a:pt x="16277" y="4096"/>
                  </a:lnTo>
                  <a:lnTo>
                    <a:pt x="16170" y="4185"/>
                  </a:lnTo>
                  <a:lnTo>
                    <a:pt x="16063" y="4096"/>
                  </a:lnTo>
                  <a:lnTo>
                    <a:pt x="16063" y="4007"/>
                  </a:lnTo>
                  <a:lnTo>
                    <a:pt x="15956" y="3918"/>
                  </a:lnTo>
                  <a:lnTo>
                    <a:pt x="15849" y="3829"/>
                  </a:lnTo>
                  <a:lnTo>
                    <a:pt x="15741" y="3829"/>
                  </a:lnTo>
                  <a:lnTo>
                    <a:pt x="15527" y="3740"/>
                  </a:lnTo>
                  <a:lnTo>
                    <a:pt x="15420" y="3740"/>
                  </a:lnTo>
                  <a:lnTo>
                    <a:pt x="15313" y="3562"/>
                  </a:lnTo>
                  <a:lnTo>
                    <a:pt x="15313" y="3384"/>
                  </a:lnTo>
                  <a:lnTo>
                    <a:pt x="15206" y="3117"/>
                  </a:lnTo>
                  <a:lnTo>
                    <a:pt x="15206" y="2938"/>
                  </a:lnTo>
                  <a:lnTo>
                    <a:pt x="15206" y="2760"/>
                  </a:lnTo>
                  <a:lnTo>
                    <a:pt x="15206" y="2582"/>
                  </a:lnTo>
                  <a:lnTo>
                    <a:pt x="15206" y="2315"/>
                  </a:lnTo>
                  <a:lnTo>
                    <a:pt x="15099" y="2048"/>
                  </a:lnTo>
                  <a:lnTo>
                    <a:pt x="15099" y="1692"/>
                  </a:lnTo>
                  <a:lnTo>
                    <a:pt x="15206" y="1692"/>
                  </a:lnTo>
                  <a:lnTo>
                    <a:pt x="15099" y="1603"/>
                  </a:lnTo>
                  <a:lnTo>
                    <a:pt x="14992" y="1514"/>
                  </a:lnTo>
                  <a:lnTo>
                    <a:pt x="14885" y="1336"/>
                  </a:lnTo>
                  <a:lnTo>
                    <a:pt x="14885" y="1158"/>
                  </a:lnTo>
                  <a:lnTo>
                    <a:pt x="14885" y="1069"/>
                  </a:lnTo>
                  <a:lnTo>
                    <a:pt x="14778" y="979"/>
                  </a:lnTo>
                  <a:lnTo>
                    <a:pt x="14671" y="712"/>
                  </a:lnTo>
                  <a:lnTo>
                    <a:pt x="14456" y="623"/>
                  </a:lnTo>
                  <a:lnTo>
                    <a:pt x="14242" y="445"/>
                  </a:lnTo>
                  <a:lnTo>
                    <a:pt x="14028" y="356"/>
                  </a:lnTo>
                  <a:lnTo>
                    <a:pt x="13814" y="267"/>
                  </a:lnTo>
                  <a:lnTo>
                    <a:pt x="13707" y="89"/>
                  </a:lnTo>
                  <a:lnTo>
                    <a:pt x="13600" y="0"/>
                  </a:lnTo>
                  <a:lnTo>
                    <a:pt x="13493" y="0"/>
                  </a:lnTo>
                  <a:lnTo>
                    <a:pt x="13493" y="89"/>
                  </a:lnTo>
                  <a:lnTo>
                    <a:pt x="13386" y="89"/>
                  </a:lnTo>
                  <a:lnTo>
                    <a:pt x="13386" y="178"/>
                  </a:lnTo>
                  <a:lnTo>
                    <a:pt x="13279" y="178"/>
                  </a:lnTo>
                  <a:lnTo>
                    <a:pt x="13279" y="267"/>
                  </a:lnTo>
                  <a:lnTo>
                    <a:pt x="13171" y="267"/>
                  </a:lnTo>
                  <a:lnTo>
                    <a:pt x="13064" y="267"/>
                  </a:lnTo>
                  <a:lnTo>
                    <a:pt x="12957" y="267"/>
                  </a:lnTo>
                  <a:lnTo>
                    <a:pt x="12957" y="178"/>
                  </a:lnTo>
                  <a:lnTo>
                    <a:pt x="12957" y="267"/>
                  </a:lnTo>
                  <a:lnTo>
                    <a:pt x="12850" y="267"/>
                  </a:lnTo>
                  <a:lnTo>
                    <a:pt x="12850" y="356"/>
                  </a:lnTo>
                  <a:lnTo>
                    <a:pt x="12850" y="445"/>
                  </a:lnTo>
                  <a:lnTo>
                    <a:pt x="12743" y="445"/>
                  </a:lnTo>
                  <a:lnTo>
                    <a:pt x="12743" y="534"/>
                  </a:lnTo>
                  <a:lnTo>
                    <a:pt x="12743" y="623"/>
                  </a:lnTo>
                  <a:lnTo>
                    <a:pt x="12636" y="623"/>
                  </a:lnTo>
                  <a:lnTo>
                    <a:pt x="12636" y="712"/>
                  </a:lnTo>
                  <a:lnTo>
                    <a:pt x="12529" y="712"/>
                  </a:lnTo>
                  <a:lnTo>
                    <a:pt x="12422" y="712"/>
                  </a:lnTo>
                  <a:lnTo>
                    <a:pt x="12315" y="712"/>
                  </a:lnTo>
                  <a:lnTo>
                    <a:pt x="12208" y="712"/>
                  </a:lnTo>
                  <a:lnTo>
                    <a:pt x="12208" y="801"/>
                  </a:lnTo>
                  <a:lnTo>
                    <a:pt x="12101" y="801"/>
                  </a:lnTo>
                  <a:lnTo>
                    <a:pt x="12101" y="890"/>
                  </a:lnTo>
                  <a:lnTo>
                    <a:pt x="12101" y="979"/>
                  </a:lnTo>
                  <a:lnTo>
                    <a:pt x="12101" y="1069"/>
                  </a:lnTo>
                  <a:lnTo>
                    <a:pt x="11994" y="1069"/>
                  </a:lnTo>
                  <a:lnTo>
                    <a:pt x="11994" y="1158"/>
                  </a:lnTo>
                  <a:lnTo>
                    <a:pt x="11886" y="1158"/>
                  </a:lnTo>
                  <a:lnTo>
                    <a:pt x="11779" y="1158"/>
                  </a:lnTo>
                  <a:lnTo>
                    <a:pt x="11672" y="1158"/>
                  </a:lnTo>
                  <a:lnTo>
                    <a:pt x="11565" y="1158"/>
                  </a:lnTo>
                  <a:lnTo>
                    <a:pt x="11458" y="1158"/>
                  </a:lnTo>
                  <a:lnTo>
                    <a:pt x="11458" y="1069"/>
                  </a:lnTo>
                  <a:lnTo>
                    <a:pt x="11351" y="1069"/>
                  </a:lnTo>
                  <a:lnTo>
                    <a:pt x="11351" y="979"/>
                  </a:lnTo>
                  <a:lnTo>
                    <a:pt x="11244" y="979"/>
                  </a:lnTo>
                  <a:lnTo>
                    <a:pt x="11137" y="979"/>
                  </a:lnTo>
                  <a:lnTo>
                    <a:pt x="11030" y="979"/>
                  </a:lnTo>
                  <a:lnTo>
                    <a:pt x="10923" y="979"/>
                  </a:lnTo>
                  <a:lnTo>
                    <a:pt x="10816" y="979"/>
                  </a:lnTo>
                  <a:lnTo>
                    <a:pt x="10708" y="979"/>
                  </a:lnTo>
                  <a:lnTo>
                    <a:pt x="10601" y="979"/>
                  </a:lnTo>
                  <a:lnTo>
                    <a:pt x="10494" y="979"/>
                  </a:lnTo>
                  <a:lnTo>
                    <a:pt x="10387" y="979"/>
                  </a:lnTo>
                  <a:lnTo>
                    <a:pt x="10280" y="979"/>
                  </a:lnTo>
                  <a:lnTo>
                    <a:pt x="10173" y="979"/>
                  </a:lnTo>
                  <a:lnTo>
                    <a:pt x="10066" y="979"/>
                  </a:lnTo>
                  <a:lnTo>
                    <a:pt x="9959" y="979"/>
                  </a:lnTo>
                  <a:lnTo>
                    <a:pt x="9852" y="979"/>
                  </a:lnTo>
                  <a:lnTo>
                    <a:pt x="9745" y="979"/>
                  </a:lnTo>
                  <a:lnTo>
                    <a:pt x="9638" y="979"/>
                  </a:lnTo>
                  <a:lnTo>
                    <a:pt x="9531" y="979"/>
                  </a:lnTo>
                  <a:lnTo>
                    <a:pt x="9423" y="979"/>
                  </a:lnTo>
                  <a:lnTo>
                    <a:pt x="9531" y="890"/>
                  </a:lnTo>
                  <a:lnTo>
                    <a:pt x="9531" y="801"/>
                  </a:lnTo>
                  <a:lnTo>
                    <a:pt x="9423" y="801"/>
                  </a:lnTo>
                  <a:lnTo>
                    <a:pt x="9316" y="801"/>
                  </a:lnTo>
                  <a:lnTo>
                    <a:pt x="9316" y="890"/>
                  </a:lnTo>
                  <a:lnTo>
                    <a:pt x="9316" y="979"/>
                  </a:lnTo>
                  <a:lnTo>
                    <a:pt x="9209" y="979"/>
                  </a:lnTo>
                  <a:lnTo>
                    <a:pt x="9102" y="979"/>
                  </a:lnTo>
                  <a:lnTo>
                    <a:pt x="8995" y="979"/>
                  </a:lnTo>
                  <a:lnTo>
                    <a:pt x="8888" y="979"/>
                  </a:lnTo>
                  <a:lnTo>
                    <a:pt x="8781" y="979"/>
                  </a:lnTo>
                  <a:lnTo>
                    <a:pt x="8674" y="979"/>
                  </a:lnTo>
                  <a:lnTo>
                    <a:pt x="8567" y="979"/>
                  </a:lnTo>
                  <a:lnTo>
                    <a:pt x="8460" y="979"/>
                  </a:lnTo>
                  <a:lnTo>
                    <a:pt x="8353" y="979"/>
                  </a:lnTo>
                  <a:lnTo>
                    <a:pt x="8246" y="979"/>
                  </a:lnTo>
                  <a:lnTo>
                    <a:pt x="8138" y="979"/>
                  </a:lnTo>
                  <a:lnTo>
                    <a:pt x="8031" y="979"/>
                  </a:lnTo>
                  <a:lnTo>
                    <a:pt x="7924" y="979"/>
                  </a:lnTo>
                  <a:lnTo>
                    <a:pt x="7817" y="979"/>
                  </a:lnTo>
                  <a:lnTo>
                    <a:pt x="7710" y="979"/>
                  </a:lnTo>
                  <a:lnTo>
                    <a:pt x="7603" y="979"/>
                  </a:lnTo>
                  <a:lnTo>
                    <a:pt x="7496" y="979"/>
                  </a:lnTo>
                  <a:lnTo>
                    <a:pt x="7389" y="979"/>
                  </a:lnTo>
                  <a:lnTo>
                    <a:pt x="7282" y="979"/>
                  </a:lnTo>
                  <a:lnTo>
                    <a:pt x="7175" y="979"/>
                  </a:lnTo>
                  <a:lnTo>
                    <a:pt x="7068" y="979"/>
                  </a:lnTo>
                  <a:lnTo>
                    <a:pt x="6961" y="979"/>
                  </a:lnTo>
                  <a:lnTo>
                    <a:pt x="6853" y="979"/>
                  </a:lnTo>
                  <a:lnTo>
                    <a:pt x="6746" y="979"/>
                  </a:lnTo>
                  <a:lnTo>
                    <a:pt x="6639" y="979"/>
                  </a:lnTo>
                  <a:lnTo>
                    <a:pt x="6532" y="979"/>
                  </a:lnTo>
                  <a:lnTo>
                    <a:pt x="6425" y="979"/>
                  </a:lnTo>
                  <a:lnTo>
                    <a:pt x="6318" y="979"/>
                  </a:lnTo>
                  <a:lnTo>
                    <a:pt x="6211" y="979"/>
                  </a:lnTo>
                  <a:lnTo>
                    <a:pt x="6104" y="979"/>
                  </a:lnTo>
                  <a:lnTo>
                    <a:pt x="5997" y="979"/>
                  </a:lnTo>
                  <a:lnTo>
                    <a:pt x="5890" y="979"/>
                  </a:lnTo>
                  <a:lnTo>
                    <a:pt x="5783" y="979"/>
                  </a:lnTo>
                  <a:lnTo>
                    <a:pt x="5676" y="979"/>
                  </a:lnTo>
                  <a:lnTo>
                    <a:pt x="5568" y="979"/>
                  </a:lnTo>
                  <a:lnTo>
                    <a:pt x="5461" y="979"/>
                  </a:lnTo>
                  <a:lnTo>
                    <a:pt x="5354" y="979"/>
                  </a:lnTo>
                  <a:lnTo>
                    <a:pt x="5247" y="979"/>
                  </a:lnTo>
                  <a:lnTo>
                    <a:pt x="5140" y="979"/>
                  </a:lnTo>
                  <a:lnTo>
                    <a:pt x="5033" y="979"/>
                  </a:lnTo>
                  <a:lnTo>
                    <a:pt x="4926" y="979"/>
                  </a:lnTo>
                  <a:lnTo>
                    <a:pt x="4819" y="979"/>
                  </a:lnTo>
                  <a:lnTo>
                    <a:pt x="4712" y="979"/>
                  </a:lnTo>
                  <a:lnTo>
                    <a:pt x="4605" y="979"/>
                  </a:lnTo>
                  <a:lnTo>
                    <a:pt x="4498" y="979"/>
                  </a:lnTo>
                  <a:lnTo>
                    <a:pt x="4390" y="979"/>
                  </a:lnTo>
                  <a:lnTo>
                    <a:pt x="4283" y="979"/>
                  </a:lnTo>
                  <a:lnTo>
                    <a:pt x="4176" y="979"/>
                  </a:lnTo>
                  <a:lnTo>
                    <a:pt x="4069" y="979"/>
                  </a:lnTo>
                  <a:lnTo>
                    <a:pt x="3962" y="979"/>
                  </a:lnTo>
                  <a:lnTo>
                    <a:pt x="3855" y="979"/>
                  </a:lnTo>
                  <a:lnTo>
                    <a:pt x="3748" y="979"/>
                  </a:lnTo>
                  <a:lnTo>
                    <a:pt x="3641" y="979"/>
                  </a:lnTo>
                  <a:lnTo>
                    <a:pt x="3534" y="979"/>
                  </a:lnTo>
                  <a:lnTo>
                    <a:pt x="3427" y="979"/>
                  </a:lnTo>
                  <a:lnTo>
                    <a:pt x="3320" y="979"/>
                  </a:lnTo>
                  <a:lnTo>
                    <a:pt x="3213" y="979"/>
                  </a:lnTo>
                  <a:lnTo>
                    <a:pt x="3105" y="979"/>
                  </a:lnTo>
                  <a:lnTo>
                    <a:pt x="3105" y="890"/>
                  </a:lnTo>
                  <a:lnTo>
                    <a:pt x="3105" y="979"/>
                  </a:lnTo>
                  <a:lnTo>
                    <a:pt x="3105" y="1069"/>
                  </a:lnTo>
                  <a:lnTo>
                    <a:pt x="3105" y="1158"/>
                  </a:lnTo>
                  <a:lnTo>
                    <a:pt x="3105" y="1247"/>
                  </a:lnTo>
                  <a:lnTo>
                    <a:pt x="3105" y="1336"/>
                  </a:lnTo>
                  <a:lnTo>
                    <a:pt x="3105" y="1425"/>
                  </a:lnTo>
                  <a:lnTo>
                    <a:pt x="3105" y="1514"/>
                  </a:lnTo>
                  <a:lnTo>
                    <a:pt x="3105" y="1603"/>
                  </a:lnTo>
                  <a:lnTo>
                    <a:pt x="3105" y="1692"/>
                  </a:lnTo>
                  <a:lnTo>
                    <a:pt x="3105" y="1781"/>
                  </a:lnTo>
                  <a:lnTo>
                    <a:pt x="3105" y="1870"/>
                  </a:lnTo>
                  <a:lnTo>
                    <a:pt x="3105" y="1959"/>
                  </a:lnTo>
                  <a:lnTo>
                    <a:pt x="3105" y="2048"/>
                  </a:lnTo>
                  <a:lnTo>
                    <a:pt x="3105" y="2137"/>
                  </a:lnTo>
                  <a:lnTo>
                    <a:pt x="3105" y="2226"/>
                  </a:lnTo>
                  <a:lnTo>
                    <a:pt x="3105" y="2315"/>
                  </a:lnTo>
                  <a:lnTo>
                    <a:pt x="3105" y="2404"/>
                  </a:lnTo>
                  <a:lnTo>
                    <a:pt x="3105" y="2493"/>
                  </a:lnTo>
                  <a:lnTo>
                    <a:pt x="3105" y="2582"/>
                  </a:lnTo>
                  <a:lnTo>
                    <a:pt x="2998" y="2582"/>
                  </a:lnTo>
                  <a:lnTo>
                    <a:pt x="2891" y="2582"/>
                  </a:lnTo>
                  <a:lnTo>
                    <a:pt x="2784" y="2582"/>
                  </a:lnTo>
                  <a:lnTo>
                    <a:pt x="2677" y="2582"/>
                  </a:lnTo>
                  <a:lnTo>
                    <a:pt x="2570" y="2582"/>
                  </a:lnTo>
                  <a:lnTo>
                    <a:pt x="2463" y="2582"/>
                  </a:lnTo>
                  <a:lnTo>
                    <a:pt x="2356" y="2582"/>
                  </a:lnTo>
                  <a:lnTo>
                    <a:pt x="2249" y="2582"/>
                  </a:lnTo>
                  <a:lnTo>
                    <a:pt x="2142" y="2582"/>
                  </a:lnTo>
                  <a:lnTo>
                    <a:pt x="2142" y="2671"/>
                  </a:lnTo>
                  <a:lnTo>
                    <a:pt x="2142" y="2760"/>
                  </a:lnTo>
                  <a:lnTo>
                    <a:pt x="2142" y="2849"/>
                  </a:lnTo>
                  <a:lnTo>
                    <a:pt x="2142" y="2938"/>
                  </a:lnTo>
                  <a:lnTo>
                    <a:pt x="2142" y="3027"/>
                  </a:lnTo>
                  <a:lnTo>
                    <a:pt x="2142" y="3117"/>
                  </a:lnTo>
                  <a:lnTo>
                    <a:pt x="2142" y="3206"/>
                  </a:lnTo>
                  <a:lnTo>
                    <a:pt x="2142" y="3295"/>
                  </a:lnTo>
                  <a:lnTo>
                    <a:pt x="2142" y="3473"/>
                  </a:lnTo>
                  <a:lnTo>
                    <a:pt x="2142" y="3562"/>
                  </a:lnTo>
                  <a:lnTo>
                    <a:pt x="2142" y="3651"/>
                  </a:lnTo>
                  <a:lnTo>
                    <a:pt x="2142" y="3740"/>
                  </a:lnTo>
                  <a:lnTo>
                    <a:pt x="2142" y="3829"/>
                  </a:lnTo>
                  <a:lnTo>
                    <a:pt x="2142" y="3918"/>
                  </a:lnTo>
                  <a:lnTo>
                    <a:pt x="2142" y="4007"/>
                  </a:lnTo>
                  <a:lnTo>
                    <a:pt x="2142" y="4185"/>
                  </a:lnTo>
                  <a:lnTo>
                    <a:pt x="2142" y="4274"/>
                  </a:lnTo>
                  <a:lnTo>
                    <a:pt x="2142" y="4363"/>
                  </a:lnTo>
                  <a:lnTo>
                    <a:pt x="2142" y="4452"/>
                  </a:lnTo>
                  <a:lnTo>
                    <a:pt x="2142" y="4541"/>
                  </a:lnTo>
                  <a:lnTo>
                    <a:pt x="2142" y="4630"/>
                  </a:lnTo>
                  <a:lnTo>
                    <a:pt x="2142" y="4719"/>
                  </a:lnTo>
                  <a:lnTo>
                    <a:pt x="2142" y="4808"/>
                  </a:lnTo>
                  <a:lnTo>
                    <a:pt x="2142" y="4986"/>
                  </a:lnTo>
                  <a:lnTo>
                    <a:pt x="2142" y="5075"/>
                  </a:lnTo>
                  <a:lnTo>
                    <a:pt x="2142" y="5165"/>
                  </a:lnTo>
                  <a:lnTo>
                    <a:pt x="2142" y="5343"/>
                  </a:lnTo>
                  <a:lnTo>
                    <a:pt x="2142" y="5432"/>
                  </a:lnTo>
                  <a:lnTo>
                    <a:pt x="2142" y="5521"/>
                  </a:lnTo>
                  <a:lnTo>
                    <a:pt x="2142" y="5699"/>
                  </a:lnTo>
                  <a:lnTo>
                    <a:pt x="2142" y="5788"/>
                  </a:lnTo>
                  <a:lnTo>
                    <a:pt x="2142" y="5877"/>
                  </a:lnTo>
                  <a:lnTo>
                    <a:pt x="2142" y="6055"/>
                  </a:lnTo>
                  <a:lnTo>
                    <a:pt x="2142" y="6144"/>
                  </a:lnTo>
                  <a:lnTo>
                    <a:pt x="2142" y="6233"/>
                  </a:lnTo>
                  <a:lnTo>
                    <a:pt x="2035" y="6233"/>
                  </a:lnTo>
                  <a:lnTo>
                    <a:pt x="1928" y="6233"/>
                  </a:lnTo>
                  <a:lnTo>
                    <a:pt x="1820" y="6233"/>
                  </a:lnTo>
                  <a:lnTo>
                    <a:pt x="1713" y="6233"/>
                  </a:lnTo>
                  <a:lnTo>
                    <a:pt x="1713" y="6322"/>
                  </a:lnTo>
                  <a:lnTo>
                    <a:pt x="1713" y="6233"/>
                  </a:lnTo>
                  <a:lnTo>
                    <a:pt x="1606" y="6233"/>
                  </a:lnTo>
                  <a:lnTo>
                    <a:pt x="1499" y="6233"/>
                  </a:lnTo>
                  <a:lnTo>
                    <a:pt x="1392" y="6322"/>
                  </a:lnTo>
                  <a:lnTo>
                    <a:pt x="1285" y="6322"/>
                  </a:lnTo>
                  <a:lnTo>
                    <a:pt x="1178" y="6322"/>
                  </a:lnTo>
                  <a:lnTo>
                    <a:pt x="1071" y="6322"/>
                  </a:lnTo>
                  <a:lnTo>
                    <a:pt x="1071" y="6500"/>
                  </a:lnTo>
                  <a:lnTo>
                    <a:pt x="1071" y="6589"/>
                  </a:lnTo>
                  <a:lnTo>
                    <a:pt x="1071" y="6678"/>
                  </a:lnTo>
                  <a:lnTo>
                    <a:pt x="964" y="6678"/>
                  </a:lnTo>
                  <a:lnTo>
                    <a:pt x="964" y="6767"/>
                  </a:lnTo>
                  <a:lnTo>
                    <a:pt x="857" y="6856"/>
                  </a:lnTo>
                  <a:lnTo>
                    <a:pt x="857" y="6945"/>
                  </a:lnTo>
                  <a:lnTo>
                    <a:pt x="750" y="7034"/>
                  </a:lnTo>
                  <a:lnTo>
                    <a:pt x="643" y="7123"/>
                  </a:lnTo>
                  <a:lnTo>
                    <a:pt x="535" y="7213"/>
                  </a:lnTo>
                  <a:lnTo>
                    <a:pt x="535" y="7302"/>
                  </a:lnTo>
                  <a:lnTo>
                    <a:pt x="428" y="7302"/>
                  </a:lnTo>
                  <a:lnTo>
                    <a:pt x="428" y="7391"/>
                  </a:lnTo>
                  <a:lnTo>
                    <a:pt x="428" y="7480"/>
                  </a:lnTo>
                  <a:lnTo>
                    <a:pt x="428" y="7569"/>
                  </a:lnTo>
                  <a:lnTo>
                    <a:pt x="428" y="7658"/>
                  </a:lnTo>
                  <a:lnTo>
                    <a:pt x="428" y="7747"/>
                  </a:lnTo>
                  <a:lnTo>
                    <a:pt x="321" y="7747"/>
                  </a:lnTo>
                  <a:lnTo>
                    <a:pt x="321" y="7836"/>
                  </a:lnTo>
                  <a:lnTo>
                    <a:pt x="214" y="7836"/>
                  </a:lnTo>
                  <a:lnTo>
                    <a:pt x="214" y="7925"/>
                  </a:lnTo>
                  <a:lnTo>
                    <a:pt x="214" y="8014"/>
                  </a:lnTo>
                  <a:lnTo>
                    <a:pt x="214" y="8103"/>
                  </a:lnTo>
                  <a:lnTo>
                    <a:pt x="214" y="8192"/>
                  </a:lnTo>
                  <a:lnTo>
                    <a:pt x="107" y="8370"/>
                  </a:lnTo>
                  <a:lnTo>
                    <a:pt x="107" y="8459"/>
                  </a:lnTo>
                  <a:lnTo>
                    <a:pt x="0" y="8548"/>
                  </a:lnTo>
                  <a:lnTo>
                    <a:pt x="0" y="8637"/>
                  </a:lnTo>
                  <a:lnTo>
                    <a:pt x="0" y="8726"/>
                  </a:lnTo>
                  <a:lnTo>
                    <a:pt x="0" y="8815"/>
                  </a:lnTo>
                  <a:lnTo>
                    <a:pt x="107" y="8815"/>
                  </a:lnTo>
                  <a:lnTo>
                    <a:pt x="214" y="8815"/>
                  </a:lnTo>
                  <a:lnTo>
                    <a:pt x="321" y="8815"/>
                  </a:lnTo>
                  <a:lnTo>
                    <a:pt x="428" y="8726"/>
                  </a:lnTo>
                  <a:lnTo>
                    <a:pt x="428" y="8904"/>
                  </a:lnTo>
                  <a:lnTo>
                    <a:pt x="428" y="8993"/>
                  </a:lnTo>
                  <a:lnTo>
                    <a:pt x="428" y="9082"/>
                  </a:lnTo>
                  <a:lnTo>
                    <a:pt x="535" y="9171"/>
                  </a:lnTo>
                  <a:lnTo>
                    <a:pt x="535" y="9261"/>
                  </a:lnTo>
                  <a:lnTo>
                    <a:pt x="535" y="9350"/>
                  </a:lnTo>
                  <a:lnTo>
                    <a:pt x="643" y="9439"/>
                  </a:lnTo>
                  <a:lnTo>
                    <a:pt x="643" y="9528"/>
                  </a:lnTo>
                  <a:lnTo>
                    <a:pt x="643" y="9617"/>
                  </a:lnTo>
                  <a:lnTo>
                    <a:pt x="750" y="9706"/>
                  </a:lnTo>
                  <a:lnTo>
                    <a:pt x="750" y="9795"/>
                  </a:lnTo>
                  <a:lnTo>
                    <a:pt x="857" y="9795"/>
                  </a:lnTo>
                  <a:lnTo>
                    <a:pt x="857" y="9884"/>
                  </a:lnTo>
                  <a:lnTo>
                    <a:pt x="964" y="9884"/>
                  </a:lnTo>
                  <a:lnTo>
                    <a:pt x="964" y="9973"/>
                  </a:lnTo>
                  <a:lnTo>
                    <a:pt x="964" y="10062"/>
                  </a:lnTo>
                  <a:lnTo>
                    <a:pt x="964" y="10151"/>
                  </a:lnTo>
                  <a:lnTo>
                    <a:pt x="964" y="10240"/>
                  </a:lnTo>
                  <a:lnTo>
                    <a:pt x="857" y="10240"/>
                  </a:lnTo>
                  <a:lnTo>
                    <a:pt x="1071" y="10418"/>
                  </a:lnTo>
                  <a:lnTo>
                    <a:pt x="1178" y="10596"/>
                  </a:lnTo>
                  <a:lnTo>
                    <a:pt x="1285" y="10774"/>
                  </a:lnTo>
                  <a:lnTo>
                    <a:pt x="1392" y="10863"/>
                  </a:lnTo>
                  <a:lnTo>
                    <a:pt x="1606" y="11041"/>
                  </a:lnTo>
                  <a:lnTo>
                    <a:pt x="1713" y="11309"/>
                  </a:lnTo>
                  <a:lnTo>
                    <a:pt x="1606" y="11576"/>
                  </a:lnTo>
                  <a:lnTo>
                    <a:pt x="1606" y="11754"/>
                  </a:lnTo>
                  <a:lnTo>
                    <a:pt x="1606" y="12021"/>
                  </a:lnTo>
                  <a:lnTo>
                    <a:pt x="1820" y="12110"/>
                  </a:lnTo>
                  <a:lnTo>
                    <a:pt x="2035" y="12199"/>
                  </a:lnTo>
                  <a:lnTo>
                    <a:pt x="2249" y="12199"/>
                  </a:lnTo>
                  <a:lnTo>
                    <a:pt x="2356" y="12466"/>
                  </a:lnTo>
                  <a:lnTo>
                    <a:pt x="2570" y="12555"/>
                  </a:lnTo>
                  <a:lnTo>
                    <a:pt x="2784" y="12555"/>
                  </a:lnTo>
                  <a:lnTo>
                    <a:pt x="2891" y="12555"/>
                  </a:lnTo>
                  <a:lnTo>
                    <a:pt x="3105" y="12644"/>
                  </a:lnTo>
                  <a:lnTo>
                    <a:pt x="3213" y="12733"/>
                  </a:lnTo>
                  <a:lnTo>
                    <a:pt x="3320" y="12822"/>
                  </a:lnTo>
                  <a:lnTo>
                    <a:pt x="3213" y="12911"/>
                  </a:lnTo>
                  <a:lnTo>
                    <a:pt x="3320" y="13089"/>
                  </a:lnTo>
                  <a:lnTo>
                    <a:pt x="3534" y="13178"/>
                  </a:lnTo>
                  <a:lnTo>
                    <a:pt x="3641" y="13267"/>
                  </a:lnTo>
                  <a:lnTo>
                    <a:pt x="3855" y="13357"/>
                  </a:lnTo>
                  <a:lnTo>
                    <a:pt x="4069" y="13446"/>
                  </a:lnTo>
                  <a:lnTo>
                    <a:pt x="4176" y="13624"/>
                  </a:lnTo>
                  <a:lnTo>
                    <a:pt x="4390" y="13713"/>
                  </a:lnTo>
                  <a:lnTo>
                    <a:pt x="4498" y="13891"/>
                  </a:lnTo>
                  <a:lnTo>
                    <a:pt x="4498" y="14069"/>
                  </a:lnTo>
                  <a:lnTo>
                    <a:pt x="4605" y="14158"/>
                  </a:lnTo>
                  <a:lnTo>
                    <a:pt x="4712" y="14247"/>
                  </a:lnTo>
                  <a:lnTo>
                    <a:pt x="4712" y="14336"/>
                  </a:lnTo>
                  <a:lnTo>
                    <a:pt x="4819" y="14425"/>
                  </a:lnTo>
                  <a:lnTo>
                    <a:pt x="5033" y="14425"/>
                  </a:lnTo>
                  <a:lnTo>
                    <a:pt x="5247" y="14603"/>
                  </a:lnTo>
                  <a:lnTo>
                    <a:pt x="5354" y="14692"/>
                  </a:lnTo>
                  <a:lnTo>
                    <a:pt x="5461" y="14781"/>
                  </a:lnTo>
                  <a:lnTo>
                    <a:pt x="5568" y="14959"/>
                  </a:lnTo>
                  <a:lnTo>
                    <a:pt x="5568" y="15137"/>
                  </a:lnTo>
                  <a:lnTo>
                    <a:pt x="5783" y="15226"/>
                  </a:lnTo>
                  <a:lnTo>
                    <a:pt x="5997" y="15405"/>
                  </a:lnTo>
                  <a:lnTo>
                    <a:pt x="6104" y="15494"/>
                  </a:lnTo>
                  <a:lnTo>
                    <a:pt x="6211" y="15672"/>
                  </a:lnTo>
                  <a:lnTo>
                    <a:pt x="6318" y="15672"/>
                  </a:lnTo>
                  <a:lnTo>
                    <a:pt x="6425" y="15761"/>
                  </a:lnTo>
                  <a:lnTo>
                    <a:pt x="6532" y="15850"/>
                  </a:lnTo>
                  <a:lnTo>
                    <a:pt x="6746" y="15761"/>
                  </a:lnTo>
                  <a:lnTo>
                    <a:pt x="6853" y="15672"/>
                  </a:lnTo>
                  <a:lnTo>
                    <a:pt x="7068" y="15672"/>
                  </a:lnTo>
                  <a:lnTo>
                    <a:pt x="7282" y="15761"/>
                  </a:lnTo>
                  <a:lnTo>
                    <a:pt x="7496" y="15672"/>
                  </a:lnTo>
                  <a:lnTo>
                    <a:pt x="7603" y="15672"/>
                  </a:lnTo>
                  <a:lnTo>
                    <a:pt x="7710" y="15583"/>
                  </a:lnTo>
                  <a:lnTo>
                    <a:pt x="7924" y="15672"/>
                  </a:lnTo>
                  <a:lnTo>
                    <a:pt x="8138" y="15850"/>
                  </a:lnTo>
                  <a:lnTo>
                    <a:pt x="8353" y="16028"/>
                  </a:lnTo>
                  <a:lnTo>
                    <a:pt x="8567" y="16206"/>
                  </a:lnTo>
                  <a:lnTo>
                    <a:pt x="8781" y="16295"/>
                  </a:lnTo>
                  <a:lnTo>
                    <a:pt x="8888" y="16384"/>
                  </a:lnTo>
                  <a:lnTo>
                    <a:pt x="8995" y="16384"/>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3" name="Swaziland"/>
            <p:cNvSpPr>
              <a:spLocks noChangeAspect="1"/>
            </p:cNvSpPr>
            <p:nvPr/>
          </p:nvSpPr>
          <p:spPr bwMode="auto">
            <a:xfrm>
              <a:off x="2731" y="3505"/>
              <a:ext cx="62" cy="61"/>
            </a:xfrm>
            <a:custGeom>
              <a:avLst/>
              <a:gdLst/>
              <a:ahLst/>
              <a:cxnLst>
                <a:cxn ang="0">
                  <a:pos x="14895" y="1092"/>
                </a:cxn>
                <a:cxn ang="0">
                  <a:pos x="13405" y="2185"/>
                </a:cxn>
                <a:cxn ang="0">
                  <a:pos x="11916" y="1092"/>
                </a:cxn>
                <a:cxn ang="0">
                  <a:pos x="7447" y="0"/>
                </a:cxn>
                <a:cxn ang="0">
                  <a:pos x="4468" y="1092"/>
                </a:cxn>
                <a:cxn ang="0">
                  <a:pos x="2979" y="3277"/>
                </a:cxn>
                <a:cxn ang="0">
                  <a:pos x="1489" y="6554"/>
                </a:cxn>
                <a:cxn ang="0">
                  <a:pos x="0" y="9830"/>
                </a:cxn>
                <a:cxn ang="0">
                  <a:pos x="0" y="12015"/>
                </a:cxn>
                <a:cxn ang="0">
                  <a:pos x="1489" y="13107"/>
                </a:cxn>
                <a:cxn ang="0">
                  <a:pos x="2979" y="15292"/>
                </a:cxn>
                <a:cxn ang="0">
                  <a:pos x="5958" y="15292"/>
                </a:cxn>
                <a:cxn ang="0">
                  <a:pos x="8937" y="15292"/>
                </a:cxn>
                <a:cxn ang="0">
                  <a:pos x="11916" y="16384"/>
                </a:cxn>
                <a:cxn ang="0">
                  <a:pos x="13405" y="14199"/>
                </a:cxn>
                <a:cxn ang="0">
                  <a:pos x="14895" y="12015"/>
                </a:cxn>
                <a:cxn ang="0">
                  <a:pos x="16384" y="10923"/>
                </a:cxn>
                <a:cxn ang="0">
                  <a:pos x="16384" y="9830"/>
                </a:cxn>
                <a:cxn ang="0">
                  <a:pos x="16384" y="7646"/>
                </a:cxn>
                <a:cxn ang="0">
                  <a:pos x="16384" y="5461"/>
                </a:cxn>
                <a:cxn ang="0">
                  <a:pos x="16384" y="4369"/>
                </a:cxn>
                <a:cxn ang="0">
                  <a:pos x="16384" y="2185"/>
                </a:cxn>
                <a:cxn ang="0">
                  <a:pos x="14895" y="1092"/>
                </a:cxn>
              </a:cxnLst>
              <a:rect l="0" t="0" r="r" b="b"/>
              <a:pathLst>
                <a:path w="16384" h="16384">
                  <a:moveTo>
                    <a:pt x="14895" y="1092"/>
                  </a:moveTo>
                  <a:lnTo>
                    <a:pt x="13405" y="2185"/>
                  </a:lnTo>
                  <a:lnTo>
                    <a:pt x="11916" y="1092"/>
                  </a:lnTo>
                  <a:lnTo>
                    <a:pt x="7447" y="0"/>
                  </a:lnTo>
                  <a:lnTo>
                    <a:pt x="4468" y="1092"/>
                  </a:lnTo>
                  <a:lnTo>
                    <a:pt x="2979" y="3277"/>
                  </a:lnTo>
                  <a:lnTo>
                    <a:pt x="1489" y="6554"/>
                  </a:lnTo>
                  <a:lnTo>
                    <a:pt x="0" y="9830"/>
                  </a:lnTo>
                  <a:lnTo>
                    <a:pt x="0" y="12015"/>
                  </a:lnTo>
                  <a:lnTo>
                    <a:pt x="1489" y="13107"/>
                  </a:lnTo>
                  <a:lnTo>
                    <a:pt x="2979" y="15292"/>
                  </a:lnTo>
                  <a:lnTo>
                    <a:pt x="5958" y="15292"/>
                  </a:lnTo>
                  <a:lnTo>
                    <a:pt x="8937" y="15292"/>
                  </a:lnTo>
                  <a:lnTo>
                    <a:pt x="11916" y="16384"/>
                  </a:lnTo>
                  <a:lnTo>
                    <a:pt x="13405" y="14199"/>
                  </a:lnTo>
                  <a:lnTo>
                    <a:pt x="14895" y="12015"/>
                  </a:lnTo>
                  <a:lnTo>
                    <a:pt x="16384" y="10923"/>
                  </a:lnTo>
                  <a:lnTo>
                    <a:pt x="16384" y="9830"/>
                  </a:lnTo>
                  <a:lnTo>
                    <a:pt x="16384" y="7646"/>
                  </a:lnTo>
                  <a:lnTo>
                    <a:pt x="16384" y="5461"/>
                  </a:lnTo>
                  <a:lnTo>
                    <a:pt x="16384" y="4369"/>
                  </a:lnTo>
                  <a:lnTo>
                    <a:pt x="16384" y="2185"/>
                  </a:lnTo>
                  <a:lnTo>
                    <a:pt x="14895" y="1092"/>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4" name="Drawing 662"/>
            <p:cNvSpPr>
              <a:spLocks noChangeAspect="1"/>
            </p:cNvSpPr>
            <p:nvPr/>
          </p:nvSpPr>
          <p:spPr bwMode="auto">
            <a:xfrm>
              <a:off x="2668" y="2548"/>
              <a:ext cx="577" cy="412"/>
            </a:xfrm>
            <a:custGeom>
              <a:avLst/>
              <a:gdLst/>
              <a:ahLst/>
              <a:cxnLst>
                <a:cxn ang="0">
                  <a:pos x="13951" y="5191"/>
                </a:cxn>
                <a:cxn ang="0">
                  <a:pos x="12977" y="4704"/>
                </a:cxn>
                <a:cxn ang="0">
                  <a:pos x="12329" y="4218"/>
                </a:cxn>
                <a:cxn ang="0">
                  <a:pos x="12166" y="3407"/>
                </a:cxn>
                <a:cxn ang="0">
                  <a:pos x="11680" y="2920"/>
                </a:cxn>
                <a:cxn ang="0">
                  <a:pos x="11031" y="2595"/>
                </a:cxn>
                <a:cxn ang="0">
                  <a:pos x="10382" y="2109"/>
                </a:cxn>
                <a:cxn ang="0">
                  <a:pos x="9246" y="1460"/>
                </a:cxn>
                <a:cxn ang="0">
                  <a:pos x="8435" y="973"/>
                </a:cxn>
                <a:cxn ang="0">
                  <a:pos x="7624" y="487"/>
                </a:cxn>
                <a:cxn ang="0">
                  <a:pos x="6975" y="0"/>
                </a:cxn>
                <a:cxn ang="0">
                  <a:pos x="6489" y="649"/>
                </a:cxn>
                <a:cxn ang="0">
                  <a:pos x="6002" y="1298"/>
                </a:cxn>
                <a:cxn ang="0">
                  <a:pos x="5678" y="1784"/>
                </a:cxn>
                <a:cxn ang="0">
                  <a:pos x="5840" y="2271"/>
                </a:cxn>
                <a:cxn ang="0">
                  <a:pos x="4867" y="2758"/>
                </a:cxn>
                <a:cxn ang="0">
                  <a:pos x="3893" y="2109"/>
                </a:cxn>
                <a:cxn ang="0">
                  <a:pos x="3407" y="2758"/>
                </a:cxn>
                <a:cxn ang="0">
                  <a:pos x="3082" y="1460"/>
                </a:cxn>
                <a:cxn ang="0">
                  <a:pos x="3244" y="162"/>
                </a:cxn>
                <a:cxn ang="0">
                  <a:pos x="2758" y="0"/>
                </a:cxn>
                <a:cxn ang="0">
                  <a:pos x="2109" y="0"/>
                </a:cxn>
                <a:cxn ang="0">
                  <a:pos x="1784" y="162"/>
                </a:cxn>
                <a:cxn ang="0">
                  <a:pos x="1460" y="487"/>
                </a:cxn>
                <a:cxn ang="0">
                  <a:pos x="1947" y="1298"/>
                </a:cxn>
                <a:cxn ang="0">
                  <a:pos x="1622" y="2109"/>
                </a:cxn>
                <a:cxn ang="0">
                  <a:pos x="1460" y="2920"/>
                </a:cxn>
                <a:cxn ang="0">
                  <a:pos x="1622" y="3569"/>
                </a:cxn>
                <a:cxn ang="0">
                  <a:pos x="1136" y="4542"/>
                </a:cxn>
                <a:cxn ang="0">
                  <a:pos x="487" y="5029"/>
                </a:cxn>
                <a:cxn ang="0">
                  <a:pos x="0" y="5678"/>
                </a:cxn>
                <a:cxn ang="0">
                  <a:pos x="487" y="7624"/>
                </a:cxn>
                <a:cxn ang="0">
                  <a:pos x="1136" y="8922"/>
                </a:cxn>
                <a:cxn ang="0">
                  <a:pos x="1784" y="10706"/>
                </a:cxn>
                <a:cxn ang="0">
                  <a:pos x="2758" y="11680"/>
                </a:cxn>
                <a:cxn ang="0">
                  <a:pos x="3569" y="12166"/>
                </a:cxn>
                <a:cxn ang="0">
                  <a:pos x="4380" y="12491"/>
                </a:cxn>
                <a:cxn ang="0">
                  <a:pos x="5191" y="12815"/>
                </a:cxn>
                <a:cxn ang="0">
                  <a:pos x="5840" y="13140"/>
                </a:cxn>
                <a:cxn ang="0">
                  <a:pos x="6651" y="13140"/>
                </a:cxn>
                <a:cxn ang="0">
                  <a:pos x="7300" y="13789"/>
                </a:cxn>
                <a:cxn ang="0">
                  <a:pos x="7462" y="14600"/>
                </a:cxn>
                <a:cxn ang="0">
                  <a:pos x="7624" y="15411"/>
                </a:cxn>
                <a:cxn ang="0">
                  <a:pos x="7949" y="16060"/>
                </a:cxn>
                <a:cxn ang="0">
                  <a:pos x="8922" y="16060"/>
                </a:cxn>
                <a:cxn ang="0">
                  <a:pos x="9895" y="16060"/>
                </a:cxn>
                <a:cxn ang="0">
                  <a:pos x="10544" y="16222"/>
                </a:cxn>
                <a:cxn ang="0">
                  <a:pos x="11680" y="16060"/>
                </a:cxn>
                <a:cxn ang="0">
                  <a:pos x="12491" y="15735"/>
                </a:cxn>
                <a:cxn ang="0">
                  <a:pos x="13464" y="15735"/>
                </a:cxn>
                <a:cxn ang="0">
                  <a:pos x="14275" y="15573"/>
                </a:cxn>
                <a:cxn ang="0">
                  <a:pos x="15248" y="15248"/>
                </a:cxn>
                <a:cxn ang="0">
                  <a:pos x="16060" y="14762"/>
                </a:cxn>
                <a:cxn ang="0">
                  <a:pos x="16222" y="14275"/>
                </a:cxn>
                <a:cxn ang="0">
                  <a:pos x="15411" y="13464"/>
                </a:cxn>
                <a:cxn ang="0">
                  <a:pos x="14924" y="12329"/>
                </a:cxn>
                <a:cxn ang="0">
                  <a:pos x="14600" y="11355"/>
                </a:cxn>
                <a:cxn ang="0">
                  <a:pos x="14762" y="10382"/>
                </a:cxn>
                <a:cxn ang="0">
                  <a:pos x="14762" y="8922"/>
                </a:cxn>
                <a:cxn ang="0">
                  <a:pos x="13789" y="7786"/>
                </a:cxn>
                <a:cxn ang="0">
                  <a:pos x="14437" y="6002"/>
                </a:cxn>
              </a:cxnLst>
              <a:rect l="0" t="0" r="r" b="b"/>
              <a:pathLst>
                <a:path w="16384" h="16384">
                  <a:moveTo>
                    <a:pt x="14600" y="5678"/>
                  </a:moveTo>
                  <a:lnTo>
                    <a:pt x="14600" y="5515"/>
                  </a:lnTo>
                  <a:lnTo>
                    <a:pt x="14437" y="5515"/>
                  </a:lnTo>
                  <a:lnTo>
                    <a:pt x="14275" y="5515"/>
                  </a:lnTo>
                  <a:lnTo>
                    <a:pt x="14113" y="5353"/>
                  </a:lnTo>
                  <a:lnTo>
                    <a:pt x="13951" y="5191"/>
                  </a:lnTo>
                  <a:lnTo>
                    <a:pt x="13789" y="5191"/>
                  </a:lnTo>
                  <a:lnTo>
                    <a:pt x="13626" y="5029"/>
                  </a:lnTo>
                  <a:lnTo>
                    <a:pt x="13464" y="4867"/>
                  </a:lnTo>
                  <a:lnTo>
                    <a:pt x="13302" y="4867"/>
                  </a:lnTo>
                  <a:lnTo>
                    <a:pt x="13140" y="4704"/>
                  </a:lnTo>
                  <a:lnTo>
                    <a:pt x="12977" y="4704"/>
                  </a:lnTo>
                  <a:lnTo>
                    <a:pt x="12815" y="4542"/>
                  </a:lnTo>
                  <a:lnTo>
                    <a:pt x="12653" y="4542"/>
                  </a:lnTo>
                  <a:lnTo>
                    <a:pt x="12653" y="4380"/>
                  </a:lnTo>
                  <a:lnTo>
                    <a:pt x="12491" y="4380"/>
                  </a:lnTo>
                  <a:lnTo>
                    <a:pt x="12491" y="4218"/>
                  </a:lnTo>
                  <a:lnTo>
                    <a:pt x="12329" y="4218"/>
                  </a:lnTo>
                  <a:lnTo>
                    <a:pt x="12329" y="4055"/>
                  </a:lnTo>
                  <a:lnTo>
                    <a:pt x="12329" y="3893"/>
                  </a:lnTo>
                  <a:lnTo>
                    <a:pt x="12329" y="3731"/>
                  </a:lnTo>
                  <a:lnTo>
                    <a:pt x="12329" y="3569"/>
                  </a:lnTo>
                  <a:lnTo>
                    <a:pt x="12166" y="3569"/>
                  </a:lnTo>
                  <a:lnTo>
                    <a:pt x="12166" y="3407"/>
                  </a:lnTo>
                  <a:lnTo>
                    <a:pt x="12166" y="3244"/>
                  </a:lnTo>
                  <a:lnTo>
                    <a:pt x="12166" y="3082"/>
                  </a:lnTo>
                  <a:lnTo>
                    <a:pt x="12004" y="3082"/>
                  </a:lnTo>
                  <a:lnTo>
                    <a:pt x="11842" y="3082"/>
                  </a:lnTo>
                  <a:lnTo>
                    <a:pt x="11842" y="2920"/>
                  </a:lnTo>
                  <a:lnTo>
                    <a:pt x="11680" y="2920"/>
                  </a:lnTo>
                  <a:lnTo>
                    <a:pt x="11680" y="2758"/>
                  </a:lnTo>
                  <a:lnTo>
                    <a:pt x="11517" y="2758"/>
                  </a:lnTo>
                  <a:lnTo>
                    <a:pt x="11355" y="2758"/>
                  </a:lnTo>
                  <a:lnTo>
                    <a:pt x="11355" y="2595"/>
                  </a:lnTo>
                  <a:lnTo>
                    <a:pt x="11193" y="2595"/>
                  </a:lnTo>
                  <a:lnTo>
                    <a:pt x="11031" y="2595"/>
                  </a:lnTo>
                  <a:lnTo>
                    <a:pt x="10869" y="2433"/>
                  </a:lnTo>
                  <a:lnTo>
                    <a:pt x="10706" y="2433"/>
                  </a:lnTo>
                  <a:lnTo>
                    <a:pt x="10706" y="2271"/>
                  </a:lnTo>
                  <a:lnTo>
                    <a:pt x="10544" y="2271"/>
                  </a:lnTo>
                  <a:lnTo>
                    <a:pt x="10544" y="2109"/>
                  </a:lnTo>
                  <a:lnTo>
                    <a:pt x="10382" y="2109"/>
                  </a:lnTo>
                  <a:lnTo>
                    <a:pt x="10220" y="2109"/>
                  </a:lnTo>
                  <a:lnTo>
                    <a:pt x="10058" y="1947"/>
                  </a:lnTo>
                  <a:lnTo>
                    <a:pt x="9895" y="1784"/>
                  </a:lnTo>
                  <a:lnTo>
                    <a:pt x="9733" y="1784"/>
                  </a:lnTo>
                  <a:lnTo>
                    <a:pt x="9409" y="1460"/>
                  </a:lnTo>
                  <a:lnTo>
                    <a:pt x="9246" y="1460"/>
                  </a:lnTo>
                  <a:lnTo>
                    <a:pt x="9084" y="1460"/>
                  </a:lnTo>
                  <a:lnTo>
                    <a:pt x="9084" y="1298"/>
                  </a:lnTo>
                  <a:lnTo>
                    <a:pt x="8922" y="1298"/>
                  </a:lnTo>
                  <a:lnTo>
                    <a:pt x="8760" y="1136"/>
                  </a:lnTo>
                  <a:lnTo>
                    <a:pt x="8598" y="973"/>
                  </a:lnTo>
                  <a:lnTo>
                    <a:pt x="8435" y="973"/>
                  </a:lnTo>
                  <a:lnTo>
                    <a:pt x="8273" y="973"/>
                  </a:lnTo>
                  <a:lnTo>
                    <a:pt x="8273" y="811"/>
                  </a:lnTo>
                  <a:lnTo>
                    <a:pt x="8111" y="811"/>
                  </a:lnTo>
                  <a:lnTo>
                    <a:pt x="7949" y="649"/>
                  </a:lnTo>
                  <a:lnTo>
                    <a:pt x="7786" y="649"/>
                  </a:lnTo>
                  <a:lnTo>
                    <a:pt x="7624" y="487"/>
                  </a:lnTo>
                  <a:lnTo>
                    <a:pt x="7462" y="487"/>
                  </a:lnTo>
                  <a:lnTo>
                    <a:pt x="7462" y="324"/>
                  </a:lnTo>
                  <a:lnTo>
                    <a:pt x="7300" y="324"/>
                  </a:lnTo>
                  <a:lnTo>
                    <a:pt x="7138" y="162"/>
                  </a:lnTo>
                  <a:lnTo>
                    <a:pt x="6975" y="162"/>
                  </a:lnTo>
                  <a:lnTo>
                    <a:pt x="6975" y="0"/>
                  </a:lnTo>
                  <a:lnTo>
                    <a:pt x="6813" y="162"/>
                  </a:lnTo>
                  <a:lnTo>
                    <a:pt x="6651" y="162"/>
                  </a:lnTo>
                  <a:lnTo>
                    <a:pt x="6489" y="324"/>
                  </a:lnTo>
                  <a:lnTo>
                    <a:pt x="6651" y="487"/>
                  </a:lnTo>
                  <a:lnTo>
                    <a:pt x="6651" y="649"/>
                  </a:lnTo>
                  <a:lnTo>
                    <a:pt x="6489" y="649"/>
                  </a:lnTo>
                  <a:lnTo>
                    <a:pt x="6326" y="811"/>
                  </a:lnTo>
                  <a:lnTo>
                    <a:pt x="6164" y="811"/>
                  </a:lnTo>
                  <a:lnTo>
                    <a:pt x="6164" y="973"/>
                  </a:lnTo>
                  <a:lnTo>
                    <a:pt x="6164" y="1136"/>
                  </a:lnTo>
                  <a:lnTo>
                    <a:pt x="6002" y="1136"/>
                  </a:lnTo>
                  <a:lnTo>
                    <a:pt x="6002" y="1298"/>
                  </a:lnTo>
                  <a:lnTo>
                    <a:pt x="5840" y="1298"/>
                  </a:lnTo>
                  <a:lnTo>
                    <a:pt x="5840" y="1460"/>
                  </a:lnTo>
                  <a:lnTo>
                    <a:pt x="5678" y="1622"/>
                  </a:lnTo>
                  <a:lnTo>
                    <a:pt x="5515" y="1622"/>
                  </a:lnTo>
                  <a:lnTo>
                    <a:pt x="5515" y="1784"/>
                  </a:lnTo>
                  <a:lnTo>
                    <a:pt x="5678" y="1784"/>
                  </a:lnTo>
                  <a:lnTo>
                    <a:pt x="5840" y="1947"/>
                  </a:lnTo>
                  <a:lnTo>
                    <a:pt x="6002" y="1947"/>
                  </a:lnTo>
                  <a:lnTo>
                    <a:pt x="6002" y="1784"/>
                  </a:lnTo>
                  <a:lnTo>
                    <a:pt x="6164" y="1784"/>
                  </a:lnTo>
                  <a:lnTo>
                    <a:pt x="6164" y="1947"/>
                  </a:lnTo>
                  <a:lnTo>
                    <a:pt x="5840" y="2271"/>
                  </a:lnTo>
                  <a:lnTo>
                    <a:pt x="5678" y="2271"/>
                  </a:lnTo>
                  <a:lnTo>
                    <a:pt x="5191" y="2433"/>
                  </a:lnTo>
                  <a:lnTo>
                    <a:pt x="5029" y="2595"/>
                  </a:lnTo>
                  <a:lnTo>
                    <a:pt x="5029" y="2920"/>
                  </a:lnTo>
                  <a:lnTo>
                    <a:pt x="4867" y="3082"/>
                  </a:lnTo>
                  <a:lnTo>
                    <a:pt x="4867" y="2758"/>
                  </a:lnTo>
                  <a:lnTo>
                    <a:pt x="4867" y="2433"/>
                  </a:lnTo>
                  <a:lnTo>
                    <a:pt x="4704" y="2433"/>
                  </a:lnTo>
                  <a:lnTo>
                    <a:pt x="4542" y="2595"/>
                  </a:lnTo>
                  <a:lnTo>
                    <a:pt x="4380" y="2433"/>
                  </a:lnTo>
                  <a:lnTo>
                    <a:pt x="4055" y="2109"/>
                  </a:lnTo>
                  <a:lnTo>
                    <a:pt x="3893" y="2109"/>
                  </a:lnTo>
                  <a:lnTo>
                    <a:pt x="3731" y="2271"/>
                  </a:lnTo>
                  <a:lnTo>
                    <a:pt x="3893" y="2433"/>
                  </a:lnTo>
                  <a:lnTo>
                    <a:pt x="3731" y="2433"/>
                  </a:lnTo>
                  <a:lnTo>
                    <a:pt x="3569" y="2595"/>
                  </a:lnTo>
                  <a:lnTo>
                    <a:pt x="3569" y="2758"/>
                  </a:lnTo>
                  <a:lnTo>
                    <a:pt x="3407" y="2758"/>
                  </a:lnTo>
                  <a:lnTo>
                    <a:pt x="3244" y="2595"/>
                  </a:lnTo>
                  <a:lnTo>
                    <a:pt x="3244" y="2271"/>
                  </a:lnTo>
                  <a:lnTo>
                    <a:pt x="3244" y="2109"/>
                  </a:lnTo>
                  <a:lnTo>
                    <a:pt x="3082" y="1947"/>
                  </a:lnTo>
                  <a:lnTo>
                    <a:pt x="3082" y="1784"/>
                  </a:lnTo>
                  <a:lnTo>
                    <a:pt x="3082" y="1460"/>
                  </a:lnTo>
                  <a:lnTo>
                    <a:pt x="3082" y="1136"/>
                  </a:lnTo>
                  <a:lnTo>
                    <a:pt x="3244" y="811"/>
                  </a:lnTo>
                  <a:lnTo>
                    <a:pt x="3244" y="487"/>
                  </a:lnTo>
                  <a:lnTo>
                    <a:pt x="3244" y="162"/>
                  </a:lnTo>
                  <a:lnTo>
                    <a:pt x="3244" y="0"/>
                  </a:lnTo>
                  <a:lnTo>
                    <a:pt x="3244" y="162"/>
                  </a:lnTo>
                  <a:lnTo>
                    <a:pt x="3244" y="0"/>
                  </a:lnTo>
                  <a:lnTo>
                    <a:pt x="3082" y="162"/>
                  </a:lnTo>
                  <a:lnTo>
                    <a:pt x="3082" y="0"/>
                  </a:lnTo>
                  <a:lnTo>
                    <a:pt x="2920" y="0"/>
                  </a:lnTo>
                  <a:lnTo>
                    <a:pt x="2920" y="162"/>
                  </a:lnTo>
                  <a:lnTo>
                    <a:pt x="2758" y="0"/>
                  </a:lnTo>
                  <a:lnTo>
                    <a:pt x="2758" y="162"/>
                  </a:lnTo>
                  <a:lnTo>
                    <a:pt x="2595" y="162"/>
                  </a:lnTo>
                  <a:lnTo>
                    <a:pt x="2433" y="162"/>
                  </a:lnTo>
                  <a:lnTo>
                    <a:pt x="2271" y="162"/>
                  </a:lnTo>
                  <a:lnTo>
                    <a:pt x="2271" y="0"/>
                  </a:lnTo>
                  <a:lnTo>
                    <a:pt x="2109" y="0"/>
                  </a:lnTo>
                  <a:lnTo>
                    <a:pt x="2109" y="162"/>
                  </a:lnTo>
                  <a:lnTo>
                    <a:pt x="2109" y="0"/>
                  </a:lnTo>
                  <a:lnTo>
                    <a:pt x="2109" y="162"/>
                  </a:lnTo>
                  <a:lnTo>
                    <a:pt x="2109" y="0"/>
                  </a:lnTo>
                  <a:lnTo>
                    <a:pt x="1947" y="162"/>
                  </a:lnTo>
                  <a:lnTo>
                    <a:pt x="1784" y="162"/>
                  </a:lnTo>
                  <a:lnTo>
                    <a:pt x="1622" y="162"/>
                  </a:lnTo>
                  <a:lnTo>
                    <a:pt x="1460" y="162"/>
                  </a:lnTo>
                  <a:lnTo>
                    <a:pt x="1298" y="162"/>
                  </a:lnTo>
                  <a:lnTo>
                    <a:pt x="1298" y="324"/>
                  </a:lnTo>
                  <a:lnTo>
                    <a:pt x="1460" y="324"/>
                  </a:lnTo>
                  <a:lnTo>
                    <a:pt x="1460" y="487"/>
                  </a:lnTo>
                  <a:lnTo>
                    <a:pt x="1622" y="649"/>
                  </a:lnTo>
                  <a:lnTo>
                    <a:pt x="1622" y="811"/>
                  </a:lnTo>
                  <a:lnTo>
                    <a:pt x="1784" y="973"/>
                  </a:lnTo>
                  <a:lnTo>
                    <a:pt x="1784" y="1136"/>
                  </a:lnTo>
                  <a:lnTo>
                    <a:pt x="1784" y="1298"/>
                  </a:lnTo>
                  <a:lnTo>
                    <a:pt x="1947" y="1298"/>
                  </a:lnTo>
                  <a:lnTo>
                    <a:pt x="1947" y="1460"/>
                  </a:lnTo>
                  <a:lnTo>
                    <a:pt x="1947" y="1622"/>
                  </a:lnTo>
                  <a:lnTo>
                    <a:pt x="1784" y="1784"/>
                  </a:lnTo>
                  <a:lnTo>
                    <a:pt x="1784" y="1947"/>
                  </a:lnTo>
                  <a:lnTo>
                    <a:pt x="1622" y="1947"/>
                  </a:lnTo>
                  <a:lnTo>
                    <a:pt x="1622" y="2109"/>
                  </a:lnTo>
                  <a:lnTo>
                    <a:pt x="1460" y="2271"/>
                  </a:lnTo>
                  <a:lnTo>
                    <a:pt x="1298" y="2433"/>
                  </a:lnTo>
                  <a:lnTo>
                    <a:pt x="1298" y="2595"/>
                  </a:lnTo>
                  <a:lnTo>
                    <a:pt x="1298" y="2758"/>
                  </a:lnTo>
                  <a:lnTo>
                    <a:pt x="1460" y="2758"/>
                  </a:lnTo>
                  <a:lnTo>
                    <a:pt x="1460" y="2920"/>
                  </a:lnTo>
                  <a:lnTo>
                    <a:pt x="1622" y="2920"/>
                  </a:lnTo>
                  <a:lnTo>
                    <a:pt x="1784" y="3082"/>
                  </a:lnTo>
                  <a:lnTo>
                    <a:pt x="1784" y="3244"/>
                  </a:lnTo>
                  <a:lnTo>
                    <a:pt x="1784" y="3407"/>
                  </a:lnTo>
                  <a:lnTo>
                    <a:pt x="1784" y="3569"/>
                  </a:lnTo>
                  <a:lnTo>
                    <a:pt x="1622" y="3569"/>
                  </a:lnTo>
                  <a:lnTo>
                    <a:pt x="1622" y="3731"/>
                  </a:lnTo>
                  <a:lnTo>
                    <a:pt x="1460" y="3893"/>
                  </a:lnTo>
                  <a:lnTo>
                    <a:pt x="1298" y="4055"/>
                  </a:lnTo>
                  <a:lnTo>
                    <a:pt x="1298" y="4218"/>
                  </a:lnTo>
                  <a:lnTo>
                    <a:pt x="1136" y="4380"/>
                  </a:lnTo>
                  <a:lnTo>
                    <a:pt x="1136" y="4542"/>
                  </a:lnTo>
                  <a:lnTo>
                    <a:pt x="973" y="4542"/>
                  </a:lnTo>
                  <a:lnTo>
                    <a:pt x="973" y="4867"/>
                  </a:lnTo>
                  <a:lnTo>
                    <a:pt x="811" y="4867"/>
                  </a:lnTo>
                  <a:lnTo>
                    <a:pt x="811" y="5029"/>
                  </a:lnTo>
                  <a:lnTo>
                    <a:pt x="649" y="5029"/>
                  </a:lnTo>
                  <a:lnTo>
                    <a:pt x="487" y="5029"/>
                  </a:lnTo>
                  <a:lnTo>
                    <a:pt x="487" y="5191"/>
                  </a:lnTo>
                  <a:lnTo>
                    <a:pt x="324" y="5191"/>
                  </a:lnTo>
                  <a:lnTo>
                    <a:pt x="162" y="5191"/>
                  </a:lnTo>
                  <a:lnTo>
                    <a:pt x="0" y="5191"/>
                  </a:lnTo>
                  <a:lnTo>
                    <a:pt x="0" y="5353"/>
                  </a:lnTo>
                  <a:lnTo>
                    <a:pt x="0" y="5678"/>
                  </a:lnTo>
                  <a:lnTo>
                    <a:pt x="0" y="6164"/>
                  </a:lnTo>
                  <a:lnTo>
                    <a:pt x="162" y="6326"/>
                  </a:lnTo>
                  <a:lnTo>
                    <a:pt x="324" y="6489"/>
                  </a:lnTo>
                  <a:lnTo>
                    <a:pt x="324" y="6813"/>
                  </a:lnTo>
                  <a:lnTo>
                    <a:pt x="324" y="7138"/>
                  </a:lnTo>
                  <a:lnTo>
                    <a:pt x="487" y="7624"/>
                  </a:lnTo>
                  <a:lnTo>
                    <a:pt x="324" y="7786"/>
                  </a:lnTo>
                  <a:lnTo>
                    <a:pt x="162" y="7949"/>
                  </a:lnTo>
                  <a:lnTo>
                    <a:pt x="324" y="8273"/>
                  </a:lnTo>
                  <a:lnTo>
                    <a:pt x="649" y="8435"/>
                  </a:lnTo>
                  <a:lnTo>
                    <a:pt x="973" y="8598"/>
                  </a:lnTo>
                  <a:lnTo>
                    <a:pt x="1136" y="8922"/>
                  </a:lnTo>
                  <a:lnTo>
                    <a:pt x="1460" y="9084"/>
                  </a:lnTo>
                  <a:lnTo>
                    <a:pt x="1460" y="9409"/>
                  </a:lnTo>
                  <a:lnTo>
                    <a:pt x="1460" y="9733"/>
                  </a:lnTo>
                  <a:lnTo>
                    <a:pt x="1460" y="10058"/>
                  </a:lnTo>
                  <a:lnTo>
                    <a:pt x="1622" y="10382"/>
                  </a:lnTo>
                  <a:lnTo>
                    <a:pt x="1784" y="10706"/>
                  </a:lnTo>
                  <a:lnTo>
                    <a:pt x="1947" y="11031"/>
                  </a:lnTo>
                  <a:lnTo>
                    <a:pt x="2109" y="11193"/>
                  </a:lnTo>
                  <a:lnTo>
                    <a:pt x="2271" y="11517"/>
                  </a:lnTo>
                  <a:lnTo>
                    <a:pt x="2433" y="11517"/>
                  </a:lnTo>
                  <a:lnTo>
                    <a:pt x="2595" y="11517"/>
                  </a:lnTo>
                  <a:lnTo>
                    <a:pt x="2758" y="11680"/>
                  </a:lnTo>
                  <a:lnTo>
                    <a:pt x="2920" y="11842"/>
                  </a:lnTo>
                  <a:lnTo>
                    <a:pt x="2920" y="12004"/>
                  </a:lnTo>
                  <a:lnTo>
                    <a:pt x="3082" y="12004"/>
                  </a:lnTo>
                  <a:lnTo>
                    <a:pt x="3244" y="12166"/>
                  </a:lnTo>
                  <a:lnTo>
                    <a:pt x="3407" y="12166"/>
                  </a:lnTo>
                  <a:lnTo>
                    <a:pt x="3569" y="12166"/>
                  </a:lnTo>
                  <a:lnTo>
                    <a:pt x="3731" y="12329"/>
                  </a:lnTo>
                  <a:lnTo>
                    <a:pt x="3893" y="12329"/>
                  </a:lnTo>
                  <a:lnTo>
                    <a:pt x="4055" y="12329"/>
                  </a:lnTo>
                  <a:lnTo>
                    <a:pt x="4055" y="12491"/>
                  </a:lnTo>
                  <a:lnTo>
                    <a:pt x="4218" y="12491"/>
                  </a:lnTo>
                  <a:lnTo>
                    <a:pt x="4380" y="12491"/>
                  </a:lnTo>
                  <a:lnTo>
                    <a:pt x="4542" y="12653"/>
                  </a:lnTo>
                  <a:lnTo>
                    <a:pt x="4704" y="12653"/>
                  </a:lnTo>
                  <a:lnTo>
                    <a:pt x="4867" y="12653"/>
                  </a:lnTo>
                  <a:lnTo>
                    <a:pt x="5029" y="12653"/>
                  </a:lnTo>
                  <a:lnTo>
                    <a:pt x="5029" y="12815"/>
                  </a:lnTo>
                  <a:lnTo>
                    <a:pt x="5191" y="12815"/>
                  </a:lnTo>
                  <a:lnTo>
                    <a:pt x="5191" y="12977"/>
                  </a:lnTo>
                  <a:lnTo>
                    <a:pt x="5353" y="12977"/>
                  </a:lnTo>
                  <a:lnTo>
                    <a:pt x="5515" y="12977"/>
                  </a:lnTo>
                  <a:lnTo>
                    <a:pt x="5678" y="12977"/>
                  </a:lnTo>
                  <a:lnTo>
                    <a:pt x="5678" y="13140"/>
                  </a:lnTo>
                  <a:lnTo>
                    <a:pt x="5840" y="13140"/>
                  </a:lnTo>
                  <a:lnTo>
                    <a:pt x="6002" y="13140"/>
                  </a:lnTo>
                  <a:lnTo>
                    <a:pt x="6002" y="12977"/>
                  </a:lnTo>
                  <a:lnTo>
                    <a:pt x="6164" y="12977"/>
                  </a:lnTo>
                  <a:lnTo>
                    <a:pt x="6326" y="13140"/>
                  </a:lnTo>
                  <a:lnTo>
                    <a:pt x="6489" y="13140"/>
                  </a:lnTo>
                  <a:lnTo>
                    <a:pt x="6651" y="13140"/>
                  </a:lnTo>
                  <a:lnTo>
                    <a:pt x="6813" y="13140"/>
                  </a:lnTo>
                  <a:lnTo>
                    <a:pt x="6975" y="13140"/>
                  </a:lnTo>
                  <a:lnTo>
                    <a:pt x="6975" y="13302"/>
                  </a:lnTo>
                  <a:lnTo>
                    <a:pt x="7138" y="13464"/>
                  </a:lnTo>
                  <a:lnTo>
                    <a:pt x="7300" y="13626"/>
                  </a:lnTo>
                  <a:lnTo>
                    <a:pt x="7300" y="13789"/>
                  </a:lnTo>
                  <a:lnTo>
                    <a:pt x="7300" y="13951"/>
                  </a:lnTo>
                  <a:lnTo>
                    <a:pt x="7300" y="14113"/>
                  </a:lnTo>
                  <a:lnTo>
                    <a:pt x="7462" y="14113"/>
                  </a:lnTo>
                  <a:lnTo>
                    <a:pt x="7462" y="14275"/>
                  </a:lnTo>
                  <a:lnTo>
                    <a:pt x="7462" y="14437"/>
                  </a:lnTo>
                  <a:lnTo>
                    <a:pt x="7462" y="14600"/>
                  </a:lnTo>
                  <a:lnTo>
                    <a:pt x="7462" y="14762"/>
                  </a:lnTo>
                  <a:lnTo>
                    <a:pt x="7624" y="14762"/>
                  </a:lnTo>
                  <a:lnTo>
                    <a:pt x="7624" y="14924"/>
                  </a:lnTo>
                  <a:lnTo>
                    <a:pt x="7624" y="15086"/>
                  </a:lnTo>
                  <a:lnTo>
                    <a:pt x="7624" y="15248"/>
                  </a:lnTo>
                  <a:lnTo>
                    <a:pt x="7624" y="15411"/>
                  </a:lnTo>
                  <a:lnTo>
                    <a:pt x="7624" y="15573"/>
                  </a:lnTo>
                  <a:lnTo>
                    <a:pt x="7786" y="15573"/>
                  </a:lnTo>
                  <a:lnTo>
                    <a:pt x="7786" y="15735"/>
                  </a:lnTo>
                  <a:lnTo>
                    <a:pt x="7949" y="15735"/>
                  </a:lnTo>
                  <a:lnTo>
                    <a:pt x="7949" y="15897"/>
                  </a:lnTo>
                  <a:lnTo>
                    <a:pt x="7949" y="16060"/>
                  </a:lnTo>
                  <a:lnTo>
                    <a:pt x="8111" y="16060"/>
                  </a:lnTo>
                  <a:lnTo>
                    <a:pt x="8273" y="16060"/>
                  </a:lnTo>
                  <a:lnTo>
                    <a:pt x="8435" y="16060"/>
                  </a:lnTo>
                  <a:lnTo>
                    <a:pt x="8598" y="16060"/>
                  </a:lnTo>
                  <a:lnTo>
                    <a:pt x="8760" y="16060"/>
                  </a:lnTo>
                  <a:lnTo>
                    <a:pt x="8922" y="16060"/>
                  </a:lnTo>
                  <a:lnTo>
                    <a:pt x="9084" y="16060"/>
                  </a:lnTo>
                  <a:lnTo>
                    <a:pt x="9246" y="16060"/>
                  </a:lnTo>
                  <a:lnTo>
                    <a:pt x="9409" y="15897"/>
                  </a:lnTo>
                  <a:lnTo>
                    <a:pt x="9571" y="15897"/>
                  </a:lnTo>
                  <a:lnTo>
                    <a:pt x="9733" y="16060"/>
                  </a:lnTo>
                  <a:lnTo>
                    <a:pt x="9895" y="16060"/>
                  </a:lnTo>
                  <a:lnTo>
                    <a:pt x="9895" y="16222"/>
                  </a:lnTo>
                  <a:lnTo>
                    <a:pt x="10058" y="16222"/>
                  </a:lnTo>
                  <a:lnTo>
                    <a:pt x="10220" y="16384"/>
                  </a:lnTo>
                  <a:lnTo>
                    <a:pt x="10220" y="16222"/>
                  </a:lnTo>
                  <a:lnTo>
                    <a:pt x="10382" y="16222"/>
                  </a:lnTo>
                  <a:lnTo>
                    <a:pt x="10544" y="16222"/>
                  </a:lnTo>
                  <a:lnTo>
                    <a:pt x="10706" y="16222"/>
                  </a:lnTo>
                  <a:lnTo>
                    <a:pt x="10869" y="16060"/>
                  </a:lnTo>
                  <a:lnTo>
                    <a:pt x="11031" y="16060"/>
                  </a:lnTo>
                  <a:lnTo>
                    <a:pt x="11355" y="16060"/>
                  </a:lnTo>
                  <a:lnTo>
                    <a:pt x="11517" y="16060"/>
                  </a:lnTo>
                  <a:lnTo>
                    <a:pt x="11680" y="16060"/>
                  </a:lnTo>
                  <a:lnTo>
                    <a:pt x="11842" y="16060"/>
                  </a:lnTo>
                  <a:lnTo>
                    <a:pt x="12004" y="16060"/>
                  </a:lnTo>
                  <a:lnTo>
                    <a:pt x="12166" y="16060"/>
                  </a:lnTo>
                  <a:lnTo>
                    <a:pt x="12329" y="15897"/>
                  </a:lnTo>
                  <a:lnTo>
                    <a:pt x="12329" y="15735"/>
                  </a:lnTo>
                  <a:lnTo>
                    <a:pt x="12491" y="15735"/>
                  </a:lnTo>
                  <a:lnTo>
                    <a:pt x="12653" y="15573"/>
                  </a:lnTo>
                  <a:lnTo>
                    <a:pt x="12815" y="15573"/>
                  </a:lnTo>
                  <a:lnTo>
                    <a:pt x="12977" y="15573"/>
                  </a:lnTo>
                  <a:lnTo>
                    <a:pt x="13140" y="15573"/>
                  </a:lnTo>
                  <a:lnTo>
                    <a:pt x="13302" y="15735"/>
                  </a:lnTo>
                  <a:lnTo>
                    <a:pt x="13464" y="15735"/>
                  </a:lnTo>
                  <a:lnTo>
                    <a:pt x="13626" y="15735"/>
                  </a:lnTo>
                  <a:lnTo>
                    <a:pt x="13789" y="15735"/>
                  </a:lnTo>
                  <a:lnTo>
                    <a:pt x="13951" y="15735"/>
                  </a:lnTo>
                  <a:lnTo>
                    <a:pt x="14113" y="15735"/>
                  </a:lnTo>
                  <a:lnTo>
                    <a:pt x="14113" y="15573"/>
                  </a:lnTo>
                  <a:lnTo>
                    <a:pt x="14275" y="15573"/>
                  </a:lnTo>
                  <a:lnTo>
                    <a:pt x="14437" y="15573"/>
                  </a:lnTo>
                  <a:lnTo>
                    <a:pt x="14600" y="15411"/>
                  </a:lnTo>
                  <a:lnTo>
                    <a:pt x="14762" y="15411"/>
                  </a:lnTo>
                  <a:lnTo>
                    <a:pt x="14924" y="15411"/>
                  </a:lnTo>
                  <a:lnTo>
                    <a:pt x="15086" y="15248"/>
                  </a:lnTo>
                  <a:lnTo>
                    <a:pt x="15248" y="15248"/>
                  </a:lnTo>
                  <a:lnTo>
                    <a:pt x="15411" y="15248"/>
                  </a:lnTo>
                  <a:lnTo>
                    <a:pt x="15573" y="15086"/>
                  </a:lnTo>
                  <a:lnTo>
                    <a:pt x="15735" y="14924"/>
                  </a:lnTo>
                  <a:lnTo>
                    <a:pt x="15897" y="14924"/>
                  </a:lnTo>
                  <a:lnTo>
                    <a:pt x="15897" y="14762"/>
                  </a:lnTo>
                  <a:lnTo>
                    <a:pt x="16060" y="14762"/>
                  </a:lnTo>
                  <a:lnTo>
                    <a:pt x="16060" y="14600"/>
                  </a:lnTo>
                  <a:lnTo>
                    <a:pt x="16222" y="14600"/>
                  </a:lnTo>
                  <a:lnTo>
                    <a:pt x="16384" y="14600"/>
                  </a:lnTo>
                  <a:lnTo>
                    <a:pt x="16384" y="14437"/>
                  </a:lnTo>
                  <a:lnTo>
                    <a:pt x="16384" y="14275"/>
                  </a:lnTo>
                  <a:lnTo>
                    <a:pt x="16222" y="14275"/>
                  </a:lnTo>
                  <a:lnTo>
                    <a:pt x="16060" y="14275"/>
                  </a:lnTo>
                  <a:lnTo>
                    <a:pt x="15897" y="14113"/>
                  </a:lnTo>
                  <a:lnTo>
                    <a:pt x="15735" y="13951"/>
                  </a:lnTo>
                  <a:lnTo>
                    <a:pt x="15573" y="13789"/>
                  </a:lnTo>
                  <a:lnTo>
                    <a:pt x="15411" y="13789"/>
                  </a:lnTo>
                  <a:lnTo>
                    <a:pt x="15411" y="13464"/>
                  </a:lnTo>
                  <a:lnTo>
                    <a:pt x="15411" y="13140"/>
                  </a:lnTo>
                  <a:lnTo>
                    <a:pt x="15248" y="12977"/>
                  </a:lnTo>
                  <a:lnTo>
                    <a:pt x="15086" y="12977"/>
                  </a:lnTo>
                  <a:lnTo>
                    <a:pt x="15086" y="12653"/>
                  </a:lnTo>
                  <a:lnTo>
                    <a:pt x="15086" y="12491"/>
                  </a:lnTo>
                  <a:lnTo>
                    <a:pt x="14924" y="12329"/>
                  </a:lnTo>
                  <a:lnTo>
                    <a:pt x="14762" y="12166"/>
                  </a:lnTo>
                  <a:lnTo>
                    <a:pt x="14762" y="12004"/>
                  </a:lnTo>
                  <a:lnTo>
                    <a:pt x="14924" y="12004"/>
                  </a:lnTo>
                  <a:lnTo>
                    <a:pt x="14924" y="11842"/>
                  </a:lnTo>
                  <a:lnTo>
                    <a:pt x="14762" y="11680"/>
                  </a:lnTo>
                  <a:lnTo>
                    <a:pt x="14600" y="11355"/>
                  </a:lnTo>
                  <a:lnTo>
                    <a:pt x="14600" y="11193"/>
                  </a:lnTo>
                  <a:lnTo>
                    <a:pt x="14600" y="10869"/>
                  </a:lnTo>
                  <a:lnTo>
                    <a:pt x="14762" y="10869"/>
                  </a:lnTo>
                  <a:lnTo>
                    <a:pt x="14762" y="10706"/>
                  </a:lnTo>
                  <a:lnTo>
                    <a:pt x="14762" y="10544"/>
                  </a:lnTo>
                  <a:lnTo>
                    <a:pt x="14762" y="10382"/>
                  </a:lnTo>
                  <a:lnTo>
                    <a:pt x="14600" y="10220"/>
                  </a:lnTo>
                  <a:lnTo>
                    <a:pt x="14762" y="10058"/>
                  </a:lnTo>
                  <a:lnTo>
                    <a:pt x="14762" y="9733"/>
                  </a:lnTo>
                  <a:lnTo>
                    <a:pt x="14924" y="9409"/>
                  </a:lnTo>
                  <a:lnTo>
                    <a:pt x="14924" y="9246"/>
                  </a:lnTo>
                  <a:lnTo>
                    <a:pt x="14762" y="8922"/>
                  </a:lnTo>
                  <a:lnTo>
                    <a:pt x="14600" y="8760"/>
                  </a:lnTo>
                  <a:lnTo>
                    <a:pt x="14437" y="8598"/>
                  </a:lnTo>
                  <a:lnTo>
                    <a:pt x="14113" y="8435"/>
                  </a:lnTo>
                  <a:lnTo>
                    <a:pt x="13951" y="8273"/>
                  </a:lnTo>
                  <a:lnTo>
                    <a:pt x="13951" y="8111"/>
                  </a:lnTo>
                  <a:lnTo>
                    <a:pt x="13789" y="7786"/>
                  </a:lnTo>
                  <a:lnTo>
                    <a:pt x="13951" y="7624"/>
                  </a:lnTo>
                  <a:lnTo>
                    <a:pt x="14113" y="7138"/>
                  </a:lnTo>
                  <a:lnTo>
                    <a:pt x="14275" y="6813"/>
                  </a:lnTo>
                  <a:lnTo>
                    <a:pt x="14275" y="6651"/>
                  </a:lnTo>
                  <a:lnTo>
                    <a:pt x="14437" y="6164"/>
                  </a:lnTo>
                  <a:lnTo>
                    <a:pt x="14437" y="6002"/>
                  </a:lnTo>
                  <a:lnTo>
                    <a:pt x="14600" y="5840"/>
                  </a:lnTo>
                  <a:lnTo>
                    <a:pt x="14600" y="5678"/>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5" name="Drawing 663" descr="White marble"/>
            <p:cNvSpPr>
              <a:spLocks noChangeAspect="1"/>
            </p:cNvSpPr>
            <p:nvPr/>
          </p:nvSpPr>
          <p:spPr bwMode="auto">
            <a:xfrm>
              <a:off x="3205" y="2698"/>
              <a:ext cx="6" cy="21"/>
            </a:xfrm>
            <a:custGeom>
              <a:avLst/>
              <a:gdLst/>
              <a:ahLst/>
              <a:cxnLst>
                <a:cxn ang="0">
                  <a:pos x="16384" y="6554"/>
                </a:cxn>
                <a:cxn ang="0">
                  <a:pos x="16384" y="0"/>
                </a:cxn>
                <a:cxn ang="0">
                  <a:pos x="16384" y="3277"/>
                </a:cxn>
                <a:cxn ang="0">
                  <a:pos x="16384" y="6554"/>
                </a:cxn>
                <a:cxn ang="0">
                  <a:pos x="16384" y="9830"/>
                </a:cxn>
                <a:cxn ang="0">
                  <a:pos x="16384" y="16384"/>
                </a:cxn>
                <a:cxn ang="0">
                  <a:pos x="0" y="13107"/>
                </a:cxn>
                <a:cxn ang="0">
                  <a:pos x="0" y="6554"/>
                </a:cxn>
                <a:cxn ang="0">
                  <a:pos x="0" y="0"/>
                </a:cxn>
                <a:cxn ang="0">
                  <a:pos x="16384" y="0"/>
                </a:cxn>
                <a:cxn ang="0">
                  <a:pos x="16384" y="3277"/>
                </a:cxn>
                <a:cxn ang="0">
                  <a:pos x="16384" y="6554"/>
                </a:cxn>
              </a:cxnLst>
              <a:rect l="0" t="0" r="r" b="b"/>
              <a:pathLst>
                <a:path w="16384" h="16384">
                  <a:moveTo>
                    <a:pt x="16384" y="6554"/>
                  </a:moveTo>
                  <a:lnTo>
                    <a:pt x="16384" y="0"/>
                  </a:lnTo>
                  <a:lnTo>
                    <a:pt x="16384" y="3277"/>
                  </a:lnTo>
                  <a:lnTo>
                    <a:pt x="16384" y="6554"/>
                  </a:lnTo>
                  <a:lnTo>
                    <a:pt x="16384" y="9830"/>
                  </a:lnTo>
                  <a:lnTo>
                    <a:pt x="16384" y="16384"/>
                  </a:lnTo>
                  <a:lnTo>
                    <a:pt x="0" y="13107"/>
                  </a:lnTo>
                  <a:lnTo>
                    <a:pt x="0" y="6554"/>
                  </a:lnTo>
                  <a:lnTo>
                    <a:pt x="0" y="0"/>
                  </a:lnTo>
                  <a:lnTo>
                    <a:pt x="16384" y="0"/>
                  </a:lnTo>
                  <a:lnTo>
                    <a:pt x="16384" y="3277"/>
                  </a:lnTo>
                  <a:lnTo>
                    <a:pt x="16384" y="655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6" name="Drawing 664" descr="White marble"/>
            <p:cNvSpPr>
              <a:spLocks noChangeAspect="1"/>
            </p:cNvSpPr>
            <p:nvPr/>
          </p:nvSpPr>
          <p:spPr bwMode="auto">
            <a:xfrm>
              <a:off x="3182" y="2734"/>
              <a:ext cx="12" cy="22"/>
            </a:xfrm>
            <a:custGeom>
              <a:avLst/>
              <a:gdLst/>
              <a:ahLst/>
              <a:cxnLst>
                <a:cxn ang="0">
                  <a:pos x="0" y="0"/>
                </a:cxn>
                <a:cxn ang="0">
                  <a:pos x="8192" y="2731"/>
                </a:cxn>
                <a:cxn ang="0">
                  <a:pos x="0" y="0"/>
                </a:cxn>
                <a:cxn ang="0">
                  <a:pos x="0" y="5461"/>
                </a:cxn>
                <a:cxn ang="0">
                  <a:pos x="8192" y="8192"/>
                </a:cxn>
                <a:cxn ang="0">
                  <a:pos x="8192" y="10923"/>
                </a:cxn>
                <a:cxn ang="0">
                  <a:pos x="16384" y="10923"/>
                </a:cxn>
                <a:cxn ang="0">
                  <a:pos x="16384" y="13653"/>
                </a:cxn>
                <a:cxn ang="0">
                  <a:pos x="16384" y="16384"/>
                </a:cxn>
                <a:cxn ang="0">
                  <a:pos x="8192" y="13653"/>
                </a:cxn>
                <a:cxn ang="0">
                  <a:pos x="0" y="13653"/>
                </a:cxn>
                <a:cxn ang="0">
                  <a:pos x="0" y="8192"/>
                </a:cxn>
                <a:cxn ang="0">
                  <a:pos x="0" y="2731"/>
                </a:cxn>
                <a:cxn ang="0">
                  <a:pos x="0" y="0"/>
                </a:cxn>
              </a:cxnLst>
              <a:rect l="0" t="0" r="r" b="b"/>
              <a:pathLst>
                <a:path w="16384" h="16384">
                  <a:moveTo>
                    <a:pt x="0" y="0"/>
                  </a:moveTo>
                  <a:lnTo>
                    <a:pt x="8192" y="2731"/>
                  </a:lnTo>
                  <a:lnTo>
                    <a:pt x="0" y="0"/>
                  </a:lnTo>
                  <a:lnTo>
                    <a:pt x="0" y="5461"/>
                  </a:lnTo>
                  <a:lnTo>
                    <a:pt x="8192" y="8192"/>
                  </a:lnTo>
                  <a:lnTo>
                    <a:pt x="8192" y="10923"/>
                  </a:lnTo>
                  <a:lnTo>
                    <a:pt x="16384" y="10923"/>
                  </a:lnTo>
                  <a:lnTo>
                    <a:pt x="16384" y="13653"/>
                  </a:lnTo>
                  <a:lnTo>
                    <a:pt x="16384" y="16384"/>
                  </a:lnTo>
                  <a:lnTo>
                    <a:pt x="8192" y="13653"/>
                  </a:lnTo>
                  <a:lnTo>
                    <a:pt x="0" y="13653"/>
                  </a:lnTo>
                  <a:lnTo>
                    <a:pt x="0" y="8192"/>
                  </a:lnTo>
                  <a:lnTo>
                    <a:pt x="0" y="2731"/>
                  </a:lnTo>
                  <a:lnTo>
                    <a:pt x="0" y="0"/>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7" name="Togo"/>
            <p:cNvSpPr>
              <a:spLocks noChangeAspect="1"/>
            </p:cNvSpPr>
            <p:nvPr/>
          </p:nvSpPr>
          <p:spPr bwMode="auto">
            <a:xfrm>
              <a:off x="1105" y="2093"/>
              <a:ext cx="115" cy="194"/>
            </a:xfrm>
            <a:custGeom>
              <a:avLst/>
              <a:gdLst/>
              <a:ahLst/>
              <a:cxnLst>
                <a:cxn ang="0">
                  <a:pos x="1638" y="0"/>
                </a:cxn>
                <a:cxn ang="0">
                  <a:pos x="4096" y="341"/>
                </a:cxn>
                <a:cxn ang="0">
                  <a:pos x="5734" y="683"/>
                </a:cxn>
                <a:cxn ang="0">
                  <a:pos x="7373" y="341"/>
                </a:cxn>
                <a:cxn ang="0">
                  <a:pos x="7373" y="683"/>
                </a:cxn>
                <a:cxn ang="0">
                  <a:pos x="6554" y="1365"/>
                </a:cxn>
                <a:cxn ang="0">
                  <a:pos x="6554" y="2389"/>
                </a:cxn>
                <a:cxn ang="0">
                  <a:pos x="8192" y="3072"/>
                </a:cxn>
                <a:cxn ang="0">
                  <a:pos x="9830" y="3413"/>
                </a:cxn>
                <a:cxn ang="0">
                  <a:pos x="11469" y="3755"/>
                </a:cxn>
                <a:cxn ang="0">
                  <a:pos x="11469" y="4779"/>
                </a:cxn>
                <a:cxn ang="0">
                  <a:pos x="12288" y="5461"/>
                </a:cxn>
                <a:cxn ang="0">
                  <a:pos x="13107" y="6485"/>
                </a:cxn>
                <a:cxn ang="0">
                  <a:pos x="13926" y="7168"/>
                </a:cxn>
                <a:cxn ang="0">
                  <a:pos x="14746" y="8192"/>
                </a:cxn>
                <a:cxn ang="0">
                  <a:pos x="14746" y="9216"/>
                </a:cxn>
                <a:cxn ang="0">
                  <a:pos x="14746" y="10240"/>
                </a:cxn>
                <a:cxn ang="0">
                  <a:pos x="14746" y="11264"/>
                </a:cxn>
                <a:cxn ang="0">
                  <a:pos x="14746" y="12288"/>
                </a:cxn>
                <a:cxn ang="0">
                  <a:pos x="14746" y="13312"/>
                </a:cxn>
                <a:cxn ang="0">
                  <a:pos x="13926" y="13995"/>
                </a:cxn>
                <a:cxn ang="0">
                  <a:pos x="14746" y="15019"/>
                </a:cxn>
                <a:cxn ang="0">
                  <a:pos x="15565" y="15701"/>
                </a:cxn>
                <a:cxn ang="0">
                  <a:pos x="13107" y="16043"/>
                </a:cxn>
                <a:cxn ang="0">
                  <a:pos x="9830" y="16043"/>
                </a:cxn>
                <a:cxn ang="0">
                  <a:pos x="9011" y="15360"/>
                </a:cxn>
                <a:cxn ang="0">
                  <a:pos x="7373" y="15019"/>
                </a:cxn>
                <a:cxn ang="0">
                  <a:pos x="6554" y="14336"/>
                </a:cxn>
                <a:cxn ang="0">
                  <a:pos x="5734" y="13312"/>
                </a:cxn>
                <a:cxn ang="0">
                  <a:pos x="5734" y="12288"/>
                </a:cxn>
                <a:cxn ang="0">
                  <a:pos x="5734" y="11264"/>
                </a:cxn>
                <a:cxn ang="0">
                  <a:pos x="5734" y="10240"/>
                </a:cxn>
                <a:cxn ang="0">
                  <a:pos x="5734" y="9216"/>
                </a:cxn>
                <a:cxn ang="0">
                  <a:pos x="5734" y="8192"/>
                </a:cxn>
                <a:cxn ang="0">
                  <a:pos x="5734" y="7168"/>
                </a:cxn>
                <a:cxn ang="0">
                  <a:pos x="5734" y="6144"/>
                </a:cxn>
                <a:cxn ang="0">
                  <a:pos x="4915" y="5461"/>
                </a:cxn>
                <a:cxn ang="0">
                  <a:pos x="4096" y="4437"/>
                </a:cxn>
                <a:cxn ang="0">
                  <a:pos x="4096" y="3413"/>
                </a:cxn>
                <a:cxn ang="0">
                  <a:pos x="2458" y="2731"/>
                </a:cxn>
                <a:cxn ang="0">
                  <a:pos x="1638" y="2048"/>
                </a:cxn>
                <a:cxn ang="0">
                  <a:pos x="0" y="1707"/>
                </a:cxn>
                <a:cxn ang="0">
                  <a:pos x="819" y="1024"/>
                </a:cxn>
                <a:cxn ang="0">
                  <a:pos x="0" y="341"/>
                </a:cxn>
              </a:cxnLst>
              <a:rect l="0" t="0" r="r" b="b"/>
              <a:pathLst>
                <a:path w="16384" h="16384">
                  <a:moveTo>
                    <a:pt x="0" y="0"/>
                  </a:moveTo>
                  <a:lnTo>
                    <a:pt x="819" y="0"/>
                  </a:lnTo>
                  <a:lnTo>
                    <a:pt x="1638" y="0"/>
                  </a:lnTo>
                  <a:lnTo>
                    <a:pt x="2458" y="341"/>
                  </a:lnTo>
                  <a:lnTo>
                    <a:pt x="3277" y="341"/>
                  </a:lnTo>
                  <a:lnTo>
                    <a:pt x="4096" y="341"/>
                  </a:lnTo>
                  <a:lnTo>
                    <a:pt x="4915" y="341"/>
                  </a:lnTo>
                  <a:lnTo>
                    <a:pt x="4915" y="683"/>
                  </a:lnTo>
                  <a:lnTo>
                    <a:pt x="5734" y="683"/>
                  </a:lnTo>
                  <a:lnTo>
                    <a:pt x="5734" y="341"/>
                  </a:lnTo>
                  <a:lnTo>
                    <a:pt x="6554" y="341"/>
                  </a:lnTo>
                  <a:lnTo>
                    <a:pt x="7373" y="341"/>
                  </a:lnTo>
                  <a:lnTo>
                    <a:pt x="8192" y="341"/>
                  </a:lnTo>
                  <a:lnTo>
                    <a:pt x="7373" y="341"/>
                  </a:lnTo>
                  <a:lnTo>
                    <a:pt x="7373" y="683"/>
                  </a:lnTo>
                  <a:lnTo>
                    <a:pt x="7373" y="1024"/>
                  </a:lnTo>
                  <a:lnTo>
                    <a:pt x="7373" y="1365"/>
                  </a:lnTo>
                  <a:lnTo>
                    <a:pt x="6554" y="1365"/>
                  </a:lnTo>
                  <a:lnTo>
                    <a:pt x="6554" y="1707"/>
                  </a:lnTo>
                  <a:lnTo>
                    <a:pt x="6554" y="2048"/>
                  </a:lnTo>
                  <a:lnTo>
                    <a:pt x="6554" y="2389"/>
                  </a:lnTo>
                  <a:lnTo>
                    <a:pt x="7373" y="2731"/>
                  </a:lnTo>
                  <a:lnTo>
                    <a:pt x="8192" y="2731"/>
                  </a:lnTo>
                  <a:lnTo>
                    <a:pt x="8192" y="3072"/>
                  </a:lnTo>
                  <a:lnTo>
                    <a:pt x="9011" y="3072"/>
                  </a:lnTo>
                  <a:lnTo>
                    <a:pt x="9830" y="3072"/>
                  </a:lnTo>
                  <a:lnTo>
                    <a:pt x="9830" y="3413"/>
                  </a:lnTo>
                  <a:lnTo>
                    <a:pt x="10650" y="3413"/>
                  </a:lnTo>
                  <a:lnTo>
                    <a:pt x="10650" y="3755"/>
                  </a:lnTo>
                  <a:lnTo>
                    <a:pt x="11469" y="3755"/>
                  </a:lnTo>
                  <a:lnTo>
                    <a:pt x="11469" y="4096"/>
                  </a:lnTo>
                  <a:lnTo>
                    <a:pt x="11469" y="4437"/>
                  </a:lnTo>
                  <a:lnTo>
                    <a:pt x="11469" y="4779"/>
                  </a:lnTo>
                  <a:lnTo>
                    <a:pt x="12288" y="4779"/>
                  </a:lnTo>
                  <a:lnTo>
                    <a:pt x="12288" y="5120"/>
                  </a:lnTo>
                  <a:lnTo>
                    <a:pt x="12288" y="5461"/>
                  </a:lnTo>
                  <a:lnTo>
                    <a:pt x="13107" y="5803"/>
                  </a:lnTo>
                  <a:lnTo>
                    <a:pt x="13107" y="6144"/>
                  </a:lnTo>
                  <a:lnTo>
                    <a:pt x="13107" y="6485"/>
                  </a:lnTo>
                  <a:lnTo>
                    <a:pt x="13107" y="6827"/>
                  </a:lnTo>
                  <a:lnTo>
                    <a:pt x="13926" y="6827"/>
                  </a:lnTo>
                  <a:lnTo>
                    <a:pt x="13926" y="7168"/>
                  </a:lnTo>
                  <a:lnTo>
                    <a:pt x="13926" y="7509"/>
                  </a:lnTo>
                  <a:lnTo>
                    <a:pt x="13926" y="7851"/>
                  </a:lnTo>
                  <a:lnTo>
                    <a:pt x="14746" y="8192"/>
                  </a:lnTo>
                  <a:lnTo>
                    <a:pt x="14746" y="8533"/>
                  </a:lnTo>
                  <a:lnTo>
                    <a:pt x="14746" y="8875"/>
                  </a:lnTo>
                  <a:lnTo>
                    <a:pt x="14746" y="9216"/>
                  </a:lnTo>
                  <a:lnTo>
                    <a:pt x="14746" y="9557"/>
                  </a:lnTo>
                  <a:lnTo>
                    <a:pt x="14746" y="9899"/>
                  </a:lnTo>
                  <a:lnTo>
                    <a:pt x="14746" y="10240"/>
                  </a:lnTo>
                  <a:lnTo>
                    <a:pt x="14746" y="10581"/>
                  </a:lnTo>
                  <a:lnTo>
                    <a:pt x="14746" y="10923"/>
                  </a:lnTo>
                  <a:lnTo>
                    <a:pt x="14746" y="11264"/>
                  </a:lnTo>
                  <a:lnTo>
                    <a:pt x="14746" y="11605"/>
                  </a:lnTo>
                  <a:lnTo>
                    <a:pt x="14746" y="11947"/>
                  </a:lnTo>
                  <a:lnTo>
                    <a:pt x="14746" y="12288"/>
                  </a:lnTo>
                  <a:lnTo>
                    <a:pt x="14746" y="12629"/>
                  </a:lnTo>
                  <a:lnTo>
                    <a:pt x="14746" y="12971"/>
                  </a:lnTo>
                  <a:lnTo>
                    <a:pt x="14746" y="13312"/>
                  </a:lnTo>
                  <a:lnTo>
                    <a:pt x="14746" y="13653"/>
                  </a:lnTo>
                  <a:lnTo>
                    <a:pt x="13926" y="13653"/>
                  </a:lnTo>
                  <a:lnTo>
                    <a:pt x="13926" y="13995"/>
                  </a:lnTo>
                  <a:lnTo>
                    <a:pt x="13926" y="14336"/>
                  </a:lnTo>
                  <a:lnTo>
                    <a:pt x="14746" y="14677"/>
                  </a:lnTo>
                  <a:lnTo>
                    <a:pt x="14746" y="15019"/>
                  </a:lnTo>
                  <a:lnTo>
                    <a:pt x="14746" y="15360"/>
                  </a:lnTo>
                  <a:lnTo>
                    <a:pt x="15565" y="15360"/>
                  </a:lnTo>
                  <a:lnTo>
                    <a:pt x="15565" y="15701"/>
                  </a:lnTo>
                  <a:lnTo>
                    <a:pt x="16384" y="15701"/>
                  </a:lnTo>
                  <a:lnTo>
                    <a:pt x="14746" y="15701"/>
                  </a:lnTo>
                  <a:lnTo>
                    <a:pt x="13107" y="16043"/>
                  </a:lnTo>
                  <a:lnTo>
                    <a:pt x="11469" y="16043"/>
                  </a:lnTo>
                  <a:lnTo>
                    <a:pt x="10650" y="16384"/>
                  </a:lnTo>
                  <a:lnTo>
                    <a:pt x="9830" y="16043"/>
                  </a:lnTo>
                  <a:lnTo>
                    <a:pt x="9830" y="15701"/>
                  </a:lnTo>
                  <a:lnTo>
                    <a:pt x="9011" y="15701"/>
                  </a:lnTo>
                  <a:lnTo>
                    <a:pt x="9011" y="15360"/>
                  </a:lnTo>
                  <a:lnTo>
                    <a:pt x="8192" y="15360"/>
                  </a:lnTo>
                  <a:lnTo>
                    <a:pt x="8192" y="15019"/>
                  </a:lnTo>
                  <a:lnTo>
                    <a:pt x="7373" y="15019"/>
                  </a:lnTo>
                  <a:lnTo>
                    <a:pt x="7373" y="14677"/>
                  </a:lnTo>
                  <a:lnTo>
                    <a:pt x="6554" y="14677"/>
                  </a:lnTo>
                  <a:lnTo>
                    <a:pt x="6554" y="14336"/>
                  </a:lnTo>
                  <a:lnTo>
                    <a:pt x="6554" y="13995"/>
                  </a:lnTo>
                  <a:lnTo>
                    <a:pt x="6554" y="13653"/>
                  </a:lnTo>
                  <a:lnTo>
                    <a:pt x="5734" y="13312"/>
                  </a:lnTo>
                  <a:lnTo>
                    <a:pt x="5734" y="12971"/>
                  </a:lnTo>
                  <a:lnTo>
                    <a:pt x="5734" y="12629"/>
                  </a:lnTo>
                  <a:lnTo>
                    <a:pt x="5734" y="12288"/>
                  </a:lnTo>
                  <a:lnTo>
                    <a:pt x="5734" y="11947"/>
                  </a:lnTo>
                  <a:lnTo>
                    <a:pt x="5734" y="11605"/>
                  </a:lnTo>
                  <a:lnTo>
                    <a:pt x="5734" y="11264"/>
                  </a:lnTo>
                  <a:lnTo>
                    <a:pt x="5734" y="10923"/>
                  </a:lnTo>
                  <a:lnTo>
                    <a:pt x="5734" y="10581"/>
                  </a:lnTo>
                  <a:lnTo>
                    <a:pt x="5734" y="10240"/>
                  </a:lnTo>
                  <a:lnTo>
                    <a:pt x="5734" y="9899"/>
                  </a:lnTo>
                  <a:lnTo>
                    <a:pt x="5734" y="9557"/>
                  </a:lnTo>
                  <a:lnTo>
                    <a:pt x="5734" y="9216"/>
                  </a:lnTo>
                  <a:lnTo>
                    <a:pt x="5734" y="8875"/>
                  </a:lnTo>
                  <a:lnTo>
                    <a:pt x="5734" y="8533"/>
                  </a:lnTo>
                  <a:lnTo>
                    <a:pt x="5734" y="8192"/>
                  </a:lnTo>
                  <a:lnTo>
                    <a:pt x="5734" y="7851"/>
                  </a:lnTo>
                  <a:lnTo>
                    <a:pt x="5734" y="7509"/>
                  </a:lnTo>
                  <a:lnTo>
                    <a:pt x="5734" y="7168"/>
                  </a:lnTo>
                  <a:lnTo>
                    <a:pt x="5734" y="6827"/>
                  </a:lnTo>
                  <a:lnTo>
                    <a:pt x="5734" y="6485"/>
                  </a:lnTo>
                  <a:lnTo>
                    <a:pt x="5734" y="6144"/>
                  </a:lnTo>
                  <a:lnTo>
                    <a:pt x="4915" y="6144"/>
                  </a:lnTo>
                  <a:lnTo>
                    <a:pt x="4915" y="5803"/>
                  </a:lnTo>
                  <a:lnTo>
                    <a:pt x="4915" y="5461"/>
                  </a:lnTo>
                  <a:lnTo>
                    <a:pt x="4096" y="5120"/>
                  </a:lnTo>
                  <a:lnTo>
                    <a:pt x="4096" y="4779"/>
                  </a:lnTo>
                  <a:lnTo>
                    <a:pt x="4096" y="4437"/>
                  </a:lnTo>
                  <a:lnTo>
                    <a:pt x="4096" y="4096"/>
                  </a:lnTo>
                  <a:lnTo>
                    <a:pt x="4096" y="3755"/>
                  </a:lnTo>
                  <a:lnTo>
                    <a:pt x="4096" y="3413"/>
                  </a:lnTo>
                  <a:lnTo>
                    <a:pt x="3277" y="3072"/>
                  </a:lnTo>
                  <a:lnTo>
                    <a:pt x="3277" y="2731"/>
                  </a:lnTo>
                  <a:lnTo>
                    <a:pt x="2458" y="2731"/>
                  </a:lnTo>
                  <a:lnTo>
                    <a:pt x="2458" y="2389"/>
                  </a:lnTo>
                  <a:lnTo>
                    <a:pt x="1638" y="2389"/>
                  </a:lnTo>
                  <a:lnTo>
                    <a:pt x="1638" y="2048"/>
                  </a:lnTo>
                  <a:lnTo>
                    <a:pt x="1638" y="1707"/>
                  </a:lnTo>
                  <a:lnTo>
                    <a:pt x="819" y="1707"/>
                  </a:lnTo>
                  <a:lnTo>
                    <a:pt x="0" y="1707"/>
                  </a:lnTo>
                  <a:lnTo>
                    <a:pt x="0" y="1365"/>
                  </a:lnTo>
                  <a:lnTo>
                    <a:pt x="0" y="1024"/>
                  </a:lnTo>
                  <a:lnTo>
                    <a:pt x="819" y="1024"/>
                  </a:lnTo>
                  <a:lnTo>
                    <a:pt x="819" y="683"/>
                  </a:lnTo>
                  <a:lnTo>
                    <a:pt x="819" y="341"/>
                  </a:lnTo>
                  <a:lnTo>
                    <a:pt x="0" y="341"/>
                  </a:lnTo>
                  <a:lnTo>
                    <a:pt x="0" y="0"/>
                  </a:lnTo>
                  <a:close/>
                </a:path>
              </a:pathLst>
            </a:custGeom>
            <a:solidFill>
              <a:schemeClr val="folHlink"/>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8" name="Uganda"/>
            <p:cNvSpPr>
              <a:spLocks noChangeAspect="1"/>
            </p:cNvSpPr>
            <p:nvPr/>
          </p:nvSpPr>
          <p:spPr bwMode="auto">
            <a:xfrm>
              <a:off x="2676" y="2355"/>
              <a:ext cx="278" cy="209"/>
            </a:xfrm>
            <a:custGeom>
              <a:avLst/>
              <a:gdLst/>
              <a:ahLst/>
              <a:cxnLst>
                <a:cxn ang="0">
                  <a:pos x="2006" y="8995"/>
                </a:cxn>
                <a:cxn ang="0">
                  <a:pos x="1672" y="9638"/>
                </a:cxn>
                <a:cxn ang="0">
                  <a:pos x="1003" y="10280"/>
                </a:cxn>
                <a:cxn ang="0">
                  <a:pos x="669" y="11244"/>
                </a:cxn>
                <a:cxn ang="0">
                  <a:pos x="334" y="12208"/>
                </a:cxn>
                <a:cxn ang="0">
                  <a:pos x="0" y="12850"/>
                </a:cxn>
                <a:cxn ang="0">
                  <a:pos x="0" y="13814"/>
                </a:cxn>
                <a:cxn ang="0">
                  <a:pos x="0" y="14778"/>
                </a:cxn>
                <a:cxn ang="0">
                  <a:pos x="0" y="15741"/>
                </a:cxn>
                <a:cxn ang="0">
                  <a:pos x="334" y="16384"/>
                </a:cxn>
                <a:cxn ang="0">
                  <a:pos x="1337" y="16063"/>
                </a:cxn>
                <a:cxn ang="0">
                  <a:pos x="2006" y="15420"/>
                </a:cxn>
                <a:cxn ang="0">
                  <a:pos x="3009" y="15420"/>
                </a:cxn>
                <a:cxn ang="0">
                  <a:pos x="4012" y="15099"/>
                </a:cxn>
                <a:cxn ang="0">
                  <a:pos x="4012" y="15420"/>
                </a:cxn>
                <a:cxn ang="0">
                  <a:pos x="4347" y="15420"/>
                </a:cxn>
                <a:cxn ang="0">
                  <a:pos x="5350" y="15420"/>
                </a:cxn>
                <a:cxn ang="0">
                  <a:pos x="5684" y="15099"/>
                </a:cxn>
                <a:cxn ang="0">
                  <a:pos x="6353" y="15099"/>
                </a:cxn>
                <a:cxn ang="0">
                  <a:pos x="6353" y="15420"/>
                </a:cxn>
                <a:cxn ang="0">
                  <a:pos x="6353" y="14456"/>
                </a:cxn>
                <a:cxn ang="0">
                  <a:pos x="6687" y="13171"/>
                </a:cxn>
                <a:cxn ang="0">
                  <a:pos x="8025" y="12529"/>
                </a:cxn>
                <a:cxn ang="0">
                  <a:pos x="9028" y="11886"/>
                </a:cxn>
                <a:cxn ang="0">
                  <a:pos x="10700" y="11565"/>
                </a:cxn>
                <a:cxn ang="0">
                  <a:pos x="12037" y="11886"/>
                </a:cxn>
                <a:cxn ang="0">
                  <a:pos x="13040" y="11565"/>
                </a:cxn>
                <a:cxn ang="0">
                  <a:pos x="13709" y="11244"/>
                </a:cxn>
                <a:cxn ang="0">
                  <a:pos x="14043" y="10601"/>
                </a:cxn>
                <a:cxn ang="0">
                  <a:pos x="14712" y="9959"/>
                </a:cxn>
                <a:cxn ang="0">
                  <a:pos x="15047" y="8995"/>
                </a:cxn>
                <a:cxn ang="0">
                  <a:pos x="15715" y="8674"/>
                </a:cxn>
                <a:cxn ang="0">
                  <a:pos x="16050" y="7710"/>
                </a:cxn>
                <a:cxn ang="0">
                  <a:pos x="16384" y="7068"/>
                </a:cxn>
                <a:cxn ang="0">
                  <a:pos x="16384" y="6104"/>
                </a:cxn>
                <a:cxn ang="0">
                  <a:pos x="16050" y="5140"/>
                </a:cxn>
                <a:cxn ang="0">
                  <a:pos x="16050" y="4176"/>
                </a:cxn>
                <a:cxn ang="0">
                  <a:pos x="15381" y="3534"/>
                </a:cxn>
                <a:cxn ang="0">
                  <a:pos x="14712" y="3213"/>
                </a:cxn>
                <a:cxn ang="0">
                  <a:pos x="14378" y="2570"/>
                </a:cxn>
                <a:cxn ang="0">
                  <a:pos x="14378" y="1606"/>
                </a:cxn>
                <a:cxn ang="0">
                  <a:pos x="14043" y="964"/>
                </a:cxn>
                <a:cxn ang="0">
                  <a:pos x="13375" y="643"/>
                </a:cxn>
                <a:cxn ang="0">
                  <a:pos x="13040" y="0"/>
                </a:cxn>
                <a:cxn ang="0">
                  <a:pos x="11368" y="1285"/>
                </a:cxn>
                <a:cxn ang="0">
                  <a:pos x="8694" y="1285"/>
                </a:cxn>
                <a:cxn ang="0">
                  <a:pos x="6687" y="1285"/>
                </a:cxn>
                <a:cxn ang="0">
                  <a:pos x="5016" y="1285"/>
                </a:cxn>
                <a:cxn ang="0">
                  <a:pos x="3678" y="1928"/>
                </a:cxn>
                <a:cxn ang="0">
                  <a:pos x="3344" y="2570"/>
                </a:cxn>
                <a:cxn ang="0">
                  <a:pos x="3344" y="3534"/>
                </a:cxn>
                <a:cxn ang="0">
                  <a:pos x="3344" y="4498"/>
                </a:cxn>
                <a:cxn ang="0">
                  <a:pos x="3678" y="5140"/>
                </a:cxn>
                <a:cxn ang="0">
                  <a:pos x="4347" y="5461"/>
                </a:cxn>
                <a:cxn ang="0">
                  <a:pos x="5016" y="5783"/>
                </a:cxn>
                <a:cxn ang="0">
                  <a:pos x="5016" y="6746"/>
                </a:cxn>
                <a:cxn ang="0">
                  <a:pos x="4681" y="7389"/>
                </a:cxn>
                <a:cxn ang="0">
                  <a:pos x="3678" y="8031"/>
                </a:cxn>
                <a:cxn ang="0">
                  <a:pos x="3344" y="8674"/>
                </a:cxn>
                <a:cxn ang="0">
                  <a:pos x="2675" y="9316"/>
                </a:cxn>
                <a:cxn ang="0">
                  <a:pos x="2341" y="8674"/>
                </a:cxn>
              </a:cxnLst>
              <a:rect l="0" t="0" r="r" b="b"/>
              <a:pathLst>
                <a:path w="16384" h="16384">
                  <a:moveTo>
                    <a:pt x="2341" y="8674"/>
                  </a:moveTo>
                  <a:lnTo>
                    <a:pt x="2341" y="8995"/>
                  </a:lnTo>
                  <a:lnTo>
                    <a:pt x="2006" y="8995"/>
                  </a:lnTo>
                  <a:lnTo>
                    <a:pt x="2006" y="9316"/>
                  </a:lnTo>
                  <a:lnTo>
                    <a:pt x="1672" y="9316"/>
                  </a:lnTo>
                  <a:lnTo>
                    <a:pt x="1672" y="9638"/>
                  </a:lnTo>
                  <a:lnTo>
                    <a:pt x="1337" y="9638"/>
                  </a:lnTo>
                  <a:lnTo>
                    <a:pt x="1337" y="9959"/>
                  </a:lnTo>
                  <a:lnTo>
                    <a:pt x="1003" y="10280"/>
                  </a:lnTo>
                  <a:lnTo>
                    <a:pt x="1003" y="10601"/>
                  </a:lnTo>
                  <a:lnTo>
                    <a:pt x="669" y="10923"/>
                  </a:lnTo>
                  <a:lnTo>
                    <a:pt x="669" y="11244"/>
                  </a:lnTo>
                  <a:lnTo>
                    <a:pt x="334" y="11565"/>
                  </a:lnTo>
                  <a:lnTo>
                    <a:pt x="334" y="11886"/>
                  </a:lnTo>
                  <a:lnTo>
                    <a:pt x="334" y="12208"/>
                  </a:lnTo>
                  <a:lnTo>
                    <a:pt x="334" y="12529"/>
                  </a:lnTo>
                  <a:lnTo>
                    <a:pt x="0" y="12529"/>
                  </a:lnTo>
                  <a:lnTo>
                    <a:pt x="0" y="12850"/>
                  </a:lnTo>
                  <a:lnTo>
                    <a:pt x="0" y="13171"/>
                  </a:lnTo>
                  <a:lnTo>
                    <a:pt x="0" y="13493"/>
                  </a:lnTo>
                  <a:lnTo>
                    <a:pt x="0" y="13814"/>
                  </a:lnTo>
                  <a:lnTo>
                    <a:pt x="0" y="14135"/>
                  </a:lnTo>
                  <a:lnTo>
                    <a:pt x="0" y="14456"/>
                  </a:lnTo>
                  <a:lnTo>
                    <a:pt x="0" y="14778"/>
                  </a:lnTo>
                  <a:lnTo>
                    <a:pt x="0" y="15099"/>
                  </a:lnTo>
                  <a:lnTo>
                    <a:pt x="0" y="15420"/>
                  </a:lnTo>
                  <a:lnTo>
                    <a:pt x="0" y="15741"/>
                  </a:lnTo>
                  <a:lnTo>
                    <a:pt x="0" y="16063"/>
                  </a:lnTo>
                  <a:lnTo>
                    <a:pt x="0" y="16384"/>
                  </a:lnTo>
                  <a:lnTo>
                    <a:pt x="334" y="16384"/>
                  </a:lnTo>
                  <a:lnTo>
                    <a:pt x="669" y="16384"/>
                  </a:lnTo>
                  <a:lnTo>
                    <a:pt x="1003" y="16384"/>
                  </a:lnTo>
                  <a:lnTo>
                    <a:pt x="1337" y="16063"/>
                  </a:lnTo>
                  <a:lnTo>
                    <a:pt x="1337" y="15741"/>
                  </a:lnTo>
                  <a:lnTo>
                    <a:pt x="1672" y="15741"/>
                  </a:lnTo>
                  <a:lnTo>
                    <a:pt x="2006" y="15420"/>
                  </a:lnTo>
                  <a:lnTo>
                    <a:pt x="2341" y="15420"/>
                  </a:lnTo>
                  <a:lnTo>
                    <a:pt x="2675" y="15420"/>
                  </a:lnTo>
                  <a:lnTo>
                    <a:pt x="3009" y="15420"/>
                  </a:lnTo>
                  <a:lnTo>
                    <a:pt x="3344" y="15420"/>
                  </a:lnTo>
                  <a:lnTo>
                    <a:pt x="3678" y="15420"/>
                  </a:lnTo>
                  <a:lnTo>
                    <a:pt x="4012" y="15099"/>
                  </a:lnTo>
                  <a:lnTo>
                    <a:pt x="4012" y="15420"/>
                  </a:lnTo>
                  <a:lnTo>
                    <a:pt x="4012" y="15099"/>
                  </a:lnTo>
                  <a:lnTo>
                    <a:pt x="4012" y="15420"/>
                  </a:lnTo>
                  <a:lnTo>
                    <a:pt x="4012" y="15099"/>
                  </a:lnTo>
                  <a:lnTo>
                    <a:pt x="4347" y="15099"/>
                  </a:lnTo>
                  <a:lnTo>
                    <a:pt x="4347" y="15420"/>
                  </a:lnTo>
                  <a:lnTo>
                    <a:pt x="4681" y="15420"/>
                  </a:lnTo>
                  <a:lnTo>
                    <a:pt x="5016" y="15420"/>
                  </a:lnTo>
                  <a:lnTo>
                    <a:pt x="5350" y="15420"/>
                  </a:lnTo>
                  <a:lnTo>
                    <a:pt x="5350" y="15099"/>
                  </a:lnTo>
                  <a:lnTo>
                    <a:pt x="5684" y="15420"/>
                  </a:lnTo>
                  <a:lnTo>
                    <a:pt x="5684" y="15099"/>
                  </a:lnTo>
                  <a:lnTo>
                    <a:pt x="6019" y="15099"/>
                  </a:lnTo>
                  <a:lnTo>
                    <a:pt x="6019" y="15420"/>
                  </a:lnTo>
                  <a:lnTo>
                    <a:pt x="6353" y="15099"/>
                  </a:lnTo>
                  <a:lnTo>
                    <a:pt x="6353" y="15420"/>
                  </a:lnTo>
                  <a:lnTo>
                    <a:pt x="6353" y="15099"/>
                  </a:lnTo>
                  <a:lnTo>
                    <a:pt x="6353" y="15420"/>
                  </a:lnTo>
                  <a:lnTo>
                    <a:pt x="6019" y="15099"/>
                  </a:lnTo>
                  <a:lnTo>
                    <a:pt x="6019" y="14778"/>
                  </a:lnTo>
                  <a:lnTo>
                    <a:pt x="6353" y="14456"/>
                  </a:lnTo>
                  <a:lnTo>
                    <a:pt x="6687" y="13814"/>
                  </a:lnTo>
                  <a:lnTo>
                    <a:pt x="6687" y="13493"/>
                  </a:lnTo>
                  <a:lnTo>
                    <a:pt x="6687" y="13171"/>
                  </a:lnTo>
                  <a:lnTo>
                    <a:pt x="6687" y="12850"/>
                  </a:lnTo>
                  <a:lnTo>
                    <a:pt x="7356" y="12850"/>
                  </a:lnTo>
                  <a:lnTo>
                    <a:pt x="8025" y="12529"/>
                  </a:lnTo>
                  <a:lnTo>
                    <a:pt x="8359" y="12208"/>
                  </a:lnTo>
                  <a:lnTo>
                    <a:pt x="8694" y="12208"/>
                  </a:lnTo>
                  <a:lnTo>
                    <a:pt x="9028" y="11886"/>
                  </a:lnTo>
                  <a:lnTo>
                    <a:pt x="9697" y="12208"/>
                  </a:lnTo>
                  <a:lnTo>
                    <a:pt x="10365" y="12208"/>
                  </a:lnTo>
                  <a:lnTo>
                    <a:pt x="10700" y="11565"/>
                  </a:lnTo>
                  <a:lnTo>
                    <a:pt x="11034" y="11244"/>
                  </a:lnTo>
                  <a:lnTo>
                    <a:pt x="11368" y="11565"/>
                  </a:lnTo>
                  <a:lnTo>
                    <a:pt x="12037" y="11886"/>
                  </a:lnTo>
                  <a:lnTo>
                    <a:pt x="12372" y="11565"/>
                  </a:lnTo>
                  <a:lnTo>
                    <a:pt x="13040" y="11886"/>
                  </a:lnTo>
                  <a:lnTo>
                    <a:pt x="13040" y="11565"/>
                  </a:lnTo>
                  <a:lnTo>
                    <a:pt x="13375" y="11565"/>
                  </a:lnTo>
                  <a:lnTo>
                    <a:pt x="13375" y="11244"/>
                  </a:lnTo>
                  <a:lnTo>
                    <a:pt x="13709" y="11244"/>
                  </a:lnTo>
                  <a:lnTo>
                    <a:pt x="13709" y="10923"/>
                  </a:lnTo>
                  <a:lnTo>
                    <a:pt x="14043" y="10923"/>
                  </a:lnTo>
                  <a:lnTo>
                    <a:pt x="14043" y="10601"/>
                  </a:lnTo>
                  <a:lnTo>
                    <a:pt x="14378" y="10280"/>
                  </a:lnTo>
                  <a:lnTo>
                    <a:pt x="14378" y="9959"/>
                  </a:lnTo>
                  <a:lnTo>
                    <a:pt x="14712" y="9959"/>
                  </a:lnTo>
                  <a:lnTo>
                    <a:pt x="14712" y="9638"/>
                  </a:lnTo>
                  <a:lnTo>
                    <a:pt x="15047" y="9316"/>
                  </a:lnTo>
                  <a:lnTo>
                    <a:pt x="15047" y="8995"/>
                  </a:lnTo>
                  <a:lnTo>
                    <a:pt x="15381" y="8995"/>
                  </a:lnTo>
                  <a:lnTo>
                    <a:pt x="15381" y="8674"/>
                  </a:lnTo>
                  <a:lnTo>
                    <a:pt x="15715" y="8674"/>
                  </a:lnTo>
                  <a:lnTo>
                    <a:pt x="15715" y="8353"/>
                  </a:lnTo>
                  <a:lnTo>
                    <a:pt x="16050" y="8031"/>
                  </a:lnTo>
                  <a:lnTo>
                    <a:pt x="16050" y="7710"/>
                  </a:lnTo>
                  <a:lnTo>
                    <a:pt x="16050" y="7389"/>
                  </a:lnTo>
                  <a:lnTo>
                    <a:pt x="16050" y="7068"/>
                  </a:lnTo>
                  <a:lnTo>
                    <a:pt x="16384" y="7068"/>
                  </a:lnTo>
                  <a:lnTo>
                    <a:pt x="16384" y="6746"/>
                  </a:lnTo>
                  <a:lnTo>
                    <a:pt x="16384" y="6425"/>
                  </a:lnTo>
                  <a:lnTo>
                    <a:pt x="16384" y="6104"/>
                  </a:lnTo>
                  <a:lnTo>
                    <a:pt x="16050" y="5783"/>
                  </a:lnTo>
                  <a:lnTo>
                    <a:pt x="16050" y="5461"/>
                  </a:lnTo>
                  <a:lnTo>
                    <a:pt x="16050" y="5140"/>
                  </a:lnTo>
                  <a:lnTo>
                    <a:pt x="16050" y="4819"/>
                  </a:lnTo>
                  <a:lnTo>
                    <a:pt x="16050" y="4498"/>
                  </a:lnTo>
                  <a:lnTo>
                    <a:pt x="16050" y="4176"/>
                  </a:lnTo>
                  <a:lnTo>
                    <a:pt x="16050" y="3855"/>
                  </a:lnTo>
                  <a:lnTo>
                    <a:pt x="15715" y="3855"/>
                  </a:lnTo>
                  <a:lnTo>
                    <a:pt x="15381" y="3534"/>
                  </a:lnTo>
                  <a:lnTo>
                    <a:pt x="15047" y="3534"/>
                  </a:lnTo>
                  <a:lnTo>
                    <a:pt x="15047" y="3213"/>
                  </a:lnTo>
                  <a:lnTo>
                    <a:pt x="14712" y="3213"/>
                  </a:lnTo>
                  <a:lnTo>
                    <a:pt x="14712" y="2891"/>
                  </a:lnTo>
                  <a:lnTo>
                    <a:pt x="14712" y="2570"/>
                  </a:lnTo>
                  <a:lnTo>
                    <a:pt x="14378" y="2570"/>
                  </a:lnTo>
                  <a:lnTo>
                    <a:pt x="14378" y="2249"/>
                  </a:lnTo>
                  <a:lnTo>
                    <a:pt x="14378" y="1928"/>
                  </a:lnTo>
                  <a:lnTo>
                    <a:pt x="14378" y="1606"/>
                  </a:lnTo>
                  <a:lnTo>
                    <a:pt x="14378" y="1285"/>
                  </a:lnTo>
                  <a:lnTo>
                    <a:pt x="14043" y="1285"/>
                  </a:lnTo>
                  <a:lnTo>
                    <a:pt x="14043" y="964"/>
                  </a:lnTo>
                  <a:lnTo>
                    <a:pt x="14043" y="643"/>
                  </a:lnTo>
                  <a:lnTo>
                    <a:pt x="13709" y="643"/>
                  </a:lnTo>
                  <a:lnTo>
                    <a:pt x="13375" y="643"/>
                  </a:lnTo>
                  <a:lnTo>
                    <a:pt x="13375" y="321"/>
                  </a:lnTo>
                  <a:lnTo>
                    <a:pt x="13040" y="321"/>
                  </a:lnTo>
                  <a:lnTo>
                    <a:pt x="13040" y="0"/>
                  </a:lnTo>
                  <a:lnTo>
                    <a:pt x="13040" y="321"/>
                  </a:lnTo>
                  <a:lnTo>
                    <a:pt x="12372" y="643"/>
                  </a:lnTo>
                  <a:lnTo>
                    <a:pt x="11368" y="1285"/>
                  </a:lnTo>
                  <a:lnTo>
                    <a:pt x="10365" y="1285"/>
                  </a:lnTo>
                  <a:lnTo>
                    <a:pt x="9697" y="964"/>
                  </a:lnTo>
                  <a:lnTo>
                    <a:pt x="8694" y="1285"/>
                  </a:lnTo>
                  <a:lnTo>
                    <a:pt x="8025" y="1606"/>
                  </a:lnTo>
                  <a:lnTo>
                    <a:pt x="7022" y="1606"/>
                  </a:lnTo>
                  <a:lnTo>
                    <a:pt x="6687" y="1285"/>
                  </a:lnTo>
                  <a:lnTo>
                    <a:pt x="6019" y="1285"/>
                  </a:lnTo>
                  <a:lnTo>
                    <a:pt x="5350" y="1285"/>
                  </a:lnTo>
                  <a:lnTo>
                    <a:pt x="5016" y="1285"/>
                  </a:lnTo>
                  <a:lnTo>
                    <a:pt x="4012" y="1285"/>
                  </a:lnTo>
                  <a:lnTo>
                    <a:pt x="3678" y="1606"/>
                  </a:lnTo>
                  <a:lnTo>
                    <a:pt x="3678" y="1928"/>
                  </a:lnTo>
                  <a:lnTo>
                    <a:pt x="3678" y="2249"/>
                  </a:lnTo>
                  <a:lnTo>
                    <a:pt x="3344" y="2249"/>
                  </a:lnTo>
                  <a:lnTo>
                    <a:pt x="3344" y="2570"/>
                  </a:lnTo>
                  <a:lnTo>
                    <a:pt x="3344" y="2891"/>
                  </a:lnTo>
                  <a:lnTo>
                    <a:pt x="3344" y="3213"/>
                  </a:lnTo>
                  <a:lnTo>
                    <a:pt x="3344" y="3534"/>
                  </a:lnTo>
                  <a:lnTo>
                    <a:pt x="3344" y="3855"/>
                  </a:lnTo>
                  <a:lnTo>
                    <a:pt x="3344" y="4176"/>
                  </a:lnTo>
                  <a:lnTo>
                    <a:pt x="3344" y="4498"/>
                  </a:lnTo>
                  <a:lnTo>
                    <a:pt x="3344" y="4819"/>
                  </a:lnTo>
                  <a:lnTo>
                    <a:pt x="3678" y="4819"/>
                  </a:lnTo>
                  <a:lnTo>
                    <a:pt x="3678" y="5140"/>
                  </a:lnTo>
                  <a:lnTo>
                    <a:pt x="4012" y="5140"/>
                  </a:lnTo>
                  <a:lnTo>
                    <a:pt x="4012" y="5461"/>
                  </a:lnTo>
                  <a:lnTo>
                    <a:pt x="4347" y="5461"/>
                  </a:lnTo>
                  <a:lnTo>
                    <a:pt x="4681" y="5461"/>
                  </a:lnTo>
                  <a:lnTo>
                    <a:pt x="4681" y="5783"/>
                  </a:lnTo>
                  <a:lnTo>
                    <a:pt x="5016" y="5783"/>
                  </a:lnTo>
                  <a:lnTo>
                    <a:pt x="5016" y="6104"/>
                  </a:lnTo>
                  <a:lnTo>
                    <a:pt x="5016" y="6425"/>
                  </a:lnTo>
                  <a:lnTo>
                    <a:pt x="5016" y="6746"/>
                  </a:lnTo>
                  <a:lnTo>
                    <a:pt x="5016" y="7068"/>
                  </a:lnTo>
                  <a:lnTo>
                    <a:pt x="5016" y="7389"/>
                  </a:lnTo>
                  <a:lnTo>
                    <a:pt x="4681" y="7389"/>
                  </a:lnTo>
                  <a:lnTo>
                    <a:pt x="4347" y="7710"/>
                  </a:lnTo>
                  <a:lnTo>
                    <a:pt x="4012" y="8031"/>
                  </a:lnTo>
                  <a:lnTo>
                    <a:pt x="3678" y="8031"/>
                  </a:lnTo>
                  <a:lnTo>
                    <a:pt x="3678" y="8353"/>
                  </a:lnTo>
                  <a:lnTo>
                    <a:pt x="3344" y="8353"/>
                  </a:lnTo>
                  <a:lnTo>
                    <a:pt x="3344" y="8674"/>
                  </a:lnTo>
                  <a:lnTo>
                    <a:pt x="3009" y="8674"/>
                  </a:lnTo>
                  <a:lnTo>
                    <a:pt x="3009" y="8995"/>
                  </a:lnTo>
                  <a:lnTo>
                    <a:pt x="2675" y="9316"/>
                  </a:lnTo>
                  <a:lnTo>
                    <a:pt x="2341" y="9316"/>
                  </a:lnTo>
                  <a:lnTo>
                    <a:pt x="2341" y="8995"/>
                  </a:lnTo>
                  <a:lnTo>
                    <a:pt x="2341" y="8674"/>
                  </a:lnTo>
                  <a:close/>
                </a:path>
              </a:pathLst>
            </a:custGeom>
            <a:solidFill>
              <a:srgbClr val="FF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79" name="Zaire"/>
            <p:cNvSpPr>
              <a:spLocks noChangeAspect="1"/>
            </p:cNvSpPr>
            <p:nvPr/>
          </p:nvSpPr>
          <p:spPr bwMode="auto">
            <a:xfrm>
              <a:off x="1759" y="2317"/>
              <a:ext cx="999" cy="699"/>
            </a:xfrm>
            <a:custGeom>
              <a:avLst/>
              <a:gdLst/>
              <a:ahLst/>
              <a:cxnLst>
                <a:cxn ang="0">
                  <a:pos x="15360" y="4001"/>
                </a:cxn>
                <a:cxn ang="0">
                  <a:pos x="15081" y="4763"/>
                </a:cxn>
                <a:cxn ang="0">
                  <a:pos x="15081" y="5620"/>
                </a:cxn>
                <a:cxn ang="0">
                  <a:pos x="14708" y="6287"/>
                </a:cxn>
                <a:cxn ang="0">
                  <a:pos x="14522" y="6858"/>
                </a:cxn>
                <a:cxn ang="0">
                  <a:pos x="14708" y="7620"/>
                </a:cxn>
                <a:cxn ang="0">
                  <a:pos x="14522" y="9145"/>
                </a:cxn>
                <a:cxn ang="0">
                  <a:pos x="15267" y="11050"/>
                </a:cxn>
                <a:cxn ang="0">
                  <a:pos x="15360" y="11907"/>
                </a:cxn>
                <a:cxn ang="0">
                  <a:pos x="14522" y="12193"/>
                </a:cxn>
                <a:cxn ang="0">
                  <a:pos x="14243" y="12955"/>
                </a:cxn>
                <a:cxn ang="0">
                  <a:pos x="14336" y="13812"/>
                </a:cxn>
                <a:cxn ang="0">
                  <a:pos x="14057" y="14669"/>
                </a:cxn>
                <a:cxn ang="0">
                  <a:pos x="14429" y="15431"/>
                </a:cxn>
                <a:cxn ang="0">
                  <a:pos x="15081" y="15622"/>
                </a:cxn>
                <a:cxn ang="0">
                  <a:pos x="14895" y="16384"/>
                </a:cxn>
                <a:cxn ang="0">
                  <a:pos x="14243" y="16193"/>
                </a:cxn>
                <a:cxn ang="0">
                  <a:pos x="13777" y="15622"/>
                </a:cxn>
                <a:cxn ang="0">
                  <a:pos x="12940" y="15241"/>
                </a:cxn>
                <a:cxn ang="0">
                  <a:pos x="12288" y="15146"/>
                </a:cxn>
                <a:cxn ang="0">
                  <a:pos x="11543" y="14955"/>
                </a:cxn>
                <a:cxn ang="0">
                  <a:pos x="11171" y="14479"/>
                </a:cxn>
                <a:cxn ang="0">
                  <a:pos x="10519" y="14669"/>
                </a:cxn>
                <a:cxn ang="0">
                  <a:pos x="10240" y="14193"/>
                </a:cxn>
                <a:cxn ang="0">
                  <a:pos x="9588" y="14384"/>
                </a:cxn>
                <a:cxn ang="0">
                  <a:pos x="8751" y="14479"/>
                </a:cxn>
                <a:cxn ang="0">
                  <a:pos x="8378" y="14384"/>
                </a:cxn>
                <a:cxn ang="0">
                  <a:pos x="8471" y="13622"/>
                </a:cxn>
                <a:cxn ang="0">
                  <a:pos x="8285" y="12669"/>
                </a:cxn>
                <a:cxn ang="0">
                  <a:pos x="8192" y="11907"/>
                </a:cxn>
                <a:cxn ang="0">
                  <a:pos x="8099" y="11050"/>
                </a:cxn>
                <a:cxn ang="0">
                  <a:pos x="7261" y="10954"/>
                </a:cxn>
                <a:cxn ang="0">
                  <a:pos x="6889" y="10764"/>
                </a:cxn>
                <a:cxn ang="0">
                  <a:pos x="6237" y="10954"/>
                </a:cxn>
                <a:cxn ang="0">
                  <a:pos x="6051" y="11716"/>
                </a:cxn>
                <a:cxn ang="0">
                  <a:pos x="5306" y="11716"/>
                </a:cxn>
                <a:cxn ang="0">
                  <a:pos x="4468" y="11716"/>
                </a:cxn>
                <a:cxn ang="0">
                  <a:pos x="4003" y="11145"/>
                </a:cxn>
                <a:cxn ang="0">
                  <a:pos x="3817" y="10478"/>
                </a:cxn>
                <a:cxn ang="0">
                  <a:pos x="3444" y="9716"/>
                </a:cxn>
                <a:cxn ang="0">
                  <a:pos x="2607" y="9811"/>
                </a:cxn>
                <a:cxn ang="0">
                  <a:pos x="1769" y="9716"/>
                </a:cxn>
                <a:cxn ang="0">
                  <a:pos x="931" y="9811"/>
                </a:cxn>
                <a:cxn ang="0">
                  <a:pos x="279" y="10002"/>
                </a:cxn>
                <a:cxn ang="0">
                  <a:pos x="0" y="9811"/>
                </a:cxn>
                <a:cxn ang="0">
                  <a:pos x="1117" y="8668"/>
                </a:cxn>
                <a:cxn ang="0">
                  <a:pos x="2607" y="8478"/>
                </a:cxn>
                <a:cxn ang="0">
                  <a:pos x="3910" y="5906"/>
                </a:cxn>
                <a:cxn ang="0">
                  <a:pos x="4841" y="3334"/>
                </a:cxn>
                <a:cxn ang="0">
                  <a:pos x="5679" y="857"/>
                </a:cxn>
                <a:cxn ang="0">
                  <a:pos x="6889" y="381"/>
                </a:cxn>
                <a:cxn ang="0">
                  <a:pos x="8937" y="476"/>
                </a:cxn>
                <a:cxn ang="0">
                  <a:pos x="10705" y="191"/>
                </a:cxn>
                <a:cxn ang="0">
                  <a:pos x="12288" y="191"/>
                </a:cxn>
                <a:cxn ang="0">
                  <a:pos x="13777" y="667"/>
                </a:cxn>
                <a:cxn ang="0">
                  <a:pos x="14988" y="572"/>
                </a:cxn>
                <a:cxn ang="0">
                  <a:pos x="16105" y="1619"/>
                </a:cxn>
                <a:cxn ang="0">
                  <a:pos x="16012" y="2381"/>
                </a:cxn>
                <a:cxn ang="0">
                  <a:pos x="16291" y="2762"/>
                </a:cxn>
                <a:cxn ang="0">
                  <a:pos x="15825" y="3143"/>
                </a:cxn>
              </a:cxnLst>
              <a:rect l="0" t="0" r="r" b="b"/>
              <a:pathLst>
                <a:path w="16384" h="16384">
                  <a:moveTo>
                    <a:pt x="15732" y="3524"/>
                  </a:moveTo>
                  <a:lnTo>
                    <a:pt x="15732" y="3620"/>
                  </a:lnTo>
                  <a:lnTo>
                    <a:pt x="15639" y="3620"/>
                  </a:lnTo>
                  <a:lnTo>
                    <a:pt x="15639" y="3715"/>
                  </a:lnTo>
                  <a:lnTo>
                    <a:pt x="15546" y="3715"/>
                  </a:lnTo>
                  <a:lnTo>
                    <a:pt x="15546" y="3810"/>
                  </a:lnTo>
                  <a:lnTo>
                    <a:pt x="15453" y="3810"/>
                  </a:lnTo>
                  <a:lnTo>
                    <a:pt x="15453" y="3905"/>
                  </a:lnTo>
                  <a:lnTo>
                    <a:pt x="15360" y="4001"/>
                  </a:lnTo>
                  <a:lnTo>
                    <a:pt x="15360" y="4096"/>
                  </a:lnTo>
                  <a:lnTo>
                    <a:pt x="15267" y="4191"/>
                  </a:lnTo>
                  <a:lnTo>
                    <a:pt x="15267" y="4287"/>
                  </a:lnTo>
                  <a:lnTo>
                    <a:pt x="15174" y="4382"/>
                  </a:lnTo>
                  <a:lnTo>
                    <a:pt x="15174" y="4477"/>
                  </a:lnTo>
                  <a:lnTo>
                    <a:pt x="15174" y="4572"/>
                  </a:lnTo>
                  <a:lnTo>
                    <a:pt x="15174" y="4668"/>
                  </a:lnTo>
                  <a:lnTo>
                    <a:pt x="15081" y="4668"/>
                  </a:lnTo>
                  <a:lnTo>
                    <a:pt x="15081" y="4763"/>
                  </a:lnTo>
                  <a:lnTo>
                    <a:pt x="15081" y="4858"/>
                  </a:lnTo>
                  <a:lnTo>
                    <a:pt x="15081" y="4953"/>
                  </a:lnTo>
                  <a:lnTo>
                    <a:pt x="15081" y="5049"/>
                  </a:lnTo>
                  <a:lnTo>
                    <a:pt x="15081" y="5144"/>
                  </a:lnTo>
                  <a:lnTo>
                    <a:pt x="15081" y="5239"/>
                  </a:lnTo>
                  <a:lnTo>
                    <a:pt x="15081" y="5334"/>
                  </a:lnTo>
                  <a:lnTo>
                    <a:pt x="15081" y="5430"/>
                  </a:lnTo>
                  <a:lnTo>
                    <a:pt x="15081" y="5525"/>
                  </a:lnTo>
                  <a:lnTo>
                    <a:pt x="15081" y="5620"/>
                  </a:lnTo>
                  <a:lnTo>
                    <a:pt x="15081" y="5715"/>
                  </a:lnTo>
                  <a:lnTo>
                    <a:pt x="14988" y="5811"/>
                  </a:lnTo>
                  <a:lnTo>
                    <a:pt x="14988" y="5906"/>
                  </a:lnTo>
                  <a:lnTo>
                    <a:pt x="14895" y="5906"/>
                  </a:lnTo>
                  <a:lnTo>
                    <a:pt x="14895" y="6001"/>
                  </a:lnTo>
                  <a:lnTo>
                    <a:pt x="14801" y="6001"/>
                  </a:lnTo>
                  <a:lnTo>
                    <a:pt x="14801" y="6096"/>
                  </a:lnTo>
                  <a:lnTo>
                    <a:pt x="14708" y="6192"/>
                  </a:lnTo>
                  <a:lnTo>
                    <a:pt x="14708" y="6287"/>
                  </a:lnTo>
                  <a:lnTo>
                    <a:pt x="14615" y="6382"/>
                  </a:lnTo>
                  <a:lnTo>
                    <a:pt x="14615" y="6477"/>
                  </a:lnTo>
                  <a:lnTo>
                    <a:pt x="14615" y="6573"/>
                  </a:lnTo>
                  <a:lnTo>
                    <a:pt x="14522" y="6573"/>
                  </a:lnTo>
                  <a:lnTo>
                    <a:pt x="14522" y="6668"/>
                  </a:lnTo>
                  <a:lnTo>
                    <a:pt x="14429" y="6668"/>
                  </a:lnTo>
                  <a:lnTo>
                    <a:pt x="14429" y="6763"/>
                  </a:lnTo>
                  <a:lnTo>
                    <a:pt x="14429" y="6858"/>
                  </a:lnTo>
                  <a:lnTo>
                    <a:pt x="14522" y="6858"/>
                  </a:lnTo>
                  <a:lnTo>
                    <a:pt x="14522" y="6954"/>
                  </a:lnTo>
                  <a:lnTo>
                    <a:pt x="14615" y="7049"/>
                  </a:lnTo>
                  <a:lnTo>
                    <a:pt x="14615" y="7144"/>
                  </a:lnTo>
                  <a:lnTo>
                    <a:pt x="14708" y="7144"/>
                  </a:lnTo>
                  <a:lnTo>
                    <a:pt x="14708" y="7239"/>
                  </a:lnTo>
                  <a:lnTo>
                    <a:pt x="14708" y="7335"/>
                  </a:lnTo>
                  <a:lnTo>
                    <a:pt x="14708" y="7430"/>
                  </a:lnTo>
                  <a:lnTo>
                    <a:pt x="14708" y="7525"/>
                  </a:lnTo>
                  <a:lnTo>
                    <a:pt x="14708" y="7620"/>
                  </a:lnTo>
                  <a:lnTo>
                    <a:pt x="14708" y="7716"/>
                  </a:lnTo>
                  <a:lnTo>
                    <a:pt x="14615" y="7906"/>
                  </a:lnTo>
                  <a:lnTo>
                    <a:pt x="14615" y="8097"/>
                  </a:lnTo>
                  <a:lnTo>
                    <a:pt x="14522" y="8287"/>
                  </a:lnTo>
                  <a:lnTo>
                    <a:pt x="14522" y="8383"/>
                  </a:lnTo>
                  <a:lnTo>
                    <a:pt x="14615" y="8383"/>
                  </a:lnTo>
                  <a:lnTo>
                    <a:pt x="14615" y="8478"/>
                  </a:lnTo>
                  <a:lnTo>
                    <a:pt x="14522" y="8859"/>
                  </a:lnTo>
                  <a:lnTo>
                    <a:pt x="14522" y="9145"/>
                  </a:lnTo>
                  <a:lnTo>
                    <a:pt x="14615" y="9430"/>
                  </a:lnTo>
                  <a:lnTo>
                    <a:pt x="14708" y="9621"/>
                  </a:lnTo>
                  <a:lnTo>
                    <a:pt x="14708" y="9811"/>
                  </a:lnTo>
                  <a:lnTo>
                    <a:pt x="14708" y="10002"/>
                  </a:lnTo>
                  <a:lnTo>
                    <a:pt x="14801" y="10288"/>
                  </a:lnTo>
                  <a:lnTo>
                    <a:pt x="14801" y="10383"/>
                  </a:lnTo>
                  <a:lnTo>
                    <a:pt x="14988" y="10669"/>
                  </a:lnTo>
                  <a:lnTo>
                    <a:pt x="15081" y="10859"/>
                  </a:lnTo>
                  <a:lnTo>
                    <a:pt x="15267" y="11050"/>
                  </a:lnTo>
                  <a:lnTo>
                    <a:pt x="15453" y="11145"/>
                  </a:lnTo>
                  <a:lnTo>
                    <a:pt x="15639" y="11335"/>
                  </a:lnTo>
                  <a:lnTo>
                    <a:pt x="15732" y="11621"/>
                  </a:lnTo>
                  <a:lnTo>
                    <a:pt x="15732" y="11812"/>
                  </a:lnTo>
                  <a:lnTo>
                    <a:pt x="15732" y="11907"/>
                  </a:lnTo>
                  <a:lnTo>
                    <a:pt x="15639" y="11907"/>
                  </a:lnTo>
                  <a:lnTo>
                    <a:pt x="15546" y="11907"/>
                  </a:lnTo>
                  <a:lnTo>
                    <a:pt x="15453" y="11907"/>
                  </a:lnTo>
                  <a:lnTo>
                    <a:pt x="15360" y="11907"/>
                  </a:lnTo>
                  <a:lnTo>
                    <a:pt x="15267" y="12002"/>
                  </a:lnTo>
                  <a:lnTo>
                    <a:pt x="15174" y="12002"/>
                  </a:lnTo>
                  <a:lnTo>
                    <a:pt x="15081" y="12002"/>
                  </a:lnTo>
                  <a:lnTo>
                    <a:pt x="14988" y="12002"/>
                  </a:lnTo>
                  <a:lnTo>
                    <a:pt x="14895" y="12002"/>
                  </a:lnTo>
                  <a:lnTo>
                    <a:pt x="14801" y="12097"/>
                  </a:lnTo>
                  <a:lnTo>
                    <a:pt x="14708" y="12097"/>
                  </a:lnTo>
                  <a:lnTo>
                    <a:pt x="14615" y="12097"/>
                  </a:lnTo>
                  <a:lnTo>
                    <a:pt x="14522" y="12193"/>
                  </a:lnTo>
                  <a:lnTo>
                    <a:pt x="14429" y="12193"/>
                  </a:lnTo>
                  <a:lnTo>
                    <a:pt x="14429" y="12383"/>
                  </a:lnTo>
                  <a:lnTo>
                    <a:pt x="14429" y="12479"/>
                  </a:lnTo>
                  <a:lnTo>
                    <a:pt x="14336" y="12479"/>
                  </a:lnTo>
                  <a:lnTo>
                    <a:pt x="14336" y="12574"/>
                  </a:lnTo>
                  <a:lnTo>
                    <a:pt x="14243" y="12669"/>
                  </a:lnTo>
                  <a:lnTo>
                    <a:pt x="14243" y="12764"/>
                  </a:lnTo>
                  <a:lnTo>
                    <a:pt x="14243" y="12860"/>
                  </a:lnTo>
                  <a:lnTo>
                    <a:pt x="14243" y="12955"/>
                  </a:lnTo>
                  <a:lnTo>
                    <a:pt x="14243" y="13145"/>
                  </a:lnTo>
                  <a:lnTo>
                    <a:pt x="14336" y="13145"/>
                  </a:lnTo>
                  <a:lnTo>
                    <a:pt x="14336" y="13241"/>
                  </a:lnTo>
                  <a:lnTo>
                    <a:pt x="14336" y="13336"/>
                  </a:lnTo>
                  <a:lnTo>
                    <a:pt x="14336" y="13431"/>
                  </a:lnTo>
                  <a:lnTo>
                    <a:pt x="14336" y="13526"/>
                  </a:lnTo>
                  <a:lnTo>
                    <a:pt x="14336" y="13622"/>
                  </a:lnTo>
                  <a:lnTo>
                    <a:pt x="14336" y="13717"/>
                  </a:lnTo>
                  <a:lnTo>
                    <a:pt x="14336" y="13812"/>
                  </a:lnTo>
                  <a:lnTo>
                    <a:pt x="14336" y="13907"/>
                  </a:lnTo>
                  <a:lnTo>
                    <a:pt x="14336" y="14003"/>
                  </a:lnTo>
                  <a:lnTo>
                    <a:pt x="14243" y="14098"/>
                  </a:lnTo>
                  <a:lnTo>
                    <a:pt x="14243" y="14193"/>
                  </a:lnTo>
                  <a:lnTo>
                    <a:pt x="14243" y="14288"/>
                  </a:lnTo>
                  <a:lnTo>
                    <a:pt x="14150" y="14384"/>
                  </a:lnTo>
                  <a:lnTo>
                    <a:pt x="14150" y="14574"/>
                  </a:lnTo>
                  <a:lnTo>
                    <a:pt x="14057" y="14574"/>
                  </a:lnTo>
                  <a:lnTo>
                    <a:pt x="14057" y="14669"/>
                  </a:lnTo>
                  <a:lnTo>
                    <a:pt x="14057" y="14765"/>
                  </a:lnTo>
                  <a:lnTo>
                    <a:pt x="14057" y="14860"/>
                  </a:lnTo>
                  <a:lnTo>
                    <a:pt x="14057" y="14955"/>
                  </a:lnTo>
                  <a:lnTo>
                    <a:pt x="14057" y="15050"/>
                  </a:lnTo>
                  <a:lnTo>
                    <a:pt x="14150" y="15146"/>
                  </a:lnTo>
                  <a:lnTo>
                    <a:pt x="14150" y="15241"/>
                  </a:lnTo>
                  <a:lnTo>
                    <a:pt x="14243" y="15336"/>
                  </a:lnTo>
                  <a:lnTo>
                    <a:pt x="14336" y="15431"/>
                  </a:lnTo>
                  <a:lnTo>
                    <a:pt x="14429" y="15431"/>
                  </a:lnTo>
                  <a:lnTo>
                    <a:pt x="14615" y="15431"/>
                  </a:lnTo>
                  <a:lnTo>
                    <a:pt x="14615" y="15527"/>
                  </a:lnTo>
                  <a:lnTo>
                    <a:pt x="14708" y="15527"/>
                  </a:lnTo>
                  <a:lnTo>
                    <a:pt x="14801" y="15527"/>
                  </a:lnTo>
                  <a:lnTo>
                    <a:pt x="14895" y="15431"/>
                  </a:lnTo>
                  <a:lnTo>
                    <a:pt x="14988" y="15431"/>
                  </a:lnTo>
                  <a:lnTo>
                    <a:pt x="14988" y="15527"/>
                  </a:lnTo>
                  <a:lnTo>
                    <a:pt x="15081" y="15527"/>
                  </a:lnTo>
                  <a:lnTo>
                    <a:pt x="15081" y="15622"/>
                  </a:lnTo>
                  <a:lnTo>
                    <a:pt x="15081" y="15717"/>
                  </a:lnTo>
                  <a:lnTo>
                    <a:pt x="15081" y="15812"/>
                  </a:lnTo>
                  <a:lnTo>
                    <a:pt x="15081" y="15908"/>
                  </a:lnTo>
                  <a:lnTo>
                    <a:pt x="15081" y="16098"/>
                  </a:lnTo>
                  <a:lnTo>
                    <a:pt x="15081" y="16193"/>
                  </a:lnTo>
                  <a:lnTo>
                    <a:pt x="15081" y="16289"/>
                  </a:lnTo>
                  <a:lnTo>
                    <a:pt x="15081" y="16384"/>
                  </a:lnTo>
                  <a:lnTo>
                    <a:pt x="14988" y="16384"/>
                  </a:lnTo>
                  <a:lnTo>
                    <a:pt x="14895" y="16384"/>
                  </a:lnTo>
                  <a:lnTo>
                    <a:pt x="14895" y="16289"/>
                  </a:lnTo>
                  <a:lnTo>
                    <a:pt x="14801" y="16289"/>
                  </a:lnTo>
                  <a:lnTo>
                    <a:pt x="14708" y="16289"/>
                  </a:lnTo>
                  <a:lnTo>
                    <a:pt x="14615" y="16289"/>
                  </a:lnTo>
                  <a:lnTo>
                    <a:pt x="14522" y="16289"/>
                  </a:lnTo>
                  <a:lnTo>
                    <a:pt x="14429" y="16289"/>
                  </a:lnTo>
                  <a:lnTo>
                    <a:pt x="14336" y="16289"/>
                  </a:lnTo>
                  <a:lnTo>
                    <a:pt x="14336" y="16193"/>
                  </a:lnTo>
                  <a:lnTo>
                    <a:pt x="14243" y="16193"/>
                  </a:lnTo>
                  <a:lnTo>
                    <a:pt x="14150" y="16098"/>
                  </a:lnTo>
                  <a:lnTo>
                    <a:pt x="14057" y="16098"/>
                  </a:lnTo>
                  <a:lnTo>
                    <a:pt x="14057" y="16003"/>
                  </a:lnTo>
                  <a:lnTo>
                    <a:pt x="13964" y="16003"/>
                  </a:lnTo>
                  <a:lnTo>
                    <a:pt x="13964" y="15908"/>
                  </a:lnTo>
                  <a:lnTo>
                    <a:pt x="13871" y="15908"/>
                  </a:lnTo>
                  <a:lnTo>
                    <a:pt x="13871" y="15812"/>
                  </a:lnTo>
                  <a:lnTo>
                    <a:pt x="13777" y="15717"/>
                  </a:lnTo>
                  <a:lnTo>
                    <a:pt x="13777" y="15622"/>
                  </a:lnTo>
                  <a:lnTo>
                    <a:pt x="13684" y="15527"/>
                  </a:lnTo>
                  <a:lnTo>
                    <a:pt x="13591" y="15527"/>
                  </a:lnTo>
                  <a:lnTo>
                    <a:pt x="13498" y="15527"/>
                  </a:lnTo>
                  <a:lnTo>
                    <a:pt x="13312" y="15431"/>
                  </a:lnTo>
                  <a:lnTo>
                    <a:pt x="13219" y="15431"/>
                  </a:lnTo>
                  <a:lnTo>
                    <a:pt x="13126" y="15336"/>
                  </a:lnTo>
                  <a:lnTo>
                    <a:pt x="13033" y="15336"/>
                  </a:lnTo>
                  <a:lnTo>
                    <a:pt x="13033" y="15241"/>
                  </a:lnTo>
                  <a:lnTo>
                    <a:pt x="12940" y="15241"/>
                  </a:lnTo>
                  <a:lnTo>
                    <a:pt x="12940" y="15146"/>
                  </a:lnTo>
                  <a:lnTo>
                    <a:pt x="12847" y="15146"/>
                  </a:lnTo>
                  <a:lnTo>
                    <a:pt x="12847" y="15050"/>
                  </a:lnTo>
                  <a:lnTo>
                    <a:pt x="12753" y="15050"/>
                  </a:lnTo>
                  <a:lnTo>
                    <a:pt x="12660" y="15050"/>
                  </a:lnTo>
                  <a:lnTo>
                    <a:pt x="12567" y="15050"/>
                  </a:lnTo>
                  <a:lnTo>
                    <a:pt x="12474" y="15050"/>
                  </a:lnTo>
                  <a:lnTo>
                    <a:pt x="12381" y="15146"/>
                  </a:lnTo>
                  <a:lnTo>
                    <a:pt x="12288" y="15146"/>
                  </a:lnTo>
                  <a:lnTo>
                    <a:pt x="12195" y="15146"/>
                  </a:lnTo>
                  <a:lnTo>
                    <a:pt x="12102" y="15146"/>
                  </a:lnTo>
                  <a:lnTo>
                    <a:pt x="12009" y="15146"/>
                  </a:lnTo>
                  <a:lnTo>
                    <a:pt x="11916" y="15146"/>
                  </a:lnTo>
                  <a:lnTo>
                    <a:pt x="11916" y="15050"/>
                  </a:lnTo>
                  <a:lnTo>
                    <a:pt x="11823" y="15050"/>
                  </a:lnTo>
                  <a:lnTo>
                    <a:pt x="11729" y="15050"/>
                  </a:lnTo>
                  <a:lnTo>
                    <a:pt x="11636" y="14955"/>
                  </a:lnTo>
                  <a:lnTo>
                    <a:pt x="11543" y="14955"/>
                  </a:lnTo>
                  <a:lnTo>
                    <a:pt x="11543" y="14860"/>
                  </a:lnTo>
                  <a:lnTo>
                    <a:pt x="11450" y="14860"/>
                  </a:lnTo>
                  <a:lnTo>
                    <a:pt x="11357" y="14860"/>
                  </a:lnTo>
                  <a:lnTo>
                    <a:pt x="11357" y="14765"/>
                  </a:lnTo>
                  <a:lnTo>
                    <a:pt x="11264" y="14765"/>
                  </a:lnTo>
                  <a:lnTo>
                    <a:pt x="11264" y="14669"/>
                  </a:lnTo>
                  <a:lnTo>
                    <a:pt x="11264" y="14574"/>
                  </a:lnTo>
                  <a:lnTo>
                    <a:pt x="11171" y="14574"/>
                  </a:lnTo>
                  <a:lnTo>
                    <a:pt x="11171" y="14479"/>
                  </a:lnTo>
                  <a:lnTo>
                    <a:pt x="11078" y="14479"/>
                  </a:lnTo>
                  <a:lnTo>
                    <a:pt x="10985" y="14479"/>
                  </a:lnTo>
                  <a:lnTo>
                    <a:pt x="10892" y="14479"/>
                  </a:lnTo>
                  <a:lnTo>
                    <a:pt x="10799" y="14479"/>
                  </a:lnTo>
                  <a:lnTo>
                    <a:pt x="10799" y="14574"/>
                  </a:lnTo>
                  <a:lnTo>
                    <a:pt x="10705" y="14574"/>
                  </a:lnTo>
                  <a:lnTo>
                    <a:pt x="10612" y="14574"/>
                  </a:lnTo>
                  <a:lnTo>
                    <a:pt x="10612" y="14669"/>
                  </a:lnTo>
                  <a:lnTo>
                    <a:pt x="10519" y="14669"/>
                  </a:lnTo>
                  <a:lnTo>
                    <a:pt x="10519" y="14574"/>
                  </a:lnTo>
                  <a:lnTo>
                    <a:pt x="10426" y="14574"/>
                  </a:lnTo>
                  <a:lnTo>
                    <a:pt x="10426" y="14479"/>
                  </a:lnTo>
                  <a:lnTo>
                    <a:pt x="10519" y="14384"/>
                  </a:lnTo>
                  <a:lnTo>
                    <a:pt x="10426" y="14384"/>
                  </a:lnTo>
                  <a:lnTo>
                    <a:pt x="10426" y="14288"/>
                  </a:lnTo>
                  <a:lnTo>
                    <a:pt x="10426" y="14193"/>
                  </a:lnTo>
                  <a:lnTo>
                    <a:pt x="10333" y="14193"/>
                  </a:lnTo>
                  <a:lnTo>
                    <a:pt x="10240" y="14193"/>
                  </a:lnTo>
                  <a:lnTo>
                    <a:pt x="10147" y="14193"/>
                  </a:lnTo>
                  <a:lnTo>
                    <a:pt x="10054" y="14193"/>
                  </a:lnTo>
                  <a:lnTo>
                    <a:pt x="10054" y="14288"/>
                  </a:lnTo>
                  <a:lnTo>
                    <a:pt x="9961" y="14288"/>
                  </a:lnTo>
                  <a:lnTo>
                    <a:pt x="9868" y="14288"/>
                  </a:lnTo>
                  <a:lnTo>
                    <a:pt x="9775" y="14288"/>
                  </a:lnTo>
                  <a:lnTo>
                    <a:pt x="9681" y="14288"/>
                  </a:lnTo>
                  <a:lnTo>
                    <a:pt x="9681" y="14384"/>
                  </a:lnTo>
                  <a:lnTo>
                    <a:pt x="9588" y="14384"/>
                  </a:lnTo>
                  <a:lnTo>
                    <a:pt x="9495" y="14384"/>
                  </a:lnTo>
                  <a:lnTo>
                    <a:pt x="9402" y="14384"/>
                  </a:lnTo>
                  <a:lnTo>
                    <a:pt x="9309" y="14384"/>
                  </a:lnTo>
                  <a:lnTo>
                    <a:pt x="9123" y="14384"/>
                  </a:lnTo>
                  <a:lnTo>
                    <a:pt x="9030" y="14384"/>
                  </a:lnTo>
                  <a:lnTo>
                    <a:pt x="8937" y="14384"/>
                  </a:lnTo>
                  <a:lnTo>
                    <a:pt x="8844" y="14384"/>
                  </a:lnTo>
                  <a:lnTo>
                    <a:pt x="8751" y="14384"/>
                  </a:lnTo>
                  <a:lnTo>
                    <a:pt x="8751" y="14479"/>
                  </a:lnTo>
                  <a:lnTo>
                    <a:pt x="8657" y="14574"/>
                  </a:lnTo>
                  <a:lnTo>
                    <a:pt x="8657" y="14669"/>
                  </a:lnTo>
                  <a:lnTo>
                    <a:pt x="8564" y="14669"/>
                  </a:lnTo>
                  <a:lnTo>
                    <a:pt x="8564" y="14574"/>
                  </a:lnTo>
                  <a:lnTo>
                    <a:pt x="8471" y="14574"/>
                  </a:lnTo>
                  <a:lnTo>
                    <a:pt x="8471" y="14479"/>
                  </a:lnTo>
                  <a:lnTo>
                    <a:pt x="8378" y="14479"/>
                  </a:lnTo>
                  <a:lnTo>
                    <a:pt x="8285" y="14384"/>
                  </a:lnTo>
                  <a:lnTo>
                    <a:pt x="8378" y="14384"/>
                  </a:lnTo>
                  <a:lnTo>
                    <a:pt x="8378" y="14288"/>
                  </a:lnTo>
                  <a:lnTo>
                    <a:pt x="8471" y="14288"/>
                  </a:lnTo>
                  <a:lnTo>
                    <a:pt x="8471" y="14193"/>
                  </a:lnTo>
                  <a:lnTo>
                    <a:pt x="8564" y="14098"/>
                  </a:lnTo>
                  <a:lnTo>
                    <a:pt x="8564" y="14003"/>
                  </a:lnTo>
                  <a:lnTo>
                    <a:pt x="8564" y="13907"/>
                  </a:lnTo>
                  <a:lnTo>
                    <a:pt x="8564" y="13812"/>
                  </a:lnTo>
                  <a:lnTo>
                    <a:pt x="8471" y="13717"/>
                  </a:lnTo>
                  <a:lnTo>
                    <a:pt x="8471" y="13622"/>
                  </a:lnTo>
                  <a:lnTo>
                    <a:pt x="8471" y="13526"/>
                  </a:lnTo>
                  <a:lnTo>
                    <a:pt x="8378" y="13336"/>
                  </a:lnTo>
                  <a:lnTo>
                    <a:pt x="8285" y="13241"/>
                  </a:lnTo>
                  <a:lnTo>
                    <a:pt x="8285" y="13145"/>
                  </a:lnTo>
                  <a:lnTo>
                    <a:pt x="8192" y="13050"/>
                  </a:lnTo>
                  <a:lnTo>
                    <a:pt x="8192" y="12955"/>
                  </a:lnTo>
                  <a:lnTo>
                    <a:pt x="8192" y="12764"/>
                  </a:lnTo>
                  <a:lnTo>
                    <a:pt x="8192" y="12669"/>
                  </a:lnTo>
                  <a:lnTo>
                    <a:pt x="8285" y="12669"/>
                  </a:lnTo>
                  <a:lnTo>
                    <a:pt x="8285" y="12574"/>
                  </a:lnTo>
                  <a:lnTo>
                    <a:pt x="8285" y="12479"/>
                  </a:lnTo>
                  <a:lnTo>
                    <a:pt x="8285" y="12383"/>
                  </a:lnTo>
                  <a:lnTo>
                    <a:pt x="8285" y="12288"/>
                  </a:lnTo>
                  <a:lnTo>
                    <a:pt x="8192" y="12193"/>
                  </a:lnTo>
                  <a:lnTo>
                    <a:pt x="8285" y="12193"/>
                  </a:lnTo>
                  <a:lnTo>
                    <a:pt x="8285" y="12097"/>
                  </a:lnTo>
                  <a:lnTo>
                    <a:pt x="8192" y="12002"/>
                  </a:lnTo>
                  <a:lnTo>
                    <a:pt x="8192" y="11907"/>
                  </a:lnTo>
                  <a:lnTo>
                    <a:pt x="8192" y="11812"/>
                  </a:lnTo>
                  <a:lnTo>
                    <a:pt x="8192" y="11716"/>
                  </a:lnTo>
                  <a:lnTo>
                    <a:pt x="8192" y="11621"/>
                  </a:lnTo>
                  <a:lnTo>
                    <a:pt x="8192" y="11526"/>
                  </a:lnTo>
                  <a:lnTo>
                    <a:pt x="8192" y="11431"/>
                  </a:lnTo>
                  <a:lnTo>
                    <a:pt x="8192" y="11335"/>
                  </a:lnTo>
                  <a:lnTo>
                    <a:pt x="8192" y="11240"/>
                  </a:lnTo>
                  <a:lnTo>
                    <a:pt x="8099" y="11145"/>
                  </a:lnTo>
                  <a:lnTo>
                    <a:pt x="8099" y="11050"/>
                  </a:lnTo>
                  <a:lnTo>
                    <a:pt x="8006" y="11050"/>
                  </a:lnTo>
                  <a:lnTo>
                    <a:pt x="7913" y="11050"/>
                  </a:lnTo>
                  <a:lnTo>
                    <a:pt x="7820" y="11050"/>
                  </a:lnTo>
                  <a:lnTo>
                    <a:pt x="7633" y="11050"/>
                  </a:lnTo>
                  <a:lnTo>
                    <a:pt x="7540" y="11050"/>
                  </a:lnTo>
                  <a:lnTo>
                    <a:pt x="7447" y="11050"/>
                  </a:lnTo>
                  <a:lnTo>
                    <a:pt x="7354" y="11050"/>
                  </a:lnTo>
                  <a:lnTo>
                    <a:pt x="7261" y="11050"/>
                  </a:lnTo>
                  <a:lnTo>
                    <a:pt x="7261" y="10954"/>
                  </a:lnTo>
                  <a:lnTo>
                    <a:pt x="7354" y="10859"/>
                  </a:lnTo>
                  <a:lnTo>
                    <a:pt x="7354" y="10764"/>
                  </a:lnTo>
                  <a:lnTo>
                    <a:pt x="7354" y="10669"/>
                  </a:lnTo>
                  <a:lnTo>
                    <a:pt x="7261" y="10669"/>
                  </a:lnTo>
                  <a:lnTo>
                    <a:pt x="7168" y="10669"/>
                  </a:lnTo>
                  <a:lnTo>
                    <a:pt x="7075" y="10669"/>
                  </a:lnTo>
                  <a:lnTo>
                    <a:pt x="6982" y="10669"/>
                  </a:lnTo>
                  <a:lnTo>
                    <a:pt x="6982" y="10764"/>
                  </a:lnTo>
                  <a:lnTo>
                    <a:pt x="6889" y="10764"/>
                  </a:lnTo>
                  <a:lnTo>
                    <a:pt x="6796" y="10764"/>
                  </a:lnTo>
                  <a:lnTo>
                    <a:pt x="6703" y="10764"/>
                  </a:lnTo>
                  <a:lnTo>
                    <a:pt x="6609" y="10764"/>
                  </a:lnTo>
                  <a:lnTo>
                    <a:pt x="6516" y="10764"/>
                  </a:lnTo>
                  <a:lnTo>
                    <a:pt x="6423" y="10764"/>
                  </a:lnTo>
                  <a:lnTo>
                    <a:pt x="6330" y="10764"/>
                  </a:lnTo>
                  <a:lnTo>
                    <a:pt x="6237" y="10764"/>
                  </a:lnTo>
                  <a:lnTo>
                    <a:pt x="6237" y="10859"/>
                  </a:lnTo>
                  <a:lnTo>
                    <a:pt x="6237" y="10954"/>
                  </a:lnTo>
                  <a:lnTo>
                    <a:pt x="6237" y="11050"/>
                  </a:lnTo>
                  <a:lnTo>
                    <a:pt x="6237" y="11145"/>
                  </a:lnTo>
                  <a:lnTo>
                    <a:pt x="6144" y="11240"/>
                  </a:lnTo>
                  <a:lnTo>
                    <a:pt x="6144" y="11335"/>
                  </a:lnTo>
                  <a:lnTo>
                    <a:pt x="6144" y="11431"/>
                  </a:lnTo>
                  <a:lnTo>
                    <a:pt x="6051" y="11431"/>
                  </a:lnTo>
                  <a:lnTo>
                    <a:pt x="6051" y="11526"/>
                  </a:lnTo>
                  <a:lnTo>
                    <a:pt x="6051" y="11621"/>
                  </a:lnTo>
                  <a:lnTo>
                    <a:pt x="6051" y="11716"/>
                  </a:lnTo>
                  <a:lnTo>
                    <a:pt x="5958" y="11716"/>
                  </a:lnTo>
                  <a:lnTo>
                    <a:pt x="5865" y="11716"/>
                  </a:lnTo>
                  <a:lnTo>
                    <a:pt x="5772" y="11716"/>
                  </a:lnTo>
                  <a:lnTo>
                    <a:pt x="5679" y="11716"/>
                  </a:lnTo>
                  <a:lnTo>
                    <a:pt x="5585" y="11621"/>
                  </a:lnTo>
                  <a:lnTo>
                    <a:pt x="5492" y="11621"/>
                  </a:lnTo>
                  <a:lnTo>
                    <a:pt x="5399" y="11621"/>
                  </a:lnTo>
                  <a:lnTo>
                    <a:pt x="5399" y="11716"/>
                  </a:lnTo>
                  <a:lnTo>
                    <a:pt x="5306" y="11716"/>
                  </a:lnTo>
                  <a:lnTo>
                    <a:pt x="5213" y="11716"/>
                  </a:lnTo>
                  <a:lnTo>
                    <a:pt x="5120" y="11716"/>
                  </a:lnTo>
                  <a:lnTo>
                    <a:pt x="5027" y="11812"/>
                  </a:lnTo>
                  <a:lnTo>
                    <a:pt x="4934" y="11812"/>
                  </a:lnTo>
                  <a:lnTo>
                    <a:pt x="4841" y="11812"/>
                  </a:lnTo>
                  <a:lnTo>
                    <a:pt x="4748" y="11812"/>
                  </a:lnTo>
                  <a:lnTo>
                    <a:pt x="4655" y="11812"/>
                  </a:lnTo>
                  <a:lnTo>
                    <a:pt x="4561" y="11716"/>
                  </a:lnTo>
                  <a:lnTo>
                    <a:pt x="4468" y="11716"/>
                  </a:lnTo>
                  <a:lnTo>
                    <a:pt x="4468" y="11621"/>
                  </a:lnTo>
                  <a:lnTo>
                    <a:pt x="4375" y="11621"/>
                  </a:lnTo>
                  <a:lnTo>
                    <a:pt x="4375" y="11526"/>
                  </a:lnTo>
                  <a:lnTo>
                    <a:pt x="4282" y="11431"/>
                  </a:lnTo>
                  <a:lnTo>
                    <a:pt x="4189" y="11335"/>
                  </a:lnTo>
                  <a:lnTo>
                    <a:pt x="4189" y="11240"/>
                  </a:lnTo>
                  <a:lnTo>
                    <a:pt x="4096" y="11240"/>
                  </a:lnTo>
                  <a:lnTo>
                    <a:pt x="4096" y="11145"/>
                  </a:lnTo>
                  <a:lnTo>
                    <a:pt x="4003" y="11145"/>
                  </a:lnTo>
                  <a:lnTo>
                    <a:pt x="4003" y="11050"/>
                  </a:lnTo>
                  <a:lnTo>
                    <a:pt x="4003" y="10954"/>
                  </a:lnTo>
                  <a:lnTo>
                    <a:pt x="4003" y="10859"/>
                  </a:lnTo>
                  <a:lnTo>
                    <a:pt x="3910" y="10859"/>
                  </a:lnTo>
                  <a:lnTo>
                    <a:pt x="3910" y="10764"/>
                  </a:lnTo>
                  <a:lnTo>
                    <a:pt x="3910" y="10669"/>
                  </a:lnTo>
                  <a:lnTo>
                    <a:pt x="3817" y="10669"/>
                  </a:lnTo>
                  <a:lnTo>
                    <a:pt x="3817" y="10573"/>
                  </a:lnTo>
                  <a:lnTo>
                    <a:pt x="3817" y="10478"/>
                  </a:lnTo>
                  <a:lnTo>
                    <a:pt x="3817" y="10383"/>
                  </a:lnTo>
                  <a:lnTo>
                    <a:pt x="3817" y="10288"/>
                  </a:lnTo>
                  <a:lnTo>
                    <a:pt x="3724" y="10192"/>
                  </a:lnTo>
                  <a:lnTo>
                    <a:pt x="3724" y="10097"/>
                  </a:lnTo>
                  <a:lnTo>
                    <a:pt x="3724" y="10002"/>
                  </a:lnTo>
                  <a:lnTo>
                    <a:pt x="3631" y="9907"/>
                  </a:lnTo>
                  <a:lnTo>
                    <a:pt x="3537" y="9907"/>
                  </a:lnTo>
                  <a:lnTo>
                    <a:pt x="3444" y="9811"/>
                  </a:lnTo>
                  <a:lnTo>
                    <a:pt x="3444" y="9716"/>
                  </a:lnTo>
                  <a:lnTo>
                    <a:pt x="3351" y="9716"/>
                  </a:lnTo>
                  <a:lnTo>
                    <a:pt x="3258" y="9716"/>
                  </a:lnTo>
                  <a:lnTo>
                    <a:pt x="3165" y="9716"/>
                  </a:lnTo>
                  <a:lnTo>
                    <a:pt x="3072" y="9716"/>
                  </a:lnTo>
                  <a:lnTo>
                    <a:pt x="2886" y="9716"/>
                  </a:lnTo>
                  <a:lnTo>
                    <a:pt x="2793" y="9716"/>
                  </a:lnTo>
                  <a:lnTo>
                    <a:pt x="2700" y="9716"/>
                  </a:lnTo>
                  <a:lnTo>
                    <a:pt x="2700" y="9811"/>
                  </a:lnTo>
                  <a:lnTo>
                    <a:pt x="2607" y="9811"/>
                  </a:lnTo>
                  <a:lnTo>
                    <a:pt x="2513" y="9811"/>
                  </a:lnTo>
                  <a:lnTo>
                    <a:pt x="2420" y="9811"/>
                  </a:lnTo>
                  <a:lnTo>
                    <a:pt x="2327" y="9811"/>
                  </a:lnTo>
                  <a:lnTo>
                    <a:pt x="2234" y="9811"/>
                  </a:lnTo>
                  <a:lnTo>
                    <a:pt x="2141" y="9811"/>
                  </a:lnTo>
                  <a:lnTo>
                    <a:pt x="2048" y="9811"/>
                  </a:lnTo>
                  <a:lnTo>
                    <a:pt x="1955" y="9811"/>
                  </a:lnTo>
                  <a:lnTo>
                    <a:pt x="1862" y="9811"/>
                  </a:lnTo>
                  <a:lnTo>
                    <a:pt x="1769" y="9716"/>
                  </a:lnTo>
                  <a:lnTo>
                    <a:pt x="1676" y="9811"/>
                  </a:lnTo>
                  <a:lnTo>
                    <a:pt x="1583" y="9811"/>
                  </a:lnTo>
                  <a:lnTo>
                    <a:pt x="1489" y="9811"/>
                  </a:lnTo>
                  <a:lnTo>
                    <a:pt x="1396" y="9811"/>
                  </a:lnTo>
                  <a:lnTo>
                    <a:pt x="1303" y="9811"/>
                  </a:lnTo>
                  <a:lnTo>
                    <a:pt x="1210" y="9811"/>
                  </a:lnTo>
                  <a:lnTo>
                    <a:pt x="1117" y="9811"/>
                  </a:lnTo>
                  <a:lnTo>
                    <a:pt x="1024" y="9811"/>
                  </a:lnTo>
                  <a:lnTo>
                    <a:pt x="931" y="9811"/>
                  </a:lnTo>
                  <a:lnTo>
                    <a:pt x="838" y="9811"/>
                  </a:lnTo>
                  <a:lnTo>
                    <a:pt x="745" y="9811"/>
                  </a:lnTo>
                  <a:lnTo>
                    <a:pt x="652" y="9811"/>
                  </a:lnTo>
                  <a:lnTo>
                    <a:pt x="652" y="9907"/>
                  </a:lnTo>
                  <a:lnTo>
                    <a:pt x="559" y="9907"/>
                  </a:lnTo>
                  <a:lnTo>
                    <a:pt x="465" y="9907"/>
                  </a:lnTo>
                  <a:lnTo>
                    <a:pt x="465" y="10002"/>
                  </a:lnTo>
                  <a:lnTo>
                    <a:pt x="372" y="10002"/>
                  </a:lnTo>
                  <a:lnTo>
                    <a:pt x="279" y="10002"/>
                  </a:lnTo>
                  <a:lnTo>
                    <a:pt x="186" y="10002"/>
                  </a:lnTo>
                  <a:lnTo>
                    <a:pt x="186" y="10097"/>
                  </a:lnTo>
                  <a:lnTo>
                    <a:pt x="93" y="10097"/>
                  </a:lnTo>
                  <a:lnTo>
                    <a:pt x="0" y="10097"/>
                  </a:lnTo>
                  <a:lnTo>
                    <a:pt x="0" y="10192"/>
                  </a:lnTo>
                  <a:lnTo>
                    <a:pt x="0" y="10097"/>
                  </a:lnTo>
                  <a:lnTo>
                    <a:pt x="0" y="10002"/>
                  </a:lnTo>
                  <a:lnTo>
                    <a:pt x="0" y="9907"/>
                  </a:lnTo>
                  <a:lnTo>
                    <a:pt x="0" y="9811"/>
                  </a:lnTo>
                  <a:lnTo>
                    <a:pt x="186" y="9716"/>
                  </a:lnTo>
                  <a:lnTo>
                    <a:pt x="186" y="9526"/>
                  </a:lnTo>
                  <a:lnTo>
                    <a:pt x="186" y="9240"/>
                  </a:lnTo>
                  <a:lnTo>
                    <a:pt x="279" y="9049"/>
                  </a:lnTo>
                  <a:lnTo>
                    <a:pt x="372" y="8859"/>
                  </a:lnTo>
                  <a:lnTo>
                    <a:pt x="559" y="8764"/>
                  </a:lnTo>
                  <a:lnTo>
                    <a:pt x="838" y="8954"/>
                  </a:lnTo>
                  <a:lnTo>
                    <a:pt x="1024" y="8859"/>
                  </a:lnTo>
                  <a:lnTo>
                    <a:pt x="1117" y="8668"/>
                  </a:lnTo>
                  <a:lnTo>
                    <a:pt x="1303" y="8573"/>
                  </a:lnTo>
                  <a:lnTo>
                    <a:pt x="1489" y="8573"/>
                  </a:lnTo>
                  <a:lnTo>
                    <a:pt x="1676" y="8478"/>
                  </a:lnTo>
                  <a:lnTo>
                    <a:pt x="1769" y="8573"/>
                  </a:lnTo>
                  <a:lnTo>
                    <a:pt x="1769" y="8859"/>
                  </a:lnTo>
                  <a:lnTo>
                    <a:pt x="1955" y="8859"/>
                  </a:lnTo>
                  <a:lnTo>
                    <a:pt x="2234" y="8764"/>
                  </a:lnTo>
                  <a:lnTo>
                    <a:pt x="2420" y="8668"/>
                  </a:lnTo>
                  <a:lnTo>
                    <a:pt x="2607" y="8478"/>
                  </a:lnTo>
                  <a:lnTo>
                    <a:pt x="2793" y="8287"/>
                  </a:lnTo>
                  <a:lnTo>
                    <a:pt x="3072" y="8097"/>
                  </a:lnTo>
                  <a:lnTo>
                    <a:pt x="3258" y="7716"/>
                  </a:lnTo>
                  <a:lnTo>
                    <a:pt x="3351" y="7525"/>
                  </a:lnTo>
                  <a:lnTo>
                    <a:pt x="3351" y="7144"/>
                  </a:lnTo>
                  <a:lnTo>
                    <a:pt x="3351" y="6858"/>
                  </a:lnTo>
                  <a:lnTo>
                    <a:pt x="3537" y="6477"/>
                  </a:lnTo>
                  <a:lnTo>
                    <a:pt x="3631" y="6192"/>
                  </a:lnTo>
                  <a:lnTo>
                    <a:pt x="3910" y="5906"/>
                  </a:lnTo>
                  <a:lnTo>
                    <a:pt x="4096" y="5620"/>
                  </a:lnTo>
                  <a:lnTo>
                    <a:pt x="4468" y="5430"/>
                  </a:lnTo>
                  <a:lnTo>
                    <a:pt x="4655" y="5239"/>
                  </a:lnTo>
                  <a:lnTo>
                    <a:pt x="4748" y="4953"/>
                  </a:lnTo>
                  <a:lnTo>
                    <a:pt x="4748" y="4668"/>
                  </a:lnTo>
                  <a:lnTo>
                    <a:pt x="4841" y="4382"/>
                  </a:lnTo>
                  <a:lnTo>
                    <a:pt x="4841" y="4001"/>
                  </a:lnTo>
                  <a:lnTo>
                    <a:pt x="4841" y="3620"/>
                  </a:lnTo>
                  <a:lnTo>
                    <a:pt x="4841" y="3334"/>
                  </a:lnTo>
                  <a:lnTo>
                    <a:pt x="4934" y="2953"/>
                  </a:lnTo>
                  <a:lnTo>
                    <a:pt x="5120" y="2477"/>
                  </a:lnTo>
                  <a:lnTo>
                    <a:pt x="5306" y="2191"/>
                  </a:lnTo>
                  <a:lnTo>
                    <a:pt x="5399" y="1905"/>
                  </a:lnTo>
                  <a:lnTo>
                    <a:pt x="5492" y="1619"/>
                  </a:lnTo>
                  <a:lnTo>
                    <a:pt x="5492" y="1334"/>
                  </a:lnTo>
                  <a:lnTo>
                    <a:pt x="5679" y="1334"/>
                  </a:lnTo>
                  <a:lnTo>
                    <a:pt x="5585" y="1143"/>
                  </a:lnTo>
                  <a:lnTo>
                    <a:pt x="5679" y="857"/>
                  </a:lnTo>
                  <a:lnTo>
                    <a:pt x="5679" y="667"/>
                  </a:lnTo>
                  <a:lnTo>
                    <a:pt x="5772" y="572"/>
                  </a:lnTo>
                  <a:lnTo>
                    <a:pt x="5958" y="286"/>
                  </a:lnTo>
                  <a:lnTo>
                    <a:pt x="6051" y="191"/>
                  </a:lnTo>
                  <a:lnTo>
                    <a:pt x="6237" y="95"/>
                  </a:lnTo>
                  <a:lnTo>
                    <a:pt x="6423" y="95"/>
                  </a:lnTo>
                  <a:lnTo>
                    <a:pt x="6703" y="95"/>
                  </a:lnTo>
                  <a:lnTo>
                    <a:pt x="6796" y="191"/>
                  </a:lnTo>
                  <a:lnTo>
                    <a:pt x="6889" y="381"/>
                  </a:lnTo>
                  <a:lnTo>
                    <a:pt x="7168" y="667"/>
                  </a:lnTo>
                  <a:lnTo>
                    <a:pt x="7261" y="667"/>
                  </a:lnTo>
                  <a:lnTo>
                    <a:pt x="7447" y="572"/>
                  </a:lnTo>
                  <a:lnTo>
                    <a:pt x="7633" y="762"/>
                  </a:lnTo>
                  <a:lnTo>
                    <a:pt x="8006" y="857"/>
                  </a:lnTo>
                  <a:lnTo>
                    <a:pt x="8378" y="857"/>
                  </a:lnTo>
                  <a:lnTo>
                    <a:pt x="8751" y="857"/>
                  </a:lnTo>
                  <a:lnTo>
                    <a:pt x="8937" y="762"/>
                  </a:lnTo>
                  <a:lnTo>
                    <a:pt x="8937" y="476"/>
                  </a:lnTo>
                  <a:lnTo>
                    <a:pt x="9123" y="381"/>
                  </a:lnTo>
                  <a:lnTo>
                    <a:pt x="9402" y="381"/>
                  </a:lnTo>
                  <a:lnTo>
                    <a:pt x="9588" y="476"/>
                  </a:lnTo>
                  <a:lnTo>
                    <a:pt x="9868" y="381"/>
                  </a:lnTo>
                  <a:lnTo>
                    <a:pt x="10054" y="286"/>
                  </a:lnTo>
                  <a:lnTo>
                    <a:pt x="10426" y="191"/>
                  </a:lnTo>
                  <a:lnTo>
                    <a:pt x="10612" y="95"/>
                  </a:lnTo>
                  <a:lnTo>
                    <a:pt x="10705" y="95"/>
                  </a:lnTo>
                  <a:lnTo>
                    <a:pt x="10705" y="191"/>
                  </a:lnTo>
                  <a:lnTo>
                    <a:pt x="10799" y="286"/>
                  </a:lnTo>
                  <a:lnTo>
                    <a:pt x="10985" y="191"/>
                  </a:lnTo>
                  <a:lnTo>
                    <a:pt x="11171" y="191"/>
                  </a:lnTo>
                  <a:lnTo>
                    <a:pt x="11171" y="0"/>
                  </a:lnTo>
                  <a:lnTo>
                    <a:pt x="11357" y="95"/>
                  </a:lnTo>
                  <a:lnTo>
                    <a:pt x="11543" y="95"/>
                  </a:lnTo>
                  <a:lnTo>
                    <a:pt x="11823" y="95"/>
                  </a:lnTo>
                  <a:lnTo>
                    <a:pt x="12102" y="0"/>
                  </a:lnTo>
                  <a:lnTo>
                    <a:pt x="12288" y="191"/>
                  </a:lnTo>
                  <a:lnTo>
                    <a:pt x="12381" y="95"/>
                  </a:lnTo>
                  <a:lnTo>
                    <a:pt x="12567" y="191"/>
                  </a:lnTo>
                  <a:lnTo>
                    <a:pt x="12753" y="95"/>
                  </a:lnTo>
                  <a:lnTo>
                    <a:pt x="13126" y="95"/>
                  </a:lnTo>
                  <a:lnTo>
                    <a:pt x="13312" y="191"/>
                  </a:lnTo>
                  <a:lnTo>
                    <a:pt x="13498" y="381"/>
                  </a:lnTo>
                  <a:lnTo>
                    <a:pt x="13591" y="476"/>
                  </a:lnTo>
                  <a:lnTo>
                    <a:pt x="13684" y="667"/>
                  </a:lnTo>
                  <a:lnTo>
                    <a:pt x="13777" y="667"/>
                  </a:lnTo>
                  <a:lnTo>
                    <a:pt x="13871" y="762"/>
                  </a:lnTo>
                  <a:lnTo>
                    <a:pt x="13964" y="857"/>
                  </a:lnTo>
                  <a:lnTo>
                    <a:pt x="14150" y="762"/>
                  </a:lnTo>
                  <a:lnTo>
                    <a:pt x="14243" y="667"/>
                  </a:lnTo>
                  <a:lnTo>
                    <a:pt x="14429" y="667"/>
                  </a:lnTo>
                  <a:lnTo>
                    <a:pt x="14615" y="762"/>
                  </a:lnTo>
                  <a:lnTo>
                    <a:pt x="14801" y="667"/>
                  </a:lnTo>
                  <a:lnTo>
                    <a:pt x="14895" y="667"/>
                  </a:lnTo>
                  <a:lnTo>
                    <a:pt x="14988" y="572"/>
                  </a:lnTo>
                  <a:lnTo>
                    <a:pt x="15174" y="667"/>
                  </a:lnTo>
                  <a:lnTo>
                    <a:pt x="15360" y="857"/>
                  </a:lnTo>
                  <a:lnTo>
                    <a:pt x="15546" y="1048"/>
                  </a:lnTo>
                  <a:lnTo>
                    <a:pt x="15732" y="1238"/>
                  </a:lnTo>
                  <a:lnTo>
                    <a:pt x="15919" y="1334"/>
                  </a:lnTo>
                  <a:lnTo>
                    <a:pt x="16012" y="1429"/>
                  </a:lnTo>
                  <a:lnTo>
                    <a:pt x="16105" y="1429"/>
                  </a:lnTo>
                  <a:lnTo>
                    <a:pt x="16105" y="1524"/>
                  </a:lnTo>
                  <a:lnTo>
                    <a:pt x="16105" y="1619"/>
                  </a:lnTo>
                  <a:lnTo>
                    <a:pt x="16012" y="1619"/>
                  </a:lnTo>
                  <a:lnTo>
                    <a:pt x="16012" y="1715"/>
                  </a:lnTo>
                  <a:lnTo>
                    <a:pt x="16012" y="1810"/>
                  </a:lnTo>
                  <a:lnTo>
                    <a:pt x="16012" y="1905"/>
                  </a:lnTo>
                  <a:lnTo>
                    <a:pt x="16012" y="2000"/>
                  </a:lnTo>
                  <a:lnTo>
                    <a:pt x="16012" y="2096"/>
                  </a:lnTo>
                  <a:lnTo>
                    <a:pt x="16012" y="2191"/>
                  </a:lnTo>
                  <a:lnTo>
                    <a:pt x="16012" y="2286"/>
                  </a:lnTo>
                  <a:lnTo>
                    <a:pt x="16012" y="2381"/>
                  </a:lnTo>
                  <a:lnTo>
                    <a:pt x="16105" y="2381"/>
                  </a:lnTo>
                  <a:lnTo>
                    <a:pt x="16105" y="2477"/>
                  </a:lnTo>
                  <a:lnTo>
                    <a:pt x="16198" y="2477"/>
                  </a:lnTo>
                  <a:lnTo>
                    <a:pt x="16198" y="2572"/>
                  </a:lnTo>
                  <a:lnTo>
                    <a:pt x="16291" y="2572"/>
                  </a:lnTo>
                  <a:lnTo>
                    <a:pt x="16384" y="2572"/>
                  </a:lnTo>
                  <a:lnTo>
                    <a:pt x="16384" y="2667"/>
                  </a:lnTo>
                  <a:lnTo>
                    <a:pt x="16384" y="2762"/>
                  </a:lnTo>
                  <a:lnTo>
                    <a:pt x="16291" y="2762"/>
                  </a:lnTo>
                  <a:lnTo>
                    <a:pt x="16291" y="2858"/>
                  </a:lnTo>
                  <a:lnTo>
                    <a:pt x="16198" y="2858"/>
                  </a:lnTo>
                  <a:lnTo>
                    <a:pt x="16105" y="2858"/>
                  </a:lnTo>
                  <a:lnTo>
                    <a:pt x="16105" y="2953"/>
                  </a:lnTo>
                  <a:lnTo>
                    <a:pt x="16012" y="2953"/>
                  </a:lnTo>
                  <a:lnTo>
                    <a:pt x="16012" y="3048"/>
                  </a:lnTo>
                  <a:lnTo>
                    <a:pt x="15919" y="3048"/>
                  </a:lnTo>
                  <a:lnTo>
                    <a:pt x="15919" y="3143"/>
                  </a:lnTo>
                  <a:lnTo>
                    <a:pt x="15825" y="3143"/>
                  </a:lnTo>
                  <a:lnTo>
                    <a:pt x="15825" y="3239"/>
                  </a:lnTo>
                  <a:lnTo>
                    <a:pt x="15732" y="3239"/>
                  </a:lnTo>
                  <a:lnTo>
                    <a:pt x="15732" y="3334"/>
                  </a:lnTo>
                  <a:lnTo>
                    <a:pt x="15732" y="3429"/>
                  </a:lnTo>
                  <a:lnTo>
                    <a:pt x="15732" y="3524"/>
                  </a:lnTo>
                  <a:close/>
                </a:path>
              </a:pathLst>
            </a:custGeom>
            <a:solidFill>
              <a:srgbClr val="00FF00"/>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80" name="Zambia"/>
            <p:cNvSpPr>
              <a:spLocks noChangeAspect="1"/>
            </p:cNvSpPr>
            <p:nvPr/>
          </p:nvSpPr>
          <p:spPr bwMode="auto">
            <a:xfrm>
              <a:off x="2269" y="2820"/>
              <a:ext cx="612" cy="380"/>
            </a:xfrm>
            <a:custGeom>
              <a:avLst/>
              <a:gdLst/>
              <a:ahLst/>
              <a:cxnLst>
                <a:cxn ang="0">
                  <a:pos x="14715" y="1762"/>
                </a:cxn>
                <a:cxn ang="0">
                  <a:pos x="13805" y="1409"/>
                </a:cxn>
                <a:cxn ang="0">
                  <a:pos x="12895" y="705"/>
                </a:cxn>
                <a:cxn ang="0">
                  <a:pos x="11985" y="176"/>
                </a:cxn>
                <a:cxn ang="0">
                  <a:pos x="10923" y="352"/>
                </a:cxn>
                <a:cxn ang="0">
                  <a:pos x="9861" y="705"/>
                </a:cxn>
                <a:cxn ang="0">
                  <a:pos x="9557" y="1938"/>
                </a:cxn>
                <a:cxn ang="0">
                  <a:pos x="9709" y="3171"/>
                </a:cxn>
                <a:cxn ang="0">
                  <a:pos x="9557" y="4404"/>
                </a:cxn>
                <a:cxn ang="0">
                  <a:pos x="9254" y="5638"/>
                </a:cxn>
                <a:cxn ang="0">
                  <a:pos x="9861" y="6695"/>
                </a:cxn>
                <a:cxn ang="0">
                  <a:pos x="10771" y="6871"/>
                </a:cxn>
                <a:cxn ang="0">
                  <a:pos x="10923" y="8104"/>
                </a:cxn>
                <a:cxn ang="0">
                  <a:pos x="10316" y="8280"/>
                </a:cxn>
                <a:cxn ang="0">
                  <a:pos x="9406" y="7928"/>
                </a:cxn>
                <a:cxn ang="0">
                  <a:pos x="8799" y="7223"/>
                </a:cxn>
                <a:cxn ang="0">
                  <a:pos x="7737" y="6518"/>
                </a:cxn>
                <a:cxn ang="0">
                  <a:pos x="7130" y="5990"/>
                </a:cxn>
                <a:cxn ang="0">
                  <a:pos x="6068" y="6166"/>
                </a:cxn>
                <a:cxn ang="0">
                  <a:pos x="5158" y="5814"/>
                </a:cxn>
                <a:cxn ang="0">
                  <a:pos x="4703" y="5109"/>
                </a:cxn>
                <a:cxn ang="0">
                  <a:pos x="3944" y="5109"/>
                </a:cxn>
                <a:cxn ang="0">
                  <a:pos x="3337" y="4933"/>
                </a:cxn>
                <a:cxn ang="0">
                  <a:pos x="2882" y="4404"/>
                </a:cxn>
                <a:cxn ang="0">
                  <a:pos x="2882" y="5638"/>
                </a:cxn>
                <a:cxn ang="0">
                  <a:pos x="2731" y="6695"/>
                </a:cxn>
                <a:cxn ang="0">
                  <a:pos x="2882" y="7928"/>
                </a:cxn>
                <a:cxn ang="0">
                  <a:pos x="2124" y="7928"/>
                </a:cxn>
                <a:cxn ang="0">
                  <a:pos x="759" y="7928"/>
                </a:cxn>
                <a:cxn ang="0">
                  <a:pos x="0" y="8280"/>
                </a:cxn>
                <a:cxn ang="0">
                  <a:pos x="0" y="10042"/>
                </a:cxn>
                <a:cxn ang="0">
                  <a:pos x="0" y="11451"/>
                </a:cxn>
                <a:cxn ang="0">
                  <a:pos x="0" y="12684"/>
                </a:cxn>
                <a:cxn ang="0">
                  <a:pos x="0" y="13918"/>
                </a:cxn>
                <a:cxn ang="0">
                  <a:pos x="910" y="14975"/>
                </a:cxn>
                <a:cxn ang="0">
                  <a:pos x="1517" y="15679"/>
                </a:cxn>
                <a:cxn ang="0">
                  <a:pos x="3034" y="15327"/>
                </a:cxn>
                <a:cxn ang="0">
                  <a:pos x="4248" y="15855"/>
                </a:cxn>
                <a:cxn ang="0">
                  <a:pos x="5006" y="16032"/>
                </a:cxn>
                <a:cxn ang="0">
                  <a:pos x="5916" y="16208"/>
                </a:cxn>
                <a:cxn ang="0">
                  <a:pos x="6827" y="16384"/>
                </a:cxn>
                <a:cxn ang="0">
                  <a:pos x="7433" y="15679"/>
                </a:cxn>
                <a:cxn ang="0">
                  <a:pos x="8040" y="14798"/>
                </a:cxn>
                <a:cxn ang="0">
                  <a:pos x="8647" y="14270"/>
                </a:cxn>
                <a:cxn ang="0">
                  <a:pos x="9406" y="13741"/>
                </a:cxn>
                <a:cxn ang="0">
                  <a:pos x="9709" y="12861"/>
                </a:cxn>
                <a:cxn ang="0">
                  <a:pos x="10468" y="12508"/>
                </a:cxn>
                <a:cxn ang="0">
                  <a:pos x="11378" y="12508"/>
                </a:cxn>
                <a:cxn ang="0">
                  <a:pos x="11226" y="11451"/>
                </a:cxn>
                <a:cxn ang="0">
                  <a:pos x="14867" y="10042"/>
                </a:cxn>
                <a:cxn ang="0">
                  <a:pos x="15170" y="9513"/>
                </a:cxn>
                <a:cxn ang="0">
                  <a:pos x="15474" y="8632"/>
                </a:cxn>
                <a:cxn ang="0">
                  <a:pos x="15625" y="7575"/>
                </a:cxn>
                <a:cxn ang="0">
                  <a:pos x="15929" y="6871"/>
                </a:cxn>
                <a:cxn ang="0">
                  <a:pos x="15929" y="5638"/>
                </a:cxn>
                <a:cxn ang="0">
                  <a:pos x="16081" y="4404"/>
                </a:cxn>
                <a:cxn ang="0">
                  <a:pos x="16232" y="3347"/>
                </a:cxn>
                <a:cxn ang="0">
                  <a:pos x="15777" y="2643"/>
                </a:cxn>
              </a:cxnLst>
              <a:rect l="0" t="0" r="r" b="b"/>
              <a:pathLst>
                <a:path w="16384" h="16384">
                  <a:moveTo>
                    <a:pt x="15474" y="2114"/>
                  </a:moveTo>
                  <a:lnTo>
                    <a:pt x="15474" y="1938"/>
                  </a:lnTo>
                  <a:lnTo>
                    <a:pt x="15322" y="1938"/>
                  </a:lnTo>
                  <a:lnTo>
                    <a:pt x="15170" y="1938"/>
                  </a:lnTo>
                  <a:lnTo>
                    <a:pt x="15019" y="1938"/>
                  </a:lnTo>
                  <a:lnTo>
                    <a:pt x="14867" y="1762"/>
                  </a:lnTo>
                  <a:lnTo>
                    <a:pt x="14715" y="1762"/>
                  </a:lnTo>
                  <a:lnTo>
                    <a:pt x="14564" y="1762"/>
                  </a:lnTo>
                  <a:lnTo>
                    <a:pt x="14564" y="1586"/>
                  </a:lnTo>
                  <a:lnTo>
                    <a:pt x="14412" y="1586"/>
                  </a:lnTo>
                  <a:lnTo>
                    <a:pt x="14260" y="1586"/>
                  </a:lnTo>
                  <a:lnTo>
                    <a:pt x="14108" y="1409"/>
                  </a:lnTo>
                  <a:lnTo>
                    <a:pt x="13957" y="1409"/>
                  </a:lnTo>
                  <a:lnTo>
                    <a:pt x="13805" y="1409"/>
                  </a:lnTo>
                  <a:lnTo>
                    <a:pt x="13653" y="1233"/>
                  </a:lnTo>
                  <a:lnTo>
                    <a:pt x="13502" y="1233"/>
                  </a:lnTo>
                  <a:lnTo>
                    <a:pt x="13502" y="1057"/>
                  </a:lnTo>
                  <a:lnTo>
                    <a:pt x="13350" y="881"/>
                  </a:lnTo>
                  <a:lnTo>
                    <a:pt x="13198" y="705"/>
                  </a:lnTo>
                  <a:lnTo>
                    <a:pt x="13047" y="705"/>
                  </a:lnTo>
                  <a:lnTo>
                    <a:pt x="12895" y="705"/>
                  </a:lnTo>
                  <a:lnTo>
                    <a:pt x="12591" y="1057"/>
                  </a:lnTo>
                  <a:lnTo>
                    <a:pt x="12440" y="881"/>
                  </a:lnTo>
                  <a:lnTo>
                    <a:pt x="12136" y="705"/>
                  </a:lnTo>
                  <a:lnTo>
                    <a:pt x="12136" y="529"/>
                  </a:lnTo>
                  <a:lnTo>
                    <a:pt x="12136" y="352"/>
                  </a:lnTo>
                  <a:lnTo>
                    <a:pt x="11985" y="0"/>
                  </a:lnTo>
                  <a:lnTo>
                    <a:pt x="11985" y="176"/>
                  </a:lnTo>
                  <a:lnTo>
                    <a:pt x="11833" y="176"/>
                  </a:lnTo>
                  <a:lnTo>
                    <a:pt x="11681" y="176"/>
                  </a:lnTo>
                  <a:lnTo>
                    <a:pt x="11529" y="176"/>
                  </a:lnTo>
                  <a:lnTo>
                    <a:pt x="11378" y="176"/>
                  </a:lnTo>
                  <a:lnTo>
                    <a:pt x="11226" y="352"/>
                  </a:lnTo>
                  <a:lnTo>
                    <a:pt x="11074" y="352"/>
                  </a:lnTo>
                  <a:lnTo>
                    <a:pt x="10923" y="352"/>
                  </a:lnTo>
                  <a:lnTo>
                    <a:pt x="10771" y="352"/>
                  </a:lnTo>
                  <a:lnTo>
                    <a:pt x="10619" y="352"/>
                  </a:lnTo>
                  <a:lnTo>
                    <a:pt x="10468" y="529"/>
                  </a:lnTo>
                  <a:lnTo>
                    <a:pt x="10316" y="529"/>
                  </a:lnTo>
                  <a:lnTo>
                    <a:pt x="10164" y="529"/>
                  </a:lnTo>
                  <a:lnTo>
                    <a:pt x="10012" y="705"/>
                  </a:lnTo>
                  <a:lnTo>
                    <a:pt x="9861" y="705"/>
                  </a:lnTo>
                  <a:lnTo>
                    <a:pt x="9861" y="1057"/>
                  </a:lnTo>
                  <a:lnTo>
                    <a:pt x="9861" y="1233"/>
                  </a:lnTo>
                  <a:lnTo>
                    <a:pt x="9709" y="1233"/>
                  </a:lnTo>
                  <a:lnTo>
                    <a:pt x="9709" y="1409"/>
                  </a:lnTo>
                  <a:lnTo>
                    <a:pt x="9557" y="1586"/>
                  </a:lnTo>
                  <a:lnTo>
                    <a:pt x="9557" y="1762"/>
                  </a:lnTo>
                  <a:lnTo>
                    <a:pt x="9557" y="1938"/>
                  </a:lnTo>
                  <a:lnTo>
                    <a:pt x="9557" y="2114"/>
                  </a:lnTo>
                  <a:lnTo>
                    <a:pt x="9557" y="2466"/>
                  </a:lnTo>
                  <a:lnTo>
                    <a:pt x="9709" y="2466"/>
                  </a:lnTo>
                  <a:lnTo>
                    <a:pt x="9709" y="2643"/>
                  </a:lnTo>
                  <a:lnTo>
                    <a:pt x="9709" y="2819"/>
                  </a:lnTo>
                  <a:lnTo>
                    <a:pt x="9709" y="2995"/>
                  </a:lnTo>
                  <a:lnTo>
                    <a:pt x="9709" y="3171"/>
                  </a:lnTo>
                  <a:lnTo>
                    <a:pt x="9709" y="3347"/>
                  </a:lnTo>
                  <a:lnTo>
                    <a:pt x="9709" y="3523"/>
                  </a:lnTo>
                  <a:lnTo>
                    <a:pt x="9709" y="3700"/>
                  </a:lnTo>
                  <a:lnTo>
                    <a:pt x="9709" y="3876"/>
                  </a:lnTo>
                  <a:lnTo>
                    <a:pt x="9709" y="4052"/>
                  </a:lnTo>
                  <a:lnTo>
                    <a:pt x="9557" y="4228"/>
                  </a:lnTo>
                  <a:lnTo>
                    <a:pt x="9557" y="4404"/>
                  </a:lnTo>
                  <a:lnTo>
                    <a:pt x="9557" y="4580"/>
                  </a:lnTo>
                  <a:lnTo>
                    <a:pt x="9406" y="4757"/>
                  </a:lnTo>
                  <a:lnTo>
                    <a:pt x="9406" y="5109"/>
                  </a:lnTo>
                  <a:lnTo>
                    <a:pt x="9254" y="5109"/>
                  </a:lnTo>
                  <a:lnTo>
                    <a:pt x="9254" y="5285"/>
                  </a:lnTo>
                  <a:lnTo>
                    <a:pt x="9254" y="5461"/>
                  </a:lnTo>
                  <a:lnTo>
                    <a:pt x="9254" y="5638"/>
                  </a:lnTo>
                  <a:lnTo>
                    <a:pt x="9254" y="5814"/>
                  </a:lnTo>
                  <a:lnTo>
                    <a:pt x="9254" y="5990"/>
                  </a:lnTo>
                  <a:lnTo>
                    <a:pt x="9406" y="6166"/>
                  </a:lnTo>
                  <a:lnTo>
                    <a:pt x="9406" y="6342"/>
                  </a:lnTo>
                  <a:lnTo>
                    <a:pt x="9557" y="6518"/>
                  </a:lnTo>
                  <a:lnTo>
                    <a:pt x="9709" y="6695"/>
                  </a:lnTo>
                  <a:lnTo>
                    <a:pt x="9861" y="6695"/>
                  </a:lnTo>
                  <a:lnTo>
                    <a:pt x="10164" y="6695"/>
                  </a:lnTo>
                  <a:lnTo>
                    <a:pt x="10164" y="6871"/>
                  </a:lnTo>
                  <a:lnTo>
                    <a:pt x="10316" y="6871"/>
                  </a:lnTo>
                  <a:lnTo>
                    <a:pt x="10468" y="6871"/>
                  </a:lnTo>
                  <a:lnTo>
                    <a:pt x="10619" y="6695"/>
                  </a:lnTo>
                  <a:lnTo>
                    <a:pt x="10771" y="6695"/>
                  </a:lnTo>
                  <a:lnTo>
                    <a:pt x="10771" y="6871"/>
                  </a:lnTo>
                  <a:lnTo>
                    <a:pt x="10923" y="6871"/>
                  </a:lnTo>
                  <a:lnTo>
                    <a:pt x="10923" y="7047"/>
                  </a:lnTo>
                  <a:lnTo>
                    <a:pt x="10923" y="7223"/>
                  </a:lnTo>
                  <a:lnTo>
                    <a:pt x="10923" y="7399"/>
                  </a:lnTo>
                  <a:lnTo>
                    <a:pt x="10923" y="7575"/>
                  </a:lnTo>
                  <a:lnTo>
                    <a:pt x="10923" y="7928"/>
                  </a:lnTo>
                  <a:lnTo>
                    <a:pt x="10923" y="8104"/>
                  </a:lnTo>
                  <a:lnTo>
                    <a:pt x="10923" y="8280"/>
                  </a:lnTo>
                  <a:lnTo>
                    <a:pt x="10923" y="8456"/>
                  </a:lnTo>
                  <a:lnTo>
                    <a:pt x="10771" y="8456"/>
                  </a:lnTo>
                  <a:lnTo>
                    <a:pt x="10619" y="8456"/>
                  </a:lnTo>
                  <a:lnTo>
                    <a:pt x="10619" y="8280"/>
                  </a:lnTo>
                  <a:lnTo>
                    <a:pt x="10468" y="8280"/>
                  </a:lnTo>
                  <a:lnTo>
                    <a:pt x="10316" y="8280"/>
                  </a:lnTo>
                  <a:lnTo>
                    <a:pt x="10164" y="8280"/>
                  </a:lnTo>
                  <a:lnTo>
                    <a:pt x="10012" y="8280"/>
                  </a:lnTo>
                  <a:lnTo>
                    <a:pt x="9861" y="8280"/>
                  </a:lnTo>
                  <a:lnTo>
                    <a:pt x="9709" y="8280"/>
                  </a:lnTo>
                  <a:lnTo>
                    <a:pt x="9709" y="8104"/>
                  </a:lnTo>
                  <a:lnTo>
                    <a:pt x="9557" y="8104"/>
                  </a:lnTo>
                  <a:lnTo>
                    <a:pt x="9406" y="7928"/>
                  </a:lnTo>
                  <a:lnTo>
                    <a:pt x="9254" y="7928"/>
                  </a:lnTo>
                  <a:lnTo>
                    <a:pt x="9254" y="7752"/>
                  </a:lnTo>
                  <a:lnTo>
                    <a:pt x="9102" y="7752"/>
                  </a:lnTo>
                  <a:lnTo>
                    <a:pt x="9102" y="7575"/>
                  </a:lnTo>
                  <a:lnTo>
                    <a:pt x="8951" y="7575"/>
                  </a:lnTo>
                  <a:lnTo>
                    <a:pt x="8951" y="7399"/>
                  </a:lnTo>
                  <a:lnTo>
                    <a:pt x="8799" y="7223"/>
                  </a:lnTo>
                  <a:lnTo>
                    <a:pt x="8799" y="7047"/>
                  </a:lnTo>
                  <a:lnTo>
                    <a:pt x="8647" y="6871"/>
                  </a:lnTo>
                  <a:lnTo>
                    <a:pt x="8495" y="6871"/>
                  </a:lnTo>
                  <a:lnTo>
                    <a:pt x="8344" y="6871"/>
                  </a:lnTo>
                  <a:lnTo>
                    <a:pt x="8040" y="6695"/>
                  </a:lnTo>
                  <a:lnTo>
                    <a:pt x="7889" y="6695"/>
                  </a:lnTo>
                  <a:lnTo>
                    <a:pt x="7737" y="6518"/>
                  </a:lnTo>
                  <a:lnTo>
                    <a:pt x="7585" y="6518"/>
                  </a:lnTo>
                  <a:lnTo>
                    <a:pt x="7585" y="6342"/>
                  </a:lnTo>
                  <a:lnTo>
                    <a:pt x="7433" y="6342"/>
                  </a:lnTo>
                  <a:lnTo>
                    <a:pt x="7433" y="6166"/>
                  </a:lnTo>
                  <a:lnTo>
                    <a:pt x="7282" y="6166"/>
                  </a:lnTo>
                  <a:lnTo>
                    <a:pt x="7282" y="5990"/>
                  </a:lnTo>
                  <a:lnTo>
                    <a:pt x="7130" y="5990"/>
                  </a:lnTo>
                  <a:lnTo>
                    <a:pt x="6978" y="5990"/>
                  </a:lnTo>
                  <a:lnTo>
                    <a:pt x="6827" y="5990"/>
                  </a:lnTo>
                  <a:lnTo>
                    <a:pt x="6675" y="5990"/>
                  </a:lnTo>
                  <a:lnTo>
                    <a:pt x="6523" y="6166"/>
                  </a:lnTo>
                  <a:lnTo>
                    <a:pt x="6372" y="6166"/>
                  </a:lnTo>
                  <a:lnTo>
                    <a:pt x="6220" y="6166"/>
                  </a:lnTo>
                  <a:lnTo>
                    <a:pt x="6068" y="6166"/>
                  </a:lnTo>
                  <a:lnTo>
                    <a:pt x="5916" y="6166"/>
                  </a:lnTo>
                  <a:lnTo>
                    <a:pt x="5765" y="6166"/>
                  </a:lnTo>
                  <a:lnTo>
                    <a:pt x="5765" y="5990"/>
                  </a:lnTo>
                  <a:lnTo>
                    <a:pt x="5613" y="5990"/>
                  </a:lnTo>
                  <a:lnTo>
                    <a:pt x="5461" y="5990"/>
                  </a:lnTo>
                  <a:lnTo>
                    <a:pt x="5310" y="5814"/>
                  </a:lnTo>
                  <a:lnTo>
                    <a:pt x="5158" y="5814"/>
                  </a:lnTo>
                  <a:lnTo>
                    <a:pt x="5158" y="5638"/>
                  </a:lnTo>
                  <a:lnTo>
                    <a:pt x="5006" y="5638"/>
                  </a:lnTo>
                  <a:lnTo>
                    <a:pt x="4855" y="5638"/>
                  </a:lnTo>
                  <a:lnTo>
                    <a:pt x="4855" y="5461"/>
                  </a:lnTo>
                  <a:lnTo>
                    <a:pt x="4703" y="5461"/>
                  </a:lnTo>
                  <a:lnTo>
                    <a:pt x="4703" y="5285"/>
                  </a:lnTo>
                  <a:lnTo>
                    <a:pt x="4703" y="5109"/>
                  </a:lnTo>
                  <a:lnTo>
                    <a:pt x="4551" y="5109"/>
                  </a:lnTo>
                  <a:lnTo>
                    <a:pt x="4551" y="4933"/>
                  </a:lnTo>
                  <a:lnTo>
                    <a:pt x="4399" y="4933"/>
                  </a:lnTo>
                  <a:lnTo>
                    <a:pt x="4248" y="4933"/>
                  </a:lnTo>
                  <a:lnTo>
                    <a:pt x="4096" y="4933"/>
                  </a:lnTo>
                  <a:lnTo>
                    <a:pt x="3944" y="4933"/>
                  </a:lnTo>
                  <a:lnTo>
                    <a:pt x="3944" y="5109"/>
                  </a:lnTo>
                  <a:lnTo>
                    <a:pt x="3793" y="5109"/>
                  </a:lnTo>
                  <a:lnTo>
                    <a:pt x="3641" y="5109"/>
                  </a:lnTo>
                  <a:lnTo>
                    <a:pt x="3641" y="5285"/>
                  </a:lnTo>
                  <a:lnTo>
                    <a:pt x="3489" y="5285"/>
                  </a:lnTo>
                  <a:lnTo>
                    <a:pt x="3489" y="5109"/>
                  </a:lnTo>
                  <a:lnTo>
                    <a:pt x="3337" y="5109"/>
                  </a:lnTo>
                  <a:lnTo>
                    <a:pt x="3337" y="4933"/>
                  </a:lnTo>
                  <a:lnTo>
                    <a:pt x="3489" y="4757"/>
                  </a:lnTo>
                  <a:lnTo>
                    <a:pt x="3337" y="4757"/>
                  </a:lnTo>
                  <a:lnTo>
                    <a:pt x="3337" y="4580"/>
                  </a:lnTo>
                  <a:lnTo>
                    <a:pt x="3337" y="4404"/>
                  </a:lnTo>
                  <a:lnTo>
                    <a:pt x="3186" y="4404"/>
                  </a:lnTo>
                  <a:lnTo>
                    <a:pt x="3034" y="4404"/>
                  </a:lnTo>
                  <a:lnTo>
                    <a:pt x="2882" y="4404"/>
                  </a:lnTo>
                  <a:lnTo>
                    <a:pt x="2882" y="4580"/>
                  </a:lnTo>
                  <a:lnTo>
                    <a:pt x="2882" y="4757"/>
                  </a:lnTo>
                  <a:lnTo>
                    <a:pt x="2882" y="4933"/>
                  </a:lnTo>
                  <a:lnTo>
                    <a:pt x="2882" y="5109"/>
                  </a:lnTo>
                  <a:lnTo>
                    <a:pt x="2882" y="5285"/>
                  </a:lnTo>
                  <a:lnTo>
                    <a:pt x="2882" y="5461"/>
                  </a:lnTo>
                  <a:lnTo>
                    <a:pt x="2882" y="5638"/>
                  </a:lnTo>
                  <a:lnTo>
                    <a:pt x="2882" y="5814"/>
                  </a:lnTo>
                  <a:lnTo>
                    <a:pt x="2731" y="5990"/>
                  </a:lnTo>
                  <a:lnTo>
                    <a:pt x="2731" y="6166"/>
                  </a:lnTo>
                  <a:lnTo>
                    <a:pt x="2731" y="6342"/>
                  </a:lnTo>
                  <a:lnTo>
                    <a:pt x="2731" y="6518"/>
                  </a:lnTo>
                  <a:lnTo>
                    <a:pt x="2882" y="6518"/>
                  </a:lnTo>
                  <a:lnTo>
                    <a:pt x="2731" y="6695"/>
                  </a:lnTo>
                  <a:lnTo>
                    <a:pt x="2731" y="6871"/>
                  </a:lnTo>
                  <a:lnTo>
                    <a:pt x="2731" y="7047"/>
                  </a:lnTo>
                  <a:lnTo>
                    <a:pt x="2731" y="7223"/>
                  </a:lnTo>
                  <a:lnTo>
                    <a:pt x="2731" y="7399"/>
                  </a:lnTo>
                  <a:lnTo>
                    <a:pt x="2731" y="7575"/>
                  </a:lnTo>
                  <a:lnTo>
                    <a:pt x="2731" y="7752"/>
                  </a:lnTo>
                  <a:lnTo>
                    <a:pt x="2882" y="7928"/>
                  </a:lnTo>
                  <a:lnTo>
                    <a:pt x="3034" y="7928"/>
                  </a:lnTo>
                  <a:lnTo>
                    <a:pt x="2882" y="7928"/>
                  </a:lnTo>
                  <a:lnTo>
                    <a:pt x="2731" y="7928"/>
                  </a:lnTo>
                  <a:lnTo>
                    <a:pt x="2579" y="7928"/>
                  </a:lnTo>
                  <a:lnTo>
                    <a:pt x="2427" y="7928"/>
                  </a:lnTo>
                  <a:lnTo>
                    <a:pt x="2276" y="7928"/>
                  </a:lnTo>
                  <a:lnTo>
                    <a:pt x="2124" y="7928"/>
                  </a:lnTo>
                  <a:lnTo>
                    <a:pt x="1820" y="7928"/>
                  </a:lnTo>
                  <a:lnTo>
                    <a:pt x="1669" y="7928"/>
                  </a:lnTo>
                  <a:lnTo>
                    <a:pt x="1517" y="7928"/>
                  </a:lnTo>
                  <a:lnTo>
                    <a:pt x="1214" y="7928"/>
                  </a:lnTo>
                  <a:lnTo>
                    <a:pt x="1062" y="7928"/>
                  </a:lnTo>
                  <a:lnTo>
                    <a:pt x="910" y="7928"/>
                  </a:lnTo>
                  <a:lnTo>
                    <a:pt x="759" y="7928"/>
                  </a:lnTo>
                  <a:lnTo>
                    <a:pt x="607" y="7928"/>
                  </a:lnTo>
                  <a:lnTo>
                    <a:pt x="455" y="7928"/>
                  </a:lnTo>
                  <a:lnTo>
                    <a:pt x="303" y="7928"/>
                  </a:lnTo>
                  <a:lnTo>
                    <a:pt x="152" y="7928"/>
                  </a:lnTo>
                  <a:lnTo>
                    <a:pt x="0" y="7928"/>
                  </a:lnTo>
                  <a:lnTo>
                    <a:pt x="0" y="8104"/>
                  </a:lnTo>
                  <a:lnTo>
                    <a:pt x="0" y="8280"/>
                  </a:lnTo>
                  <a:lnTo>
                    <a:pt x="0" y="8632"/>
                  </a:lnTo>
                  <a:lnTo>
                    <a:pt x="0" y="8809"/>
                  </a:lnTo>
                  <a:lnTo>
                    <a:pt x="0" y="8985"/>
                  </a:lnTo>
                  <a:lnTo>
                    <a:pt x="0" y="9337"/>
                  </a:lnTo>
                  <a:lnTo>
                    <a:pt x="0" y="9513"/>
                  </a:lnTo>
                  <a:lnTo>
                    <a:pt x="0" y="9689"/>
                  </a:lnTo>
                  <a:lnTo>
                    <a:pt x="0" y="10042"/>
                  </a:lnTo>
                  <a:lnTo>
                    <a:pt x="0" y="10218"/>
                  </a:lnTo>
                  <a:lnTo>
                    <a:pt x="0" y="10394"/>
                  </a:lnTo>
                  <a:lnTo>
                    <a:pt x="0" y="10570"/>
                  </a:lnTo>
                  <a:lnTo>
                    <a:pt x="0" y="10746"/>
                  </a:lnTo>
                  <a:lnTo>
                    <a:pt x="0" y="11099"/>
                  </a:lnTo>
                  <a:lnTo>
                    <a:pt x="0" y="11275"/>
                  </a:lnTo>
                  <a:lnTo>
                    <a:pt x="0" y="11451"/>
                  </a:lnTo>
                  <a:lnTo>
                    <a:pt x="0" y="11627"/>
                  </a:lnTo>
                  <a:lnTo>
                    <a:pt x="0" y="11804"/>
                  </a:lnTo>
                  <a:lnTo>
                    <a:pt x="0" y="11980"/>
                  </a:lnTo>
                  <a:lnTo>
                    <a:pt x="0" y="12156"/>
                  </a:lnTo>
                  <a:lnTo>
                    <a:pt x="0" y="12332"/>
                  </a:lnTo>
                  <a:lnTo>
                    <a:pt x="0" y="12508"/>
                  </a:lnTo>
                  <a:lnTo>
                    <a:pt x="0" y="12684"/>
                  </a:lnTo>
                  <a:lnTo>
                    <a:pt x="0" y="12861"/>
                  </a:lnTo>
                  <a:lnTo>
                    <a:pt x="0" y="13037"/>
                  </a:lnTo>
                  <a:lnTo>
                    <a:pt x="0" y="13213"/>
                  </a:lnTo>
                  <a:lnTo>
                    <a:pt x="0" y="13389"/>
                  </a:lnTo>
                  <a:lnTo>
                    <a:pt x="0" y="13565"/>
                  </a:lnTo>
                  <a:lnTo>
                    <a:pt x="0" y="13741"/>
                  </a:lnTo>
                  <a:lnTo>
                    <a:pt x="0" y="13918"/>
                  </a:lnTo>
                  <a:lnTo>
                    <a:pt x="152" y="14094"/>
                  </a:lnTo>
                  <a:lnTo>
                    <a:pt x="303" y="14270"/>
                  </a:lnTo>
                  <a:lnTo>
                    <a:pt x="303" y="14446"/>
                  </a:lnTo>
                  <a:lnTo>
                    <a:pt x="455" y="14446"/>
                  </a:lnTo>
                  <a:lnTo>
                    <a:pt x="607" y="14622"/>
                  </a:lnTo>
                  <a:lnTo>
                    <a:pt x="759" y="14798"/>
                  </a:lnTo>
                  <a:lnTo>
                    <a:pt x="910" y="14975"/>
                  </a:lnTo>
                  <a:lnTo>
                    <a:pt x="1062" y="14975"/>
                  </a:lnTo>
                  <a:lnTo>
                    <a:pt x="1062" y="15151"/>
                  </a:lnTo>
                  <a:lnTo>
                    <a:pt x="1214" y="15327"/>
                  </a:lnTo>
                  <a:lnTo>
                    <a:pt x="1365" y="15327"/>
                  </a:lnTo>
                  <a:lnTo>
                    <a:pt x="1365" y="15503"/>
                  </a:lnTo>
                  <a:lnTo>
                    <a:pt x="1517" y="15503"/>
                  </a:lnTo>
                  <a:lnTo>
                    <a:pt x="1517" y="15679"/>
                  </a:lnTo>
                  <a:lnTo>
                    <a:pt x="1669" y="15679"/>
                  </a:lnTo>
                  <a:lnTo>
                    <a:pt x="1820" y="15679"/>
                  </a:lnTo>
                  <a:lnTo>
                    <a:pt x="1972" y="15679"/>
                  </a:lnTo>
                  <a:lnTo>
                    <a:pt x="2427" y="15503"/>
                  </a:lnTo>
                  <a:lnTo>
                    <a:pt x="2731" y="15327"/>
                  </a:lnTo>
                  <a:lnTo>
                    <a:pt x="2882" y="15327"/>
                  </a:lnTo>
                  <a:lnTo>
                    <a:pt x="3034" y="15327"/>
                  </a:lnTo>
                  <a:lnTo>
                    <a:pt x="3034" y="15503"/>
                  </a:lnTo>
                  <a:lnTo>
                    <a:pt x="3186" y="15503"/>
                  </a:lnTo>
                  <a:lnTo>
                    <a:pt x="3337" y="15503"/>
                  </a:lnTo>
                  <a:lnTo>
                    <a:pt x="3641" y="15503"/>
                  </a:lnTo>
                  <a:lnTo>
                    <a:pt x="3944" y="15503"/>
                  </a:lnTo>
                  <a:lnTo>
                    <a:pt x="4096" y="15679"/>
                  </a:lnTo>
                  <a:lnTo>
                    <a:pt x="4248" y="15855"/>
                  </a:lnTo>
                  <a:lnTo>
                    <a:pt x="4248" y="16032"/>
                  </a:lnTo>
                  <a:lnTo>
                    <a:pt x="4399" y="16032"/>
                  </a:lnTo>
                  <a:lnTo>
                    <a:pt x="4551" y="16208"/>
                  </a:lnTo>
                  <a:lnTo>
                    <a:pt x="4703" y="16208"/>
                  </a:lnTo>
                  <a:lnTo>
                    <a:pt x="4855" y="16208"/>
                  </a:lnTo>
                  <a:lnTo>
                    <a:pt x="5006" y="16208"/>
                  </a:lnTo>
                  <a:lnTo>
                    <a:pt x="5006" y="16032"/>
                  </a:lnTo>
                  <a:lnTo>
                    <a:pt x="5158" y="16032"/>
                  </a:lnTo>
                  <a:lnTo>
                    <a:pt x="5158" y="16208"/>
                  </a:lnTo>
                  <a:lnTo>
                    <a:pt x="5310" y="16208"/>
                  </a:lnTo>
                  <a:lnTo>
                    <a:pt x="5461" y="16208"/>
                  </a:lnTo>
                  <a:lnTo>
                    <a:pt x="5613" y="16208"/>
                  </a:lnTo>
                  <a:lnTo>
                    <a:pt x="5765" y="16208"/>
                  </a:lnTo>
                  <a:lnTo>
                    <a:pt x="5916" y="16208"/>
                  </a:lnTo>
                  <a:lnTo>
                    <a:pt x="6068" y="16208"/>
                  </a:lnTo>
                  <a:lnTo>
                    <a:pt x="6220" y="16208"/>
                  </a:lnTo>
                  <a:lnTo>
                    <a:pt x="6372" y="16208"/>
                  </a:lnTo>
                  <a:lnTo>
                    <a:pt x="6372" y="16384"/>
                  </a:lnTo>
                  <a:lnTo>
                    <a:pt x="6523" y="16384"/>
                  </a:lnTo>
                  <a:lnTo>
                    <a:pt x="6675" y="16384"/>
                  </a:lnTo>
                  <a:lnTo>
                    <a:pt x="6827" y="16384"/>
                  </a:lnTo>
                  <a:lnTo>
                    <a:pt x="6827" y="16208"/>
                  </a:lnTo>
                  <a:lnTo>
                    <a:pt x="6978" y="16208"/>
                  </a:lnTo>
                  <a:lnTo>
                    <a:pt x="7130" y="16032"/>
                  </a:lnTo>
                  <a:lnTo>
                    <a:pt x="7130" y="15855"/>
                  </a:lnTo>
                  <a:lnTo>
                    <a:pt x="7282" y="15855"/>
                  </a:lnTo>
                  <a:lnTo>
                    <a:pt x="7282" y="15679"/>
                  </a:lnTo>
                  <a:lnTo>
                    <a:pt x="7433" y="15679"/>
                  </a:lnTo>
                  <a:lnTo>
                    <a:pt x="7585" y="15327"/>
                  </a:lnTo>
                  <a:lnTo>
                    <a:pt x="7585" y="15151"/>
                  </a:lnTo>
                  <a:lnTo>
                    <a:pt x="7737" y="15151"/>
                  </a:lnTo>
                  <a:lnTo>
                    <a:pt x="7737" y="14975"/>
                  </a:lnTo>
                  <a:lnTo>
                    <a:pt x="7889" y="14975"/>
                  </a:lnTo>
                  <a:lnTo>
                    <a:pt x="7889" y="14798"/>
                  </a:lnTo>
                  <a:lnTo>
                    <a:pt x="8040" y="14798"/>
                  </a:lnTo>
                  <a:lnTo>
                    <a:pt x="8040" y="14622"/>
                  </a:lnTo>
                  <a:lnTo>
                    <a:pt x="8192" y="14622"/>
                  </a:lnTo>
                  <a:lnTo>
                    <a:pt x="8344" y="14622"/>
                  </a:lnTo>
                  <a:lnTo>
                    <a:pt x="8344" y="14446"/>
                  </a:lnTo>
                  <a:lnTo>
                    <a:pt x="8495" y="14446"/>
                  </a:lnTo>
                  <a:lnTo>
                    <a:pt x="8495" y="14270"/>
                  </a:lnTo>
                  <a:lnTo>
                    <a:pt x="8647" y="14270"/>
                  </a:lnTo>
                  <a:lnTo>
                    <a:pt x="8799" y="14270"/>
                  </a:lnTo>
                  <a:lnTo>
                    <a:pt x="8951" y="14094"/>
                  </a:lnTo>
                  <a:lnTo>
                    <a:pt x="9102" y="14094"/>
                  </a:lnTo>
                  <a:lnTo>
                    <a:pt x="9254" y="14094"/>
                  </a:lnTo>
                  <a:lnTo>
                    <a:pt x="9254" y="13918"/>
                  </a:lnTo>
                  <a:lnTo>
                    <a:pt x="9406" y="13918"/>
                  </a:lnTo>
                  <a:lnTo>
                    <a:pt x="9406" y="13741"/>
                  </a:lnTo>
                  <a:lnTo>
                    <a:pt x="9406" y="13565"/>
                  </a:lnTo>
                  <a:lnTo>
                    <a:pt x="9406" y="13389"/>
                  </a:lnTo>
                  <a:lnTo>
                    <a:pt x="9406" y="13213"/>
                  </a:lnTo>
                  <a:lnTo>
                    <a:pt x="9406" y="13037"/>
                  </a:lnTo>
                  <a:lnTo>
                    <a:pt x="9406" y="12861"/>
                  </a:lnTo>
                  <a:lnTo>
                    <a:pt x="9557" y="12861"/>
                  </a:lnTo>
                  <a:lnTo>
                    <a:pt x="9709" y="12861"/>
                  </a:lnTo>
                  <a:lnTo>
                    <a:pt x="9861" y="12861"/>
                  </a:lnTo>
                  <a:lnTo>
                    <a:pt x="9861" y="12684"/>
                  </a:lnTo>
                  <a:lnTo>
                    <a:pt x="10012" y="12684"/>
                  </a:lnTo>
                  <a:lnTo>
                    <a:pt x="10012" y="12508"/>
                  </a:lnTo>
                  <a:lnTo>
                    <a:pt x="10164" y="12508"/>
                  </a:lnTo>
                  <a:lnTo>
                    <a:pt x="10316" y="12508"/>
                  </a:lnTo>
                  <a:lnTo>
                    <a:pt x="10468" y="12508"/>
                  </a:lnTo>
                  <a:lnTo>
                    <a:pt x="10619" y="12508"/>
                  </a:lnTo>
                  <a:lnTo>
                    <a:pt x="10619" y="12332"/>
                  </a:lnTo>
                  <a:lnTo>
                    <a:pt x="10771" y="12332"/>
                  </a:lnTo>
                  <a:lnTo>
                    <a:pt x="10923" y="12332"/>
                  </a:lnTo>
                  <a:lnTo>
                    <a:pt x="11074" y="12508"/>
                  </a:lnTo>
                  <a:lnTo>
                    <a:pt x="11226" y="12508"/>
                  </a:lnTo>
                  <a:lnTo>
                    <a:pt x="11378" y="12508"/>
                  </a:lnTo>
                  <a:lnTo>
                    <a:pt x="11378" y="12332"/>
                  </a:lnTo>
                  <a:lnTo>
                    <a:pt x="11529" y="12332"/>
                  </a:lnTo>
                  <a:lnTo>
                    <a:pt x="11681" y="12332"/>
                  </a:lnTo>
                  <a:lnTo>
                    <a:pt x="11529" y="12332"/>
                  </a:lnTo>
                  <a:lnTo>
                    <a:pt x="11378" y="11980"/>
                  </a:lnTo>
                  <a:lnTo>
                    <a:pt x="11378" y="11627"/>
                  </a:lnTo>
                  <a:lnTo>
                    <a:pt x="11226" y="11451"/>
                  </a:lnTo>
                  <a:lnTo>
                    <a:pt x="11378" y="11451"/>
                  </a:lnTo>
                  <a:lnTo>
                    <a:pt x="11833" y="11275"/>
                  </a:lnTo>
                  <a:lnTo>
                    <a:pt x="12440" y="10923"/>
                  </a:lnTo>
                  <a:lnTo>
                    <a:pt x="13198" y="10746"/>
                  </a:lnTo>
                  <a:lnTo>
                    <a:pt x="13653" y="10570"/>
                  </a:lnTo>
                  <a:lnTo>
                    <a:pt x="14260" y="10218"/>
                  </a:lnTo>
                  <a:lnTo>
                    <a:pt x="14867" y="10042"/>
                  </a:lnTo>
                  <a:lnTo>
                    <a:pt x="15170" y="9866"/>
                  </a:lnTo>
                  <a:lnTo>
                    <a:pt x="15474" y="9689"/>
                  </a:lnTo>
                  <a:lnTo>
                    <a:pt x="15625" y="9689"/>
                  </a:lnTo>
                  <a:lnTo>
                    <a:pt x="15474" y="9689"/>
                  </a:lnTo>
                  <a:lnTo>
                    <a:pt x="15322" y="9689"/>
                  </a:lnTo>
                  <a:lnTo>
                    <a:pt x="15322" y="9513"/>
                  </a:lnTo>
                  <a:lnTo>
                    <a:pt x="15170" y="9513"/>
                  </a:lnTo>
                  <a:lnTo>
                    <a:pt x="15170" y="9337"/>
                  </a:lnTo>
                  <a:lnTo>
                    <a:pt x="15170" y="9161"/>
                  </a:lnTo>
                  <a:lnTo>
                    <a:pt x="15170" y="8985"/>
                  </a:lnTo>
                  <a:lnTo>
                    <a:pt x="15322" y="8985"/>
                  </a:lnTo>
                  <a:lnTo>
                    <a:pt x="15322" y="8809"/>
                  </a:lnTo>
                  <a:lnTo>
                    <a:pt x="15322" y="8632"/>
                  </a:lnTo>
                  <a:lnTo>
                    <a:pt x="15474" y="8632"/>
                  </a:lnTo>
                  <a:lnTo>
                    <a:pt x="15474" y="8456"/>
                  </a:lnTo>
                  <a:lnTo>
                    <a:pt x="15474" y="8280"/>
                  </a:lnTo>
                  <a:lnTo>
                    <a:pt x="15474" y="8104"/>
                  </a:lnTo>
                  <a:lnTo>
                    <a:pt x="15474" y="7928"/>
                  </a:lnTo>
                  <a:lnTo>
                    <a:pt x="15474" y="7752"/>
                  </a:lnTo>
                  <a:lnTo>
                    <a:pt x="15474" y="7575"/>
                  </a:lnTo>
                  <a:lnTo>
                    <a:pt x="15625" y="7575"/>
                  </a:lnTo>
                  <a:lnTo>
                    <a:pt x="15625" y="7399"/>
                  </a:lnTo>
                  <a:lnTo>
                    <a:pt x="15777" y="7399"/>
                  </a:lnTo>
                  <a:lnTo>
                    <a:pt x="15929" y="7399"/>
                  </a:lnTo>
                  <a:lnTo>
                    <a:pt x="16081" y="7223"/>
                  </a:lnTo>
                  <a:lnTo>
                    <a:pt x="16232" y="7223"/>
                  </a:lnTo>
                  <a:lnTo>
                    <a:pt x="16081" y="7047"/>
                  </a:lnTo>
                  <a:lnTo>
                    <a:pt x="15929" y="6871"/>
                  </a:lnTo>
                  <a:lnTo>
                    <a:pt x="15929" y="6695"/>
                  </a:lnTo>
                  <a:lnTo>
                    <a:pt x="15929" y="6518"/>
                  </a:lnTo>
                  <a:lnTo>
                    <a:pt x="15929" y="6342"/>
                  </a:lnTo>
                  <a:lnTo>
                    <a:pt x="15929" y="6166"/>
                  </a:lnTo>
                  <a:lnTo>
                    <a:pt x="15929" y="5990"/>
                  </a:lnTo>
                  <a:lnTo>
                    <a:pt x="15929" y="5814"/>
                  </a:lnTo>
                  <a:lnTo>
                    <a:pt x="15929" y="5638"/>
                  </a:lnTo>
                  <a:lnTo>
                    <a:pt x="15929" y="5461"/>
                  </a:lnTo>
                  <a:lnTo>
                    <a:pt x="15929" y="5285"/>
                  </a:lnTo>
                  <a:lnTo>
                    <a:pt x="16081" y="5109"/>
                  </a:lnTo>
                  <a:lnTo>
                    <a:pt x="16081" y="4933"/>
                  </a:lnTo>
                  <a:lnTo>
                    <a:pt x="16081" y="4757"/>
                  </a:lnTo>
                  <a:lnTo>
                    <a:pt x="16081" y="4580"/>
                  </a:lnTo>
                  <a:lnTo>
                    <a:pt x="16081" y="4404"/>
                  </a:lnTo>
                  <a:lnTo>
                    <a:pt x="16232" y="4404"/>
                  </a:lnTo>
                  <a:lnTo>
                    <a:pt x="16384" y="4404"/>
                  </a:lnTo>
                  <a:lnTo>
                    <a:pt x="16384" y="4228"/>
                  </a:lnTo>
                  <a:lnTo>
                    <a:pt x="16384" y="4052"/>
                  </a:lnTo>
                  <a:lnTo>
                    <a:pt x="16232" y="3876"/>
                  </a:lnTo>
                  <a:lnTo>
                    <a:pt x="16232" y="3700"/>
                  </a:lnTo>
                  <a:lnTo>
                    <a:pt x="16232" y="3347"/>
                  </a:lnTo>
                  <a:lnTo>
                    <a:pt x="16081" y="3347"/>
                  </a:lnTo>
                  <a:lnTo>
                    <a:pt x="16081" y="3171"/>
                  </a:lnTo>
                  <a:lnTo>
                    <a:pt x="16081" y="2995"/>
                  </a:lnTo>
                  <a:lnTo>
                    <a:pt x="15929" y="2995"/>
                  </a:lnTo>
                  <a:lnTo>
                    <a:pt x="15929" y="2819"/>
                  </a:lnTo>
                  <a:lnTo>
                    <a:pt x="15929" y="2643"/>
                  </a:lnTo>
                  <a:lnTo>
                    <a:pt x="15777" y="2643"/>
                  </a:lnTo>
                  <a:lnTo>
                    <a:pt x="15777" y="2466"/>
                  </a:lnTo>
                  <a:lnTo>
                    <a:pt x="15625" y="2466"/>
                  </a:lnTo>
                  <a:lnTo>
                    <a:pt x="15474" y="2466"/>
                  </a:lnTo>
                  <a:lnTo>
                    <a:pt x="15474" y="2290"/>
                  </a:lnTo>
                  <a:lnTo>
                    <a:pt x="15474" y="2114"/>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81" name="Zimbabwe"/>
            <p:cNvSpPr>
              <a:spLocks noChangeAspect="1"/>
            </p:cNvSpPr>
            <p:nvPr/>
          </p:nvSpPr>
          <p:spPr bwMode="auto">
            <a:xfrm>
              <a:off x="2434" y="3105"/>
              <a:ext cx="411" cy="277"/>
            </a:xfrm>
            <a:custGeom>
              <a:avLst/>
              <a:gdLst/>
              <a:ahLst/>
              <a:cxnLst>
                <a:cxn ang="0">
                  <a:pos x="224" y="5783"/>
                </a:cxn>
                <a:cxn ang="0">
                  <a:pos x="1122" y="6987"/>
                </a:cxn>
                <a:cxn ang="0">
                  <a:pos x="1796" y="8674"/>
                </a:cxn>
                <a:cxn ang="0">
                  <a:pos x="3591" y="10120"/>
                </a:cxn>
                <a:cxn ang="0">
                  <a:pos x="4938" y="11324"/>
                </a:cxn>
                <a:cxn ang="0">
                  <a:pos x="5611" y="13252"/>
                </a:cxn>
                <a:cxn ang="0">
                  <a:pos x="6284" y="14216"/>
                </a:cxn>
                <a:cxn ang="0">
                  <a:pos x="7855" y="14697"/>
                </a:cxn>
                <a:cxn ang="0">
                  <a:pos x="8753" y="15179"/>
                </a:cxn>
                <a:cxn ang="0">
                  <a:pos x="9426" y="14938"/>
                </a:cxn>
                <a:cxn ang="0">
                  <a:pos x="10773" y="15420"/>
                </a:cxn>
                <a:cxn ang="0">
                  <a:pos x="12120" y="15420"/>
                </a:cxn>
                <a:cxn ang="0">
                  <a:pos x="13017" y="16143"/>
                </a:cxn>
                <a:cxn ang="0">
                  <a:pos x="13466" y="16143"/>
                </a:cxn>
                <a:cxn ang="0">
                  <a:pos x="13242" y="15661"/>
                </a:cxn>
                <a:cxn ang="0">
                  <a:pos x="13691" y="14697"/>
                </a:cxn>
                <a:cxn ang="0">
                  <a:pos x="14813" y="13493"/>
                </a:cxn>
                <a:cxn ang="0">
                  <a:pos x="15486" y="11565"/>
                </a:cxn>
                <a:cxn ang="0">
                  <a:pos x="15935" y="9156"/>
                </a:cxn>
                <a:cxn ang="0">
                  <a:pos x="16160" y="7228"/>
                </a:cxn>
                <a:cxn ang="0">
                  <a:pos x="16160" y="5783"/>
                </a:cxn>
                <a:cxn ang="0">
                  <a:pos x="16160" y="3855"/>
                </a:cxn>
                <a:cxn ang="0">
                  <a:pos x="15935" y="2409"/>
                </a:cxn>
                <a:cxn ang="0">
                  <a:pos x="14364" y="1687"/>
                </a:cxn>
                <a:cxn ang="0">
                  <a:pos x="12793" y="964"/>
                </a:cxn>
                <a:cxn ang="0">
                  <a:pos x="11446" y="964"/>
                </a:cxn>
                <a:cxn ang="0">
                  <a:pos x="10773" y="241"/>
                </a:cxn>
                <a:cxn ang="0">
                  <a:pos x="10324" y="0"/>
                </a:cxn>
                <a:cxn ang="0">
                  <a:pos x="9875" y="241"/>
                </a:cxn>
                <a:cxn ang="0">
                  <a:pos x="9202" y="0"/>
                </a:cxn>
                <a:cxn ang="0">
                  <a:pos x="8753" y="241"/>
                </a:cxn>
                <a:cxn ang="0">
                  <a:pos x="8304" y="482"/>
                </a:cxn>
                <a:cxn ang="0">
                  <a:pos x="7855" y="723"/>
                </a:cxn>
                <a:cxn ang="0">
                  <a:pos x="7406" y="964"/>
                </a:cxn>
                <a:cxn ang="0">
                  <a:pos x="7406" y="1687"/>
                </a:cxn>
                <a:cxn ang="0">
                  <a:pos x="7182" y="2168"/>
                </a:cxn>
                <a:cxn ang="0">
                  <a:pos x="6733" y="2409"/>
                </a:cxn>
                <a:cxn ang="0">
                  <a:pos x="6060" y="2650"/>
                </a:cxn>
                <a:cxn ang="0">
                  <a:pos x="5835" y="3132"/>
                </a:cxn>
                <a:cxn ang="0">
                  <a:pos x="5387" y="3373"/>
                </a:cxn>
                <a:cxn ang="0">
                  <a:pos x="4938" y="3614"/>
                </a:cxn>
                <a:cxn ang="0">
                  <a:pos x="4713" y="4096"/>
                </a:cxn>
                <a:cxn ang="0">
                  <a:pos x="4264" y="4819"/>
                </a:cxn>
                <a:cxn ang="0">
                  <a:pos x="3815" y="5301"/>
                </a:cxn>
                <a:cxn ang="0">
                  <a:pos x="3367" y="5542"/>
                </a:cxn>
                <a:cxn ang="0">
                  <a:pos x="2918" y="5301"/>
                </a:cxn>
                <a:cxn ang="0">
                  <a:pos x="2244" y="5301"/>
                </a:cxn>
                <a:cxn ang="0">
                  <a:pos x="1571" y="5301"/>
                </a:cxn>
                <a:cxn ang="0">
                  <a:pos x="1122" y="5060"/>
                </a:cxn>
                <a:cxn ang="0">
                  <a:pos x="673" y="5301"/>
                </a:cxn>
                <a:cxn ang="0">
                  <a:pos x="0" y="5060"/>
                </a:cxn>
              </a:cxnLst>
              <a:rect l="0" t="0" r="r" b="b"/>
              <a:pathLst>
                <a:path w="16384" h="16384">
                  <a:moveTo>
                    <a:pt x="0" y="5060"/>
                  </a:moveTo>
                  <a:lnTo>
                    <a:pt x="0" y="5301"/>
                  </a:lnTo>
                  <a:lnTo>
                    <a:pt x="224" y="5783"/>
                  </a:lnTo>
                  <a:lnTo>
                    <a:pt x="449" y="6024"/>
                  </a:lnTo>
                  <a:lnTo>
                    <a:pt x="673" y="6505"/>
                  </a:lnTo>
                  <a:lnTo>
                    <a:pt x="1122" y="6987"/>
                  </a:lnTo>
                  <a:lnTo>
                    <a:pt x="1122" y="7469"/>
                  </a:lnTo>
                  <a:lnTo>
                    <a:pt x="1347" y="7951"/>
                  </a:lnTo>
                  <a:lnTo>
                    <a:pt x="1796" y="8674"/>
                  </a:lnTo>
                  <a:lnTo>
                    <a:pt x="2469" y="9397"/>
                  </a:lnTo>
                  <a:lnTo>
                    <a:pt x="2918" y="9879"/>
                  </a:lnTo>
                  <a:lnTo>
                    <a:pt x="3591" y="10120"/>
                  </a:lnTo>
                  <a:lnTo>
                    <a:pt x="4040" y="10601"/>
                  </a:lnTo>
                  <a:lnTo>
                    <a:pt x="4489" y="11083"/>
                  </a:lnTo>
                  <a:lnTo>
                    <a:pt x="4938" y="11324"/>
                  </a:lnTo>
                  <a:lnTo>
                    <a:pt x="5387" y="11565"/>
                  </a:lnTo>
                  <a:lnTo>
                    <a:pt x="5387" y="12288"/>
                  </a:lnTo>
                  <a:lnTo>
                    <a:pt x="5611" y="13252"/>
                  </a:lnTo>
                  <a:lnTo>
                    <a:pt x="5835" y="13734"/>
                  </a:lnTo>
                  <a:lnTo>
                    <a:pt x="6060" y="13975"/>
                  </a:lnTo>
                  <a:lnTo>
                    <a:pt x="6284" y="14216"/>
                  </a:lnTo>
                  <a:lnTo>
                    <a:pt x="6958" y="14456"/>
                  </a:lnTo>
                  <a:lnTo>
                    <a:pt x="7406" y="14456"/>
                  </a:lnTo>
                  <a:lnTo>
                    <a:pt x="7855" y="14697"/>
                  </a:lnTo>
                  <a:lnTo>
                    <a:pt x="8304" y="14697"/>
                  </a:lnTo>
                  <a:lnTo>
                    <a:pt x="8529" y="14938"/>
                  </a:lnTo>
                  <a:lnTo>
                    <a:pt x="8753" y="15179"/>
                  </a:lnTo>
                  <a:lnTo>
                    <a:pt x="8978" y="14938"/>
                  </a:lnTo>
                  <a:lnTo>
                    <a:pt x="9202" y="14938"/>
                  </a:lnTo>
                  <a:lnTo>
                    <a:pt x="9426" y="14938"/>
                  </a:lnTo>
                  <a:lnTo>
                    <a:pt x="9875" y="15179"/>
                  </a:lnTo>
                  <a:lnTo>
                    <a:pt x="10324" y="15420"/>
                  </a:lnTo>
                  <a:lnTo>
                    <a:pt x="10773" y="15420"/>
                  </a:lnTo>
                  <a:lnTo>
                    <a:pt x="11222" y="15420"/>
                  </a:lnTo>
                  <a:lnTo>
                    <a:pt x="11671" y="15420"/>
                  </a:lnTo>
                  <a:lnTo>
                    <a:pt x="12120" y="15420"/>
                  </a:lnTo>
                  <a:lnTo>
                    <a:pt x="12569" y="15661"/>
                  </a:lnTo>
                  <a:lnTo>
                    <a:pt x="12793" y="15902"/>
                  </a:lnTo>
                  <a:lnTo>
                    <a:pt x="13017" y="16143"/>
                  </a:lnTo>
                  <a:lnTo>
                    <a:pt x="13242" y="16143"/>
                  </a:lnTo>
                  <a:lnTo>
                    <a:pt x="13242" y="16384"/>
                  </a:lnTo>
                  <a:lnTo>
                    <a:pt x="13466" y="16143"/>
                  </a:lnTo>
                  <a:lnTo>
                    <a:pt x="13242" y="16143"/>
                  </a:lnTo>
                  <a:lnTo>
                    <a:pt x="13242" y="15902"/>
                  </a:lnTo>
                  <a:lnTo>
                    <a:pt x="13242" y="15661"/>
                  </a:lnTo>
                  <a:lnTo>
                    <a:pt x="13466" y="15420"/>
                  </a:lnTo>
                  <a:lnTo>
                    <a:pt x="13466" y="15179"/>
                  </a:lnTo>
                  <a:lnTo>
                    <a:pt x="13691" y="14697"/>
                  </a:lnTo>
                  <a:lnTo>
                    <a:pt x="14140" y="14456"/>
                  </a:lnTo>
                  <a:lnTo>
                    <a:pt x="14364" y="14216"/>
                  </a:lnTo>
                  <a:lnTo>
                    <a:pt x="14813" y="13493"/>
                  </a:lnTo>
                  <a:lnTo>
                    <a:pt x="15037" y="12770"/>
                  </a:lnTo>
                  <a:lnTo>
                    <a:pt x="15262" y="12047"/>
                  </a:lnTo>
                  <a:lnTo>
                    <a:pt x="15486" y="11565"/>
                  </a:lnTo>
                  <a:lnTo>
                    <a:pt x="15711" y="10842"/>
                  </a:lnTo>
                  <a:lnTo>
                    <a:pt x="16160" y="10120"/>
                  </a:lnTo>
                  <a:lnTo>
                    <a:pt x="15935" y="9156"/>
                  </a:lnTo>
                  <a:lnTo>
                    <a:pt x="15711" y="8433"/>
                  </a:lnTo>
                  <a:lnTo>
                    <a:pt x="15711" y="7951"/>
                  </a:lnTo>
                  <a:lnTo>
                    <a:pt x="16160" y="7228"/>
                  </a:lnTo>
                  <a:lnTo>
                    <a:pt x="16160" y="6746"/>
                  </a:lnTo>
                  <a:lnTo>
                    <a:pt x="16384" y="6024"/>
                  </a:lnTo>
                  <a:lnTo>
                    <a:pt x="16160" y="5783"/>
                  </a:lnTo>
                  <a:lnTo>
                    <a:pt x="16384" y="5060"/>
                  </a:lnTo>
                  <a:lnTo>
                    <a:pt x="16384" y="4337"/>
                  </a:lnTo>
                  <a:lnTo>
                    <a:pt x="16160" y="3855"/>
                  </a:lnTo>
                  <a:lnTo>
                    <a:pt x="16160" y="3373"/>
                  </a:lnTo>
                  <a:lnTo>
                    <a:pt x="15935" y="2891"/>
                  </a:lnTo>
                  <a:lnTo>
                    <a:pt x="15935" y="2409"/>
                  </a:lnTo>
                  <a:lnTo>
                    <a:pt x="15711" y="2168"/>
                  </a:lnTo>
                  <a:lnTo>
                    <a:pt x="15037" y="1928"/>
                  </a:lnTo>
                  <a:lnTo>
                    <a:pt x="14364" y="1687"/>
                  </a:lnTo>
                  <a:lnTo>
                    <a:pt x="14140" y="1446"/>
                  </a:lnTo>
                  <a:lnTo>
                    <a:pt x="13466" y="1205"/>
                  </a:lnTo>
                  <a:lnTo>
                    <a:pt x="12793" y="964"/>
                  </a:lnTo>
                  <a:lnTo>
                    <a:pt x="12120" y="723"/>
                  </a:lnTo>
                  <a:lnTo>
                    <a:pt x="11895" y="723"/>
                  </a:lnTo>
                  <a:lnTo>
                    <a:pt x="11446" y="964"/>
                  </a:lnTo>
                  <a:lnTo>
                    <a:pt x="10997" y="964"/>
                  </a:lnTo>
                  <a:lnTo>
                    <a:pt x="10773" y="723"/>
                  </a:lnTo>
                  <a:lnTo>
                    <a:pt x="10773" y="241"/>
                  </a:lnTo>
                  <a:lnTo>
                    <a:pt x="10773" y="0"/>
                  </a:lnTo>
                  <a:lnTo>
                    <a:pt x="10549" y="0"/>
                  </a:lnTo>
                  <a:lnTo>
                    <a:pt x="10324" y="0"/>
                  </a:lnTo>
                  <a:lnTo>
                    <a:pt x="10324" y="241"/>
                  </a:lnTo>
                  <a:lnTo>
                    <a:pt x="10100" y="241"/>
                  </a:lnTo>
                  <a:lnTo>
                    <a:pt x="9875" y="241"/>
                  </a:lnTo>
                  <a:lnTo>
                    <a:pt x="9651" y="0"/>
                  </a:lnTo>
                  <a:lnTo>
                    <a:pt x="9426" y="0"/>
                  </a:lnTo>
                  <a:lnTo>
                    <a:pt x="9202" y="0"/>
                  </a:lnTo>
                  <a:lnTo>
                    <a:pt x="9202" y="241"/>
                  </a:lnTo>
                  <a:lnTo>
                    <a:pt x="8978" y="241"/>
                  </a:lnTo>
                  <a:lnTo>
                    <a:pt x="8753" y="241"/>
                  </a:lnTo>
                  <a:lnTo>
                    <a:pt x="8529" y="241"/>
                  </a:lnTo>
                  <a:lnTo>
                    <a:pt x="8304" y="241"/>
                  </a:lnTo>
                  <a:lnTo>
                    <a:pt x="8304" y="482"/>
                  </a:lnTo>
                  <a:lnTo>
                    <a:pt x="8080" y="482"/>
                  </a:lnTo>
                  <a:lnTo>
                    <a:pt x="8080" y="723"/>
                  </a:lnTo>
                  <a:lnTo>
                    <a:pt x="7855" y="723"/>
                  </a:lnTo>
                  <a:lnTo>
                    <a:pt x="7631" y="723"/>
                  </a:lnTo>
                  <a:lnTo>
                    <a:pt x="7406" y="723"/>
                  </a:lnTo>
                  <a:lnTo>
                    <a:pt x="7406" y="964"/>
                  </a:lnTo>
                  <a:lnTo>
                    <a:pt x="7406" y="1205"/>
                  </a:lnTo>
                  <a:lnTo>
                    <a:pt x="7406" y="1446"/>
                  </a:lnTo>
                  <a:lnTo>
                    <a:pt x="7406" y="1687"/>
                  </a:lnTo>
                  <a:lnTo>
                    <a:pt x="7406" y="1928"/>
                  </a:lnTo>
                  <a:lnTo>
                    <a:pt x="7406" y="2168"/>
                  </a:lnTo>
                  <a:lnTo>
                    <a:pt x="7182" y="2168"/>
                  </a:lnTo>
                  <a:lnTo>
                    <a:pt x="7182" y="2409"/>
                  </a:lnTo>
                  <a:lnTo>
                    <a:pt x="6958" y="2409"/>
                  </a:lnTo>
                  <a:lnTo>
                    <a:pt x="6733" y="2409"/>
                  </a:lnTo>
                  <a:lnTo>
                    <a:pt x="6509" y="2650"/>
                  </a:lnTo>
                  <a:lnTo>
                    <a:pt x="6284" y="2650"/>
                  </a:lnTo>
                  <a:lnTo>
                    <a:pt x="6060" y="2650"/>
                  </a:lnTo>
                  <a:lnTo>
                    <a:pt x="6060" y="2891"/>
                  </a:lnTo>
                  <a:lnTo>
                    <a:pt x="5835" y="2891"/>
                  </a:lnTo>
                  <a:lnTo>
                    <a:pt x="5835" y="3132"/>
                  </a:lnTo>
                  <a:lnTo>
                    <a:pt x="5611" y="3132"/>
                  </a:lnTo>
                  <a:lnTo>
                    <a:pt x="5387" y="3132"/>
                  </a:lnTo>
                  <a:lnTo>
                    <a:pt x="5387" y="3373"/>
                  </a:lnTo>
                  <a:lnTo>
                    <a:pt x="5162" y="3373"/>
                  </a:lnTo>
                  <a:lnTo>
                    <a:pt x="5162" y="3614"/>
                  </a:lnTo>
                  <a:lnTo>
                    <a:pt x="4938" y="3614"/>
                  </a:lnTo>
                  <a:lnTo>
                    <a:pt x="4938" y="3855"/>
                  </a:lnTo>
                  <a:lnTo>
                    <a:pt x="4713" y="3855"/>
                  </a:lnTo>
                  <a:lnTo>
                    <a:pt x="4713" y="4096"/>
                  </a:lnTo>
                  <a:lnTo>
                    <a:pt x="4489" y="4578"/>
                  </a:lnTo>
                  <a:lnTo>
                    <a:pt x="4264" y="4578"/>
                  </a:lnTo>
                  <a:lnTo>
                    <a:pt x="4264" y="4819"/>
                  </a:lnTo>
                  <a:lnTo>
                    <a:pt x="4040" y="4819"/>
                  </a:lnTo>
                  <a:lnTo>
                    <a:pt x="4040" y="5060"/>
                  </a:lnTo>
                  <a:lnTo>
                    <a:pt x="3815" y="5301"/>
                  </a:lnTo>
                  <a:lnTo>
                    <a:pt x="3591" y="5301"/>
                  </a:lnTo>
                  <a:lnTo>
                    <a:pt x="3591" y="5542"/>
                  </a:lnTo>
                  <a:lnTo>
                    <a:pt x="3367" y="5542"/>
                  </a:lnTo>
                  <a:lnTo>
                    <a:pt x="3142" y="5542"/>
                  </a:lnTo>
                  <a:lnTo>
                    <a:pt x="2918" y="5542"/>
                  </a:lnTo>
                  <a:lnTo>
                    <a:pt x="2918" y="5301"/>
                  </a:lnTo>
                  <a:lnTo>
                    <a:pt x="2693" y="5301"/>
                  </a:lnTo>
                  <a:lnTo>
                    <a:pt x="2469" y="5301"/>
                  </a:lnTo>
                  <a:lnTo>
                    <a:pt x="2244" y="5301"/>
                  </a:lnTo>
                  <a:lnTo>
                    <a:pt x="2020" y="5301"/>
                  </a:lnTo>
                  <a:lnTo>
                    <a:pt x="1796" y="5301"/>
                  </a:lnTo>
                  <a:lnTo>
                    <a:pt x="1571" y="5301"/>
                  </a:lnTo>
                  <a:lnTo>
                    <a:pt x="1347" y="5301"/>
                  </a:lnTo>
                  <a:lnTo>
                    <a:pt x="1122" y="5301"/>
                  </a:lnTo>
                  <a:lnTo>
                    <a:pt x="1122" y="5060"/>
                  </a:lnTo>
                  <a:lnTo>
                    <a:pt x="898" y="5060"/>
                  </a:lnTo>
                  <a:lnTo>
                    <a:pt x="898" y="5301"/>
                  </a:lnTo>
                  <a:lnTo>
                    <a:pt x="673" y="5301"/>
                  </a:lnTo>
                  <a:lnTo>
                    <a:pt x="449" y="5301"/>
                  </a:lnTo>
                  <a:lnTo>
                    <a:pt x="224" y="5301"/>
                  </a:lnTo>
                  <a:lnTo>
                    <a:pt x="0" y="5060"/>
                  </a:lnTo>
                  <a:close/>
                </a:path>
              </a:pathLst>
            </a:custGeom>
            <a:solidFill>
              <a:srgbClr val="993366"/>
            </a:solid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82" name="Drawing 270" descr="White marble"/>
            <p:cNvSpPr>
              <a:spLocks noChangeAspect="1"/>
            </p:cNvSpPr>
            <p:nvPr/>
          </p:nvSpPr>
          <p:spPr bwMode="auto">
            <a:xfrm>
              <a:off x="2572" y="1076"/>
              <a:ext cx="33" cy="23"/>
            </a:xfrm>
            <a:custGeom>
              <a:avLst/>
              <a:gdLst/>
              <a:ahLst/>
              <a:cxnLst>
                <a:cxn ang="0">
                  <a:pos x="10923" y="13107"/>
                </a:cxn>
                <a:cxn ang="0">
                  <a:pos x="10923" y="9830"/>
                </a:cxn>
                <a:cxn ang="0">
                  <a:pos x="10923" y="6554"/>
                </a:cxn>
                <a:cxn ang="0">
                  <a:pos x="13653" y="3277"/>
                </a:cxn>
                <a:cxn ang="0">
                  <a:pos x="16384" y="0"/>
                </a:cxn>
                <a:cxn ang="0">
                  <a:pos x="13653" y="0"/>
                </a:cxn>
                <a:cxn ang="0">
                  <a:pos x="8192" y="0"/>
                </a:cxn>
                <a:cxn ang="0">
                  <a:pos x="2731" y="6554"/>
                </a:cxn>
                <a:cxn ang="0">
                  <a:pos x="0" y="9830"/>
                </a:cxn>
                <a:cxn ang="0">
                  <a:pos x="2731" y="16384"/>
                </a:cxn>
                <a:cxn ang="0">
                  <a:pos x="5461" y="16384"/>
                </a:cxn>
                <a:cxn ang="0">
                  <a:pos x="10923" y="13107"/>
                </a:cxn>
              </a:cxnLst>
              <a:rect l="0" t="0" r="r" b="b"/>
              <a:pathLst>
                <a:path w="16384" h="16384">
                  <a:moveTo>
                    <a:pt x="10923" y="13107"/>
                  </a:moveTo>
                  <a:lnTo>
                    <a:pt x="10923" y="9830"/>
                  </a:lnTo>
                  <a:lnTo>
                    <a:pt x="10923" y="6554"/>
                  </a:lnTo>
                  <a:lnTo>
                    <a:pt x="13653" y="3277"/>
                  </a:lnTo>
                  <a:lnTo>
                    <a:pt x="16384" y="0"/>
                  </a:lnTo>
                  <a:lnTo>
                    <a:pt x="13653" y="0"/>
                  </a:lnTo>
                  <a:lnTo>
                    <a:pt x="8192" y="0"/>
                  </a:lnTo>
                  <a:lnTo>
                    <a:pt x="2731" y="6554"/>
                  </a:lnTo>
                  <a:lnTo>
                    <a:pt x="0" y="9830"/>
                  </a:lnTo>
                  <a:lnTo>
                    <a:pt x="2731" y="16384"/>
                  </a:lnTo>
                  <a:lnTo>
                    <a:pt x="5461" y="16384"/>
                  </a:lnTo>
                  <a:lnTo>
                    <a:pt x="10923" y="13107"/>
                  </a:lnTo>
                  <a:close/>
                </a:path>
              </a:pathLst>
            </a:custGeom>
            <a:blipFill dpi="0" rotWithShape="1">
              <a:blip r:embed="rId4"/>
              <a:srcRect/>
              <a:tile tx="0" ty="0" sx="100000" sy="100000" flip="none" algn="tl"/>
            </a:blipFill>
            <a:ln w="3175" cmpd="sng">
              <a:solidFill>
                <a:srgbClr val="000000"/>
              </a:solidFill>
              <a:prstDash val="solid"/>
              <a:round/>
              <a:headEnd/>
              <a:tailEnd/>
            </a:ln>
            <a:effectLst>
              <a:outerShdw dist="35921" dir="2700000" algn="ctr" rotWithShape="0">
                <a:srgbClr val="333333">
                  <a:alpha val="50000"/>
                </a:srgbClr>
              </a:outerShdw>
            </a:effectLst>
          </p:spPr>
          <p:txBody>
            <a:bodyPr/>
            <a:lstStyle/>
            <a:p>
              <a:endParaRPr lang="en-US"/>
            </a:p>
          </p:txBody>
        </p:sp>
        <p:sp>
          <p:nvSpPr>
            <p:cNvPr id="1220683" name="Drawing 271" descr="White marble"/>
            <p:cNvSpPr>
              <a:spLocks noChangeAspect="1"/>
            </p:cNvSpPr>
            <p:nvPr/>
          </p:nvSpPr>
          <p:spPr bwMode="auto">
            <a:xfrm>
              <a:off x="2351" y="1110"/>
              <a:ext cx="146" cy="33"/>
            </a:xfrm>
            <a:custGeom>
              <a:avLst/>
              <a:gdLst/>
              <a:ahLst/>
              <a:cxnLst>
                <a:cxn ang="0">
                  <a:pos x="8822" y="6144"/>
                </a:cxn>
                <a:cxn ang="0">
                  <a:pos x="8192" y="4096"/>
                </a:cxn>
                <a:cxn ang="0">
                  <a:pos x="6932" y="6144"/>
                </a:cxn>
                <a:cxn ang="0">
                  <a:pos x="6302" y="6144"/>
                </a:cxn>
                <a:cxn ang="0">
                  <a:pos x="5041" y="6144"/>
                </a:cxn>
                <a:cxn ang="0">
                  <a:pos x="4411" y="4096"/>
                </a:cxn>
                <a:cxn ang="0">
                  <a:pos x="3781" y="4096"/>
                </a:cxn>
                <a:cxn ang="0">
                  <a:pos x="3781" y="2048"/>
                </a:cxn>
                <a:cxn ang="0">
                  <a:pos x="3151" y="2048"/>
                </a:cxn>
                <a:cxn ang="0">
                  <a:pos x="1890" y="0"/>
                </a:cxn>
                <a:cxn ang="0">
                  <a:pos x="1260" y="0"/>
                </a:cxn>
                <a:cxn ang="0">
                  <a:pos x="1260" y="4096"/>
                </a:cxn>
                <a:cxn ang="0">
                  <a:pos x="630" y="2048"/>
                </a:cxn>
                <a:cxn ang="0">
                  <a:pos x="630" y="6144"/>
                </a:cxn>
                <a:cxn ang="0">
                  <a:pos x="0" y="10240"/>
                </a:cxn>
                <a:cxn ang="0">
                  <a:pos x="630" y="10240"/>
                </a:cxn>
                <a:cxn ang="0">
                  <a:pos x="1890" y="10240"/>
                </a:cxn>
                <a:cxn ang="0">
                  <a:pos x="2521" y="10240"/>
                </a:cxn>
                <a:cxn ang="0">
                  <a:pos x="3781" y="10240"/>
                </a:cxn>
                <a:cxn ang="0">
                  <a:pos x="5041" y="10240"/>
                </a:cxn>
                <a:cxn ang="0">
                  <a:pos x="5671" y="10240"/>
                </a:cxn>
                <a:cxn ang="0">
                  <a:pos x="6302" y="12288"/>
                </a:cxn>
                <a:cxn ang="0">
                  <a:pos x="6932" y="12288"/>
                </a:cxn>
                <a:cxn ang="0">
                  <a:pos x="7562" y="16384"/>
                </a:cxn>
                <a:cxn ang="0">
                  <a:pos x="9452" y="16384"/>
                </a:cxn>
                <a:cxn ang="0">
                  <a:pos x="10713" y="14336"/>
                </a:cxn>
                <a:cxn ang="0">
                  <a:pos x="11343" y="14336"/>
                </a:cxn>
                <a:cxn ang="0">
                  <a:pos x="11973" y="14336"/>
                </a:cxn>
                <a:cxn ang="0">
                  <a:pos x="13233" y="14336"/>
                </a:cxn>
                <a:cxn ang="0">
                  <a:pos x="14494" y="14336"/>
                </a:cxn>
                <a:cxn ang="0">
                  <a:pos x="15754" y="14336"/>
                </a:cxn>
                <a:cxn ang="0">
                  <a:pos x="16384" y="10240"/>
                </a:cxn>
                <a:cxn ang="0">
                  <a:pos x="16384" y="8192"/>
                </a:cxn>
                <a:cxn ang="0">
                  <a:pos x="15754" y="10240"/>
                </a:cxn>
                <a:cxn ang="0">
                  <a:pos x="15124" y="10240"/>
                </a:cxn>
                <a:cxn ang="0">
                  <a:pos x="13863" y="10240"/>
                </a:cxn>
                <a:cxn ang="0">
                  <a:pos x="13233" y="10240"/>
                </a:cxn>
                <a:cxn ang="0">
                  <a:pos x="12603" y="8192"/>
                </a:cxn>
                <a:cxn ang="0">
                  <a:pos x="11343" y="8192"/>
                </a:cxn>
                <a:cxn ang="0">
                  <a:pos x="10713" y="8192"/>
                </a:cxn>
                <a:cxn ang="0">
                  <a:pos x="10082" y="8192"/>
                </a:cxn>
                <a:cxn ang="0">
                  <a:pos x="8822" y="6144"/>
                </a:cxn>
              </a:cxnLst>
              <a:rect l="0" t="0" r="r" b="b"/>
              <a:pathLst>
                <a:path w="16384" h="16384">
                  <a:moveTo>
                    <a:pt x="8822" y="6144"/>
                  </a:moveTo>
                  <a:lnTo>
                    <a:pt x="8192" y="4096"/>
                  </a:lnTo>
                  <a:lnTo>
                    <a:pt x="6932" y="6144"/>
                  </a:lnTo>
                  <a:lnTo>
                    <a:pt x="6302" y="6144"/>
                  </a:lnTo>
                  <a:lnTo>
                    <a:pt x="5041" y="6144"/>
                  </a:lnTo>
                  <a:lnTo>
                    <a:pt x="4411" y="4096"/>
                  </a:lnTo>
                  <a:lnTo>
                    <a:pt x="3781" y="4096"/>
                  </a:lnTo>
                  <a:lnTo>
                    <a:pt x="3781" y="2048"/>
                  </a:lnTo>
                  <a:lnTo>
                    <a:pt x="3151" y="2048"/>
                  </a:lnTo>
                  <a:lnTo>
                    <a:pt x="1890" y="0"/>
                  </a:lnTo>
                  <a:lnTo>
                    <a:pt x="1260" y="0"/>
                  </a:lnTo>
                  <a:lnTo>
                    <a:pt x="1260" y="4096"/>
                  </a:lnTo>
                  <a:lnTo>
                    <a:pt x="630" y="2048"/>
                  </a:lnTo>
                  <a:lnTo>
                    <a:pt x="630" y="6144"/>
                  </a:lnTo>
                  <a:lnTo>
                    <a:pt x="0" y="10240"/>
                  </a:lnTo>
                  <a:lnTo>
                    <a:pt x="630" y="10240"/>
                  </a:lnTo>
                  <a:lnTo>
                    <a:pt x="1890" y="10240"/>
                  </a:lnTo>
                  <a:lnTo>
                    <a:pt x="2521" y="10240"/>
                  </a:lnTo>
                  <a:lnTo>
                    <a:pt x="3781" y="10240"/>
                  </a:lnTo>
                  <a:lnTo>
                    <a:pt x="5041" y="10240"/>
                  </a:lnTo>
                  <a:lnTo>
                    <a:pt x="5671" y="10240"/>
                  </a:lnTo>
                  <a:lnTo>
                    <a:pt x="6302" y="12288"/>
                  </a:lnTo>
                  <a:lnTo>
                    <a:pt x="6932" y="12288"/>
                  </a:lnTo>
                  <a:lnTo>
                    <a:pt x="7562" y="16384"/>
                  </a:lnTo>
                  <a:lnTo>
                    <a:pt x="9452" y="16384"/>
                  </a:lnTo>
                  <a:lnTo>
                    <a:pt x="10713" y="14336"/>
                  </a:lnTo>
                  <a:lnTo>
                    <a:pt x="11343" y="14336"/>
                  </a:lnTo>
                  <a:lnTo>
                    <a:pt x="11973" y="14336"/>
                  </a:lnTo>
                  <a:lnTo>
                    <a:pt x="13233" y="14336"/>
                  </a:lnTo>
                  <a:lnTo>
                    <a:pt x="14494" y="14336"/>
                  </a:lnTo>
                  <a:lnTo>
                    <a:pt x="15754" y="14336"/>
                  </a:lnTo>
                  <a:lnTo>
                    <a:pt x="16384" y="10240"/>
                  </a:lnTo>
                  <a:lnTo>
                    <a:pt x="16384" y="8192"/>
                  </a:lnTo>
                  <a:lnTo>
                    <a:pt x="15754" y="10240"/>
                  </a:lnTo>
                  <a:lnTo>
                    <a:pt x="15124" y="10240"/>
                  </a:lnTo>
                  <a:lnTo>
                    <a:pt x="13863" y="10240"/>
                  </a:lnTo>
                  <a:lnTo>
                    <a:pt x="13233" y="10240"/>
                  </a:lnTo>
                  <a:lnTo>
                    <a:pt x="12603" y="8192"/>
                  </a:lnTo>
                  <a:lnTo>
                    <a:pt x="11343" y="8192"/>
                  </a:lnTo>
                  <a:lnTo>
                    <a:pt x="10713" y="8192"/>
                  </a:lnTo>
                  <a:lnTo>
                    <a:pt x="10082" y="8192"/>
                  </a:lnTo>
                  <a:lnTo>
                    <a:pt x="8822" y="6144"/>
                  </a:lnTo>
                  <a:close/>
                </a:path>
              </a:pathLst>
            </a:custGeom>
            <a:blipFill dpi="0" rotWithShape="1">
              <a:blip r:embed="rId4">
                <a:duotone>
                  <a:srgbClr val="000000"/>
                  <a:srgbClr val="FFFFFF"/>
                </a:duotone>
              </a:blip>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endParaRPr lang="en-US"/>
            </a:p>
          </p:txBody>
        </p:sp>
        <p:sp>
          <p:nvSpPr>
            <p:cNvPr id="1220684" name="Malta" descr="White marble"/>
            <p:cNvSpPr>
              <a:spLocks noChangeAspect="1"/>
            </p:cNvSpPr>
            <p:nvPr/>
          </p:nvSpPr>
          <p:spPr bwMode="auto">
            <a:xfrm>
              <a:off x="1868" y="1093"/>
              <a:ext cx="11" cy="9"/>
            </a:xfrm>
            <a:custGeom>
              <a:avLst/>
              <a:gdLst/>
              <a:ahLst/>
              <a:cxnLst>
                <a:cxn ang="0">
                  <a:pos x="0" y="8192"/>
                </a:cxn>
                <a:cxn ang="0">
                  <a:pos x="0" y="0"/>
                </a:cxn>
                <a:cxn ang="0">
                  <a:pos x="8192" y="8192"/>
                </a:cxn>
                <a:cxn ang="0">
                  <a:pos x="16384" y="8192"/>
                </a:cxn>
                <a:cxn ang="0">
                  <a:pos x="16384" y="16384"/>
                </a:cxn>
                <a:cxn ang="0">
                  <a:pos x="8192" y="16384"/>
                </a:cxn>
                <a:cxn ang="0">
                  <a:pos x="0" y="8192"/>
                </a:cxn>
              </a:cxnLst>
              <a:rect l="0" t="0" r="r" b="b"/>
              <a:pathLst>
                <a:path w="16384" h="16384">
                  <a:moveTo>
                    <a:pt x="0" y="8192"/>
                  </a:moveTo>
                  <a:lnTo>
                    <a:pt x="0" y="0"/>
                  </a:lnTo>
                  <a:lnTo>
                    <a:pt x="8192" y="8192"/>
                  </a:lnTo>
                  <a:lnTo>
                    <a:pt x="16384" y="8192"/>
                  </a:lnTo>
                  <a:lnTo>
                    <a:pt x="16384" y="16384"/>
                  </a:lnTo>
                  <a:lnTo>
                    <a:pt x="8192" y="16384"/>
                  </a:lnTo>
                  <a:lnTo>
                    <a:pt x="0" y="8192"/>
                  </a:lnTo>
                  <a:close/>
                </a:path>
              </a:pathLst>
            </a:custGeom>
            <a:blipFill dpi="0" rotWithShape="1">
              <a:blip r:embed="rId4"/>
              <a:srcRect/>
              <a:tile tx="0" ty="0" sx="100000" sy="100000" flip="none" algn="tl"/>
            </a:blipFill>
            <a:ln w="3175" cmpd="sng">
              <a:solidFill>
                <a:srgbClr val="000000"/>
              </a:solidFill>
              <a:prstDash val="solid"/>
              <a:round/>
              <a:headEnd/>
              <a:tailEnd/>
            </a:ln>
            <a:effectLst>
              <a:outerShdw dist="35921" dir="2700000" algn="ctr" rotWithShape="0">
                <a:srgbClr val="333333">
                  <a:alpha val="50000"/>
                </a:srgbClr>
              </a:outerShdw>
            </a:effectLst>
          </p:spPr>
          <p:txBody>
            <a:bodyPr/>
            <a:lstStyle/>
            <a:p>
              <a:endParaRPr lang="en-US"/>
            </a:p>
          </p:txBody>
        </p:sp>
        <p:sp>
          <p:nvSpPr>
            <p:cNvPr id="1220685" name="Drawing 672" descr="White marble"/>
            <p:cNvSpPr>
              <a:spLocks noChangeAspect="1"/>
            </p:cNvSpPr>
            <p:nvPr/>
          </p:nvSpPr>
          <p:spPr bwMode="auto">
            <a:xfrm>
              <a:off x="1669" y="1182"/>
              <a:ext cx="17" cy="9"/>
            </a:xfrm>
            <a:custGeom>
              <a:avLst/>
              <a:gdLst/>
              <a:ahLst/>
              <a:cxnLst>
                <a:cxn ang="0">
                  <a:pos x="10923" y="8192"/>
                </a:cxn>
                <a:cxn ang="0">
                  <a:pos x="10923" y="0"/>
                </a:cxn>
                <a:cxn ang="0">
                  <a:pos x="10923" y="8192"/>
                </a:cxn>
                <a:cxn ang="0">
                  <a:pos x="16384" y="8192"/>
                </a:cxn>
                <a:cxn ang="0">
                  <a:pos x="16384" y="16384"/>
                </a:cxn>
                <a:cxn ang="0">
                  <a:pos x="10923" y="16384"/>
                </a:cxn>
                <a:cxn ang="0">
                  <a:pos x="5461" y="16384"/>
                </a:cxn>
                <a:cxn ang="0">
                  <a:pos x="0" y="8192"/>
                </a:cxn>
                <a:cxn ang="0">
                  <a:pos x="5461" y="8192"/>
                </a:cxn>
                <a:cxn ang="0">
                  <a:pos x="10923" y="0"/>
                </a:cxn>
                <a:cxn ang="0">
                  <a:pos x="10923" y="8192"/>
                </a:cxn>
              </a:cxnLst>
              <a:rect l="0" t="0" r="r" b="b"/>
              <a:pathLst>
                <a:path w="16384" h="16384">
                  <a:moveTo>
                    <a:pt x="10923" y="8192"/>
                  </a:moveTo>
                  <a:lnTo>
                    <a:pt x="10923" y="0"/>
                  </a:lnTo>
                  <a:lnTo>
                    <a:pt x="10923" y="8192"/>
                  </a:lnTo>
                  <a:lnTo>
                    <a:pt x="16384" y="8192"/>
                  </a:lnTo>
                  <a:lnTo>
                    <a:pt x="16384" y="16384"/>
                  </a:lnTo>
                  <a:lnTo>
                    <a:pt x="10923" y="16384"/>
                  </a:lnTo>
                  <a:lnTo>
                    <a:pt x="5461" y="16384"/>
                  </a:lnTo>
                  <a:lnTo>
                    <a:pt x="0" y="8192"/>
                  </a:lnTo>
                  <a:lnTo>
                    <a:pt x="5461" y="8192"/>
                  </a:lnTo>
                  <a:lnTo>
                    <a:pt x="10923" y="0"/>
                  </a:lnTo>
                  <a:lnTo>
                    <a:pt x="10923" y="8192"/>
                  </a:lnTo>
                  <a:close/>
                </a:path>
              </a:pathLst>
            </a:custGeom>
            <a:blipFill dpi="0" rotWithShape="1">
              <a:blip r:embed="rId4"/>
              <a:srcRect/>
              <a:tile tx="0" ty="0" sx="100000" sy="100000" flip="none" algn="tl"/>
            </a:blipFill>
            <a:ln w="3175" cmpd="sng">
              <a:solidFill>
                <a:srgbClr val="000000"/>
              </a:solidFill>
              <a:prstDash val="solid"/>
              <a:round/>
              <a:headEnd/>
              <a:tailEnd/>
            </a:ln>
            <a:effectLst>
              <a:outerShdw dist="35921" dir="2700000" algn="ctr" rotWithShape="0">
                <a:srgbClr val="333333">
                  <a:alpha val="50000"/>
                </a:srgbClr>
              </a:outerShdw>
            </a:effectLst>
          </p:spPr>
          <p:txBody>
            <a:bodyPr/>
            <a:lstStyle/>
            <a:p>
              <a:endParaRPr lang="en-US"/>
            </a:p>
          </p:txBody>
        </p:sp>
        <p:sp>
          <p:nvSpPr>
            <p:cNvPr id="1220686" name="Iraq"/>
            <p:cNvSpPr>
              <a:spLocks noChangeAspect="1"/>
            </p:cNvSpPr>
            <p:nvPr/>
          </p:nvSpPr>
          <p:spPr bwMode="auto">
            <a:xfrm>
              <a:off x="3093" y="1063"/>
              <a:ext cx="679" cy="374"/>
            </a:xfrm>
            <a:custGeom>
              <a:avLst/>
              <a:gdLst/>
              <a:ahLst/>
              <a:cxnLst>
                <a:cxn ang="0">
                  <a:pos x="1603" y="10734"/>
                </a:cxn>
                <a:cxn ang="0">
                  <a:pos x="3384" y="11111"/>
                </a:cxn>
                <a:cxn ang="0">
                  <a:pos x="5165" y="12618"/>
                </a:cxn>
                <a:cxn ang="0">
                  <a:pos x="6767" y="13183"/>
                </a:cxn>
                <a:cxn ang="0">
                  <a:pos x="7302" y="13747"/>
                </a:cxn>
                <a:cxn ang="0">
                  <a:pos x="8192" y="13936"/>
                </a:cxn>
                <a:cxn ang="0">
                  <a:pos x="8192" y="15254"/>
                </a:cxn>
                <a:cxn ang="0">
                  <a:pos x="9795" y="16007"/>
                </a:cxn>
                <a:cxn ang="0">
                  <a:pos x="13535" y="15819"/>
                </a:cxn>
                <a:cxn ang="0">
                  <a:pos x="14781" y="14501"/>
                </a:cxn>
                <a:cxn ang="0">
                  <a:pos x="15672" y="14689"/>
                </a:cxn>
                <a:cxn ang="0">
                  <a:pos x="16206" y="14877"/>
                </a:cxn>
                <a:cxn ang="0">
                  <a:pos x="16206" y="14501"/>
                </a:cxn>
                <a:cxn ang="0">
                  <a:pos x="15672" y="14124"/>
                </a:cxn>
                <a:cxn ang="0">
                  <a:pos x="15315" y="13371"/>
                </a:cxn>
                <a:cxn ang="0">
                  <a:pos x="14781" y="12806"/>
                </a:cxn>
                <a:cxn ang="0">
                  <a:pos x="14959" y="11299"/>
                </a:cxn>
                <a:cxn ang="0">
                  <a:pos x="14247" y="10169"/>
                </a:cxn>
                <a:cxn ang="0">
                  <a:pos x="13357" y="9604"/>
                </a:cxn>
                <a:cxn ang="0">
                  <a:pos x="12110" y="8663"/>
                </a:cxn>
                <a:cxn ang="0">
                  <a:pos x="11754" y="7910"/>
                </a:cxn>
                <a:cxn ang="0">
                  <a:pos x="11219" y="7345"/>
                </a:cxn>
                <a:cxn ang="0">
                  <a:pos x="11219" y="6968"/>
                </a:cxn>
                <a:cxn ang="0">
                  <a:pos x="11398" y="6026"/>
                </a:cxn>
                <a:cxn ang="0">
                  <a:pos x="11754" y="5461"/>
                </a:cxn>
                <a:cxn ang="0">
                  <a:pos x="12288" y="3955"/>
                </a:cxn>
                <a:cxn ang="0">
                  <a:pos x="12288" y="3390"/>
                </a:cxn>
                <a:cxn ang="0">
                  <a:pos x="11041" y="2260"/>
                </a:cxn>
                <a:cxn ang="0">
                  <a:pos x="10329" y="942"/>
                </a:cxn>
                <a:cxn ang="0">
                  <a:pos x="9439" y="565"/>
                </a:cxn>
                <a:cxn ang="0">
                  <a:pos x="7836" y="188"/>
                </a:cxn>
                <a:cxn ang="0">
                  <a:pos x="6411" y="753"/>
                </a:cxn>
                <a:cxn ang="0">
                  <a:pos x="5521" y="1883"/>
                </a:cxn>
                <a:cxn ang="0">
                  <a:pos x="4452" y="4143"/>
                </a:cxn>
                <a:cxn ang="0">
                  <a:pos x="3562" y="6215"/>
                </a:cxn>
                <a:cxn ang="0">
                  <a:pos x="2849" y="6780"/>
                </a:cxn>
                <a:cxn ang="0">
                  <a:pos x="1959" y="6968"/>
                </a:cxn>
                <a:cxn ang="0">
                  <a:pos x="1603" y="7345"/>
                </a:cxn>
                <a:cxn ang="0">
                  <a:pos x="178" y="8286"/>
                </a:cxn>
                <a:cxn ang="0">
                  <a:pos x="178" y="8474"/>
                </a:cxn>
                <a:cxn ang="0">
                  <a:pos x="356" y="9039"/>
                </a:cxn>
                <a:cxn ang="0">
                  <a:pos x="534" y="9604"/>
                </a:cxn>
                <a:cxn ang="0">
                  <a:pos x="712" y="10169"/>
                </a:cxn>
              </a:cxnLst>
              <a:rect l="0" t="0" r="r" b="b"/>
              <a:pathLst>
                <a:path w="16384" h="16384">
                  <a:moveTo>
                    <a:pt x="890" y="10546"/>
                  </a:moveTo>
                  <a:lnTo>
                    <a:pt x="1069" y="10546"/>
                  </a:lnTo>
                  <a:lnTo>
                    <a:pt x="1603" y="10734"/>
                  </a:lnTo>
                  <a:lnTo>
                    <a:pt x="2671" y="10923"/>
                  </a:lnTo>
                  <a:lnTo>
                    <a:pt x="3027" y="11111"/>
                  </a:lnTo>
                  <a:lnTo>
                    <a:pt x="3384" y="11111"/>
                  </a:lnTo>
                  <a:lnTo>
                    <a:pt x="3740" y="11488"/>
                  </a:lnTo>
                  <a:lnTo>
                    <a:pt x="4986" y="12429"/>
                  </a:lnTo>
                  <a:lnTo>
                    <a:pt x="5165" y="12618"/>
                  </a:lnTo>
                  <a:lnTo>
                    <a:pt x="5521" y="12806"/>
                  </a:lnTo>
                  <a:lnTo>
                    <a:pt x="6411" y="12994"/>
                  </a:lnTo>
                  <a:lnTo>
                    <a:pt x="6767" y="13183"/>
                  </a:lnTo>
                  <a:lnTo>
                    <a:pt x="7123" y="13371"/>
                  </a:lnTo>
                  <a:lnTo>
                    <a:pt x="7123" y="13559"/>
                  </a:lnTo>
                  <a:lnTo>
                    <a:pt x="7302" y="13747"/>
                  </a:lnTo>
                  <a:lnTo>
                    <a:pt x="7302" y="13936"/>
                  </a:lnTo>
                  <a:lnTo>
                    <a:pt x="8014" y="13936"/>
                  </a:lnTo>
                  <a:lnTo>
                    <a:pt x="8192" y="13936"/>
                  </a:lnTo>
                  <a:lnTo>
                    <a:pt x="8192" y="14124"/>
                  </a:lnTo>
                  <a:lnTo>
                    <a:pt x="8192" y="14501"/>
                  </a:lnTo>
                  <a:lnTo>
                    <a:pt x="8192" y="15254"/>
                  </a:lnTo>
                  <a:lnTo>
                    <a:pt x="8370" y="15442"/>
                  </a:lnTo>
                  <a:lnTo>
                    <a:pt x="8904" y="15631"/>
                  </a:lnTo>
                  <a:lnTo>
                    <a:pt x="9795" y="16007"/>
                  </a:lnTo>
                  <a:lnTo>
                    <a:pt x="10151" y="16196"/>
                  </a:lnTo>
                  <a:lnTo>
                    <a:pt x="13178" y="16384"/>
                  </a:lnTo>
                  <a:lnTo>
                    <a:pt x="13535" y="15819"/>
                  </a:lnTo>
                  <a:lnTo>
                    <a:pt x="13891" y="15254"/>
                  </a:lnTo>
                  <a:lnTo>
                    <a:pt x="14247" y="14689"/>
                  </a:lnTo>
                  <a:lnTo>
                    <a:pt x="14781" y="14501"/>
                  </a:lnTo>
                  <a:lnTo>
                    <a:pt x="15137" y="14689"/>
                  </a:lnTo>
                  <a:lnTo>
                    <a:pt x="15494" y="14689"/>
                  </a:lnTo>
                  <a:lnTo>
                    <a:pt x="15672" y="14689"/>
                  </a:lnTo>
                  <a:lnTo>
                    <a:pt x="15850" y="14689"/>
                  </a:lnTo>
                  <a:lnTo>
                    <a:pt x="16028" y="14877"/>
                  </a:lnTo>
                  <a:lnTo>
                    <a:pt x="16206" y="14877"/>
                  </a:lnTo>
                  <a:lnTo>
                    <a:pt x="16206" y="14689"/>
                  </a:lnTo>
                  <a:lnTo>
                    <a:pt x="16384" y="14689"/>
                  </a:lnTo>
                  <a:lnTo>
                    <a:pt x="16206" y="14501"/>
                  </a:lnTo>
                  <a:lnTo>
                    <a:pt x="16028" y="14312"/>
                  </a:lnTo>
                  <a:lnTo>
                    <a:pt x="15850" y="14124"/>
                  </a:lnTo>
                  <a:lnTo>
                    <a:pt x="15672" y="14124"/>
                  </a:lnTo>
                  <a:lnTo>
                    <a:pt x="15494" y="13936"/>
                  </a:lnTo>
                  <a:lnTo>
                    <a:pt x="15315" y="13559"/>
                  </a:lnTo>
                  <a:lnTo>
                    <a:pt x="15315" y="13371"/>
                  </a:lnTo>
                  <a:lnTo>
                    <a:pt x="15137" y="12994"/>
                  </a:lnTo>
                  <a:lnTo>
                    <a:pt x="14959" y="12806"/>
                  </a:lnTo>
                  <a:lnTo>
                    <a:pt x="14781" y="12806"/>
                  </a:lnTo>
                  <a:lnTo>
                    <a:pt x="14781" y="12241"/>
                  </a:lnTo>
                  <a:lnTo>
                    <a:pt x="14959" y="11676"/>
                  </a:lnTo>
                  <a:lnTo>
                    <a:pt x="14959" y="11299"/>
                  </a:lnTo>
                  <a:lnTo>
                    <a:pt x="14781" y="10923"/>
                  </a:lnTo>
                  <a:lnTo>
                    <a:pt x="14425" y="10546"/>
                  </a:lnTo>
                  <a:lnTo>
                    <a:pt x="14247" y="10169"/>
                  </a:lnTo>
                  <a:lnTo>
                    <a:pt x="14069" y="9793"/>
                  </a:lnTo>
                  <a:lnTo>
                    <a:pt x="13713" y="9793"/>
                  </a:lnTo>
                  <a:lnTo>
                    <a:pt x="13357" y="9604"/>
                  </a:lnTo>
                  <a:lnTo>
                    <a:pt x="13000" y="9228"/>
                  </a:lnTo>
                  <a:lnTo>
                    <a:pt x="12466" y="8851"/>
                  </a:lnTo>
                  <a:lnTo>
                    <a:pt x="12110" y="8663"/>
                  </a:lnTo>
                  <a:lnTo>
                    <a:pt x="12110" y="8474"/>
                  </a:lnTo>
                  <a:lnTo>
                    <a:pt x="11932" y="8098"/>
                  </a:lnTo>
                  <a:lnTo>
                    <a:pt x="11754" y="7910"/>
                  </a:lnTo>
                  <a:lnTo>
                    <a:pt x="11576" y="7533"/>
                  </a:lnTo>
                  <a:lnTo>
                    <a:pt x="11398" y="7533"/>
                  </a:lnTo>
                  <a:lnTo>
                    <a:pt x="11219" y="7345"/>
                  </a:lnTo>
                  <a:lnTo>
                    <a:pt x="11041" y="7156"/>
                  </a:lnTo>
                  <a:lnTo>
                    <a:pt x="11041" y="6968"/>
                  </a:lnTo>
                  <a:lnTo>
                    <a:pt x="11219" y="6968"/>
                  </a:lnTo>
                  <a:lnTo>
                    <a:pt x="11219" y="6780"/>
                  </a:lnTo>
                  <a:lnTo>
                    <a:pt x="11398" y="6215"/>
                  </a:lnTo>
                  <a:lnTo>
                    <a:pt x="11398" y="6026"/>
                  </a:lnTo>
                  <a:lnTo>
                    <a:pt x="11576" y="5838"/>
                  </a:lnTo>
                  <a:lnTo>
                    <a:pt x="11754" y="5650"/>
                  </a:lnTo>
                  <a:lnTo>
                    <a:pt x="11754" y="5461"/>
                  </a:lnTo>
                  <a:lnTo>
                    <a:pt x="12110" y="4896"/>
                  </a:lnTo>
                  <a:lnTo>
                    <a:pt x="12466" y="4520"/>
                  </a:lnTo>
                  <a:lnTo>
                    <a:pt x="12288" y="3955"/>
                  </a:lnTo>
                  <a:lnTo>
                    <a:pt x="12466" y="3578"/>
                  </a:lnTo>
                  <a:lnTo>
                    <a:pt x="12644" y="3390"/>
                  </a:lnTo>
                  <a:lnTo>
                    <a:pt x="12288" y="3390"/>
                  </a:lnTo>
                  <a:lnTo>
                    <a:pt x="11576" y="3201"/>
                  </a:lnTo>
                  <a:lnTo>
                    <a:pt x="11219" y="2825"/>
                  </a:lnTo>
                  <a:lnTo>
                    <a:pt x="11041" y="2260"/>
                  </a:lnTo>
                  <a:lnTo>
                    <a:pt x="10685" y="1883"/>
                  </a:lnTo>
                  <a:lnTo>
                    <a:pt x="10329" y="1318"/>
                  </a:lnTo>
                  <a:lnTo>
                    <a:pt x="10329" y="942"/>
                  </a:lnTo>
                  <a:lnTo>
                    <a:pt x="10151" y="377"/>
                  </a:lnTo>
                  <a:lnTo>
                    <a:pt x="9973" y="753"/>
                  </a:lnTo>
                  <a:lnTo>
                    <a:pt x="9439" y="565"/>
                  </a:lnTo>
                  <a:lnTo>
                    <a:pt x="9261" y="188"/>
                  </a:lnTo>
                  <a:lnTo>
                    <a:pt x="8726" y="377"/>
                  </a:lnTo>
                  <a:lnTo>
                    <a:pt x="7836" y="188"/>
                  </a:lnTo>
                  <a:lnTo>
                    <a:pt x="7123" y="0"/>
                  </a:lnTo>
                  <a:lnTo>
                    <a:pt x="6589" y="565"/>
                  </a:lnTo>
                  <a:lnTo>
                    <a:pt x="6411" y="753"/>
                  </a:lnTo>
                  <a:lnTo>
                    <a:pt x="6233" y="753"/>
                  </a:lnTo>
                  <a:lnTo>
                    <a:pt x="6055" y="942"/>
                  </a:lnTo>
                  <a:lnTo>
                    <a:pt x="5521" y="1883"/>
                  </a:lnTo>
                  <a:lnTo>
                    <a:pt x="4452" y="2072"/>
                  </a:lnTo>
                  <a:lnTo>
                    <a:pt x="4452" y="3013"/>
                  </a:lnTo>
                  <a:lnTo>
                    <a:pt x="4452" y="4143"/>
                  </a:lnTo>
                  <a:lnTo>
                    <a:pt x="4274" y="5273"/>
                  </a:lnTo>
                  <a:lnTo>
                    <a:pt x="3918" y="6026"/>
                  </a:lnTo>
                  <a:lnTo>
                    <a:pt x="3562" y="6215"/>
                  </a:lnTo>
                  <a:lnTo>
                    <a:pt x="3384" y="6403"/>
                  </a:lnTo>
                  <a:lnTo>
                    <a:pt x="3206" y="6591"/>
                  </a:lnTo>
                  <a:lnTo>
                    <a:pt x="2849" y="6780"/>
                  </a:lnTo>
                  <a:lnTo>
                    <a:pt x="2493" y="6780"/>
                  </a:lnTo>
                  <a:lnTo>
                    <a:pt x="2493" y="6968"/>
                  </a:lnTo>
                  <a:lnTo>
                    <a:pt x="1959" y="6968"/>
                  </a:lnTo>
                  <a:lnTo>
                    <a:pt x="2137" y="6968"/>
                  </a:lnTo>
                  <a:lnTo>
                    <a:pt x="1959" y="7156"/>
                  </a:lnTo>
                  <a:lnTo>
                    <a:pt x="1603" y="7345"/>
                  </a:lnTo>
                  <a:lnTo>
                    <a:pt x="1069" y="7721"/>
                  </a:lnTo>
                  <a:lnTo>
                    <a:pt x="356" y="8098"/>
                  </a:lnTo>
                  <a:lnTo>
                    <a:pt x="178" y="8286"/>
                  </a:lnTo>
                  <a:lnTo>
                    <a:pt x="0" y="8286"/>
                  </a:lnTo>
                  <a:lnTo>
                    <a:pt x="178" y="8286"/>
                  </a:lnTo>
                  <a:lnTo>
                    <a:pt x="178" y="8474"/>
                  </a:lnTo>
                  <a:lnTo>
                    <a:pt x="178" y="8663"/>
                  </a:lnTo>
                  <a:lnTo>
                    <a:pt x="356" y="8851"/>
                  </a:lnTo>
                  <a:lnTo>
                    <a:pt x="356" y="9039"/>
                  </a:lnTo>
                  <a:lnTo>
                    <a:pt x="356" y="9228"/>
                  </a:lnTo>
                  <a:lnTo>
                    <a:pt x="534" y="9416"/>
                  </a:lnTo>
                  <a:lnTo>
                    <a:pt x="534" y="9604"/>
                  </a:lnTo>
                  <a:lnTo>
                    <a:pt x="534" y="9793"/>
                  </a:lnTo>
                  <a:lnTo>
                    <a:pt x="712" y="9981"/>
                  </a:lnTo>
                  <a:lnTo>
                    <a:pt x="712" y="10169"/>
                  </a:lnTo>
                  <a:lnTo>
                    <a:pt x="712" y="10358"/>
                  </a:lnTo>
                  <a:lnTo>
                    <a:pt x="890" y="10546"/>
                  </a:lnTo>
                  <a:close/>
                </a:path>
              </a:pathLst>
            </a:custGeom>
            <a:solidFill>
              <a:srgbClr val="00FFFF"/>
            </a:solidFill>
            <a:ln w="3175" cap="flat" cmpd="sng">
              <a:solidFill>
                <a:schemeClr val="bg1"/>
              </a:solidFill>
              <a:prstDash val="solid"/>
              <a:round/>
              <a:headEnd type="none" w="med" len="med"/>
              <a:tailEnd type="none" w="med" len="med"/>
            </a:ln>
            <a:effectLst/>
          </p:spPr>
          <p:txBody>
            <a:bodyPr/>
            <a:lstStyle/>
            <a:p>
              <a:endParaRPr lang="en-US"/>
            </a:p>
          </p:txBody>
        </p:sp>
        <p:sp>
          <p:nvSpPr>
            <p:cNvPr id="1220687" name="Syria"/>
            <p:cNvSpPr>
              <a:spLocks noChangeAspect="1"/>
            </p:cNvSpPr>
            <p:nvPr/>
          </p:nvSpPr>
          <p:spPr bwMode="auto">
            <a:xfrm>
              <a:off x="2877" y="1072"/>
              <a:ext cx="479" cy="228"/>
            </a:xfrm>
            <a:custGeom>
              <a:avLst/>
              <a:gdLst/>
              <a:ahLst/>
              <a:cxnLst>
                <a:cxn ang="0">
                  <a:pos x="1260" y="7419"/>
                </a:cxn>
                <a:cxn ang="0">
                  <a:pos x="756" y="5564"/>
                </a:cxn>
                <a:cxn ang="0">
                  <a:pos x="1008" y="4328"/>
                </a:cxn>
                <a:cxn ang="0">
                  <a:pos x="1512" y="4637"/>
                </a:cxn>
                <a:cxn ang="0">
                  <a:pos x="1764" y="4637"/>
                </a:cxn>
                <a:cxn ang="0">
                  <a:pos x="2016" y="4019"/>
                </a:cxn>
                <a:cxn ang="0">
                  <a:pos x="2269" y="3400"/>
                </a:cxn>
                <a:cxn ang="0">
                  <a:pos x="2773" y="3091"/>
                </a:cxn>
                <a:cxn ang="0">
                  <a:pos x="2521" y="2473"/>
                </a:cxn>
                <a:cxn ang="0">
                  <a:pos x="2773" y="1855"/>
                </a:cxn>
                <a:cxn ang="0">
                  <a:pos x="3277" y="1546"/>
                </a:cxn>
                <a:cxn ang="0">
                  <a:pos x="3781" y="1855"/>
                </a:cxn>
                <a:cxn ang="0">
                  <a:pos x="4033" y="2164"/>
                </a:cxn>
                <a:cxn ang="0">
                  <a:pos x="4789" y="2164"/>
                </a:cxn>
                <a:cxn ang="0">
                  <a:pos x="5293" y="1855"/>
                </a:cxn>
                <a:cxn ang="0">
                  <a:pos x="5797" y="1546"/>
                </a:cxn>
                <a:cxn ang="0">
                  <a:pos x="6302" y="1237"/>
                </a:cxn>
                <a:cxn ang="0">
                  <a:pos x="7058" y="1237"/>
                </a:cxn>
                <a:cxn ang="0">
                  <a:pos x="7562" y="1855"/>
                </a:cxn>
                <a:cxn ang="0">
                  <a:pos x="8318" y="1855"/>
                </a:cxn>
                <a:cxn ang="0">
                  <a:pos x="9074" y="2164"/>
                </a:cxn>
                <a:cxn ang="0">
                  <a:pos x="9578" y="1855"/>
                </a:cxn>
                <a:cxn ang="0">
                  <a:pos x="10082" y="1546"/>
                </a:cxn>
                <a:cxn ang="0">
                  <a:pos x="10839" y="1546"/>
                </a:cxn>
                <a:cxn ang="0">
                  <a:pos x="11343" y="927"/>
                </a:cxn>
                <a:cxn ang="0">
                  <a:pos x="12099" y="618"/>
                </a:cxn>
                <a:cxn ang="0">
                  <a:pos x="12855" y="618"/>
                </a:cxn>
                <a:cxn ang="0">
                  <a:pos x="13611" y="618"/>
                </a:cxn>
                <a:cxn ang="0">
                  <a:pos x="14368" y="618"/>
                </a:cxn>
                <a:cxn ang="0">
                  <a:pos x="15124" y="618"/>
                </a:cxn>
                <a:cxn ang="0">
                  <a:pos x="15628" y="309"/>
                </a:cxn>
                <a:cxn ang="0">
                  <a:pos x="16132" y="0"/>
                </a:cxn>
                <a:cxn ang="0">
                  <a:pos x="16384" y="618"/>
                </a:cxn>
                <a:cxn ang="0">
                  <a:pos x="15124" y="2473"/>
                </a:cxn>
                <a:cxn ang="0">
                  <a:pos x="13611" y="6183"/>
                </a:cxn>
                <a:cxn ang="0">
                  <a:pos x="12351" y="9583"/>
                </a:cxn>
                <a:cxn ang="0">
                  <a:pos x="11343" y="10510"/>
                </a:cxn>
                <a:cxn ang="0">
                  <a:pos x="10082" y="10820"/>
                </a:cxn>
                <a:cxn ang="0">
                  <a:pos x="9578" y="11438"/>
                </a:cxn>
                <a:cxn ang="0">
                  <a:pos x="7562" y="12984"/>
                </a:cxn>
                <a:cxn ang="0">
                  <a:pos x="7058" y="13293"/>
                </a:cxn>
                <a:cxn ang="0">
                  <a:pos x="4789" y="14529"/>
                </a:cxn>
                <a:cxn ang="0">
                  <a:pos x="4285" y="15147"/>
                </a:cxn>
                <a:cxn ang="0">
                  <a:pos x="3277" y="15766"/>
                </a:cxn>
                <a:cxn ang="0">
                  <a:pos x="2016" y="16384"/>
                </a:cxn>
                <a:cxn ang="0">
                  <a:pos x="1512" y="15766"/>
                </a:cxn>
                <a:cxn ang="0">
                  <a:pos x="756" y="15457"/>
                </a:cxn>
                <a:cxn ang="0">
                  <a:pos x="252" y="14838"/>
                </a:cxn>
                <a:cxn ang="0">
                  <a:pos x="252" y="14838"/>
                </a:cxn>
                <a:cxn ang="0">
                  <a:pos x="0" y="14220"/>
                </a:cxn>
                <a:cxn ang="0">
                  <a:pos x="252" y="13602"/>
                </a:cxn>
                <a:cxn ang="0">
                  <a:pos x="756" y="12984"/>
                </a:cxn>
                <a:cxn ang="0">
                  <a:pos x="1260" y="12365"/>
                </a:cxn>
                <a:cxn ang="0">
                  <a:pos x="1008" y="11747"/>
                </a:cxn>
                <a:cxn ang="0">
                  <a:pos x="1512" y="11438"/>
                </a:cxn>
                <a:cxn ang="0">
                  <a:pos x="2269" y="11438"/>
                </a:cxn>
                <a:cxn ang="0">
                  <a:pos x="2269" y="10510"/>
                </a:cxn>
                <a:cxn ang="0">
                  <a:pos x="2773" y="9892"/>
                </a:cxn>
                <a:cxn ang="0">
                  <a:pos x="2521" y="9274"/>
                </a:cxn>
                <a:cxn ang="0">
                  <a:pos x="2016" y="8965"/>
                </a:cxn>
                <a:cxn ang="0">
                  <a:pos x="2521" y="8656"/>
                </a:cxn>
                <a:cxn ang="0">
                  <a:pos x="2016" y="8656"/>
                </a:cxn>
                <a:cxn ang="0">
                  <a:pos x="1260" y="8656"/>
                </a:cxn>
              </a:cxnLst>
              <a:rect l="0" t="0" r="r" b="b"/>
              <a:pathLst>
                <a:path w="16384" h="16384">
                  <a:moveTo>
                    <a:pt x="1260" y="8656"/>
                  </a:moveTo>
                  <a:lnTo>
                    <a:pt x="1008" y="8037"/>
                  </a:lnTo>
                  <a:lnTo>
                    <a:pt x="1260" y="7419"/>
                  </a:lnTo>
                  <a:lnTo>
                    <a:pt x="1260" y="6492"/>
                  </a:lnTo>
                  <a:lnTo>
                    <a:pt x="1008" y="5874"/>
                  </a:lnTo>
                  <a:lnTo>
                    <a:pt x="756" y="5564"/>
                  </a:lnTo>
                  <a:lnTo>
                    <a:pt x="1008" y="5564"/>
                  </a:lnTo>
                  <a:lnTo>
                    <a:pt x="1008" y="4946"/>
                  </a:lnTo>
                  <a:lnTo>
                    <a:pt x="1008" y="4328"/>
                  </a:lnTo>
                  <a:lnTo>
                    <a:pt x="1260" y="4328"/>
                  </a:lnTo>
                  <a:lnTo>
                    <a:pt x="1260" y="4637"/>
                  </a:lnTo>
                  <a:lnTo>
                    <a:pt x="1512" y="4637"/>
                  </a:lnTo>
                  <a:lnTo>
                    <a:pt x="1512" y="4946"/>
                  </a:lnTo>
                  <a:lnTo>
                    <a:pt x="1512" y="4637"/>
                  </a:lnTo>
                  <a:lnTo>
                    <a:pt x="1764" y="4637"/>
                  </a:lnTo>
                  <a:lnTo>
                    <a:pt x="1764" y="4328"/>
                  </a:lnTo>
                  <a:lnTo>
                    <a:pt x="2016" y="4328"/>
                  </a:lnTo>
                  <a:lnTo>
                    <a:pt x="2016" y="4019"/>
                  </a:lnTo>
                  <a:lnTo>
                    <a:pt x="2016" y="3710"/>
                  </a:lnTo>
                  <a:lnTo>
                    <a:pt x="2269" y="3710"/>
                  </a:lnTo>
                  <a:lnTo>
                    <a:pt x="2269" y="3400"/>
                  </a:lnTo>
                  <a:lnTo>
                    <a:pt x="2521" y="3400"/>
                  </a:lnTo>
                  <a:lnTo>
                    <a:pt x="2773" y="3400"/>
                  </a:lnTo>
                  <a:lnTo>
                    <a:pt x="2773" y="3091"/>
                  </a:lnTo>
                  <a:lnTo>
                    <a:pt x="2521" y="3091"/>
                  </a:lnTo>
                  <a:lnTo>
                    <a:pt x="2521" y="2782"/>
                  </a:lnTo>
                  <a:lnTo>
                    <a:pt x="2521" y="2473"/>
                  </a:lnTo>
                  <a:lnTo>
                    <a:pt x="2521" y="2164"/>
                  </a:lnTo>
                  <a:lnTo>
                    <a:pt x="2521" y="1855"/>
                  </a:lnTo>
                  <a:lnTo>
                    <a:pt x="2773" y="1855"/>
                  </a:lnTo>
                  <a:lnTo>
                    <a:pt x="2773" y="1546"/>
                  </a:lnTo>
                  <a:lnTo>
                    <a:pt x="3025" y="1546"/>
                  </a:lnTo>
                  <a:lnTo>
                    <a:pt x="3277" y="1546"/>
                  </a:lnTo>
                  <a:lnTo>
                    <a:pt x="3529" y="1546"/>
                  </a:lnTo>
                  <a:lnTo>
                    <a:pt x="3529" y="1855"/>
                  </a:lnTo>
                  <a:lnTo>
                    <a:pt x="3781" y="1855"/>
                  </a:lnTo>
                  <a:lnTo>
                    <a:pt x="3529" y="1855"/>
                  </a:lnTo>
                  <a:lnTo>
                    <a:pt x="3781" y="2164"/>
                  </a:lnTo>
                  <a:lnTo>
                    <a:pt x="4033" y="2164"/>
                  </a:lnTo>
                  <a:lnTo>
                    <a:pt x="4285" y="2164"/>
                  </a:lnTo>
                  <a:lnTo>
                    <a:pt x="4537" y="2164"/>
                  </a:lnTo>
                  <a:lnTo>
                    <a:pt x="4789" y="2164"/>
                  </a:lnTo>
                  <a:lnTo>
                    <a:pt x="4789" y="1855"/>
                  </a:lnTo>
                  <a:lnTo>
                    <a:pt x="5041" y="1855"/>
                  </a:lnTo>
                  <a:lnTo>
                    <a:pt x="5293" y="1855"/>
                  </a:lnTo>
                  <a:lnTo>
                    <a:pt x="5545" y="1855"/>
                  </a:lnTo>
                  <a:lnTo>
                    <a:pt x="5545" y="1546"/>
                  </a:lnTo>
                  <a:lnTo>
                    <a:pt x="5797" y="1546"/>
                  </a:lnTo>
                  <a:lnTo>
                    <a:pt x="6049" y="1546"/>
                  </a:lnTo>
                  <a:lnTo>
                    <a:pt x="6049" y="1237"/>
                  </a:lnTo>
                  <a:lnTo>
                    <a:pt x="6302" y="1237"/>
                  </a:lnTo>
                  <a:lnTo>
                    <a:pt x="6554" y="1237"/>
                  </a:lnTo>
                  <a:lnTo>
                    <a:pt x="6806" y="1237"/>
                  </a:lnTo>
                  <a:lnTo>
                    <a:pt x="7058" y="1237"/>
                  </a:lnTo>
                  <a:lnTo>
                    <a:pt x="7058" y="1546"/>
                  </a:lnTo>
                  <a:lnTo>
                    <a:pt x="7310" y="1546"/>
                  </a:lnTo>
                  <a:lnTo>
                    <a:pt x="7562" y="1855"/>
                  </a:lnTo>
                  <a:lnTo>
                    <a:pt x="7814" y="1855"/>
                  </a:lnTo>
                  <a:lnTo>
                    <a:pt x="8066" y="1855"/>
                  </a:lnTo>
                  <a:lnTo>
                    <a:pt x="8318" y="1855"/>
                  </a:lnTo>
                  <a:lnTo>
                    <a:pt x="8570" y="2164"/>
                  </a:lnTo>
                  <a:lnTo>
                    <a:pt x="8822" y="2164"/>
                  </a:lnTo>
                  <a:lnTo>
                    <a:pt x="9074" y="2164"/>
                  </a:lnTo>
                  <a:lnTo>
                    <a:pt x="9074" y="1855"/>
                  </a:lnTo>
                  <a:lnTo>
                    <a:pt x="9326" y="1855"/>
                  </a:lnTo>
                  <a:lnTo>
                    <a:pt x="9578" y="1855"/>
                  </a:lnTo>
                  <a:lnTo>
                    <a:pt x="9830" y="1855"/>
                  </a:lnTo>
                  <a:lnTo>
                    <a:pt x="10082" y="1855"/>
                  </a:lnTo>
                  <a:lnTo>
                    <a:pt x="10082" y="1546"/>
                  </a:lnTo>
                  <a:lnTo>
                    <a:pt x="10335" y="1546"/>
                  </a:lnTo>
                  <a:lnTo>
                    <a:pt x="10587" y="1546"/>
                  </a:lnTo>
                  <a:lnTo>
                    <a:pt x="10839" y="1546"/>
                  </a:lnTo>
                  <a:lnTo>
                    <a:pt x="11091" y="1237"/>
                  </a:lnTo>
                  <a:lnTo>
                    <a:pt x="11343" y="1237"/>
                  </a:lnTo>
                  <a:lnTo>
                    <a:pt x="11343" y="927"/>
                  </a:lnTo>
                  <a:lnTo>
                    <a:pt x="11595" y="927"/>
                  </a:lnTo>
                  <a:lnTo>
                    <a:pt x="11847" y="618"/>
                  </a:lnTo>
                  <a:lnTo>
                    <a:pt x="12099" y="618"/>
                  </a:lnTo>
                  <a:lnTo>
                    <a:pt x="12351" y="618"/>
                  </a:lnTo>
                  <a:lnTo>
                    <a:pt x="12603" y="618"/>
                  </a:lnTo>
                  <a:lnTo>
                    <a:pt x="12855" y="618"/>
                  </a:lnTo>
                  <a:lnTo>
                    <a:pt x="13107" y="618"/>
                  </a:lnTo>
                  <a:lnTo>
                    <a:pt x="13359" y="618"/>
                  </a:lnTo>
                  <a:lnTo>
                    <a:pt x="13611" y="618"/>
                  </a:lnTo>
                  <a:lnTo>
                    <a:pt x="13863" y="618"/>
                  </a:lnTo>
                  <a:lnTo>
                    <a:pt x="14115" y="618"/>
                  </a:lnTo>
                  <a:lnTo>
                    <a:pt x="14368" y="618"/>
                  </a:lnTo>
                  <a:lnTo>
                    <a:pt x="14620" y="618"/>
                  </a:lnTo>
                  <a:lnTo>
                    <a:pt x="14872" y="618"/>
                  </a:lnTo>
                  <a:lnTo>
                    <a:pt x="15124" y="618"/>
                  </a:lnTo>
                  <a:lnTo>
                    <a:pt x="15124" y="309"/>
                  </a:lnTo>
                  <a:lnTo>
                    <a:pt x="15376" y="309"/>
                  </a:lnTo>
                  <a:lnTo>
                    <a:pt x="15628" y="309"/>
                  </a:lnTo>
                  <a:lnTo>
                    <a:pt x="15628" y="0"/>
                  </a:lnTo>
                  <a:lnTo>
                    <a:pt x="15880" y="0"/>
                  </a:lnTo>
                  <a:lnTo>
                    <a:pt x="16132" y="0"/>
                  </a:lnTo>
                  <a:lnTo>
                    <a:pt x="16132" y="309"/>
                  </a:lnTo>
                  <a:lnTo>
                    <a:pt x="16132" y="618"/>
                  </a:lnTo>
                  <a:lnTo>
                    <a:pt x="16384" y="618"/>
                  </a:lnTo>
                  <a:lnTo>
                    <a:pt x="16132" y="618"/>
                  </a:lnTo>
                  <a:lnTo>
                    <a:pt x="15880" y="927"/>
                  </a:lnTo>
                  <a:lnTo>
                    <a:pt x="15124" y="2473"/>
                  </a:lnTo>
                  <a:lnTo>
                    <a:pt x="13611" y="2782"/>
                  </a:lnTo>
                  <a:lnTo>
                    <a:pt x="13611" y="4328"/>
                  </a:lnTo>
                  <a:lnTo>
                    <a:pt x="13611" y="6183"/>
                  </a:lnTo>
                  <a:lnTo>
                    <a:pt x="13359" y="8037"/>
                  </a:lnTo>
                  <a:lnTo>
                    <a:pt x="12855" y="9274"/>
                  </a:lnTo>
                  <a:lnTo>
                    <a:pt x="12351" y="9583"/>
                  </a:lnTo>
                  <a:lnTo>
                    <a:pt x="12099" y="9892"/>
                  </a:lnTo>
                  <a:lnTo>
                    <a:pt x="11847" y="10201"/>
                  </a:lnTo>
                  <a:lnTo>
                    <a:pt x="11343" y="10510"/>
                  </a:lnTo>
                  <a:lnTo>
                    <a:pt x="10839" y="10510"/>
                  </a:lnTo>
                  <a:lnTo>
                    <a:pt x="10839" y="10820"/>
                  </a:lnTo>
                  <a:lnTo>
                    <a:pt x="10082" y="10820"/>
                  </a:lnTo>
                  <a:lnTo>
                    <a:pt x="10335" y="10820"/>
                  </a:lnTo>
                  <a:lnTo>
                    <a:pt x="10082" y="11129"/>
                  </a:lnTo>
                  <a:lnTo>
                    <a:pt x="9578" y="11438"/>
                  </a:lnTo>
                  <a:lnTo>
                    <a:pt x="8822" y="12056"/>
                  </a:lnTo>
                  <a:lnTo>
                    <a:pt x="7814" y="12674"/>
                  </a:lnTo>
                  <a:lnTo>
                    <a:pt x="7562" y="12984"/>
                  </a:lnTo>
                  <a:lnTo>
                    <a:pt x="7310" y="12984"/>
                  </a:lnTo>
                  <a:lnTo>
                    <a:pt x="7310" y="13293"/>
                  </a:lnTo>
                  <a:lnTo>
                    <a:pt x="7058" y="13293"/>
                  </a:lnTo>
                  <a:lnTo>
                    <a:pt x="6554" y="13602"/>
                  </a:lnTo>
                  <a:lnTo>
                    <a:pt x="5797" y="14220"/>
                  </a:lnTo>
                  <a:lnTo>
                    <a:pt x="4789" y="14529"/>
                  </a:lnTo>
                  <a:lnTo>
                    <a:pt x="4789" y="14838"/>
                  </a:lnTo>
                  <a:lnTo>
                    <a:pt x="4537" y="14838"/>
                  </a:lnTo>
                  <a:lnTo>
                    <a:pt x="4285" y="15147"/>
                  </a:lnTo>
                  <a:lnTo>
                    <a:pt x="3781" y="15457"/>
                  </a:lnTo>
                  <a:lnTo>
                    <a:pt x="3529" y="15766"/>
                  </a:lnTo>
                  <a:lnTo>
                    <a:pt x="3277" y="15766"/>
                  </a:lnTo>
                  <a:lnTo>
                    <a:pt x="2773" y="16075"/>
                  </a:lnTo>
                  <a:lnTo>
                    <a:pt x="2269" y="16384"/>
                  </a:lnTo>
                  <a:lnTo>
                    <a:pt x="2016" y="16384"/>
                  </a:lnTo>
                  <a:lnTo>
                    <a:pt x="1764" y="16384"/>
                  </a:lnTo>
                  <a:lnTo>
                    <a:pt x="1512" y="16075"/>
                  </a:lnTo>
                  <a:lnTo>
                    <a:pt x="1512" y="15766"/>
                  </a:lnTo>
                  <a:lnTo>
                    <a:pt x="1260" y="15766"/>
                  </a:lnTo>
                  <a:lnTo>
                    <a:pt x="1008" y="15457"/>
                  </a:lnTo>
                  <a:lnTo>
                    <a:pt x="756" y="15457"/>
                  </a:lnTo>
                  <a:lnTo>
                    <a:pt x="756" y="15147"/>
                  </a:lnTo>
                  <a:lnTo>
                    <a:pt x="504" y="14838"/>
                  </a:lnTo>
                  <a:lnTo>
                    <a:pt x="252" y="14838"/>
                  </a:lnTo>
                  <a:lnTo>
                    <a:pt x="0" y="15147"/>
                  </a:lnTo>
                  <a:lnTo>
                    <a:pt x="0" y="14838"/>
                  </a:lnTo>
                  <a:lnTo>
                    <a:pt x="252" y="14838"/>
                  </a:lnTo>
                  <a:lnTo>
                    <a:pt x="252" y="14529"/>
                  </a:lnTo>
                  <a:lnTo>
                    <a:pt x="0" y="14529"/>
                  </a:lnTo>
                  <a:lnTo>
                    <a:pt x="0" y="14220"/>
                  </a:lnTo>
                  <a:lnTo>
                    <a:pt x="0" y="13911"/>
                  </a:lnTo>
                  <a:lnTo>
                    <a:pt x="252" y="13911"/>
                  </a:lnTo>
                  <a:lnTo>
                    <a:pt x="252" y="13602"/>
                  </a:lnTo>
                  <a:lnTo>
                    <a:pt x="252" y="13293"/>
                  </a:lnTo>
                  <a:lnTo>
                    <a:pt x="504" y="12984"/>
                  </a:lnTo>
                  <a:lnTo>
                    <a:pt x="756" y="12984"/>
                  </a:lnTo>
                  <a:lnTo>
                    <a:pt x="756" y="12674"/>
                  </a:lnTo>
                  <a:lnTo>
                    <a:pt x="1008" y="12674"/>
                  </a:lnTo>
                  <a:lnTo>
                    <a:pt x="1260" y="12365"/>
                  </a:lnTo>
                  <a:lnTo>
                    <a:pt x="1260" y="12056"/>
                  </a:lnTo>
                  <a:lnTo>
                    <a:pt x="1008" y="12056"/>
                  </a:lnTo>
                  <a:lnTo>
                    <a:pt x="1008" y="11747"/>
                  </a:lnTo>
                  <a:lnTo>
                    <a:pt x="1260" y="11747"/>
                  </a:lnTo>
                  <a:lnTo>
                    <a:pt x="1260" y="11438"/>
                  </a:lnTo>
                  <a:lnTo>
                    <a:pt x="1512" y="11438"/>
                  </a:lnTo>
                  <a:lnTo>
                    <a:pt x="1764" y="11438"/>
                  </a:lnTo>
                  <a:lnTo>
                    <a:pt x="2016" y="11438"/>
                  </a:lnTo>
                  <a:lnTo>
                    <a:pt x="2269" y="11438"/>
                  </a:lnTo>
                  <a:lnTo>
                    <a:pt x="2016" y="11129"/>
                  </a:lnTo>
                  <a:lnTo>
                    <a:pt x="2016" y="10820"/>
                  </a:lnTo>
                  <a:lnTo>
                    <a:pt x="2269" y="10510"/>
                  </a:lnTo>
                  <a:lnTo>
                    <a:pt x="2521" y="10510"/>
                  </a:lnTo>
                  <a:lnTo>
                    <a:pt x="2773" y="10201"/>
                  </a:lnTo>
                  <a:lnTo>
                    <a:pt x="2773" y="9892"/>
                  </a:lnTo>
                  <a:lnTo>
                    <a:pt x="2773" y="9583"/>
                  </a:lnTo>
                  <a:lnTo>
                    <a:pt x="2521" y="9583"/>
                  </a:lnTo>
                  <a:lnTo>
                    <a:pt x="2521" y="9274"/>
                  </a:lnTo>
                  <a:lnTo>
                    <a:pt x="2269" y="9274"/>
                  </a:lnTo>
                  <a:lnTo>
                    <a:pt x="2269" y="8965"/>
                  </a:lnTo>
                  <a:lnTo>
                    <a:pt x="2016" y="8965"/>
                  </a:lnTo>
                  <a:lnTo>
                    <a:pt x="2269" y="8965"/>
                  </a:lnTo>
                  <a:lnTo>
                    <a:pt x="2269" y="8656"/>
                  </a:lnTo>
                  <a:lnTo>
                    <a:pt x="2521" y="8656"/>
                  </a:lnTo>
                  <a:lnTo>
                    <a:pt x="2269" y="8656"/>
                  </a:lnTo>
                  <a:lnTo>
                    <a:pt x="2016" y="8347"/>
                  </a:lnTo>
                  <a:lnTo>
                    <a:pt x="2016" y="8656"/>
                  </a:lnTo>
                  <a:lnTo>
                    <a:pt x="1764" y="8656"/>
                  </a:lnTo>
                  <a:lnTo>
                    <a:pt x="1512" y="8656"/>
                  </a:lnTo>
                  <a:lnTo>
                    <a:pt x="1260" y="8656"/>
                  </a:lnTo>
                  <a:close/>
                </a:path>
              </a:pathLst>
            </a:custGeom>
            <a:solidFill>
              <a:srgbClr val="00FFFF"/>
            </a:solidFill>
            <a:ln w="3175" cap="flat" cmpd="sng">
              <a:solidFill>
                <a:schemeClr val="bg1"/>
              </a:solidFill>
              <a:prstDash val="solid"/>
              <a:round/>
              <a:headEnd type="none" w="med" len="med"/>
              <a:tailEnd type="none" w="med" len="med"/>
            </a:ln>
            <a:effectLst/>
          </p:spPr>
          <p:txBody>
            <a:bodyPr/>
            <a:lstStyle/>
            <a:p>
              <a:endParaRPr lang="en-US"/>
            </a:p>
          </p:txBody>
        </p:sp>
        <p:sp>
          <p:nvSpPr>
            <p:cNvPr id="1220688" name="Lebanon" descr="White marble"/>
            <p:cNvSpPr>
              <a:spLocks noChangeAspect="1"/>
            </p:cNvSpPr>
            <p:nvPr/>
          </p:nvSpPr>
          <p:spPr bwMode="auto">
            <a:xfrm>
              <a:off x="2840" y="1188"/>
              <a:ext cx="119" cy="78"/>
            </a:xfrm>
            <a:custGeom>
              <a:avLst/>
              <a:gdLst/>
              <a:ahLst/>
              <a:cxnLst>
                <a:cxn ang="0">
                  <a:pos x="6144" y="14564"/>
                </a:cxn>
                <a:cxn ang="0">
                  <a:pos x="5120" y="14564"/>
                </a:cxn>
                <a:cxn ang="0">
                  <a:pos x="5120" y="15474"/>
                </a:cxn>
                <a:cxn ang="0">
                  <a:pos x="5120" y="16384"/>
                </a:cxn>
                <a:cxn ang="0">
                  <a:pos x="4096" y="16384"/>
                </a:cxn>
                <a:cxn ang="0">
                  <a:pos x="3072" y="16384"/>
                </a:cxn>
                <a:cxn ang="0">
                  <a:pos x="2048" y="16384"/>
                </a:cxn>
                <a:cxn ang="0">
                  <a:pos x="1024" y="16384"/>
                </a:cxn>
                <a:cxn ang="0">
                  <a:pos x="0" y="16384"/>
                </a:cxn>
                <a:cxn ang="0">
                  <a:pos x="0" y="15474"/>
                </a:cxn>
                <a:cxn ang="0">
                  <a:pos x="1024" y="14564"/>
                </a:cxn>
                <a:cxn ang="0">
                  <a:pos x="1024" y="13653"/>
                </a:cxn>
                <a:cxn ang="0">
                  <a:pos x="2048" y="12743"/>
                </a:cxn>
                <a:cxn ang="0">
                  <a:pos x="2048" y="11833"/>
                </a:cxn>
                <a:cxn ang="0">
                  <a:pos x="3072" y="11833"/>
                </a:cxn>
                <a:cxn ang="0">
                  <a:pos x="3072" y="10923"/>
                </a:cxn>
                <a:cxn ang="0">
                  <a:pos x="3072" y="10012"/>
                </a:cxn>
                <a:cxn ang="0">
                  <a:pos x="4096" y="10012"/>
                </a:cxn>
                <a:cxn ang="0">
                  <a:pos x="4096" y="9102"/>
                </a:cxn>
                <a:cxn ang="0">
                  <a:pos x="4096" y="8192"/>
                </a:cxn>
                <a:cxn ang="0">
                  <a:pos x="5120" y="8192"/>
                </a:cxn>
                <a:cxn ang="0">
                  <a:pos x="6144" y="7282"/>
                </a:cxn>
                <a:cxn ang="0">
                  <a:pos x="7168" y="5461"/>
                </a:cxn>
                <a:cxn ang="0">
                  <a:pos x="7168" y="3641"/>
                </a:cxn>
                <a:cxn ang="0">
                  <a:pos x="8192" y="2731"/>
                </a:cxn>
                <a:cxn ang="0">
                  <a:pos x="10240" y="1820"/>
                </a:cxn>
                <a:cxn ang="0">
                  <a:pos x="10240" y="910"/>
                </a:cxn>
                <a:cxn ang="0">
                  <a:pos x="11264" y="910"/>
                </a:cxn>
                <a:cxn ang="0">
                  <a:pos x="12288" y="910"/>
                </a:cxn>
                <a:cxn ang="0">
                  <a:pos x="13312" y="910"/>
                </a:cxn>
                <a:cxn ang="0">
                  <a:pos x="13312" y="0"/>
                </a:cxn>
                <a:cxn ang="0">
                  <a:pos x="14336" y="910"/>
                </a:cxn>
                <a:cxn ang="0">
                  <a:pos x="15360" y="910"/>
                </a:cxn>
                <a:cxn ang="0">
                  <a:pos x="14336" y="910"/>
                </a:cxn>
                <a:cxn ang="0">
                  <a:pos x="14336" y="1820"/>
                </a:cxn>
                <a:cxn ang="0">
                  <a:pos x="13312" y="1820"/>
                </a:cxn>
                <a:cxn ang="0">
                  <a:pos x="14336" y="1820"/>
                </a:cxn>
                <a:cxn ang="0">
                  <a:pos x="14336" y="2731"/>
                </a:cxn>
                <a:cxn ang="0">
                  <a:pos x="15360" y="2731"/>
                </a:cxn>
                <a:cxn ang="0">
                  <a:pos x="15360" y="3641"/>
                </a:cxn>
                <a:cxn ang="0">
                  <a:pos x="16384" y="3641"/>
                </a:cxn>
                <a:cxn ang="0">
                  <a:pos x="16384" y="4551"/>
                </a:cxn>
                <a:cxn ang="0">
                  <a:pos x="16384" y="5461"/>
                </a:cxn>
                <a:cxn ang="0">
                  <a:pos x="15360" y="6372"/>
                </a:cxn>
                <a:cxn ang="0">
                  <a:pos x="14336" y="6372"/>
                </a:cxn>
                <a:cxn ang="0">
                  <a:pos x="13312" y="7282"/>
                </a:cxn>
                <a:cxn ang="0">
                  <a:pos x="13312" y="8192"/>
                </a:cxn>
                <a:cxn ang="0">
                  <a:pos x="14336" y="9102"/>
                </a:cxn>
                <a:cxn ang="0">
                  <a:pos x="13312" y="9102"/>
                </a:cxn>
                <a:cxn ang="0">
                  <a:pos x="12288" y="9102"/>
                </a:cxn>
                <a:cxn ang="0">
                  <a:pos x="11264" y="9102"/>
                </a:cxn>
                <a:cxn ang="0">
                  <a:pos x="10240" y="9102"/>
                </a:cxn>
                <a:cxn ang="0">
                  <a:pos x="10240" y="10012"/>
                </a:cxn>
                <a:cxn ang="0">
                  <a:pos x="9216" y="10012"/>
                </a:cxn>
                <a:cxn ang="0">
                  <a:pos x="9216" y="10923"/>
                </a:cxn>
                <a:cxn ang="0">
                  <a:pos x="10240" y="10923"/>
                </a:cxn>
                <a:cxn ang="0">
                  <a:pos x="10240" y="11833"/>
                </a:cxn>
                <a:cxn ang="0">
                  <a:pos x="9216" y="12743"/>
                </a:cxn>
                <a:cxn ang="0">
                  <a:pos x="8192" y="12743"/>
                </a:cxn>
                <a:cxn ang="0">
                  <a:pos x="8192" y="13653"/>
                </a:cxn>
                <a:cxn ang="0">
                  <a:pos x="7168" y="13653"/>
                </a:cxn>
                <a:cxn ang="0">
                  <a:pos x="6144" y="14564"/>
                </a:cxn>
              </a:cxnLst>
              <a:rect l="0" t="0" r="r" b="b"/>
              <a:pathLst>
                <a:path w="16384" h="16384">
                  <a:moveTo>
                    <a:pt x="6144" y="14564"/>
                  </a:moveTo>
                  <a:lnTo>
                    <a:pt x="5120" y="14564"/>
                  </a:lnTo>
                  <a:lnTo>
                    <a:pt x="5120" y="15474"/>
                  </a:lnTo>
                  <a:lnTo>
                    <a:pt x="5120" y="16384"/>
                  </a:lnTo>
                  <a:lnTo>
                    <a:pt x="4096" y="16384"/>
                  </a:lnTo>
                  <a:lnTo>
                    <a:pt x="3072" y="16384"/>
                  </a:lnTo>
                  <a:lnTo>
                    <a:pt x="2048" y="16384"/>
                  </a:lnTo>
                  <a:lnTo>
                    <a:pt x="1024" y="16384"/>
                  </a:lnTo>
                  <a:lnTo>
                    <a:pt x="0" y="16384"/>
                  </a:lnTo>
                  <a:lnTo>
                    <a:pt x="0" y="15474"/>
                  </a:lnTo>
                  <a:lnTo>
                    <a:pt x="1024" y="14564"/>
                  </a:lnTo>
                  <a:lnTo>
                    <a:pt x="1024" y="13653"/>
                  </a:lnTo>
                  <a:lnTo>
                    <a:pt x="2048" y="12743"/>
                  </a:lnTo>
                  <a:lnTo>
                    <a:pt x="2048" y="11833"/>
                  </a:lnTo>
                  <a:lnTo>
                    <a:pt x="3072" y="11833"/>
                  </a:lnTo>
                  <a:lnTo>
                    <a:pt x="3072" y="10923"/>
                  </a:lnTo>
                  <a:lnTo>
                    <a:pt x="3072" y="10012"/>
                  </a:lnTo>
                  <a:lnTo>
                    <a:pt x="4096" y="10012"/>
                  </a:lnTo>
                  <a:lnTo>
                    <a:pt x="4096" y="9102"/>
                  </a:lnTo>
                  <a:lnTo>
                    <a:pt x="4096" y="8192"/>
                  </a:lnTo>
                  <a:lnTo>
                    <a:pt x="5120" y="8192"/>
                  </a:lnTo>
                  <a:lnTo>
                    <a:pt x="6144" y="7282"/>
                  </a:lnTo>
                  <a:lnTo>
                    <a:pt x="7168" y="5461"/>
                  </a:lnTo>
                  <a:lnTo>
                    <a:pt x="7168" y="3641"/>
                  </a:lnTo>
                  <a:lnTo>
                    <a:pt x="8192" y="2731"/>
                  </a:lnTo>
                  <a:lnTo>
                    <a:pt x="10240" y="1820"/>
                  </a:lnTo>
                  <a:lnTo>
                    <a:pt x="10240" y="910"/>
                  </a:lnTo>
                  <a:lnTo>
                    <a:pt x="11264" y="910"/>
                  </a:lnTo>
                  <a:lnTo>
                    <a:pt x="12288" y="910"/>
                  </a:lnTo>
                  <a:lnTo>
                    <a:pt x="13312" y="910"/>
                  </a:lnTo>
                  <a:lnTo>
                    <a:pt x="13312" y="0"/>
                  </a:lnTo>
                  <a:lnTo>
                    <a:pt x="14336" y="910"/>
                  </a:lnTo>
                  <a:lnTo>
                    <a:pt x="15360" y="910"/>
                  </a:lnTo>
                  <a:lnTo>
                    <a:pt x="14336" y="910"/>
                  </a:lnTo>
                  <a:lnTo>
                    <a:pt x="14336" y="1820"/>
                  </a:lnTo>
                  <a:lnTo>
                    <a:pt x="13312" y="1820"/>
                  </a:lnTo>
                  <a:lnTo>
                    <a:pt x="14336" y="1820"/>
                  </a:lnTo>
                  <a:lnTo>
                    <a:pt x="14336" y="2731"/>
                  </a:lnTo>
                  <a:lnTo>
                    <a:pt x="15360" y="2731"/>
                  </a:lnTo>
                  <a:lnTo>
                    <a:pt x="15360" y="3641"/>
                  </a:lnTo>
                  <a:lnTo>
                    <a:pt x="16384" y="3641"/>
                  </a:lnTo>
                  <a:lnTo>
                    <a:pt x="16384" y="4551"/>
                  </a:lnTo>
                  <a:lnTo>
                    <a:pt x="16384" y="5461"/>
                  </a:lnTo>
                  <a:lnTo>
                    <a:pt x="15360" y="6372"/>
                  </a:lnTo>
                  <a:lnTo>
                    <a:pt x="14336" y="6372"/>
                  </a:lnTo>
                  <a:lnTo>
                    <a:pt x="13312" y="7282"/>
                  </a:lnTo>
                  <a:lnTo>
                    <a:pt x="13312" y="8192"/>
                  </a:lnTo>
                  <a:lnTo>
                    <a:pt x="14336" y="9102"/>
                  </a:lnTo>
                  <a:lnTo>
                    <a:pt x="13312" y="9102"/>
                  </a:lnTo>
                  <a:lnTo>
                    <a:pt x="12288" y="9102"/>
                  </a:lnTo>
                  <a:lnTo>
                    <a:pt x="11264" y="9102"/>
                  </a:lnTo>
                  <a:lnTo>
                    <a:pt x="10240" y="9102"/>
                  </a:lnTo>
                  <a:lnTo>
                    <a:pt x="10240" y="10012"/>
                  </a:lnTo>
                  <a:lnTo>
                    <a:pt x="9216" y="10012"/>
                  </a:lnTo>
                  <a:lnTo>
                    <a:pt x="9216" y="10923"/>
                  </a:lnTo>
                  <a:lnTo>
                    <a:pt x="10240" y="10923"/>
                  </a:lnTo>
                  <a:lnTo>
                    <a:pt x="10240" y="11833"/>
                  </a:lnTo>
                  <a:lnTo>
                    <a:pt x="9216" y="12743"/>
                  </a:lnTo>
                  <a:lnTo>
                    <a:pt x="8192" y="12743"/>
                  </a:lnTo>
                  <a:lnTo>
                    <a:pt x="8192" y="13653"/>
                  </a:lnTo>
                  <a:lnTo>
                    <a:pt x="7168" y="13653"/>
                  </a:lnTo>
                  <a:lnTo>
                    <a:pt x="6144" y="14564"/>
                  </a:lnTo>
                  <a:close/>
                </a:path>
              </a:pathLst>
            </a:custGeom>
            <a:blipFill dpi="0" rotWithShape="1">
              <a:blip r:embed="rId4">
                <a:duotone>
                  <a:srgbClr val="000000"/>
                  <a:srgbClr val="FFFFFF"/>
                </a:duotone>
              </a:blip>
              <a:srcRect/>
              <a:tile tx="0" ty="0" sx="100000" sy="100000" flip="none" algn="tl"/>
            </a:blipFill>
            <a:ln w="3175" cap="flat" cmpd="sng">
              <a:solidFill>
                <a:schemeClr val="bg1"/>
              </a:solidFill>
              <a:prstDash val="solid"/>
              <a:round/>
              <a:headEnd type="none" w="med" len="med"/>
              <a:tailEnd type="none" w="med" len="med"/>
            </a:ln>
            <a:effectLst/>
          </p:spPr>
          <p:txBody>
            <a:bodyPr/>
            <a:lstStyle/>
            <a:p>
              <a:endParaRPr lang="en-US"/>
            </a:p>
          </p:txBody>
        </p:sp>
        <p:sp>
          <p:nvSpPr>
            <p:cNvPr id="1220689" name="Cyprus" descr="White marble"/>
            <p:cNvSpPr>
              <a:spLocks noChangeAspect="1"/>
            </p:cNvSpPr>
            <p:nvPr/>
          </p:nvSpPr>
          <p:spPr bwMode="auto">
            <a:xfrm>
              <a:off x="2663" y="1147"/>
              <a:ext cx="158" cy="50"/>
            </a:xfrm>
            <a:custGeom>
              <a:avLst/>
              <a:gdLst/>
              <a:ahLst/>
              <a:cxnLst>
                <a:cxn ang="0">
                  <a:pos x="12483" y="4096"/>
                </a:cxn>
                <a:cxn ang="0">
                  <a:pos x="14043" y="2731"/>
                </a:cxn>
                <a:cxn ang="0">
                  <a:pos x="14824" y="1365"/>
                </a:cxn>
                <a:cxn ang="0">
                  <a:pos x="16384" y="0"/>
                </a:cxn>
                <a:cxn ang="0">
                  <a:pos x="16384" y="2731"/>
                </a:cxn>
                <a:cxn ang="0">
                  <a:pos x="14824" y="4096"/>
                </a:cxn>
                <a:cxn ang="0">
                  <a:pos x="14043" y="5461"/>
                </a:cxn>
                <a:cxn ang="0">
                  <a:pos x="13263" y="6827"/>
                </a:cxn>
                <a:cxn ang="0">
                  <a:pos x="12483" y="8192"/>
                </a:cxn>
                <a:cxn ang="0">
                  <a:pos x="13263" y="9557"/>
                </a:cxn>
                <a:cxn ang="0">
                  <a:pos x="12483" y="10923"/>
                </a:cxn>
                <a:cxn ang="0">
                  <a:pos x="10142" y="12288"/>
                </a:cxn>
                <a:cxn ang="0">
                  <a:pos x="9362" y="15019"/>
                </a:cxn>
                <a:cxn ang="0">
                  <a:pos x="7022" y="15019"/>
                </a:cxn>
                <a:cxn ang="0">
                  <a:pos x="5461" y="16384"/>
                </a:cxn>
                <a:cxn ang="0">
                  <a:pos x="4681" y="16384"/>
                </a:cxn>
                <a:cxn ang="0">
                  <a:pos x="3121" y="16384"/>
                </a:cxn>
                <a:cxn ang="0">
                  <a:pos x="1560" y="15019"/>
                </a:cxn>
                <a:cxn ang="0">
                  <a:pos x="780" y="12288"/>
                </a:cxn>
                <a:cxn ang="0">
                  <a:pos x="0" y="10923"/>
                </a:cxn>
                <a:cxn ang="0">
                  <a:pos x="780" y="9557"/>
                </a:cxn>
                <a:cxn ang="0">
                  <a:pos x="1560" y="9557"/>
                </a:cxn>
                <a:cxn ang="0">
                  <a:pos x="3121" y="8192"/>
                </a:cxn>
                <a:cxn ang="0">
                  <a:pos x="3901" y="8192"/>
                </a:cxn>
                <a:cxn ang="0">
                  <a:pos x="4681" y="8192"/>
                </a:cxn>
                <a:cxn ang="0">
                  <a:pos x="4681" y="5461"/>
                </a:cxn>
                <a:cxn ang="0">
                  <a:pos x="5461" y="5461"/>
                </a:cxn>
                <a:cxn ang="0">
                  <a:pos x="6242" y="5461"/>
                </a:cxn>
                <a:cxn ang="0">
                  <a:pos x="7022" y="5461"/>
                </a:cxn>
                <a:cxn ang="0">
                  <a:pos x="8582" y="5461"/>
                </a:cxn>
                <a:cxn ang="0">
                  <a:pos x="9362" y="5461"/>
                </a:cxn>
                <a:cxn ang="0">
                  <a:pos x="10923" y="4096"/>
                </a:cxn>
                <a:cxn ang="0">
                  <a:pos x="12483" y="4096"/>
                </a:cxn>
              </a:cxnLst>
              <a:rect l="0" t="0" r="r" b="b"/>
              <a:pathLst>
                <a:path w="16384" h="16384">
                  <a:moveTo>
                    <a:pt x="12483" y="4096"/>
                  </a:moveTo>
                  <a:lnTo>
                    <a:pt x="14043" y="2731"/>
                  </a:lnTo>
                  <a:lnTo>
                    <a:pt x="14824" y="1365"/>
                  </a:lnTo>
                  <a:lnTo>
                    <a:pt x="16384" y="0"/>
                  </a:lnTo>
                  <a:lnTo>
                    <a:pt x="16384" y="2731"/>
                  </a:lnTo>
                  <a:lnTo>
                    <a:pt x="14824" y="4096"/>
                  </a:lnTo>
                  <a:lnTo>
                    <a:pt x="14043" y="5461"/>
                  </a:lnTo>
                  <a:lnTo>
                    <a:pt x="13263" y="6827"/>
                  </a:lnTo>
                  <a:lnTo>
                    <a:pt x="12483" y="8192"/>
                  </a:lnTo>
                  <a:lnTo>
                    <a:pt x="13263" y="9557"/>
                  </a:lnTo>
                  <a:lnTo>
                    <a:pt x="12483" y="10923"/>
                  </a:lnTo>
                  <a:lnTo>
                    <a:pt x="10142" y="12288"/>
                  </a:lnTo>
                  <a:lnTo>
                    <a:pt x="9362" y="15019"/>
                  </a:lnTo>
                  <a:lnTo>
                    <a:pt x="7022" y="15019"/>
                  </a:lnTo>
                  <a:lnTo>
                    <a:pt x="5461" y="16384"/>
                  </a:lnTo>
                  <a:lnTo>
                    <a:pt x="4681" y="16384"/>
                  </a:lnTo>
                  <a:lnTo>
                    <a:pt x="3121" y="16384"/>
                  </a:lnTo>
                  <a:lnTo>
                    <a:pt x="1560" y="15019"/>
                  </a:lnTo>
                  <a:lnTo>
                    <a:pt x="780" y="12288"/>
                  </a:lnTo>
                  <a:lnTo>
                    <a:pt x="0" y="10923"/>
                  </a:lnTo>
                  <a:lnTo>
                    <a:pt x="780" y="9557"/>
                  </a:lnTo>
                  <a:lnTo>
                    <a:pt x="1560" y="9557"/>
                  </a:lnTo>
                  <a:lnTo>
                    <a:pt x="3121" y="8192"/>
                  </a:lnTo>
                  <a:lnTo>
                    <a:pt x="3901" y="8192"/>
                  </a:lnTo>
                  <a:lnTo>
                    <a:pt x="4681" y="8192"/>
                  </a:lnTo>
                  <a:lnTo>
                    <a:pt x="4681" y="5461"/>
                  </a:lnTo>
                  <a:lnTo>
                    <a:pt x="5461" y="5461"/>
                  </a:lnTo>
                  <a:lnTo>
                    <a:pt x="6242" y="5461"/>
                  </a:lnTo>
                  <a:lnTo>
                    <a:pt x="7022" y="5461"/>
                  </a:lnTo>
                  <a:lnTo>
                    <a:pt x="8582" y="5461"/>
                  </a:lnTo>
                  <a:lnTo>
                    <a:pt x="9362" y="5461"/>
                  </a:lnTo>
                  <a:lnTo>
                    <a:pt x="10923" y="4096"/>
                  </a:lnTo>
                  <a:lnTo>
                    <a:pt x="12483" y="4096"/>
                  </a:lnTo>
                  <a:close/>
                </a:path>
              </a:pathLst>
            </a:custGeom>
            <a:blipFill dpi="0" rotWithShape="1">
              <a:blip r:embed="rId4">
                <a:duotone>
                  <a:srgbClr val="000000"/>
                  <a:srgbClr val="FFFFFF"/>
                </a:duotone>
              </a:blip>
              <a:srcRect/>
              <a:tile tx="0" ty="0" sx="100000" sy="100000" flip="none" algn="tl"/>
            </a:blipFill>
            <a:ln w="3175" cap="flat" cmpd="sng">
              <a:solidFill>
                <a:schemeClr val="bg1"/>
              </a:solidFill>
              <a:prstDash val="solid"/>
              <a:round/>
              <a:headEnd type="none" w="med" len="med"/>
              <a:tailEnd type="none" w="med" len="med"/>
            </a:ln>
            <a:effectLst/>
          </p:spPr>
          <p:txBody>
            <a:bodyPr/>
            <a:lstStyle/>
            <a:p>
              <a:endParaRPr lang="en-US"/>
            </a:p>
          </p:txBody>
        </p:sp>
        <p:pic>
          <p:nvPicPr>
            <p:cNvPr id="1220690" name="Picture 82" descr="ME"/>
            <p:cNvPicPr>
              <a:picLocks noChangeAspect="1" noChangeArrowheads="1"/>
            </p:cNvPicPr>
            <p:nvPr/>
          </p:nvPicPr>
          <p:blipFill>
            <a:blip r:embed="rId5"/>
            <a:srcRect/>
            <a:stretch>
              <a:fillRect/>
            </a:stretch>
          </p:blipFill>
          <p:spPr bwMode="auto">
            <a:xfrm>
              <a:off x="2603" y="1009"/>
              <a:ext cx="2009" cy="1162"/>
            </a:xfrm>
            <a:prstGeom prst="rect">
              <a:avLst/>
            </a:prstGeom>
            <a:noFill/>
          </p:spPr>
        </p:pic>
      </p:grpSp>
      <p:sp>
        <p:nvSpPr>
          <p:cNvPr id="1220692" name="Text Box 84"/>
          <p:cNvSpPr txBox="1">
            <a:spLocks noChangeArrowheads="1"/>
          </p:cNvSpPr>
          <p:nvPr/>
        </p:nvSpPr>
        <p:spPr bwMode="auto">
          <a:xfrm>
            <a:off x="3922713" y="4811713"/>
            <a:ext cx="1501775" cy="739775"/>
          </a:xfrm>
          <a:prstGeom prst="rect">
            <a:avLst/>
          </a:prstGeom>
          <a:noFill/>
          <a:ln w="9525" algn="ctr">
            <a:noFill/>
            <a:miter lim="800000"/>
            <a:headEnd/>
            <a:tailEnd/>
          </a:ln>
          <a:effectLst/>
        </p:spPr>
        <p:txBody>
          <a:bodyPr wrap="none" lIns="82124" tIns="41061" rIns="82124" bIns="41061">
            <a:spAutoFit/>
          </a:bodyPr>
          <a:lstStyle/>
          <a:p>
            <a:pPr defTabSz="814388"/>
            <a:r>
              <a:rPr lang="en-US" b="1" i="0" dirty="0"/>
              <a:t>Southern</a:t>
            </a:r>
          </a:p>
          <a:p>
            <a:pPr defTabSz="814388"/>
            <a:r>
              <a:rPr lang="en-US" b="1" i="0" dirty="0"/>
              <a:t>Africa</a:t>
            </a:r>
          </a:p>
        </p:txBody>
      </p:sp>
      <p:sp>
        <p:nvSpPr>
          <p:cNvPr id="1220694" name="Text Box 86"/>
          <p:cNvSpPr txBox="1">
            <a:spLocks noChangeArrowheads="1"/>
          </p:cNvSpPr>
          <p:nvPr/>
        </p:nvSpPr>
        <p:spPr bwMode="auto">
          <a:xfrm>
            <a:off x="5289550" y="3276600"/>
            <a:ext cx="1358900" cy="330200"/>
          </a:xfrm>
          <a:prstGeom prst="rect">
            <a:avLst/>
          </a:prstGeom>
          <a:noFill/>
          <a:ln w="9525" algn="ctr">
            <a:noFill/>
            <a:miter lim="800000"/>
            <a:headEnd/>
            <a:tailEnd/>
          </a:ln>
          <a:effectLst/>
        </p:spPr>
        <p:txBody>
          <a:bodyPr wrap="none" lIns="82124" tIns="41061" rIns="82124" bIns="41061">
            <a:spAutoFit/>
          </a:bodyPr>
          <a:lstStyle/>
          <a:p>
            <a:pPr defTabSz="814388"/>
            <a:r>
              <a:rPr lang="en-US" sz="1800" b="1" i="0">
                <a:solidFill>
                  <a:schemeClr val="bg1"/>
                </a:solidFill>
              </a:rPr>
              <a:t>East Africa</a:t>
            </a:r>
          </a:p>
        </p:txBody>
      </p:sp>
      <p:sp>
        <p:nvSpPr>
          <p:cNvPr id="1220695" name="Text Box 87"/>
          <p:cNvSpPr txBox="1">
            <a:spLocks noChangeArrowheads="1"/>
          </p:cNvSpPr>
          <p:nvPr/>
        </p:nvSpPr>
        <p:spPr bwMode="auto">
          <a:xfrm>
            <a:off x="3079750" y="3200400"/>
            <a:ext cx="1663700" cy="330200"/>
          </a:xfrm>
          <a:prstGeom prst="rect">
            <a:avLst/>
          </a:prstGeom>
          <a:noFill/>
          <a:ln w="9525" algn="ctr">
            <a:noFill/>
            <a:miter lim="800000"/>
            <a:headEnd/>
            <a:tailEnd/>
          </a:ln>
          <a:effectLst/>
        </p:spPr>
        <p:txBody>
          <a:bodyPr wrap="none" lIns="82124" tIns="41061" rIns="82124" bIns="41061">
            <a:spAutoFit/>
          </a:bodyPr>
          <a:lstStyle/>
          <a:p>
            <a:pPr defTabSz="814388"/>
            <a:r>
              <a:rPr lang="en-US" sz="1800" b="1" i="0"/>
              <a:t>Central Africa</a:t>
            </a:r>
          </a:p>
        </p:txBody>
      </p:sp>
      <p:sp>
        <p:nvSpPr>
          <p:cNvPr id="1220696" name="Text Box 88"/>
          <p:cNvSpPr txBox="1">
            <a:spLocks noChangeArrowheads="1"/>
          </p:cNvSpPr>
          <p:nvPr/>
        </p:nvSpPr>
        <p:spPr bwMode="auto">
          <a:xfrm>
            <a:off x="1568450" y="2590800"/>
            <a:ext cx="1422400" cy="330200"/>
          </a:xfrm>
          <a:prstGeom prst="rect">
            <a:avLst/>
          </a:prstGeom>
          <a:noFill/>
          <a:ln w="9525" algn="ctr">
            <a:noFill/>
            <a:miter lim="800000"/>
            <a:headEnd/>
            <a:tailEnd/>
          </a:ln>
          <a:effectLst/>
        </p:spPr>
        <p:txBody>
          <a:bodyPr wrap="none" lIns="82124" tIns="41061" rIns="82124" bIns="41061">
            <a:spAutoFit/>
          </a:bodyPr>
          <a:lstStyle/>
          <a:p>
            <a:pPr defTabSz="814388"/>
            <a:r>
              <a:rPr lang="en-US" sz="1800" b="1" i="0"/>
              <a:t>West Africa</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220692"/>
                                        </p:tgtEl>
                                        <p:attrNameLst>
                                          <p:attrName>style.visibility</p:attrName>
                                        </p:attrNameLst>
                                      </p:cBhvr>
                                      <p:to>
                                        <p:strVal val="visible"/>
                                      </p:to>
                                    </p:set>
                                    <p:animEffect transition="in" filter="fade">
                                      <p:cBhvr>
                                        <p:cTn id="7" dur="770" decel="100000"/>
                                        <p:tgtEl>
                                          <p:spTgt spid="1220692"/>
                                        </p:tgtEl>
                                      </p:cBhvr>
                                    </p:animEffect>
                                    <p:animScale>
                                      <p:cBhvr>
                                        <p:cTn id="8" dur="770" decel="100000"/>
                                        <p:tgtEl>
                                          <p:spTgt spid="1220692"/>
                                        </p:tgtEl>
                                      </p:cBhvr>
                                      <p:from x="10000" y="10000"/>
                                      <p:to x="200000" y="450000"/>
                                    </p:animScale>
                                    <p:animScale>
                                      <p:cBhvr>
                                        <p:cTn id="9" dur="1230" accel="100000" fill="hold">
                                          <p:stCondLst>
                                            <p:cond delay="770"/>
                                          </p:stCondLst>
                                        </p:cTn>
                                        <p:tgtEl>
                                          <p:spTgt spid="1220692"/>
                                        </p:tgtEl>
                                      </p:cBhvr>
                                      <p:from x="200000" y="450000"/>
                                      <p:to x="100000" y="100000"/>
                                    </p:animScale>
                                    <p:set>
                                      <p:cBhvr>
                                        <p:cTn id="10" dur="770" fill="hold"/>
                                        <p:tgtEl>
                                          <p:spTgt spid="1220692"/>
                                        </p:tgtEl>
                                        <p:attrNameLst>
                                          <p:attrName>ppt_x</p:attrName>
                                        </p:attrNameLst>
                                      </p:cBhvr>
                                      <p:to>
                                        <p:strVal val="(0.5)"/>
                                      </p:to>
                                    </p:set>
                                    <p:anim from="(0.5)" to="(#ppt_x)" calcmode="lin" valueType="num">
                                      <p:cBhvr>
                                        <p:cTn id="11" dur="1230" accel="100000" fill="hold">
                                          <p:stCondLst>
                                            <p:cond delay="770"/>
                                          </p:stCondLst>
                                        </p:cTn>
                                        <p:tgtEl>
                                          <p:spTgt spid="1220692"/>
                                        </p:tgtEl>
                                        <p:attrNameLst>
                                          <p:attrName>ppt_x</p:attrName>
                                        </p:attrNameLst>
                                      </p:cBhvr>
                                    </p:anim>
                                    <p:set>
                                      <p:cBhvr>
                                        <p:cTn id="12" dur="770" fill="hold"/>
                                        <p:tgtEl>
                                          <p:spTgt spid="1220692"/>
                                        </p:tgtEl>
                                        <p:attrNameLst>
                                          <p:attrName>ppt_y</p:attrName>
                                        </p:attrNameLst>
                                      </p:cBhvr>
                                      <p:to>
                                        <p:strVal val="(#ppt_y+0.4)"/>
                                      </p:to>
                                    </p:set>
                                    <p:anim from="(#ppt_y+0.4)" to="(#ppt_y)" calcmode="lin" valueType="num">
                                      <p:cBhvr>
                                        <p:cTn id="13" dur="1230" accel="100000" fill="hold">
                                          <p:stCondLst>
                                            <p:cond delay="770"/>
                                          </p:stCondLst>
                                        </p:cTn>
                                        <p:tgtEl>
                                          <p:spTgt spid="122069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69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r>
              <a:rPr lang="en-US" dirty="0" smtClean="0"/>
              <a:t>Southern Africa: Active Students</a:t>
            </a:r>
            <a:endParaRPr lang="en-US" dirty="0"/>
          </a:p>
        </p:txBody>
      </p:sp>
      <p:sp>
        <p:nvSpPr>
          <p:cNvPr id="47107" name="Rectangle 3"/>
          <p:cNvSpPr>
            <a:spLocks noChangeArrowheads="1"/>
          </p:cNvSpPr>
          <p:nvPr/>
        </p:nvSpPr>
        <p:spPr bwMode="auto">
          <a:xfrm>
            <a:off x="0" y="5564188"/>
            <a:ext cx="9144000" cy="0"/>
          </a:xfrm>
          <a:prstGeom prst="rect">
            <a:avLst/>
          </a:prstGeom>
          <a:noFill/>
          <a:ln w="9525">
            <a:noFill/>
            <a:miter lim="800000"/>
            <a:headEnd/>
            <a:tailEnd/>
          </a:ln>
          <a:effectLst/>
        </p:spPr>
        <p:txBody>
          <a:bodyPr wrap="none" anchor="ctr">
            <a:spAutoFit/>
          </a:bodyPr>
          <a:lstStyle/>
          <a:p>
            <a:pPr algn="l" rtl="0" fontAlgn="base">
              <a:spcBef>
                <a:spcPct val="0"/>
              </a:spcBef>
              <a:spcAft>
                <a:spcPct val="0"/>
              </a:spcAft>
            </a:pPr>
            <a:endParaRPr lang="en-ZA" kern="1200">
              <a:solidFill>
                <a:srgbClr val="FFFFFF"/>
              </a:solidFill>
              <a:latin typeface="Arial" charset="0"/>
              <a:ea typeface="+mn-ea"/>
              <a:cs typeface="+mn-cs"/>
            </a:endParaRPr>
          </a:p>
        </p:txBody>
      </p:sp>
      <p:graphicFrame>
        <p:nvGraphicFramePr>
          <p:cNvPr id="6" name="Table 5"/>
          <p:cNvGraphicFramePr>
            <a:graphicFrameLocks noGrp="1"/>
          </p:cNvGraphicFramePr>
          <p:nvPr/>
        </p:nvGraphicFramePr>
        <p:xfrm>
          <a:off x="1524001" y="2057399"/>
          <a:ext cx="6095997" cy="2118360"/>
        </p:xfrm>
        <a:graphic>
          <a:graphicData uri="http://schemas.openxmlformats.org/drawingml/2006/table">
            <a:tbl>
              <a:tblPr/>
              <a:tblGrid>
                <a:gridCol w="578875"/>
                <a:gridCol w="100190"/>
                <a:gridCol w="1355904"/>
                <a:gridCol w="320608"/>
                <a:gridCol w="374042"/>
                <a:gridCol w="374042"/>
                <a:gridCol w="374042"/>
                <a:gridCol w="374042"/>
                <a:gridCol w="374042"/>
                <a:gridCol w="374042"/>
                <a:gridCol w="374042"/>
                <a:gridCol w="374042"/>
                <a:gridCol w="374042"/>
                <a:gridCol w="374042"/>
              </a:tblGrid>
              <a:tr h="135954">
                <a:tc>
                  <a:txBody>
                    <a:bodyPr/>
                    <a:lstStyle/>
                    <a:p>
                      <a:pPr algn="l" fontAlgn="b"/>
                      <a:endParaRPr lang="en-US" sz="700" b="0" i="0" u="none" strike="noStrike" dirty="0">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gridSpan="12">
                  <a:txBody>
                    <a:bodyPr/>
                    <a:lstStyle/>
                    <a:p>
                      <a:pPr algn="ctr" fontAlgn="b"/>
                      <a:r>
                        <a:rPr lang="en-US" sz="1000" b="1" i="1" u="none" strike="noStrike" dirty="0" smtClean="0">
                          <a:solidFill>
                            <a:srgbClr val="FFFFFF"/>
                          </a:solidFill>
                          <a:latin typeface="Arial"/>
                        </a:rPr>
                        <a:t>Southern Africa</a:t>
                      </a:r>
                      <a:endParaRPr lang="en-US" sz="1000" b="1" i="1" u="none" strike="noStrike" dirty="0">
                        <a:solidFill>
                          <a:srgbClr val="FFFFFF"/>
                        </a:solidFill>
                        <a:latin typeface="Arial"/>
                      </a:endParaRPr>
                    </a:p>
                  </a:txBody>
                  <a:tcPr marL="0" marR="0" marT="0" marB="0" anchor="b">
                    <a:lnL>
                      <a:noFill/>
                    </a:lnL>
                    <a:lnR>
                      <a:noFill/>
                    </a:lnR>
                    <a:lnT>
                      <a:noFill/>
                    </a:lnT>
                    <a:lnB>
                      <a:noFill/>
                    </a:lnB>
                    <a:solidFill>
                      <a:srgbClr val="00008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135954">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gridSpan="12">
                  <a:txBody>
                    <a:bodyPr/>
                    <a:lstStyle/>
                    <a:p>
                      <a:pPr algn="ctr" fontAlgn="b"/>
                      <a:r>
                        <a:rPr lang="en-US" sz="1000" b="1" i="1" u="none" strike="noStrike" dirty="0">
                          <a:solidFill>
                            <a:srgbClr val="000080"/>
                          </a:solidFill>
                          <a:latin typeface="Arial"/>
                        </a:rPr>
                        <a:t>Active Students</a:t>
                      </a:r>
                    </a:p>
                  </a:txBody>
                  <a:tcPr marL="0" marR="0" marT="0" marB="0" anchor="b">
                    <a:lnL>
                      <a:noFill/>
                    </a:lnL>
                    <a:lnR>
                      <a:noFill/>
                    </a:lnR>
                    <a:lnT>
                      <a:noFill/>
                    </a:lnT>
                    <a:lnB>
                      <a:noFill/>
                    </a:lnB>
                    <a:solidFill>
                      <a:srgbClr val="00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95168">
                <a:tc>
                  <a:txBody>
                    <a:bodyPr/>
                    <a:lstStyle/>
                    <a:p>
                      <a:pPr algn="l" fontAlgn="b"/>
                      <a:endParaRPr lang="en-US" sz="700" b="0" i="0" u="none" strike="noStrike" dirty="0">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dirty="0">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r>
              <a:tr h="95168">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a:latin typeface="Arial"/>
                      </a:endParaRPr>
                    </a:p>
                  </a:txBody>
                  <a:tcPr marL="0" marR="0" marT="0" marB="0" anchor="b">
                    <a:lnL>
                      <a:noFill/>
                    </a:lnL>
                    <a:lnR>
                      <a:noFill/>
                    </a:lnR>
                    <a:lnT>
                      <a:noFill/>
                    </a:lnT>
                    <a:lnB>
                      <a:noFill/>
                    </a:lnB>
                  </a:tcPr>
                </a:tc>
                <a:tc>
                  <a:txBody>
                    <a:bodyPr/>
                    <a:lstStyle/>
                    <a:p>
                      <a:pPr algn="l" fontAlgn="b"/>
                      <a:endParaRPr lang="en-US" sz="700" b="0" i="0" u="none" strike="noStrike" dirty="0">
                        <a:latin typeface="Arial"/>
                      </a:endParaRPr>
                    </a:p>
                  </a:txBody>
                  <a:tcPr marL="0" marR="0" marT="0" marB="0" anchor="b">
                    <a:lnL>
                      <a:noFill/>
                    </a:lnL>
                    <a:lnR>
                      <a:noFill/>
                    </a:lnR>
                    <a:lnT>
                      <a:noFill/>
                    </a:lnT>
                    <a:lnB>
                      <a:noFill/>
                    </a:lnB>
                  </a:tcPr>
                </a:tc>
              </a:tr>
            </a:tbl>
          </a:graphicData>
        </a:graphic>
      </p:graphicFrame>
      <p:graphicFrame>
        <p:nvGraphicFramePr>
          <p:cNvPr id="7" name="Chart 6"/>
          <p:cNvGraphicFramePr>
            <a:graphicFrameLocks/>
          </p:cNvGraphicFramePr>
          <p:nvPr/>
        </p:nvGraphicFramePr>
        <p:xfrm>
          <a:off x="428625" y="2638425"/>
          <a:ext cx="8553450" cy="3771900"/>
        </p:xfrm>
        <a:graphic>
          <a:graphicData uri="http://schemas.openxmlformats.org/drawingml/2006/chart">
            <c:chart xmlns:c="http://schemas.openxmlformats.org/drawingml/2006/chart" xmlns:r="http://schemas.openxmlformats.org/officeDocument/2006/relationships" r:id="rId3"/>
          </a:graphicData>
        </a:graphic>
      </p:graphicFrame>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Southern Africa: Graduate Students</a:t>
            </a:r>
            <a:endParaRPr lang="en-US" dirty="0"/>
          </a:p>
        </p:txBody>
      </p:sp>
      <p:graphicFrame>
        <p:nvGraphicFramePr>
          <p:cNvPr id="4" name="Table 3"/>
          <p:cNvGraphicFramePr>
            <a:graphicFrameLocks noGrp="1"/>
          </p:cNvGraphicFramePr>
          <p:nvPr/>
        </p:nvGraphicFramePr>
        <p:xfrm>
          <a:off x="1523998" y="2285999"/>
          <a:ext cx="6096005" cy="3261360"/>
        </p:xfrm>
        <a:graphic>
          <a:graphicData uri="http://schemas.openxmlformats.org/drawingml/2006/table">
            <a:tbl>
              <a:tblPr/>
              <a:tblGrid>
                <a:gridCol w="477110"/>
                <a:gridCol w="82577"/>
                <a:gridCol w="1117539"/>
                <a:gridCol w="264246"/>
                <a:gridCol w="308287"/>
                <a:gridCol w="308287"/>
                <a:gridCol w="308287"/>
                <a:gridCol w="308287"/>
                <a:gridCol w="308287"/>
                <a:gridCol w="308287"/>
                <a:gridCol w="308287"/>
                <a:gridCol w="308287"/>
                <a:gridCol w="308287"/>
                <a:gridCol w="308287"/>
                <a:gridCol w="308287"/>
                <a:gridCol w="411049"/>
                <a:gridCol w="352327"/>
              </a:tblGrid>
              <a:tr h="116962">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gridSpan="12">
                  <a:txBody>
                    <a:bodyPr/>
                    <a:lstStyle/>
                    <a:p>
                      <a:pPr algn="ctr" fontAlgn="b"/>
                      <a:r>
                        <a:rPr lang="en-US" sz="1100" b="1" i="1" u="none" strike="noStrike" dirty="0" smtClean="0">
                          <a:solidFill>
                            <a:srgbClr val="FFFFFF"/>
                          </a:solidFill>
                          <a:latin typeface="Arial"/>
                        </a:rPr>
                        <a:t>Southern Africa</a:t>
                      </a:r>
                      <a:endParaRPr lang="en-US" sz="1100" b="1" i="1" u="none" strike="noStrike" dirty="0">
                        <a:solidFill>
                          <a:srgbClr val="FFFFFF"/>
                        </a:solidFill>
                        <a:latin typeface="Arial"/>
                      </a:endParaRPr>
                    </a:p>
                  </a:txBody>
                  <a:tcPr marL="0" marR="0" marT="0" marB="0" anchor="b">
                    <a:lnL>
                      <a:noFill/>
                    </a:lnL>
                    <a:lnR>
                      <a:noFill/>
                    </a:lnR>
                    <a:lnT>
                      <a:noFill/>
                    </a:lnT>
                    <a:lnB>
                      <a:noFill/>
                    </a:lnB>
                    <a:solidFill>
                      <a:srgbClr val="00008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116962">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gridSpan="12">
                  <a:txBody>
                    <a:bodyPr/>
                    <a:lstStyle/>
                    <a:p>
                      <a:pPr algn="ctr" fontAlgn="b"/>
                      <a:r>
                        <a:rPr lang="en-US" sz="1100" b="1" i="1" u="none" strike="noStrike" dirty="0">
                          <a:solidFill>
                            <a:srgbClr val="000080"/>
                          </a:solidFill>
                          <a:latin typeface="Arial"/>
                        </a:rPr>
                        <a:t>Graduates Students</a:t>
                      </a:r>
                    </a:p>
                  </a:txBody>
                  <a:tcPr marL="0" marR="0" marT="0" marB="0" anchor="b">
                    <a:lnL>
                      <a:noFill/>
                    </a:lnL>
                    <a:lnR>
                      <a:noFill/>
                    </a:lnR>
                    <a:lnT>
                      <a:noFill/>
                    </a:lnT>
                    <a:lnB>
                      <a:noFill/>
                    </a:lnB>
                    <a:solidFill>
                      <a:srgbClr val="00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r>
              <a:tr h="79534">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a:latin typeface="Arial"/>
                      </a:endParaRPr>
                    </a:p>
                  </a:txBody>
                  <a:tcPr marL="0" marR="0" marT="0" marB="0" anchor="b">
                    <a:lnL>
                      <a:noFill/>
                    </a:lnL>
                    <a:lnR>
                      <a:noFill/>
                    </a:lnR>
                    <a:lnT>
                      <a:noFill/>
                    </a:lnT>
                    <a:lnB>
                      <a:noFill/>
                    </a:lnB>
                  </a:tcPr>
                </a:tc>
                <a:tc>
                  <a:txBody>
                    <a:bodyPr/>
                    <a:lstStyle/>
                    <a:p>
                      <a:pPr algn="l" fontAlgn="b"/>
                      <a:endParaRPr lang="en-US" sz="600" b="0" i="0" u="none" strike="noStrike" dirty="0">
                        <a:latin typeface="Arial"/>
                      </a:endParaRPr>
                    </a:p>
                  </a:txBody>
                  <a:tcPr marL="0" marR="0" marT="0" marB="0" anchor="b">
                    <a:lnL>
                      <a:noFill/>
                    </a:lnL>
                    <a:lnR>
                      <a:noFill/>
                    </a:lnR>
                    <a:lnT>
                      <a:noFill/>
                    </a:lnT>
                    <a:lnB>
                      <a:noFill/>
                    </a:lnB>
                  </a:tcPr>
                </a:tc>
              </a:tr>
            </a:tbl>
          </a:graphicData>
        </a:graphic>
      </p:graphicFrame>
      <p:graphicFrame>
        <p:nvGraphicFramePr>
          <p:cNvPr id="5" name="Chart 4"/>
          <p:cNvGraphicFramePr>
            <a:graphicFrameLocks/>
          </p:cNvGraphicFramePr>
          <p:nvPr/>
        </p:nvGraphicFramePr>
        <p:xfrm>
          <a:off x="428625" y="2638425"/>
          <a:ext cx="8553450" cy="3771900"/>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title"/>
          </p:nvPr>
        </p:nvSpPr>
        <p:spPr>
          <a:xfrm>
            <a:off x="655638" y="793750"/>
            <a:ext cx="8145462" cy="547688"/>
          </a:xfrm>
        </p:spPr>
        <p:txBody>
          <a:bodyPr/>
          <a:lstStyle/>
          <a:p>
            <a:r>
              <a:rPr lang="en-US" sz="2800" dirty="0"/>
              <a:t>Networking Academy in South Africa </a:t>
            </a:r>
            <a:r>
              <a:rPr lang="en-US" sz="2800" dirty="0" smtClean="0"/>
              <a:t>2010</a:t>
            </a:r>
            <a:endParaRPr lang="en-US" sz="2800" dirty="0"/>
          </a:p>
        </p:txBody>
      </p:sp>
      <p:grpSp>
        <p:nvGrpSpPr>
          <p:cNvPr id="2" name="Group 9"/>
          <p:cNvGrpSpPr>
            <a:grpSpLocks/>
          </p:cNvGrpSpPr>
          <p:nvPr/>
        </p:nvGrpSpPr>
        <p:grpSpPr bwMode="auto">
          <a:xfrm>
            <a:off x="2627313" y="2492375"/>
            <a:ext cx="3355975" cy="3240088"/>
            <a:chOff x="1655" y="1570"/>
            <a:chExt cx="2114" cy="2041"/>
          </a:xfrm>
        </p:grpSpPr>
        <p:sp>
          <p:nvSpPr>
            <p:cNvPr id="314373" name="Drawing 638"/>
            <p:cNvSpPr>
              <a:spLocks noChangeAspect="1"/>
            </p:cNvSpPr>
            <p:nvPr/>
          </p:nvSpPr>
          <p:spPr bwMode="auto">
            <a:xfrm>
              <a:off x="1655" y="1570"/>
              <a:ext cx="2114" cy="2041"/>
            </a:xfrm>
            <a:custGeom>
              <a:avLst/>
              <a:gdLst/>
              <a:ahLst/>
              <a:cxnLst>
                <a:cxn ang="0">
                  <a:pos x="3880" y="3840"/>
                </a:cxn>
                <a:cxn ang="0">
                  <a:pos x="4419" y="4992"/>
                </a:cxn>
                <a:cxn ang="0">
                  <a:pos x="4527" y="5888"/>
                </a:cxn>
                <a:cxn ang="0">
                  <a:pos x="5928" y="5504"/>
                </a:cxn>
                <a:cxn ang="0">
                  <a:pos x="6575" y="4608"/>
                </a:cxn>
                <a:cxn ang="0">
                  <a:pos x="7545" y="4224"/>
                </a:cxn>
                <a:cxn ang="0">
                  <a:pos x="8731" y="4480"/>
                </a:cxn>
                <a:cxn ang="0">
                  <a:pos x="9378" y="3456"/>
                </a:cxn>
                <a:cxn ang="0">
                  <a:pos x="10779" y="1792"/>
                </a:cxn>
                <a:cxn ang="0">
                  <a:pos x="12396" y="512"/>
                </a:cxn>
                <a:cxn ang="0">
                  <a:pos x="13150" y="0"/>
                </a:cxn>
                <a:cxn ang="0">
                  <a:pos x="14120" y="256"/>
                </a:cxn>
                <a:cxn ang="0">
                  <a:pos x="14983" y="640"/>
                </a:cxn>
                <a:cxn ang="0">
                  <a:pos x="15198" y="1536"/>
                </a:cxn>
                <a:cxn ang="0">
                  <a:pos x="15522" y="2816"/>
                </a:cxn>
                <a:cxn ang="0">
                  <a:pos x="15522" y="4480"/>
                </a:cxn>
                <a:cxn ang="0">
                  <a:pos x="14983" y="4608"/>
                </a:cxn>
                <a:cxn ang="0">
                  <a:pos x="14444" y="6016"/>
                </a:cxn>
                <a:cxn ang="0">
                  <a:pos x="15306" y="6528"/>
                </a:cxn>
                <a:cxn ang="0">
                  <a:pos x="15953" y="5888"/>
                </a:cxn>
                <a:cxn ang="0">
                  <a:pos x="16276" y="6656"/>
                </a:cxn>
                <a:cxn ang="0">
                  <a:pos x="15953" y="8064"/>
                </a:cxn>
                <a:cxn ang="0">
                  <a:pos x="15091" y="8960"/>
                </a:cxn>
                <a:cxn ang="0">
                  <a:pos x="14659" y="9728"/>
                </a:cxn>
                <a:cxn ang="0">
                  <a:pos x="14120" y="10880"/>
                </a:cxn>
                <a:cxn ang="0">
                  <a:pos x="13258" y="12160"/>
                </a:cxn>
                <a:cxn ang="0">
                  <a:pos x="12396" y="13184"/>
                </a:cxn>
                <a:cxn ang="0">
                  <a:pos x="11426" y="14336"/>
                </a:cxn>
                <a:cxn ang="0">
                  <a:pos x="10563" y="14976"/>
                </a:cxn>
                <a:cxn ang="0">
                  <a:pos x="9485" y="15104"/>
                </a:cxn>
                <a:cxn ang="0">
                  <a:pos x="9270" y="15488"/>
                </a:cxn>
                <a:cxn ang="0">
                  <a:pos x="8192" y="15616"/>
                </a:cxn>
                <a:cxn ang="0">
                  <a:pos x="7006" y="15488"/>
                </a:cxn>
                <a:cxn ang="0">
                  <a:pos x="6144" y="15488"/>
                </a:cxn>
                <a:cxn ang="0">
                  <a:pos x="5389" y="15744"/>
                </a:cxn>
                <a:cxn ang="0">
                  <a:pos x="4851" y="16000"/>
                </a:cxn>
                <a:cxn ang="0">
                  <a:pos x="4096" y="16000"/>
                </a:cxn>
                <a:cxn ang="0">
                  <a:pos x="3449" y="16384"/>
                </a:cxn>
                <a:cxn ang="0">
                  <a:pos x="2910" y="16256"/>
                </a:cxn>
                <a:cxn ang="0">
                  <a:pos x="2479" y="16000"/>
                </a:cxn>
                <a:cxn ang="0">
                  <a:pos x="2048" y="15488"/>
                </a:cxn>
                <a:cxn ang="0">
                  <a:pos x="1940" y="15488"/>
                </a:cxn>
                <a:cxn ang="0">
                  <a:pos x="1832" y="14848"/>
                </a:cxn>
                <a:cxn ang="0">
                  <a:pos x="1509" y="14080"/>
                </a:cxn>
                <a:cxn ang="0">
                  <a:pos x="1832" y="13696"/>
                </a:cxn>
                <a:cxn ang="0">
                  <a:pos x="1509" y="12160"/>
                </a:cxn>
                <a:cxn ang="0">
                  <a:pos x="970" y="11008"/>
                </a:cxn>
                <a:cxn ang="0">
                  <a:pos x="539" y="9728"/>
                </a:cxn>
                <a:cxn ang="0">
                  <a:pos x="108" y="8576"/>
                </a:cxn>
                <a:cxn ang="0">
                  <a:pos x="323" y="8192"/>
                </a:cxn>
                <a:cxn ang="0">
                  <a:pos x="1078" y="8320"/>
                </a:cxn>
                <a:cxn ang="0">
                  <a:pos x="2264" y="8704"/>
                </a:cxn>
                <a:cxn ang="0">
                  <a:pos x="3126" y="8320"/>
                </a:cxn>
                <a:cxn ang="0">
                  <a:pos x="3449" y="7552"/>
                </a:cxn>
                <a:cxn ang="0">
                  <a:pos x="3449" y="5120"/>
                </a:cxn>
                <a:cxn ang="0">
                  <a:pos x="3449" y="3456"/>
                </a:cxn>
              </a:cxnLst>
              <a:rect l="0" t="0" r="r" b="b"/>
              <a:pathLst>
                <a:path w="16384" h="16384">
                  <a:moveTo>
                    <a:pt x="3449" y="3328"/>
                  </a:moveTo>
                  <a:lnTo>
                    <a:pt x="3557" y="3328"/>
                  </a:lnTo>
                  <a:lnTo>
                    <a:pt x="3665" y="3456"/>
                  </a:lnTo>
                  <a:lnTo>
                    <a:pt x="3665" y="3584"/>
                  </a:lnTo>
                  <a:lnTo>
                    <a:pt x="3880" y="3840"/>
                  </a:lnTo>
                  <a:lnTo>
                    <a:pt x="3988" y="3968"/>
                  </a:lnTo>
                  <a:lnTo>
                    <a:pt x="4204" y="4224"/>
                  </a:lnTo>
                  <a:lnTo>
                    <a:pt x="4419" y="4480"/>
                  </a:lnTo>
                  <a:lnTo>
                    <a:pt x="4419" y="4864"/>
                  </a:lnTo>
                  <a:lnTo>
                    <a:pt x="4419" y="4992"/>
                  </a:lnTo>
                  <a:lnTo>
                    <a:pt x="4419" y="5248"/>
                  </a:lnTo>
                  <a:lnTo>
                    <a:pt x="4312" y="5504"/>
                  </a:lnTo>
                  <a:lnTo>
                    <a:pt x="4204" y="5632"/>
                  </a:lnTo>
                  <a:lnTo>
                    <a:pt x="4312" y="5888"/>
                  </a:lnTo>
                  <a:lnTo>
                    <a:pt x="4527" y="5888"/>
                  </a:lnTo>
                  <a:lnTo>
                    <a:pt x="4743" y="6016"/>
                  </a:lnTo>
                  <a:lnTo>
                    <a:pt x="5066" y="6016"/>
                  </a:lnTo>
                  <a:lnTo>
                    <a:pt x="5389" y="5888"/>
                  </a:lnTo>
                  <a:lnTo>
                    <a:pt x="5713" y="5760"/>
                  </a:lnTo>
                  <a:lnTo>
                    <a:pt x="5928" y="5504"/>
                  </a:lnTo>
                  <a:lnTo>
                    <a:pt x="6036" y="5376"/>
                  </a:lnTo>
                  <a:lnTo>
                    <a:pt x="6252" y="5248"/>
                  </a:lnTo>
                  <a:lnTo>
                    <a:pt x="6360" y="4992"/>
                  </a:lnTo>
                  <a:lnTo>
                    <a:pt x="6467" y="4864"/>
                  </a:lnTo>
                  <a:lnTo>
                    <a:pt x="6575" y="4608"/>
                  </a:lnTo>
                  <a:lnTo>
                    <a:pt x="6791" y="4480"/>
                  </a:lnTo>
                  <a:lnTo>
                    <a:pt x="6899" y="4224"/>
                  </a:lnTo>
                  <a:lnTo>
                    <a:pt x="7114" y="4096"/>
                  </a:lnTo>
                  <a:lnTo>
                    <a:pt x="7330" y="4224"/>
                  </a:lnTo>
                  <a:lnTo>
                    <a:pt x="7545" y="4224"/>
                  </a:lnTo>
                  <a:lnTo>
                    <a:pt x="7761" y="4480"/>
                  </a:lnTo>
                  <a:lnTo>
                    <a:pt x="7976" y="4608"/>
                  </a:lnTo>
                  <a:lnTo>
                    <a:pt x="8300" y="4608"/>
                  </a:lnTo>
                  <a:lnTo>
                    <a:pt x="8515" y="4480"/>
                  </a:lnTo>
                  <a:lnTo>
                    <a:pt x="8731" y="4480"/>
                  </a:lnTo>
                  <a:lnTo>
                    <a:pt x="8947" y="4480"/>
                  </a:lnTo>
                  <a:lnTo>
                    <a:pt x="9054" y="4352"/>
                  </a:lnTo>
                  <a:lnTo>
                    <a:pt x="9162" y="4224"/>
                  </a:lnTo>
                  <a:lnTo>
                    <a:pt x="9270" y="3840"/>
                  </a:lnTo>
                  <a:lnTo>
                    <a:pt x="9378" y="3456"/>
                  </a:lnTo>
                  <a:lnTo>
                    <a:pt x="9701" y="3072"/>
                  </a:lnTo>
                  <a:lnTo>
                    <a:pt x="9917" y="2944"/>
                  </a:lnTo>
                  <a:lnTo>
                    <a:pt x="10240" y="2688"/>
                  </a:lnTo>
                  <a:lnTo>
                    <a:pt x="10456" y="2304"/>
                  </a:lnTo>
                  <a:lnTo>
                    <a:pt x="10779" y="1792"/>
                  </a:lnTo>
                  <a:lnTo>
                    <a:pt x="11102" y="1408"/>
                  </a:lnTo>
                  <a:lnTo>
                    <a:pt x="11426" y="1152"/>
                  </a:lnTo>
                  <a:lnTo>
                    <a:pt x="11749" y="896"/>
                  </a:lnTo>
                  <a:lnTo>
                    <a:pt x="12072" y="640"/>
                  </a:lnTo>
                  <a:lnTo>
                    <a:pt x="12396" y="512"/>
                  </a:lnTo>
                  <a:lnTo>
                    <a:pt x="12611" y="256"/>
                  </a:lnTo>
                  <a:lnTo>
                    <a:pt x="12827" y="128"/>
                  </a:lnTo>
                  <a:lnTo>
                    <a:pt x="12935" y="128"/>
                  </a:lnTo>
                  <a:lnTo>
                    <a:pt x="13043" y="0"/>
                  </a:lnTo>
                  <a:lnTo>
                    <a:pt x="13150" y="0"/>
                  </a:lnTo>
                  <a:lnTo>
                    <a:pt x="13258" y="0"/>
                  </a:lnTo>
                  <a:lnTo>
                    <a:pt x="13474" y="128"/>
                  </a:lnTo>
                  <a:lnTo>
                    <a:pt x="13689" y="256"/>
                  </a:lnTo>
                  <a:lnTo>
                    <a:pt x="13905" y="256"/>
                  </a:lnTo>
                  <a:lnTo>
                    <a:pt x="14120" y="256"/>
                  </a:lnTo>
                  <a:lnTo>
                    <a:pt x="14336" y="256"/>
                  </a:lnTo>
                  <a:lnTo>
                    <a:pt x="14552" y="256"/>
                  </a:lnTo>
                  <a:lnTo>
                    <a:pt x="14767" y="384"/>
                  </a:lnTo>
                  <a:lnTo>
                    <a:pt x="14875" y="512"/>
                  </a:lnTo>
                  <a:lnTo>
                    <a:pt x="14983" y="640"/>
                  </a:lnTo>
                  <a:lnTo>
                    <a:pt x="15091" y="640"/>
                  </a:lnTo>
                  <a:lnTo>
                    <a:pt x="15091" y="768"/>
                  </a:lnTo>
                  <a:lnTo>
                    <a:pt x="15091" y="896"/>
                  </a:lnTo>
                  <a:lnTo>
                    <a:pt x="15198" y="1152"/>
                  </a:lnTo>
                  <a:lnTo>
                    <a:pt x="15198" y="1536"/>
                  </a:lnTo>
                  <a:lnTo>
                    <a:pt x="15306" y="1792"/>
                  </a:lnTo>
                  <a:lnTo>
                    <a:pt x="15306" y="2048"/>
                  </a:lnTo>
                  <a:lnTo>
                    <a:pt x="15414" y="2432"/>
                  </a:lnTo>
                  <a:lnTo>
                    <a:pt x="15414" y="2560"/>
                  </a:lnTo>
                  <a:lnTo>
                    <a:pt x="15522" y="2816"/>
                  </a:lnTo>
                  <a:lnTo>
                    <a:pt x="15522" y="3328"/>
                  </a:lnTo>
                  <a:lnTo>
                    <a:pt x="15522" y="3584"/>
                  </a:lnTo>
                  <a:lnTo>
                    <a:pt x="15522" y="3968"/>
                  </a:lnTo>
                  <a:lnTo>
                    <a:pt x="15522" y="4224"/>
                  </a:lnTo>
                  <a:lnTo>
                    <a:pt x="15522" y="4480"/>
                  </a:lnTo>
                  <a:lnTo>
                    <a:pt x="15522" y="4608"/>
                  </a:lnTo>
                  <a:lnTo>
                    <a:pt x="15522" y="4736"/>
                  </a:lnTo>
                  <a:lnTo>
                    <a:pt x="15414" y="4864"/>
                  </a:lnTo>
                  <a:lnTo>
                    <a:pt x="15306" y="4736"/>
                  </a:lnTo>
                  <a:lnTo>
                    <a:pt x="14983" y="4608"/>
                  </a:lnTo>
                  <a:lnTo>
                    <a:pt x="14767" y="4736"/>
                  </a:lnTo>
                  <a:lnTo>
                    <a:pt x="14659" y="4992"/>
                  </a:lnTo>
                  <a:lnTo>
                    <a:pt x="14552" y="5376"/>
                  </a:lnTo>
                  <a:lnTo>
                    <a:pt x="14444" y="5760"/>
                  </a:lnTo>
                  <a:lnTo>
                    <a:pt x="14444" y="6016"/>
                  </a:lnTo>
                  <a:lnTo>
                    <a:pt x="14552" y="6144"/>
                  </a:lnTo>
                  <a:lnTo>
                    <a:pt x="14659" y="6400"/>
                  </a:lnTo>
                  <a:lnTo>
                    <a:pt x="14875" y="6400"/>
                  </a:lnTo>
                  <a:lnTo>
                    <a:pt x="15091" y="6400"/>
                  </a:lnTo>
                  <a:lnTo>
                    <a:pt x="15306" y="6528"/>
                  </a:lnTo>
                  <a:lnTo>
                    <a:pt x="15414" y="6272"/>
                  </a:lnTo>
                  <a:lnTo>
                    <a:pt x="15522" y="6016"/>
                  </a:lnTo>
                  <a:lnTo>
                    <a:pt x="15629" y="5888"/>
                  </a:lnTo>
                  <a:lnTo>
                    <a:pt x="15737" y="5888"/>
                  </a:lnTo>
                  <a:lnTo>
                    <a:pt x="15953" y="5888"/>
                  </a:lnTo>
                  <a:lnTo>
                    <a:pt x="16276" y="5888"/>
                  </a:lnTo>
                  <a:lnTo>
                    <a:pt x="16384" y="5888"/>
                  </a:lnTo>
                  <a:lnTo>
                    <a:pt x="16384" y="6144"/>
                  </a:lnTo>
                  <a:lnTo>
                    <a:pt x="16384" y="6400"/>
                  </a:lnTo>
                  <a:lnTo>
                    <a:pt x="16276" y="6656"/>
                  </a:lnTo>
                  <a:lnTo>
                    <a:pt x="16168" y="6912"/>
                  </a:lnTo>
                  <a:lnTo>
                    <a:pt x="16168" y="7168"/>
                  </a:lnTo>
                  <a:lnTo>
                    <a:pt x="16061" y="7424"/>
                  </a:lnTo>
                  <a:lnTo>
                    <a:pt x="16061" y="7808"/>
                  </a:lnTo>
                  <a:lnTo>
                    <a:pt x="15953" y="8064"/>
                  </a:lnTo>
                  <a:lnTo>
                    <a:pt x="15845" y="8320"/>
                  </a:lnTo>
                  <a:lnTo>
                    <a:pt x="15629" y="8576"/>
                  </a:lnTo>
                  <a:lnTo>
                    <a:pt x="15414" y="8704"/>
                  </a:lnTo>
                  <a:lnTo>
                    <a:pt x="15306" y="8832"/>
                  </a:lnTo>
                  <a:lnTo>
                    <a:pt x="15091" y="8960"/>
                  </a:lnTo>
                  <a:lnTo>
                    <a:pt x="14983" y="9088"/>
                  </a:lnTo>
                  <a:lnTo>
                    <a:pt x="14875" y="9344"/>
                  </a:lnTo>
                  <a:lnTo>
                    <a:pt x="14767" y="9344"/>
                  </a:lnTo>
                  <a:lnTo>
                    <a:pt x="14767" y="9472"/>
                  </a:lnTo>
                  <a:lnTo>
                    <a:pt x="14659" y="9728"/>
                  </a:lnTo>
                  <a:lnTo>
                    <a:pt x="14552" y="9856"/>
                  </a:lnTo>
                  <a:lnTo>
                    <a:pt x="14552" y="9984"/>
                  </a:lnTo>
                  <a:lnTo>
                    <a:pt x="14336" y="10368"/>
                  </a:lnTo>
                  <a:lnTo>
                    <a:pt x="14228" y="10624"/>
                  </a:lnTo>
                  <a:lnTo>
                    <a:pt x="14120" y="10880"/>
                  </a:lnTo>
                  <a:lnTo>
                    <a:pt x="14013" y="11136"/>
                  </a:lnTo>
                  <a:lnTo>
                    <a:pt x="13905" y="11392"/>
                  </a:lnTo>
                  <a:lnTo>
                    <a:pt x="13689" y="11648"/>
                  </a:lnTo>
                  <a:lnTo>
                    <a:pt x="13474" y="11904"/>
                  </a:lnTo>
                  <a:lnTo>
                    <a:pt x="13258" y="12160"/>
                  </a:lnTo>
                  <a:lnTo>
                    <a:pt x="13043" y="12288"/>
                  </a:lnTo>
                  <a:lnTo>
                    <a:pt x="12935" y="12416"/>
                  </a:lnTo>
                  <a:lnTo>
                    <a:pt x="12827" y="12672"/>
                  </a:lnTo>
                  <a:lnTo>
                    <a:pt x="12611" y="12928"/>
                  </a:lnTo>
                  <a:lnTo>
                    <a:pt x="12396" y="13184"/>
                  </a:lnTo>
                  <a:lnTo>
                    <a:pt x="12072" y="13568"/>
                  </a:lnTo>
                  <a:lnTo>
                    <a:pt x="11857" y="13696"/>
                  </a:lnTo>
                  <a:lnTo>
                    <a:pt x="11749" y="13824"/>
                  </a:lnTo>
                  <a:lnTo>
                    <a:pt x="11533" y="14080"/>
                  </a:lnTo>
                  <a:lnTo>
                    <a:pt x="11426" y="14336"/>
                  </a:lnTo>
                  <a:lnTo>
                    <a:pt x="11210" y="14336"/>
                  </a:lnTo>
                  <a:lnTo>
                    <a:pt x="11102" y="14464"/>
                  </a:lnTo>
                  <a:lnTo>
                    <a:pt x="10887" y="14720"/>
                  </a:lnTo>
                  <a:lnTo>
                    <a:pt x="10779" y="14848"/>
                  </a:lnTo>
                  <a:lnTo>
                    <a:pt x="10563" y="14976"/>
                  </a:lnTo>
                  <a:lnTo>
                    <a:pt x="10348" y="14976"/>
                  </a:lnTo>
                  <a:lnTo>
                    <a:pt x="10132" y="15104"/>
                  </a:lnTo>
                  <a:lnTo>
                    <a:pt x="9917" y="15104"/>
                  </a:lnTo>
                  <a:lnTo>
                    <a:pt x="9701" y="14976"/>
                  </a:lnTo>
                  <a:lnTo>
                    <a:pt x="9485" y="15104"/>
                  </a:lnTo>
                  <a:lnTo>
                    <a:pt x="9378" y="15104"/>
                  </a:lnTo>
                  <a:lnTo>
                    <a:pt x="9270" y="15104"/>
                  </a:lnTo>
                  <a:lnTo>
                    <a:pt x="9270" y="15232"/>
                  </a:lnTo>
                  <a:lnTo>
                    <a:pt x="9270" y="15360"/>
                  </a:lnTo>
                  <a:lnTo>
                    <a:pt x="9270" y="15488"/>
                  </a:lnTo>
                  <a:lnTo>
                    <a:pt x="8947" y="15488"/>
                  </a:lnTo>
                  <a:lnTo>
                    <a:pt x="8731" y="15360"/>
                  </a:lnTo>
                  <a:lnTo>
                    <a:pt x="8515" y="15360"/>
                  </a:lnTo>
                  <a:lnTo>
                    <a:pt x="8408" y="15616"/>
                  </a:lnTo>
                  <a:lnTo>
                    <a:pt x="8192" y="15616"/>
                  </a:lnTo>
                  <a:lnTo>
                    <a:pt x="7976" y="15616"/>
                  </a:lnTo>
                  <a:lnTo>
                    <a:pt x="7653" y="15488"/>
                  </a:lnTo>
                  <a:lnTo>
                    <a:pt x="7437" y="15488"/>
                  </a:lnTo>
                  <a:lnTo>
                    <a:pt x="7222" y="15360"/>
                  </a:lnTo>
                  <a:lnTo>
                    <a:pt x="7006" y="15488"/>
                  </a:lnTo>
                  <a:lnTo>
                    <a:pt x="6791" y="15616"/>
                  </a:lnTo>
                  <a:lnTo>
                    <a:pt x="6683" y="15616"/>
                  </a:lnTo>
                  <a:lnTo>
                    <a:pt x="6467" y="15488"/>
                  </a:lnTo>
                  <a:lnTo>
                    <a:pt x="6252" y="15488"/>
                  </a:lnTo>
                  <a:lnTo>
                    <a:pt x="6144" y="15488"/>
                  </a:lnTo>
                  <a:lnTo>
                    <a:pt x="5928" y="15488"/>
                  </a:lnTo>
                  <a:lnTo>
                    <a:pt x="5821" y="15488"/>
                  </a:lnTo>
                  <a:lnTo>
                    <a:pt x="5713" y="15616"/>
                  </a:lnTo>
                  <a:lnTo>
                    <a:pt x="5605" y="15616"/>
                  </a:lnTo>
                  <a:lnTo>
                    <a:pt x="5389" y="15744"/>
                  </a:lnTo>
                  <a:lnTo>
                    <a:pt x="5389" y="15872"/>
                  </a:lnTo>
                  <a:lnTo>
                    <a:pt x="5282" y="16000"/>
                  </a:lnTo>
                  <a:lnTo>
                    <a:pt x="5174" y="15872"/>
                  </a:lnTo>
                  <a:lnTo>
                    <a:pt x="4958" y="15872"/>
                  </a:lnTo>
                  <a:lnTo>
                    <a:pt x="4851" y="16000"/>
                  </a:lnTo>
                  <a:lnTo>
                    <a:pt x="4635" y="16000"/>
                  </a:lnTo>
                  <a:lnTo>
                    <a:pt x="4527" y="15872"/>
                  </a:lnTo>
                  <a:lnTo>
                    <a:pt x="4312" y="16000"/>
                  </a:lnTo>
                  <a:lnTo>
                    <a:pt x="4204" y="16000"/>
                  </a:lnTo>
                  <a:lnTo>
                    <a:pt x="4096" y="16000"/>
                  </a:lnTo>
                  <a:lnTo>
                    <a:pt x="3988" y="16000"/>
                  </a:lnTo>
                  <a:lnTo>
                    <a:pt x="3880" y="16128"/>
                  </a:lnTo>
                  <a:lnTo>
                    <a:pt x="3773" y="16256"/>
                  </a:lnTo>
                  <a:lnTo>
                    <a:pt x="3557" y="16384"/>
                  </a:lnTo>
                  <a:lnTo>
                    <a:pt x="3449" y="16384"/>
                  </a:lnTo>
                  <a:lnTo>
                    <a:pt x="3341" y="16384"/>
                  </a:lnTo>
                  <a:lnTo>
                    <a:pt x="3234" y="16256"/>
                  </a:lnTo>
                  <a:lnTo>
                    <a:pt x="3126" y="16256"/>
                  </a:lnTo>
                  <a:lnTo>
                    <a:pt x="3018" y="16256"/>
                  </a:lnTo>
                  <a:lnTo>
                    <a:pt x="2910" y="16256"/>
                  </a:lnTo>
                  <a:lnTo>
                    <a:pt x="2910" y="16128"/>
                  </a:lnTo>
                  <a:lnTo>
                    <a:pt x="2910" y="16000"/>
                  </a:lnTo>
                  <a:lnTo>
                    <a:pt x="2803" y="15872"/>
                  </a:lnTo>
                  <a:lnTo>
                    <a:pt x="2587" y="15872"/>
                  </a:lnTo>
                  <a:lnTo>
                    <a:pt x="2479" y="16000"/>
                  </a:lnTo>
                  <a:lnTo>
                    <a:pt x="2371" y="15872"/>
                  </a:lnTo>
                  <a:lnTo>
                    <a:pt x="2371" y="15744"/>
                  </a:lnTo>
                  <a:lnTo>
                    <a:pt x="2371" y="15488"/>
                  </a:lnTo>
                  <a:lnTo>
                    <a:pt x="2264" y="15488"/>
                  </a:lnTo>
                  <a:lnTo>
                    <a:pt x="2048" y="15488"/>
                  </a:lnTo>
                  <a:lnTo>
                    <a:pt x="2048" y="15616"/>
                  </a:lnTo>
                  <a:lnTo>
                    <a:pt x="2048" y="15744"/>
                  </a:lnTo>
                  <a:lnTo>
                    <a:pt x="2048" y="15872"/>
                  </a:lnTo>
                  <a:lnTo>
                    <a:pt x="1940" y="15744"/>
                  </a:lnTo>
                  <a:lnTo>
                    <a:pt x="1940" y="15488"/>
                  </a:lnTo>
                  <a:lnTo>
                    <a:pt x="1940" y="15360"/>
                  </a:lnTo>
                  <a:lnTo>
                    <a:pt x="1940" y="15232"/>
                  </a:lnTo>
                  <a:lnTo>
                    <a:pt x="2048" y="15232"/>
                  </a:lnTo>
                  <a:lnTo>
                    <a:pt x="2048" y="14976"/>
                  </a:lnTo>
                  <a:lnTo>
                    <a:pt x="1832" y="14848"/>
                  </a:lnTo>
                  <a:lnTo>
                    <a:pt x="1725" y="14592"/>
                  </a:lnTo>
                  <a:lnTo>
                    <a:pt x="1509" y="14336"/>
                  </a:lnTo>
                  <a:lnTo>
                    <a:pt x="1617" y="14336"/>
                  </a:lnTo>
                  <a:lnTo>
                    <a:pt x="1617" y="14208"/>
                  </a:lnTo>
                  <a:lnTo>
                    <a:pt x="1509" y="14080"/>
                  </a:lnTo>
                  <a:lnTo>
                    <a:pt x="1401" y="14080"/>
                  </a:lnTo>
                  <a:lnTo>
                    <a:pt x="1401" y="13824"/>
                  </a:lnTo>
                  <a:lnTo>
                    <a:pt x="1509" y="13696"/>
                  </a:lnTo>
                  <a:lnTo>
                    <a:pt x="1725" y="13824"/>
                  </a:lnTo>
                  <a:lnTo>
                    <a:pt x="1832" y="13696"/>
                  </a:lnTo>
                  <a:lnTo>
                    <a:pt x="1832" y="13440"/>
                  </a:lnTo>
                  <a:lnTo>
                    <a:pt x="1832" y="13056"/>
                  </a:lnTo>
                  <a:lnTo>
                    <a:pt x="1832" y="12672"/>
                  </a:lnTo>
                  <a:lnTo>
                    <a:pt x="1725" y="12416"/>
                  </a:lnTo>
                  <a:lnTo>
                    <a:pt x="1509" y="12160"/>
                  </a:lnTo>
                  <a:lnTo>
                    <a:pt x="1401" y="11904"/>
                  </a:lnTo>
                  <a:lnTo>
                    <a:pt x="1293" y="11648"/>
                  </a:lnTo>
                  <a:lnTo>
                    <a:pt x="1186" y="11520"/>
                  </a:lnTo>
                  <a:lnTo>
                    <a:pt x="1078" y="11136"/>
                  </a:lnTo>
                  <a:lnTo>
                    <a:pt x="970" y="11008"/>
                  </a:lnTo>
                  <a:lnTo>
                    <a:pt x="862" y="10752"/>
                  </a:lnTo>
                  <a:lnTo>
                    <a:pt x="755" y="10496"/>
                  </a:lnTo>
                  <a:lnTo>
                    <a:pt x="755" y="10240"/>
                  </a:lnTo>
                  <a:lnTo>
                    <a:pt x="647" y="9984"/>
                  </a:lnTo>
                  <a:lnTo>
                    <a:pt x="539" y="9728"/>
                  </a:lnTo>
                  <a:lnTo>
                    <a:pt x="431" y="9344"/>
                  </a:lnTo>
                  <a:lnTo>
                    <a:pt x="431" y="9216"/>
                  </a:lnTo>
                  <a:lnTo>
                    <a:pt x="323" y="8960"/>
                  </a:lnTo>
                  <a:lnTo>
                    <a:pt x="108" y="8704"/>
                  </a:lnTo>
                  <a:lnTo>
                    <a:pt x="108" y="8576"/>
                  </a:lnTo>
                  <a:lnTo>
                    <a:pt x="108" y="8448"/>
                  </a:lnTo>
                  <a:lnTo>
                    <a:pt x="0" y="8320"/>
                  </a:lnTo>
                  <a:lnTo>
                    <a:pt x="108" y="8320"/>
                  </a:lnTo>
                  <a:lnTo>
                    <a:pt x="216" y="8320"/>
                  </a:lnTo>
                  <a:lnTo>
                    <a:pt x="323" y="8192"/>
                  </a:lnTo>
                  <a:lnTo>
                    <a:pt x="431" y="7936"/>
                  </a:lnTo>
                  <a:lnTo>
                    <a:pt x="647" y="7936"/>
                  </a:lnTo>
                  <a:lnTo>
                    <a:pt x="862" y="8064"/>
                  </a:lnTo>
                  <a:lnTo>
                    <a:pt x="1078" y="8192"/>
                  </a:lnTo>
                  <a:lnTo>
                    <a:pt x="1078" y="8320"/>
                  </a:lnTo>
                  <a:lnTo>
                    <a:pt x="1078" y="8576"/>
                  </a:lnTo>
                  <a:lnTo>
                    <a:pt x="1293" y="8832"/>
                  </a:lnTo>
                  <a:lnTo>
                    <a:pt x="1617" y="8832"/>
                  </a:lnTo>
                  <a:lnTo>
                    <a:pt x="1940" y="8704"/>
                  </a:lnTo>
                  <a:lnTo>
                    <a:pt x="2264" y="8704"/>
                  </a:lnTo>
                  <a:lnTo>
                    <a:pt x="2371" y="8832"/>
                  </a:lnTo>
                  <a:lnTo>
                    <a:pt x="2587" y="8832"/>
                  </a:lnTo>
                  <a:lnTo>
                    <a:pt x="2803" y="8704"/>
                  </a:lnTo>
                  <a:lnTo>
                    <a:pt x="2910" y="8448"/>
                  </a:lnTo>
                  <a:lnTo>
                    <a:pt x="3126" y="8320"/>
                  </a:lnTo>
                  <a:lnTo>
                    <a:pt x="3341" y="8192"/>
                  </a:lnTo>
                  <a:lnTo>
                    <a:pt x="3449" y="8192"/>
                  </a:lnTo>
                  <a:lnTo>
                    <a:pt x="3449" y="8064"/>
                  </a:lnTo>
                  <a:lnTo>
                    <a:pt x="3449" y="7808"/>
                  </a:lnTo>
                  <a:lnTo>
                    <a:pt x="3449" y="7552"/>
                  </a:lnTo>
                  <a:lnTo>
                    <a:pt x="3449" y="7168"/>
                  </a:lnTo>
                  <a:lnTo>
                    <a:pt x="3449" y="6784"/>
                  </a:lnTo>
                  <a:lnTo>
                    <a:pt x="3449" y="6272"/>
                  </a:lnTo>
                  <a:lnTo>
                    <a:pt x="3449" y="5760"/>
                  </a:lnTo>
                  <a:lnTo>
                    <a:pt x="3449" y="5120"/>
                  </a:lnTo>
                  <a:lnTo>
                    <a:pt x="3449" y="4736"/>
                  </a:lnTo>
                  <a:lnTo>
                    <a:pt x="3449" y="4224"/>
                  </a:lnTo>
                  <a:lnTo>
                    <a:pt x="3449" y="3840"/>
                  </a:lnTo>
                  <a:lnTo>
                    <a:pt x="3449" y="3712"/>
                  </a:lnTo>
                  <a:lnTo>
                    <a:pt x="3449" y="3456"/>
                  </a:lnTo>
                  <a:lnTo>
                    <a:pt x="3449" y="3328"/>
                  </a:lnTo>
                  <a:close/>
                </a:path>
              </a:pathLst>
            </a:custGeom>
            <a:solidFill>
              <a:schemeClr val="folHlink"/>
            </a:solidFill>
            <a:ln w="3175" cap="flat" cmpd="sng">
              <a:solidFill>
                <a:schemeClr val="folHlink"/>
              </a:solidFill>
              <a:prstDash val="solid"/>
              <a:round/>
              <a:headEnd type="none" w="med" len="med"/>
              <a:tailEnd type="none" w="med" len="med"/>
            </a:ln>
            <a:effectLst>
              <a:outerShdw dist="35921" dir="2700000" algn="ctr" rotWithShape="0">
                <a:srgbClr val="333333">
                  <a:alpha val="50000"/>
                </a:srgbClr>
              </a:outerShdw>
            </a:effectLst>
          </p:spPr>
          <p:txBody>
            <a:bodyPr/>
            <a:lstStyle/>
            <a:p>
              <a:pPr algn="l" rtl="0" fontAlgn="base">
                <a:spcBef>
                  <a:spcPct val="0"/>
                </a:spcBef>
                <a:spcAft>
                  <a:spcPct val="0"/>
                </a:spcAft>
              </a:pPr>
              <a:endParaRPr lang="en-US" kern="1200">
                <a:solidFill>
                  <a:srgbClr val="FFFFFF"/>
                </a:solidFill>
                <a:latin typeface="Arial" charset="0"/>
                <a:ea typeface="+mn-ea"/>
                <a:cs typeface="+mn-cs"/>
              </a:endParaRPr>
            </a:p>
          </p:txBody>
        </p:sp>
        <p:sp>
          <p:nvSpPr>
            <p:cNvPr id="314374" name="Drawing 639" descr="White marble"/>
            <p:cNvSpPr>
              <a:spLocks noChangeAspect="1"/>
            </p:cNvSpPr>
            <p:nvPr/>
          </p:nvSpPr>
          <p:spPr bwMode="auto">
            <a:xfrm>
              <a:off x="3031" y="2591"/>
              <a:ext cx="306" cy="329"/>
            </a:xfrm>
            <a:custGeom>
              <a:avLst/>
              <a:gdLst/>
              <a:ahLst/>
              <a:cxnLst>
                <a:cxn ang="0">
                  <a:pos x="15639" y="6242"/>
                </a:cxn>
                <a:cxn ang="0">
                  <a:pos x="16384" y="5461"/>
                </a:cxn>
                <a:cxn ang="0">
                  <a:pos x="16384" y="7022"/>
                </a:cxn>
                <a:cxn ang="0">
                  <a:pos x="15639" y="8582"/>
                </a:cxn>
                <a:cxn ang="0">
                  <a:pos x="14150" y="10142"/>
                </a:cxn>
                <a:cxn ang="0">
                  <a:pos x="13405" y="11703"/>
                </a:cxn>
                <a:cxn ang="0">
                  <a:pos x="11916" y="12483"/>
                </a:cxn>
                <a:cxn ang="0">
                  <a:pos x="9681" y="13263"/>
                </a:cxn>
                <a:cxn ang="0">
                  <a:pos x="8192" y="15604"/>
                </a:cxn>
                <a:cxn ang="0">
                  <a:pos x="7447" y="15604"/>
                </a:cxn>
                <a:cxn ang="0">
                  <a:pos x="5213" y="16384"/>
                </a:cxn>
                <a:cxn ang="0">
                  <a:pos x="4468" y="14824"/>
                </a:cxn>
                <a:cxn ang="0">
                  <a:pos x="2979" y="14043"/>
                </a:cxn>
                <a:cxn ang="0">
                  <a:pos x="1489" y="12483"/>
                </a:cxn>
                <a:cxn ang="0">
                  <a:pos x="745" y="10923"/>
                </a:cxn>
                <a:cxn ang="0">
                  <a:pos x="0" y="8582"/>
                </a:cxn>
                <a:cxn ang="0">
                  <a:pos x="745" y="7022"/>
                </a:cxn>
                <a:cxn ang="0">
                  <a:pos x="1489" y="6242"/>
                </a:cxn>
                <a:cxn ang="0">
                  <a:pos x="3724" y="3121"/>
                </a:cxn>
                <a:cxn ang="0">
                  <a:pos x="5213" y="1560"/>
                </a:cxn>
                <a:cxn ang="0">
                  <a:pos x="6703" y="780"/>
                </a:cxn>
                <a:cxn ang="0">
                  <a:pos x="8937" y="0"/>
                </a:cxn>
                <a:cxn ang="0">
                  <a:pos x="10426" y="0"/>
                </a:cxn>
                <a:cxn ang="0">
                  <a:pos x="11916" y="780"/>
                </a:cxn>
                <a:cxn ang="0">
                  <a:pos x="13405" y="1560"/>
                </a:cxn>
                <a:cxn ang="0">
                  <a:pos x="14150" y="3121"/>
                </a:cxn>
                <a:cxn ang="0">
                  <a:pos x="15639" y="4681"/>
                </a:cxn>
                <a:cxn ang="0">
                  <a:pos x="15639" y="5461"/>
                </a:cxn>
                <a:cxn ang="0">
                  <a:pos x="15639" y="6242"/>
                </a:cxn>
              </a:cxnLst>
              <a:rect l="0" t="0" r="r" b="b"/>
              <a:pathLst>
                <a:path w="16384" h="16384">
                  <a:moveTo>
                    <a:pt x="15639" y="6242"/>
                  </a:moveTo>
                  <a:lnTo>
                    <a:pt x="16384" y="5461"/>
                  </a:lnTo>
                  <a:lnTo>
                    <a:pt x="16384" y="7022"/>
                  </a:lnTo>
                  <a:lnTo>
                    <a:pt x="15639" y="8582"/>
                  </a:lnTo>
                  <a:lnTo>
                    <a:pt x="14150" y="10142"/>
                  </a:lnTo>
                  <a:lnTo>
                    <a:pt x="13405" y="11703"/>
                  </a:lnTo>
                  <a:lnTo>
                    <a:pt x="11916" y="12483"/>
                  </a:lnTo>
                  <a:lnTo>
                    <a:pt x="9681" y="13263"/>
                  </a:lnTo>
                  <a:lnTo>
                    <a:pt x="8192" y="15604"/>
                  </a:lnTo>
                  <a:lnTo>
                    <a:pt x="7447" y="15604"/>
                  </a:lnTo>
                  <a:lnTo>
                    <a:pt x="5213" y="16384"/>
                  </a:lnTo>
                  <a:lnTo>
                    <a:pt x="4468" y="14824"/>
                  </a:lnTo>
                  <a:lnTo>
                    <a:pt x="2979" y="14043"/>
                  </a:lnTo>
                  <a:lnTo>
                    <a:pt x="1489" y="12483"/>
                  </a:lnTo>
                  <a:lnTo>
                    <a:pt x="745" y="10923"/>
                  </a:lnTo>
                  <a:lnTo>
                    <a:pt x="0" y="8582"/>
                  </a:lnTo>
                  <a:lnTo>
                    <a:pt x="745" y="7022"/>
                  </a:lnTo>
                  <a:lnTo>
                    <a:pt x="1489" y="6242"/>
                  </a:lnTo>
                  <a:lnTo>
                    <a:pt x="3724" y="3121"/>
                  </a:lnTo>
                  <a:lnTo>
                    <a:pt x="5213" y="1560"/>
                  </a:lnTo>
                  <a:lnTo>
                    <a:pt x="6703" y="780"/>
                  </a:lnTo>
                  <a:lnTo>
                    <a:pt x="8937" y="0"/>
                  </a:lnTo>
                  <a:lnTo>
                    <a:pt x="10426" y="0"/>
                  </a:lnTo>
                  <a:lnTo>
                    <a:pt x="11916" y="780"/>
                  </a:lnTo>
                  <a:lnTo>
                    <a:pt x="13405" y="1560"/>
                  </a:lnTo>
                  <a:lnTo>
                    <a:pt x="14150" y="3121"/>
                  </a:lnTo>
                  <a:lnTo>
                    <a:pt x="15639" y="4681"/>
                  </a:lnTo>
                  <a:lnTo>
                    <a:pt x="15639" y="5461"/>
                  </a:lnTo>
                  <a:lnTo>
                    <a:pt x="15639" y="6242"/>
                  </a:lnTo>
                  <a:close/>
                </a:path>
              </a:pathLst>
            </a:custGeom>
            <a:blipFill dpi="0" rotWithShape="1">
              <a:blip r:embed="rId2"/>
              <a:srcRect/>
              <a:tile tx="0" ty="0" sx="100000" sy="100000" flip="none" algn="tl"/>
            </a:blipFill>
            <a:ln w="3175" cap="flat" cmpd="sng">
              <a:solidFill>
                <a:srgbClr val="000000"/>
              </a:solidFill>
              <a:prstDash val="solid"/>
              <a:round/>
              <a:headEnd type="none" w="med" len="med"/>
              <a:tailEnd type="none" w="med" len="med"/>
            </a:ln>
            <a:effectLst>
              <a:outerShdw dist="35921" dir="2700000" algn="ctr" rotWithShape="0">
                <a:srgbClr val="333333">
                  <a:alpha val="50000"/>
                </a:srgbClr>
              </a:outerShdw>
            </a:effectLst>
          </p:spPr>
          <p:txBody>
            <a:bodyPr/>
            <a:lstStyle/>
            <a:p>
              <a:pPr algn="l" rtl="0" fontAlgn="base">
                <a:spcBef>
                  <a:spcPct val="0"/>
                </a:spcBef>
                <a:spcAft>
                  <a:spcPct val="0"/>
                </a:spcAft>
              </a:pPr>
              <a:endParaRPr lang="en-US" kern="1200">
                <a:solidFill>
                  <a:srgbClr val="FFFFFF"/>
                </a:solidFill>
                <a:latin typeface="Arial" charset="0"/>
                <a:ea typeface="+mn-ea"/>
                <a:cs typeface="+mn-cs"/>
              </a:endParaRPr>
            </a:p>
          </p:txBody>
        </p:sp>
      </p:grpSp>
      <p:grpSp>
        <p:nvGrpSpPr>
          <p:cNvPr id="3" name="Group 10"/>
          <p:cNvGrpSpPr>
            <a:grpSpLocks/>
          </p:cNvGrpSpPr>
          <p:nvPr/>
        </p:nvGrpSpPr>
        <p:grpSpPr bwMode="auto">
          <a:xfrm>
            <a:off x="1476375" y="2133600"/>
            <a:ext cx="5543550" cy="3816350"/>
            <a:chOff x="930" y="1344"/>
            <a:chExt cx="3492" cy="2404"/>
          </a:xfrm>
        </p:grpSpPr>
        <p:pic>
          <p:nvPicPr>
            <p:cNvPr id="314375" name="Picture 7"/>
            <p:cNvPicPr>
              <a:picLocks noChangeArrowheads="1"/>
            </p:cNvPicPr>
            <p:nvPr/>
          </p:nvPicPr>
          <p:blipFill>
            <a:blip r:embed="rId3"/>
            <a:srcRect/>
            <a:stretch>
              <a:fillRect/>
            </a:stretch>
          </p:blipFill>
          <p:spPr bwMode="auto">
            <a:xfrm>
              <a:off x="930" y="1344"/>
              <a:ext cx="3492" cy="2404"/>
            </a:xfrm>
            <a:prstGeom prst="rect">
              <a:avLst/>
            </a:prstGeom>
            <a:noFill/>
            <a:ln w="9525">
              <a:noFill/>
              <a:miter lim="800000"/>
              <a:headEnd/>
              <a:tailEnd/>
            </a:ln>
          </p:spPr>
        </p:pic>
        <p:sp>
          <p:nvSpPr>
            <p:cNvPr id="314376" name="Rectangle 8"/>
            <p:cNvSpPr>
              <a:spLocks/>
            </p:cNvSpPr>
            <p:nvPr/>
          </p:nvSpPr>
          <p:spPr bwMode="auto">
            <a:xfrm>
              <a:off x="960" y="1344"/>
              <a:ext cx="3374" cy="2359"/>
            </a:xfrm>
            <a:prstGeom prst="rect">
              <a:avLst/>
            </a:prstGeom>
            <a:noFill/>
            <a:ln w="9525">
              <a:noFill/>
              <a:miter lim="800000"/>
              <a:headEnd/>
              <a:tailEnd/>
            </a:ln>
            <a:effectLst>
              <a:outerShdw dist="35921" dir="2700000" algn="ctr" rotWithShape="0">
                <a:schemeClr val="bg2">
                  <a:alpha val="75000"/>
                </a:schemeClr>
              </a:outerShdw>
            </a:effectLst>
          </p:spPr>
          <p:txBody>
            <a:bodyPr lIns="50800" tIns="50800" bIns="50800"/>
            <a:lstStyle/>
            <a:p>
              <a:pPr marL="39688" algn="ctr" rtl="0" fontAlgn="base">
                <a:spcBef>
                  <a:spcPts val="1700"/>
                </a:spcBef>
                <a:spcAft>
                  <a:spcPct val="0"/>
                </a:spcAft>
              </a:pPr>
              <a:r>
                <a:rPr lang="en-US" sz="3600" kern="1200" dirty="0">
                  <a:solidFill>
                    <a:srgbClr val="FBFF00"/>
                  </a:solidFill>
                  <a:latin typeface="Arial" charset="0"/>
                  <a:ea typeface="+mn-ea"/>
                  <a:cs typeface="Arial" charset="0"/>
                  <a:sym typeface="Arial" charset="0"/>
                </a:rPr>
                <a:t>68 Academies</a:t>
              </a:r>
            </a:p>
            <a:p>
              <a:pPr marL="39688" algn="ctr" rtl="0" fontAlgn="base">
                <a:spcBef>
                  <a:spcPts val="1700"/>
                </a:spcBef>
                <a:spcAft>
                  <a:spcPct val="0"/>
                </a:spcAft>
              </a:pPr>
              <a:r>
                <a:rPr lang="en-US" sz="3600" kern="1200" dirty="0" smtClean="0">
                  <a:solidFill>
                    <a:srgbClr val="FBFF00"/>
                  </a:solidFill>
                  <a:latin typeface="Arial" charset="0"/>
                  <a:ea typeface="+mn-ea"/>
                  <a:cs typeface="Arial" charset="0"/>
                  <a:sym typeface="Arial" charset="0"/>
                </a:rPr>
                <a:t>+3,674 Students 29% </a:t>
              </a:r>
              <a:r>
                <a:rPr lang="en-US" sz="3600" kern="1200" dirty="0">
                  <a:solidFill>
                    <a:srgbClr val="FBFF00"/>
                  </a:solidFill>
                  <a:latin typeface="Arial" charset="0"/>
                  <a:ea typeface="+mn-ea"/>
                  <a:cs typeface="Arial" charset="0"/>
                  <a:sym typeface="Arial" charset="0"/>
                </a:rPr>
                <a:t>Yr/Yr Growth</a:t>
              </a:r>
            </a:p>
            <a:p>
              <a:pPr marL="39688">
                <a:spcBef>
                  <a:spcPts val="1700"/>
                </a:spcBef>
              </a:pPr>
              <a:r>
                <a:rPr lang="en-US" sz="3600" kern="1200" dirty="0" smtClean="0">
                  <a:solidFill>
                    <a:srgbClr val="FBFF00"/>
                  </a:solidFill>
                  <a:latin typeface="Arial" charset="0"/>
                  <a:ea typeface="+mn-ea"/>
                  <a:cs typeface="Arial" charset="0"/>
                  <a:sym typeface="Arial" charset="0"/>
                </a:rPr>
                <a:t>+1,789 Graduates 42</a:t>
              </a:r>
              <a:r>
                <a:rPr lang="en-US" sz="3600" dirty="0" smtClean="0">
                  <a:solidFill>
                    <a:srgbClr val="FBFF00"/>
                  </a:solidFill>
                  <a:cs typeface="Arial" charset="0"/>
                  <a:sym typeface="Arial" charset="0"/>
                </a:rPr>
                <a:t>% </a:t>
              </a:r>
              <a:r>
                <a:rPr lang="en-US" sz="3600" dirty="0" smtClean="0">
                  <a:solidFill>
                    <a:srgbClr val="FBFF00"/>
                  </a:solidFill>
                  <a:cs typeface="Arial" charset="0"/>
                  <a:sym typeface="Arial" charset="0"/>
                </a:rPr>
                <a:t>Yr/Yr Growth</a:t>
              </a:r>
              <a:endParaRPr lang="en-US" sz="3600" kern="1200" dirty="0">
                <a:solidFill>
                  <a:srgbClr val="FBFF00"/>
                </a:solidFill>
                <a:latin typeface="Arial" charset="0"/>
                <a:ea typeface="+mn-ea"/>
                <a:cs typeface="Arial" charset="0"/>
                <a:sym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2" name="Rectangle 2"/>
          <p:cNvSpPr>
            <a:spLocks noGrp="1" noChangeArrowheads="1"/>
          </p:cNvSpPr>
          <p:nvPr>
            <p:ph type="title"/>
          </p:nvPr>
        </p:nvSpPr>
        <p:spPr>
          <a:xfrm>
            <a:off x="228600" y="457200"/>
            <a:ext cx="8145463" cy="838200"/>
          </a:xfrm>
        </p:spPr>
        <p:txBody>
          <a:bodyPr/>
          <a:lstStyle/>
          <a:p>
            <a:r>
              <a:rPr lang="en-US"/>
              <a:t>Southern Africa</a:t>
            </a:r>
          </a:p>
        </p:txBody>
      </p:sp>
      <p:sp>
        <p:nvSpPr>
          <p:cNvPr id="1218563" name="Rectangle 3"/>
          <p:cNvSpPr>
            <a:spLocks noGrp="1" noChangeArrowheads="1"/>
          </p:cNvSpPr>
          <p:nvPr>
            <p:ph type="body" sz="half" idx="1"/>
          </p:nvPr>
        </p:nvSpPr>
        <p:spPr>
          <a:xfrm>
            <a:off x="685800" y="1828800"/>
            <a:ext cx="4267200" cy="4267200"/>
          </a:xfrm>
        </p:spPr>
        <p:txBody>
          <a:bodyPr/>
          <a:lstStyle/>
          <a:p>
            <a:pPr>
              <a:lnSpc>
                <a:spcPct val="85000"/>
              </a:lnSpc>
            </a:pPr>
            <a:r>
              <a:rPr lang="en-GB" sz="1800" b="1" dirty="0" smtClean="0">
                <a:solidFill>
                  <a:srgbClr val="FFFF00"/>
                </a:solidFill>
              </a:rPr>
              <a:t>High</a:t>
            </a:r>
            <a:r>
              <a:rPr lang="en-GB" sz="1800" b="1" dirty="0" smtClean="0"/>
              <a:t> </a:t>
            </a:r>
            <a:r>
              <a:rPr lang="en-GB" sz="1800" b="1" dirty="0"/>
              <a:t>New Student growth – 28%</a:t>
            </a:r>
          </a:p>
          <a:p>
            <a:pPr>
              <a:lnSpc>
                <a:spcPct val="85000"/>
              </a:lnSpc>
            </a:pPr>
            <a:r>
              <a:rPr lang="en-GB" sz="1800" b="1" dirty="0">
                <a:solidFill>
                  <a:srgbClr val="FFFF00"/>
                </a:solidFill>
              </a:rPr>
              <a:t>C</a:t>
            </a:r>
            <a:r>
              <a:rPr lang="en-GB" sz="1800" b="1" dirty="0"/>
              <a:t>ountry </a:t>
            </a:r>
            <a:r>
              <a:rPr lang="en-GB" sz="1800" b="1" dirty="0">
                <a:solidFill>
                  <a:srgbClr val="FFFF00"/>
                </a:solidFill>
              </a:rPr>
              <a:t>T</a:t>
            </a:r>
            <a:r>
              <a:rPr lang="en-GB" sz="1800" b="1" dirty="0"/>
              <a:t>ransformation is the major economic  factor</a:t>
            </a:r>
          </a:p>
          <a:p>
            <a:pPr>
              <a:lnSpc>
                <a:spcPct val="85000"/>
              </a:lnSpc>
            </a:pPr>
            <a:r>
              <a:rPr lang="en-GB" sz="1800" b="1" dirty="0"/>
              <a:t>Increasing </a:t>
            </a:r>
            <a:r>
              <a:rPr lang="en-GB" sz="1800" b="1" dirty="0">
                <a:solidFill>
                  <a:srgbClr val="FFFF00"/>
                </a:solidFill>
              </a:rPr>
              <a:t>Government</a:t>
            </a:r>
            <a:r>
              <a:rPr lang="en-GB" sz="1800" b="1" dirty="0"/>
              <a:t> </a:t>
            </a:r>
            <a:r>
              <a:rPr lang="en-GB" sz="1800" b="1" dirty="0">
                <a:solidFill>
                  <a:srgbClr val="FFFF00"/>
                </a:solidFill>
              </a:rPr>
              <a:t>Partnerships</a:t>
            </a:r>
            <a:r>
              <a:rPr lang="en-GB" sz="1800" b="1" dirty="0"/>
              <a:t> (SA, Angola, </a:t>
            </a:r>
            <a:r>
              <a:rPr lang="en-GB" sz="1800" b="1" dirty="0" smtClean="0"/>
              <a:t>Mozambique, </a:t>
            </a:r>
            <a:r>
              <a:rPr lang="en-GB" sz="1800" b="1" dirty="0"/>
              <a:t>Lesotho, etc..)</a:t>
            </a:r>
          </a:p>
          <a:p>
            <a:pPr>
              <a:lnSpc>
                <a:spcPct val="85000"/>
              </a:lnSpc>
            </a:pPr>
            <a:r>
              <a:rPr lang="en-GB" sz="1800" b="1" dirty="0"/>
              <a:t>Underserved Communities</a:t>
            </a:r>
          </a:p>
          <a:p>
            <a:pPr lvl="1">
              <a:lnSpc>
                <a:spcPct val="85000"/>
              </a:lnSpc>
            </a:pPr>
            <a:r>
              <a:rPr lang="en-US" sz="1600" b="1" dirty="0"/>
              <a:t>Siyafunda CTC,</a:t>
            </a:r>
            <a:r>
              <a:rPr lang="en-GB" sz="1600" b="1" dirty="0"/>
              <a:t> </a:t>
            </a:r>
            <a:r>
              <a:rPr lang="en-GB" sz="1600" b="1" dirty="0" err="1" smtClean="0"/>
              <a:t>ELSEN</a:t>
            </a:r>
            <a:r>
              <a:rPr lang="en-GB" sz="1600" b="1" dirty="0" smtClean="0"/>
              <a:t> Schools, CKCs,  Out of School Youth</a:t>
            </a:r>
            <a:endParaRPr lang="en-GB" sz="1600" b="1" dirty="0"/>
          </a:p>
          <a:p>
            <a:pPr>
              <a:lnSpc>
                <a:spcPct val="85000"/>
              </a:lnSpc>
            </a:pPr>
            <a:r>
              <a:rPr lang="en-GB" sz="1800" b="1" dirty="0" smtClean="0">
                <a:solidFill>
                  <a:srgbClr val="FFFF00"/>
                </a:solidFill>
              </a:rPr>
              <a:t>Largest </a:t>
            </a:r>
            <a:r>
              <a:rPr lang="en-GB" sz="1800" b="1" dirty="0" smtClean="0"/>
              <a:t>number of CCNA Sec Academies in </a:t>
            </a:r>
            <a:r>
              <a:rPr lang="en-GB" sz="1800" b="1" dirty="0" err="1" smtClean="0"/>
              <a:t>MEA</a:t>
            </a:r>
            <a:endParaRPr lang="en-GB" sz="1800" b="1" dirty="0"/>
          </a:p>
          <a:p>
            <a:pPr>
              <a:lnSpc>
                <a:spcPct val="85000"/>
              </a:lnSpc>
            </a:pPr>
            <a:r>
              <a:rPr lang="en-GB" sz="1800" b="1" dirty="0">
                <a:solidFill>
                  <a:srgbClr val="FFFF00"/>
                </a:solidFill>
              </a:rPr>
              <a:t>Highest Adoption Rate Globally of new curricula</a:t>
            </a:r>
          </a:p>
        </p:txBody>
      </p:sp>
      <p:sp>
        <p:nvSpPr>
          <p:cNvPr id="1218564" name="Rectangle 4"/>
          <p:cNvSpPr>
            <a:spLocks noChangeArrowheads="1"/>
          </p:cNvSpPr>
          <p:nvPr/>
        </p:nvSpPr>
        <p:spPr bwMode="auto">
          <a:xfrm>
            <a:off x="476250" y="0"/>
            <a:ext cx="8145463" cy="831850"/>
          </a:xfrm>
          <a:prstGeom prst="rect">
            <a:avLst/>
          </a:prstGeom>
          <a:noFill/>
          <a:ln w="9525" algn="ctr">
            <a:noFill/>
            <a:miter lim="800000"/>
            <a:headEnd/>
            <a:tailEnd/>
          </a:ln>
          <a:effectLst/>
        </p:spPr>
        <p:txBody>
          <a:bodyPr lIns="82124" tIns="41061" rIns="82124" bIns="41061" anchor="b"/>
          <a:lstStyle/>
          <a:p>
            <a:pPr algn="l" defTabSz="814388" eaLnBrk="1" hangingPunct="1"/>
            <a:endParaRPr lang="en-US" sz="3200" b="1" i="0">
              <a:solidFill>
                <a:schemeClr val="tx2"/>
              </a:solidFill>
            </a:endParaRPr>
          </a:p>
        </p:txBody>
      </p:sp>
      <p:pic>
        <p:nvPicPr>
          <p:cNvPr id="1218565" name="Picture 5" descr="image013"/>
          <p:cNvPicPr>
            <a:picLocks noChangeAspect="1" noChangeArrowheads="1"/>
          </p:cNvPicPr>
          <p:nvPr/>
        </p:nvPicPr>
        <p:blipFill>
          <a:blip r:embed="rId2"/>
          <a:srcRect/>
          <a:stretch>
            <a:fillRect/>
          </a:stretch>
        </p:blipFill>
        <p:spPr bwMode="auto">
          <a:xfrm>
            <a:off x="5334000" y="4495800"/>
            <a:ext cx="3533775" cy="1676400"/>
          </a:xfrm>
          <a:prstGeom prst="rect">
            <a:avLst/>
          </a:prstGeom>
          <a:noFill/>
          <a:ln w="9525">
            <a:solidFill>
              <a:schemeClr val="tx1"/>
            </a:solidFill>
            <a:miter lim="800000"/>
            <a:headEnd/>
            <a:tailEnd/>
          </a:ln>
        </p:spPr>
      </p:pic>
      <p:sp>
        <p:nvSpPr>
          <p:cNvPr id="1218566" name="Text Box 6"/>
          <p:cNvSpPr txBox="1">
            <a:spLocks noChangeArrowheads="1"/>
          </p:cNvSpPr>
          <p:nvPr/>
        </p:nvSpPr>
        <p:spPr bwMode="auto">
          <a:xfrm>
            <a:off x="6324600" y="1828800"/>
            <a:ext cx="2233613" cy="247650"/>
          </a:xfrm>
          <a:prstGeom prst="rect">
            <a:avLst/>
          </a:prstGeom>
          <a:noFill/>
          <a:ln w="9525" algn="ctr">
            <a:noFill/>
            <a:miter lim="800000"/>
            <a:headEnd/>
            <a:tailEnd/>
          </a:ln>
          <a:effectLst/>
        </p:spPr>
        <p:txBody>
          <a:bodyPr lIns="82124" tIns="41061" rIns="82124" bIns="41061">
            <a:spAutoFit/>
          </a:bodyPr>
          <a:lstStyle/>
          <a:p>
            <a:pPr defTabSz="814388"/>
            <a:r>
              <a:rPr lang="en-GB" sz="1200" i="0"/>
              <a:t>12 Countries (with Academies)</a:t>
            </a:r>
          </a:p>
        </p:txBody>
      </p:sp>
      <p:pic>
        <p:nvPicPr>
          <p:cNvPr id="1218589" name="Picture 29" descr="cisco 029"/>
          <p:cNvPicPr>
            <a:picLocks noChangeAspect="1" noChangeArrowheads="1"/>
          </p:cNvPicPr>
          <p:nvPr/>
        </p:nvPicPr>
        <p:blipFill>
          <a:blip r:embed="rId3"/>
          <a:srcRect/>
          <a:stretch>
            <a:fillRect/>
          </a:stretch>
        </p:blipFill>
        <p:spPr bwMode="auto">
          <a:xfrm>
            <a:off x="5334000" y="2209800"/>
            <a:ext cx="3505200" cy="2171700"/>
          </a:xfrm>
          <a:prstGeom prst="rect">
            <a:avLst/>
          </a:prstGeom>
          <a:noFill/>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6994" name="Rectangle 2"/>
          <p:cNvSpPr>
            <a:spLocks noGrp="1" noChangeArrowheads="1"/>
          </p:cNvSpPr>
          <p:nvPr>
            <p:ph type="title"/>
          </p:nvPr>
        </p:nvSpPr>
        <p:spPr/>
        <p:txBody>
          <a:bodyPr/>
          <a:lstStyle/>
          <a:p>
            <a:r>
              <a:rPr lang="en-US"/>
              <a:t>Opening Agenda</a:t>
            </a:r>
          </a:p>
        </p:txBody>
      </p:sp>
      <p:sp>
        <p:nvSpPr>
          <p:cNvPr id="1236995" name="Rectangle 3"/>
          <p:cNvSpPr>
            <a:spLocks noGrp="1" noChangeArrowheads="1"/>
          </p:cNvSpPr>
          <p:nvPr>
            <p:ph type="body" idx="1"/>
          </p:nvPr>
        </p:nvSpPr>
        <p:spPr>
          <a:xfrm>
            <a:off x="655638" y="2009775"/>
            <a:ext cx="7940675" cy="4238625"/>
          </a:xfrm>
        </p:spPr>
        <p:txBody>
          <a:bodyPr/>
          <a:lstStyle/>
          <a:p>
            <a:r>
              <a:rPr lang="en-US" sz="2000" dirty="0" smtClean="0">
                <a:solidFill>
                  <a:schemeClr val="tx1"/>
                </a:solidFill>
                <a:latin typeface="+mn-lt"/>
                <a:ea typeface="+mn-ea"/>
                <a:cs typeface="+mn-cs"/>
              </a:rPr>
              <a:t>09:00</a:t>
            </a:r>
            <a:r>
              <a:rPr lang="en-US" sz="2000" dirty="0">
                <a:solidFill>
                  <a:schemeClr val="tx1"/>
                </a:solidFill>
                <a:latin typeface="+mn-lt"/>
                <a:ea typeface="+mn-ea"/>
                <a:cs typeface="+mn-cs"/>
              </a:rPr>
              <a:t>		Welcome (</a:t>
            </a:r>
            <a:r>
              <a:rPr lang="en-US" sz="2000" dirty="0" err="1">
                <a:solidFill>
                  <a:schemeClr val="tx1"/>
                </a:solidFill>
                <a:latin typeface="+mn-lt"/>
                <a:ea typeface="+mn-ea"/>
                <a:cs typeface="+mn-cs"/>
              </a:rPr>
              <a:t>Surendar</a:t>
            </a:r>
            <a:r>
              <a:rPr lang="en-US" sz="2000" dirty="0">
                <a:solidFill>
                  <a:schemeClr val="tx1"/>
                </a:solidFill>
                <a:latin typeface="+mn-lt"/>
                <a:ea typeface="+mn-ea"/>
                <a:cs typeface="+mn-cs"/>
              </a:rPr>
              <a:t> </a:t>
            </a:r>
            <a:r>
              <a:rPr lang="en-US" sz="2000" dirty="0" err="1">
                <a:solidFill>
                  <a:schemeClr val="tx1"/>
                </a:solidFill>
                <a:latin typeface="+mn-lt"/>
                <a:ea typeface="+mn-ea"/>
                <a:cs typeface="+mn-cs"/>
              </a:rPr>
              <a:t>Takur</a:t>
            </a:r>
            <a:r>
              <a:rPr lang="en-US" sz="2000" dirty="0">
                <a:solidFill>
                  <a:schemeClr val="tx1"/>
                </a:solidFill>
                <a:latin typeface="+mn-lt"/>
                <a:ea typeface="+mn-ea"/>
                <a:cs typeface="+mn-cs"/>
              </a:rPr>
              <a:t>—Durban University </a:t>
            </a:r>
            <a:r>
              <a:rPr lang="en-US" sz="2000" dirty="0" smtClean="0">
                <a:solidFill>
                  <a:schemeClr val="tx1"/>
                </a:solidFill>
                <a:latin typeface="+mn-lt"/>
                <a:ea typeface="+mn-ea"/>
                <a:cs typeface="+mn-cs"/>
              </a:rPr>
              <a:t>			of </a:t>
            </a:r>
            <a:r>
              <a:rPr lang="en-US" sz="2000" dirty="0">
                <a:solidFill>
                  <a:schemeClr val="tx1"/>
                </a:solidFill>
                <a:latin typeface="+mn-lt"/>
                <a:ea typeface="+mn-ea"/>
                <a:cs typeface="+mn-cs"/>
              </a:rPr>
              <a:t>Technology)</a:t>
            </a:r>
          </a:p>
          <a:p>
            <a:r>
              <a:rPr lang="en-US" sz="2000" dirty="0">
                <a:solidFill>
                  <a:schemeClr val="tx1"/>
                </a:solidFill>
                <a:latin typeface="+mn-lt"/>
                <a:ea typeface="+mn-ea"/>
                <a:cs typeface="+mn-cs"/>
              </a:rPr>
              <a:t>09:05		Regional &amp; Program Overview (Alfie Hamid – </a:t>
            </a:r>
            <a:r>
              <a:rPr lang="en-US" sz="2000" dirty="0" smtClean="0">
                <a:solidFill>
                  <a:schemeClr val="tx1"/>
                </a:solidFill>
                <a:latin typeface="+mn-lt"/>
                <a:ea typeface="+mn-ea"/>
                <a:cs typeface="+mn-cs"/>
              </a:rPr>
              <a:t>			Cisco </a:t>
            </a:r>
            <a:r>
              <a:rPr lang="en-US" sz="2000" i="1" dirty="0">
                <a:solidFill>
                  <a:schemeClr val="tx1"/>
                </a:solidFill>
                <a:latin typeface="+mn-lt"/>
                <a:ea typeface="+mn-ea"/>
                <a:cs typeface="+mn-cs"/>
              </a:rPr>
              <a:t>AAM</a:t>
            </a:r>
            <a:r>
              <a:rPr lang="en-US" sz="2000" dirty="0">
                <a:solidFill>
                  <a:schemeClr val="tx1"/>
                </a:solidFill>
                <a:latin typeface="+mn-lt"/>
                <a:ea typeface="+mn-ea"/>
                <a:cs typeface="+mn-cs"/>
              </a:rPr>
              <a:t>)</a:t>
            </a:r>
          </a:p>
          <a:p>
            <a:r>
              <a:rPr lang="en-US" sz="2000" dirty="0">
                <a:solidFill>
                  <a:schemeClr val="tx1"/>
                </a:solidFill>
                <a:latin typeface="+mn-lt"/>
                <a:ea typeface="+mn-ea"/>
                <a:cs typeface="+mn-cs"/>
              </a:rPr>
              <a:t>09:15		Welcome (</a:t>
            </a:r>
            <a:r>
              <a:rPr lang="en-US" sz="2000" i="1" dirty="0">
                <a:solidFill>
                  <a:schemeClr val="tx1"/>
                </a:solidFill>
                <a:latin typeface="+mn-lt"/>
                <a:ea typeface="+mn-ea"/>
                <a:cs typeface="+mn-cs"/>
              </a:rPr>
              <a:t>VC/Chancellor – </a:t>
            </a:r>
            <a:r>
              <a:rPr lang="en-US" sz="2000" dirty="0">
                <a:solidFill>
                  <a:schemeClr val="tx1"/>
                </a:solidFill>
                <a:latin typeface="+mn-lt"/>
                <a:ea typeface="+mn-ea"/>
                <a:cs typeface="+mn-cs"/>
              </a:rPr>
              <a:t>Durban University </a:t>
            </a:r>
            <a:r>
              <a:rPr lang="en-US" sz="2000" dirty="0" smtClean="0">
                <a:solidFill>
                  <a:schemeClr val="tx1"/>
                </a:solidFill>
                <a:latin typeface="+mn-lt"/>
                <a:ea typeface="+mn-ea"/>
                <a:cs typeface="+mn-cs"/>
              </a:rPr>
              <a:t>			of </a:t>
            </a:r>
            <a:r>
              <a:rPr lang="en-US" sz="2000" dirty="0">
                <a:solidFill>
                  <a:schemeClr val="tx1"/>
                </a:solidFill>
                <a:latin typeface="+mn-lt"/>
                <a:ea typeface="+mn-ea"/>
                <a:cs typeface="+mn-cs"/>
              </a:rPr>
              <a:t>Technology)</a:t>
            </a:r>
          </a:p>
          <a:p>
            <a:r>
              <a:rPr lang="en-US" sz="2000" dirty="0">
                <a:solidFill>
                  <a:schemeClr val="tx1"/>
                </a:solidFill>
                <a:latin typeface="+mn-lt"/>
                <a:ea typeface="+mn-ea"/>
                <a:cs typeface="+mn-cs"/>
              </a:rPr>
              <a:t>09:30		Cisco Address </a:t>
            </a:r>
            <a:r>
              <a:rPr lang="en-US" sz="2000" i="1" dirty="0">
                <a:solidFill>
                  <a:schemeClr val="tx1"/>
                </a:solidFill>
                <a:latin typeface="+mn-lt"/>
                <a:ea typeface="+mn-ea"/>
                <a:cs typeface="+mn-cs"/>
              </a:rPr>
              <a:t>(Steve Midgley - Cisco MD)</a:t>
            </a:r>
            <a:endParaRPr lang="en-US" sz="2000" dirty="0">
              <a:solidFill>
                <a:schemeClr val="tx1"/>
              </a:solidFill>
              <a:latin typeface="+mn-lt"/>
              <a:ea typeface="+mn-ea"/>
              <a:cs typeface="+mn-cs"/>
            </a:endParaRPr>
          </a:p>
          <a:p>
            <a:r>
              <a:rPr lang="en-US" sz="2000" dirty="0">
                <a:solidFill>
                  <a:schemeClr val="tx1"/>
                </a:solidFill>
                <a:latin typeface="+mn-lt"/>
                <a:ea typeface="+mn-ea"/>
                <a:cs typeface="+mn-cs"/>
              </a:rPr>
              <a:t>10:00		Keynote Address &amp; Opening </a:t>
            </a:r>
            <a:r>
              <a:rPr lang="en-US" sz="2000" i="1" dirty="0">
                <a:solidFill>
                  <a:schemeClr val="tx1"/>
                </a:solidFill>
                <a:latin typeface="+mn-lt"/>
                <a:ea typeface="+mn-ea"/>
                <a:cs typeface="+mn-cs"/>
              </a:rPr>
              <a:t>(Superintendent </a:t>
            </a:r>
            <a:r>
              <a:rPr lang="en-US" sz="2000" i="1" dirty="0" smtClean="0">
                <a:solidFill>
                  <a:schemeClr val="tx1"/>
                </a:solidFill>
                <a:latin typeface="+mn-lt"/>
                <a:ea typeface="+mn-ea"/>
                <a:cs typeface="+mn-cs"/>
              </a:rPr>
              <a:t>			General </a:t>
            </a:r>
            <a:r>
              <a:rPr lang="en-US" sz="2000" i="1" dirty="0">
                <a:solidFill>
                  <a:schemeClr val="tx1"/>
                </a:solidFill>
                <a:latin typeface="+mn-lt"/>
                <a:ea typeface="+mn-ea"/>
                <a:cs typeface="+mn-cs"/>
              </a:rPr>
              <a:t>Dr. R C Lubisi - KZN Education)</a:t>
            </a:r>
            <a:endParaRPr lang="en-US" sz="2000" dirty="0">
              <a:solidFill>
                <a:schemeClr val="tx1"/>
              </a:solidFill>
              <a:latin typeface="+mn-lt"/>
              <a:ea typeface="+mn-ea"/>
              <a:cs typeface="+mn-cs"/>
            </a:endParaRPr>
          </a:p>
          <a:p>
            <a:r>
              <a:rPr lang="en-US" sz="2000" b="1" dirty="0" smtClean="0">
                <a:solidFill>
                  <a:schemeClr val="tx1"/>
                </a:solidFill>
                <a:latin typeface="+mn-lt"/>
                <a:ea typeface="+mn-ea"/>
                <a:cs typeface="+mn-cs"/>
              </a:rPr>
              <a:t>10:30-10:50</a:t>
            </a:r>
            <a:r>
              <a:rPr lang="en-US" sz="2000" b="1" dirty="0">
                <a:solidFill>
                  <a:schemeClr val="tx1"/>
                </a:solidFill>
                <a:latin typeface="+mn-lt"/>
                <a:ea typeface="+mn-ea"/>
                <a:cs typeface="+mn-cs"/>
              </a:rPr>
              <a:t>	</a:t>
            </a:r>
            <a:r>
              <a:rPr lang="en-US" sz="2000" b="1" dirty="0" smtClean="0">
                <a:solidFill>
                  <a:schemeClr val="tx1"/>
                </a:solidFill>
                <a:latin typeface="+mn-lt"/>
                <a:ea typeface="+mn-ea"/>
                <a:cs typeface="+mn-cs"/>
              </a:rPr>
              <a:t>	Coffee/Tea</a:t>
            </a:r>
            <a:endParaRPr lang="en-US" sz="2000"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2" name="Rectangle 2"/>
          <p:cNvSpPr>
            <a:spLocks noChangeArrowheads="1"/>
          </p:cNvSpPr>
          <p:nvPr/>
        </p:nvSpPr>
        <p:spPr bwMode="auto">
          <a:xfrm>
            <a:off x="0" y="1174750"/>
            <a:ext cx="9144000" cy="5454650"/>
          </a:xfrm>
          <a:prstGeom prst="rect">
            <a:avLst/>
          </a:prstGeom>
          <a:gradFill rotWithShape="1">
            <a:gsLst>
              <a:gs pos="0">
                <a:srgbClr val="015F85">
                  <a:alpha val="64999"/>
                </a:srgbClr>
              </a:gs>
              <a:gs pos="100000">
                <a:srgbClr val="015F85">
                  <a:gamma/>
                  <a:shade val="46275"/>
                  <a:invGamma/>
                  <a:alpha val="0"/>
                </a:srgbClr>
              </a:gs>
            </a:gsLst>
            <a:lin ang="5400000" scaled="1"/>
          </a:gradFill>
          <a:ln w="9525" algn="ctr">
            <a:noFill/>
            <a:miter lim="800000"/>
            <a:headEnd/>
            <a:tailEnd/>
          </a:ln>
          <a:effectLst/>
        </p:spPr>
        <p:txBody>
          <a:bodyPr wrap="none" lIns="73025" tIns="36511" rIns="73025" bIns="36511" anchor="ctr"/>
          <a:lstStyle/>
          <a:p>
            <a:endParaRPr lang="en-US"/>
          </a:p>
        </p:txBody>
      </p:sp>
      <p:sp>
        <p:nvSpPr>
          <p:cNvPr id="1059843" name="Rectangle 3"/>
          <p:cNvSpPr>
            <a:spLocks noGrp="1" noChangeArrowheads="1"/>
          </p:cNvSpPr>
          <p:nvPr>
            <p:ph type="title"/>
          </p:nvPr>
        </p:nvSpPr>
        <p:spPr>
          <a:xfrm>
            <a:off x="228600" y="609600"/>
            <a:ext cx="8534400" cy="533400"/>
          </a:xfrm>
        </p:spPr>
        <p:txBody>
          <a:bodyPr/>
          <a:lstStyle/>
          <a:p>
            <a:r>
              <a:rPr lang="en-US" sz="2800"/>
              <a:t>Effective with Major Impact</a:t>
            </a:r>
          </a:p>
        </p:txBody>
      </p:sp>
      <p:sp>
        <p:nvSpPr>
          <p:cNvPr id="1059844" name="Freeform 4"/>
          <p:cNvSpPr>
            <a:spLocks/>
          </p:cNvSpPr>
          <p:nvPr/>
        </p:nvSpPr>
        <p:spPr bwMode="auto">
          <a:xfrm>
            <a:off x="5276850" y="32702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1059845" name="Group 5"/>
          <p:cNvGrpSpPr>
            <a:grpSpLocks/>
          </p:cNvGrpSpPr>
          <p:nvPr/>
        </p:nvGrpSpPr>
        <p:grpSpPr bwMode="auto">
          <a:xfrm>
            <a:off x="414338" y="1911350"/>
            <a:ext cx="3065462" cy="1746250"/>
            <a:chOff x="192" y="1014"/>
            <a:chExt cx="1931" cy="1100"/>
          </a:xfrm>
        </p:grpSpPr>
        <p:grpSp>
          <p:nvGrpSpPr>
            <p:cNvPr id="1059846" name="Group 6"/>
            <p:cNvGrpSpPr>
              <a:grpSpLocks/>
            </p:cNvGrpSpPr>
            <p:nvPr/>
          </p:nvGrpSpPr>
          <p:grpSpPr bwMode="auto">
            <a:xfrm>
              <a:off x="192" y="2066"/>
              <a:ext cx="42" cy="48"/>
              <a:chOff x="192" y="2066"/>
              <a:chExt cx="42" cy="48"/>
            </a:xfrm>
          </p:grpSpPr>
          <p:sp>
            <p:nvSpPr>
              <p:cNvPr id="1059847"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48" name="Freeform 8"/>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49"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0" name="Freeform 10"/>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1"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2" name="Freeform 12"/>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3"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4" name="Freeform 14"/>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1059855" name="Group 15"/>
            <p:cNvGrpSpPr>
              <a:grpSpLocks/>
            </p:cNvGrpSpPr>
            <p:nvPr/>
          </p:nvGrpSpPr>
          <p:grpSpPr bwMode="auto">
            <a:xfrm>
              <a:off x="462" y="1014"/>
              <a:ext cx="1661" cy="983"/>
              <a:chOff x="462" y="1014"/>
              <a:chExt cx="1661" cy="983"/>
            </a:xfrm>
          </p:grpSpPr>
          <p:sp>
            <p:nvSpPr>
              <p:cNvPr id="1059856" name="Freeform 16"/>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7" name="Freeform 17"/>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8" name="Freeform 18"/>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59" name="Freeform 19"/>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860" name="Freeform 20"/>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1" name="Freeform 21"/>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2" name="Freeform 22"/>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3" name="Freeform 23"/>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4" name="Freeform 24"/>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5" name="Freeform 25"/>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6" name="Freeform 26"/>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7" name="Freeform 27"/>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8" name="Freeform 28"/>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69" name="Freeform 29"/>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0" name="Freeform 30"/>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1" name="Freeform 31"/>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2"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3" name="Freeform 33"/>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4" name="Freeform 34"/>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5" name="Freeform 35"/>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6" name="Freeform 36"/>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7"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78" name="Freeform 38"/>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1059879" name="Group 39"/>
          <p:cNvGrpSpPr>
            <a:grpSpLocks/>
          </p:cNvGrpSpPr>
          <p:nvPr/>
        </p:nvGrpSpPr>
        <p:grpSpPr bwMode="auto">
          <a:xfrm>
            <a:off x="7604125" y="2876550"/>
            <a:ext cx="244475" cy="427038"/>
            <a:chOff x="4721" y="1824"/>
            <a:chExt cx="154" cy="269"/>
          </a:xfrm>
        </p:grpSpPr>
        <p:sp>
          <p:nvSpPr>
            <p:cNvPr id="1059880" name="Freeform 40"/>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1059881" name="Freeform 41"/>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1059882" name="Freeform 42"/>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1059883" name="Freeform 43"/>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1059884" name="Group 44"/>
          <p:cNvGrpSpPr>
            <a:grpSpLocks/>
          </p:cNvGrpSpPr>
          <p:nvPr/>
        </p:nvGrpSpPr>
        <p:grpSpPr bwMode="auto">
          <a:xfrm>
            <a:off x="1538288" y="3262313"/>
            <a:ext cx="1992312" cy="2586037"/>
            <a:chOff x="436" y="1969"/>
            <a:chExt cx="1422" cy="1848"/>
          </a:xfrm>
        </p:grpSpPr>
        <p:sp>
          <p:nvSpPr>
            <p:cNvPr id="1059885" name="Freeform 45"/>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86" name="Freeform 46"/>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87"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1059888" name="Line 48"/>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1059889"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0" name="Freeform 50"/>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1"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2" name="Freeform 52"/>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3" name="Freeform 53"/>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4"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5" name="Freeform 55"/>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6"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7" name="Freeform 57"/>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8"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899" name="Freeform 59"/>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0" name="Freeform 60"/>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1" name="Freeform 61"/>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2" name="Freeform 62"/>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3" name="Freeform 63"/>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4" name="Freeform 64"/>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5" name="Freeform 65"/>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6" name="Freeform 66"/>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7" name="Freeform 67"/>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8" name="Freeform 68"/>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09" name="Freeform 69"/>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0" name="Freeform 70"/>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1" name="Freeform 71"/>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2"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3" name="Freeform 73"/>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4"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5" name="Freeform 75"/>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6"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7" name="Freeform 77"/>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8"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19" name="Freeform 79"/>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0"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1" name="Freeform 81"/>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2"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3" name="Freeform 83"/>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4"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5" name="Freeform 85"/>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6"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7" name="Freeform 87"/>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8" name="Freeform 88"/>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29"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30" name="Freeform 90"/>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1059931" name="Freeform 91"/>
          <p:cNvSpPr>
            <a:spLocks/>
          </p:cNvSpPr>
          <p:nvPr/>
        </p:nvSpPr>
        <p:spPr bwMode="auto">
          <a:xfrm>
            <a:off x="5486400" y="25908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59932" name="Freeform 92"/>
          <p:cNvSpPr>
            <a:spLocks/>
          </p:cNvSpPr>
          <p:nvPr/>
        </p:nvSpPr>
        <p:spPr bwMode="auto">
          <a:xfrm>
            <a:off x="7470775" y="30686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3" name="Freeform 93"/>
          <p:cNvSpPr>
            <a:spLocks/>
          </p:cNvSpPr>
          <p:nvPr/>
        </p:nvSpPr>
        <p:spPr bwMode="auto">
          <a:xfrm>
            <a:off x="6469063" y="39243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4" name="Freeform 94"/>
          <p:cNvSpPr>
            <a:spLocks/>
          </p:cNvSpPr>
          <p:nvPr/>
        </p:nvSpPr>
        <p:spPr bwMode="auto">
          <a:xfrm>
            <a:off x="7637463" y="42687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5" name="Freeform 95"/>
          <p:cNvSpPr>
            <a:spLocks/>
          </p:cNvSpPr>
          <p:nvPr/>
        </p:nvSpPr>
        <p:spPr bwMode="auto">
          <a:xfrm>
            <a:off x="6148388" y="31607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6" name="Freeform 96"/>
          <p:cNvSpPr>
            <a:spLocks/>
          </p:cNvSpPr>
          <p:nvPr/>
        </p:nvSpPr>
        <p:spPr bwMode="auto">
          <a:xfrm>
            <a:off x="5924550" y="31194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7" name="Freeform 97"/>
          <p:cNvSpPr>
            <a:spLocks/>
          </p:cNvSpPr>
          <p:nvPr/>
        </p:nvSpPr>
        <p:spPr bwMode="auto">
          <a:xfrm>
            <a:off x="5899150" y="30686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8" name="Freeform 98"/>
          <p:cNvSpPr>
            <a:spLocks/>
          </p:cNvSpPr>
          <p:nvPr/>
        </p:nvSpPr>
        <p:spPr bwMode="auto">
          <a:xfrm>
            <a:off x="5662613" y="29686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39" name="Freeform 99"/>
          <p:cNvSpPr>
            <a:spLocks/>
          </p:cNvSpPr>
          <p:nvPr/>
        </p:nvSpPr>
        <p:spPr bwMode="auto">
          <a:xfrm>
            <a:off x="6040438" y="30099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0" name="Freeform 100"/>
          <p:cNvSpPr>
            <a:spLocks/>
          </p:cNvSpPr>
          <p:nvPr/>
        </p:nvSpPr>
        <p:spPr bwMode="auto">
          <a:xfrm>
            <a:off x="6040438" y="30099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1" name="Freeform 101"/>
          <p:cNvSpPr>
            <a:spLocks/>
          </p:cNvSpPr>
          <p:nvPr/>
        </p:nvSpPr>
        <p:spPr bwMode="auto">
          <a:xfrm>
            <a:off x="6091238" y="29416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2" name="Freeform 102"/>
          <p:cNvSpPr>
            <a:spLocks/>
          </p:cNvSpPr>
          <p:nvPr/>
        </p:nvSpPr>
        <p:spPr bwMode="auto">
          <a:xfrm>
            <a:off x="6091238" y="29416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3" name="Freeform 103"/>
          <p:cNvSpPr>
            <a:spLocks/>
          </p:cNvSpPr>
          <p:nvPr/>
        </p:nvSpPr>
        <p:spPr bwMode="auto">
          <a:xfrm>
            <a:off x="5722938" y="28765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4" name="Freeform 104"/>
          <p:cNvSpPr>
            <a:spLocks/>
          </p:cNvSpPr>
          <p:nvPr/>
        </p:nvSpPr>
        <p:spPr bwMode="auto">
          <a:xfrm>
            <a:off x="6418263" y="33194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5" name="Freeform 105"/>
          <p:cNvSpPr>
            <a:spLocks/>
          </p:cNvSpPr>
          <p:nvPr/>
        </p:nvSpPr>
        <p:spPr bwMode="auto">
          <a:xfrm>
            <a:off x="6621463" y="34385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6" name="Freeform 106"/>
          <p:cNvSpPr>
            <a:spLocks/>
          </p:cNvSpPr>
          <p:nvPr/>
        </p:nvSpPr>
        <p:spPr bwMode="auto">
          <a:xfrm>
            <a:off x="6637338" y="33797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7" name="Freeform 107"/>
          <p:cNvSpPr>
            <a:spLocks/>
          </p:cNvSpPr>
          <p:nvPr/>
        </p:nvSpPr>
        <p:spPr bwMode="auto">
          <a:xfrm>
            <a:off x="6637338" y="33797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8" name="Freeform 108"/>
          <p:cNvSpPr>
            <a:spLocks/>
          </p:cNvSpPr>
          <p:nvPr/>
        </p:nvSpPr>
        <p:spPr bwMode="auto">
          <a:xfrm>
            <a:off x="6384925" y="26828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49" name="Freeform 109"/>
          <p:cNvSpPr>
            <a:spLocks/>
          </p:cNvSpPr>
          <p:nvPr/>
        </p:nvSpPr>
        <p:spPr bwMode="auto">
          <a:xfrm>
            <a:off x="6175375" y="26479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0" name="Freeform 110"/>
          <p:cNvSpPr>
            <a:spLocks/>
          </p:cNvSpPr>
          <p:nvPr/>
        </p:nvSpPr>
        <p:spPr bwMode="auto">
          <a:xfrm>
            <a:off x="7443788" y="34718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1" name="Freeform 111"/>
          <p:cNvSpPr>
            <a:spLocks/>
          </p:cNvSpPr>
          <p:nvPr/>
        </p:nvSpPr>
        <p:spPr bwMode="auto">
          <a:xfrm>
            <a:off x="7443788" y="34718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2" name="Freeform 112"/>
          <p:cNvSpPr>
            <a:spLocks/>
          </p:cNvSpPr>
          <p:nvPr/>
        </p:nvSpPr>
        <p:spPr bwMode="auto">
          <a:xfrm>
            <a:off x="7183438" y="36131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3" name="Freeform 113"/>
          <p:cNvSpPr>
            <a:spLocks/>
          </p:cNvSpPr>
          <p:nvPr/>
        </p:nvSpPr>
        <p:spPr bwMode="auto">
          <a:xfrm>
            <a:off x="7183438" y="36131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4" name="Freeform 114"/>
          <p:cNvSpPr>
            <a:spLocks/>
          </p:cNvSpPr>
          <p:nvPr/>
        </p:nvSpPr>
        <p:spPr bwMode="auto">
          <a:xfrm>
            <a:off x="6897688" y="35290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5" name="Freeform 115"/>
          <p:cNvSpPr>
            <a:spLocks/>
          </p:cNvSpPr>
          <p:nvPr/>
        </p:nvSpPr>
        <p:spPr bwMode="auto">
          <a:xfrm>
            <a:off x="6897688" y="35290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6" name="Freeform 116"/>
          <p:cNvSpPr>
            <a:spLocks/>
          </p:cNvSpPr>
          <p:nvPr/>
        </p:nvSpPr>
        <p:spPr bwMode="auto">
          <a:xfrm>
            <a:off x="7242175" y="40084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7" name="Freeform 117"/>
          <p:cNvSpPr>
            <a:spLocks/>
          </p:cNvSpPr>
          <p:nvPr/>
        </p:nvSpPr>
        <p:spPr bwMode="auto">
          <a:xfrm>
            <a:off x="7242175" y="40084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8" name="Freeform 118"/>
          <p:cNvSpPr>
            <a:spLocks/>
          </p:cNvSpPr>
          <p:nvPr/>
        </p:nvSpPr>
        <p:spPr bwMode="auto">
          <a:xfrm>
            <a:off x="7485063" y="41608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59" name="Freeform 119"/>
          <p:cNvSpPr>
            <a:spLocks/>
          </p:cNvSpPr>
          <p:nvPr/>
        </p:nvSpPr>
        <p:spPr bwMode="auto">
          <a:xfrm>
            <a:off x="7485063" y="41608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0" name="Freeform 120"/>
          <p:cNvSpPr>
            <a:spLocks/>
          </p:cNvSpPr>
          <p:nvPr/>
        </p:nvSpPr>
        <p:spPr bwMode="auto">
          <a:xfrm>
            <a:off x="7596188" y="44624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1" name="Freeform 121"/>
          <p:cNvSpPr>
            <a:spLocks/>
          </p:cNvSpPr>
          <p:nvPr/>
        </p:nvSpPr>
        <p:spPr bwMode="auto">
          <a:xfrm>
            <a:off x="7596188" y="44624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2" name="Freeform 122"/>
          <p:cNvSpPr>
            <a:spLocks/>
          </p:cNvSpPr>
          <p:nvPr/>
        </p:nvSpPr>
        <p:spPr bwMode="auto">
          <a:xfrm>
            <a:off x="7512050" y="44545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3" name="Freeform 123"/>
          <p:cNvSpPr>
            <a:spLocks/>
          </p:cNvSpPr>
          <p:nvPr/>
        </p:nvSpPr>
        <p:spPr bwMode="auto">
          <a:xfrm>
            <a:off x="7512050" y="44545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4" name="Freeform 124"/>
          <p:cNvSpPr>
            <a:spLocks/>
          </p:cNvSpPr>
          <p:nvPr/>
        </p:nvSpPr>
        <p:spPr bwMode="auto">
          <a:xfrm>
            <a:off x="7485063" y="44878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5" name="Freeform 125"/>
          <p:cNvSpPr>
            <a:spLocks/>
          </p:cNvSpPr>
          <p:nvPr/>
        </p:nvSpPr>
        <p:spPr bwMode="auto">
          <a:xfrm>
            <a:off x="7485063" y="44878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6" name="Freeform 126"/>
          <p:cNvSpPr>
            <a:spLocks/>
          </p:cNvSpPr>
          <p:nvPr/>
        </p:nvSpPr>
        <p:spPr bwMode="auto">
          <a:xfrm>
            <a:off x="7134225" y="43957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7" name="Freeform 127"/>
          <p:cNvSpPr>
            <a:spLocks/>
          </p:cNvSpPr>
          <p:nvPr/>
        </p:nvSpPr>
        <p:spPr bwMode="auto">
          <a:xfrm>
            <a:off x="7134225" y="43957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8" name="Freeform 128"/>
          <p:cNvSpPr>
            <a:spLocks/>
          </p:cNvSpPr>
          <p:nvPr/>
        </p:nvSpPr>
        <p:spPr bwMode="auto">
          <a:xfrm>
            <a:off x="7140575" y="42608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69" name="Freeform 129"/>
          <p:cNvSpPr>
            <a:spLocks/>
          </p:cNvSpPr>
          <p:nvPr/>
        </p:nvSpPr>
        <p:spPr bwMode="auto">
          <a:xfrm>
            <a:off x="7140575" y="42608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0" name="Freeform 130"/>
          <p:cNvSpPr>
            <a:spLocks/>
          </p:cNvSpPr>
          <p:nvPr/>
        </p:nvSpPr>
        <p:spPr bwMode="auto">
          <a:xfrm>
            <a:off x="7200900" y="42941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1" name="Freeform 131"/>
          <p:cNvSpPr>
            <a:spLocks/>
          </p:cNvSpPr>
          <p:nvPr/>
        </p:nvSpPr>
        <p:spPr bwMode="auto">
          <a:xfrm>
            <a:off x="7200900" y="42941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2" name="Freeform 132"/>
          <p:cNvSpPr>
            <a:spLocks/>
          </p:cNvSpPr>
          <p:nvPr/>
        </p:nvSpPr>
        <p:spPr bwMode="auto">
          <a:xfrm>
            <a:off x="6873875" y="40417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3" name="Freeform 133"/>
          <p:cNvSpPr>
            <a:spLocks/>
          </p:cNvSpPr>
          <p:nvPr/>
        </p:nvSpPr>
        <p:spPr bwMode="auto">
          <a:xfrm>
            <a:off x="6873875" y="40417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4" name="Freeform 134"/>
          <p:cNvSpPr>
            <a:spLocks/>
          </p:cNvSpPr>
          <p:nvPr/>
        </p:nvSpPr>
        <p:spPr bwMode="auto">
          <a:xfrm>
            <a:off x="6964363" y="42449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5" name="Freeform 135"/>
          <p:cNvSpPr>
            <a:spLocks/>
          </p:cNvSpPr>
          <p:nvPr/>
        </p:nvSpPr>
        <p:spPr bwMode="auto">
          <a:xfrm>
            <a:off x="6964363" y="42449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6" name="Freeform 136"/>
          <p:cNvSpPr>
            <a:spLocks/>
          </p:cNvSpPr>
          <p:nvPr/>
        </p:nvSpPr>
        <p:spPr bwMode="auto">
          <a:xfrm>
            <a:off x="6931025" y="41767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7" name="Freeform 137"/>
          <p:cNvSpPr>
            <a:spLocks/>
          </p:cNvSpPr>
          <p:nvPr/>
        </p:nvSpPr>
        <p:spPr bwMode="auto">
          <a:xfrm>
            <a:off x="6931025" y="41767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8" name="Freeform 138"/>
          <p:cNvSpPr>
            <a:spLocks/>
          </p:cNvSpPr>
          <p:nvPr/>
        </p:nvSpPr>
        <p:spPr bwMode="auto">
          <a:xfrm>
            <a:off x="7764463" y="45450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79" name="Freeform 139"/>
          <p:cNvSpPr>
            <a:spLocks/>
          </p:cNvSpPr>
          <p:nvPr/>
        </p:nvSpPr>
        <p:spPr bwMode="auto">
          <a:xfrm>
            <a:off x="7764463" y="45450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0" name="Freeform 140"/>
          <p:cNvSpPr>
            <a:spLocks/>
          </p:cNvSpPr>
          <p:nvPr/>
        </p:nvSpPr>
        <p:spPr bwMode="auto">
          <a:xfrm>
            <a:off x="7224713" y="45291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1" name="Freeform 141"/>
          <p:cNvSpPr>
            <a:spLocks/>
          </p:cNvSpPr>
          <p:nvPr/>
        </p:nvSpPr>
        <p:spPr bwMode="auto">
          <a:xfrm>
            <a:off x="8250238" y="43449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2" name="Freeform 142"/>
          <p:cNvSpPr>
            <a:spLocks/>
          </p:cNvSpPr>
          <p:nvPr/>
        </p:nvSpPr>
        <p:spPr bwMode="auto">
          <a:xfrm>
            <a:off x="8250238" y="43449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3" name="Freeform 143"/>
          <p:cNvSpPr>
            <a:spLocks/>
          </p:cNvSpPr>
          <p:nvPr/>
        </p:nvSpPr>
        <p:spPr bwMode="auto">
          <a:xfrm>
            <a:off x="8334375" y="43021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4" name="Freeform 144"/>
          <p:cNvSpPr>
            <a:spLocks/>
          </p:cNvSpPr>
          <p:nvPr/>
        </p:nvSpPr>
        <p:spPr bwMode="auto">
          <a:xfrm>
            <a:off x="8334375" y="43021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5" name="Freeform 145"/>
          <p:cNvSpPr>
            <a:spLocks/>
          </p:cNvSpPr>
          <p:nvPr/>
        </p:nvSpPr>
        <p:spPr bwMode="auto">
          <a:xfrm>
            <a:off x="7797800" y="42179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6" name="Freeform 146"/>
          <p:cNvSpPr>
            <a:spLocks/>
          </p:cNvSpPr>
          <p:nvPr/>
        </p:nvSpPr>
        <p:spPr bwMode="auto">
          <a:xfrm>
            <a:off x="7797800" y="42179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7" name="Freeform 147"/>
          <p:cNvSpPr>
            <a:spLocks/>
          </p:cNvSpPr>
          <p:nvPr/>
        </p:nvSpPr>
        <p:spPr bwMode="auto">
          <a:xfrm>
            <a:off x="7923213" y="42354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8" name="Freeform 148"/>
          <p:cNvSpPr>
            <a:spLocks/>
          </p:cNvSpPr>
          <p:nvPr/>
        </p:nvSpPr>
        <p:spPr bwMode="auto">
          <a:xfrm>
            <a:off x="7923213" y="42354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89" name="Freeform 149"/>
          <p:cNvSpPr>
            <a:spLocks/>
          </p:cNvSpPr>
          <p:nvPr/>
        </p:nvSpPr>
        <p:spPr bwMode="auto">
          <a:xfrm>
            <a:off x="7923213" y="42608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0" name="Freeform 150"/>
          <p:cNvSpPr>
            <a:spLocks/>
          </p:cNvSpPr>
          <p:nvPr/>
        </p:nvSpPr>
        <p:spPr bwMode="auto">
          <a:xfrm>
            <a:off x="7923213" y="42608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1" name="Freeform 151"/>
          <p:cNvSpPr>
            <a:spLocks/>
          </p:cNvSpPr>
          <p:nvPr/>
        </p:nvSpPr>
        <p:spPr bwMode="auto">
          <a:xfrm>
            <a:off x="7880350" y="43703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2" name="Freeform 152"/>
          <p:cNvSpPr>
            <a:spLocks/>
          </p:cNvSpPr>
          <p:nvPr/>
        </p:nvSpPr>
        <p:spPr bwMode="auto">
          <a:xfrm>
            <a:off x="7880350" y="43703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3" name="Freeform 153"/>
          <p:cNvSpPr>
            <a:spLocks/>
          </p:cNvSpPr>
          <p:nvPr/>
        </p:nvSpPr>
        <p:spPr bwMode="auto">
          <a:xfrm>
            <a:off x="7872413" y="44037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4" name="Freeform 154"/>
          <p:cNvSpPr>
            <a:spLocks/>
          </p:cNvSpPr>
          <p:nvPr/>
        </p:nvSpPr>
        <p:spPr bwMode="auto">
          <a:xfrm>
            <a:off x="7872413" y="44037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5" name="Freeform 155"/>
          <p:cNvSpPr>
            <a:spLocks/>
          </p:cNvSpPr>
          <p:nvPr/>
        </p:nvSpPr>
        <p:spPr bwMode="auto">
          <a:xfrm>
            <a:off x="7797800" y="44196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6" name="Freeform 156"/>
          <p:cNvSpPr>
            <a:spLocks/>
          </p:cNvSpPr>
          <p:nvPr/>
        </p:nvSpPr>
        <p:spPr bwMode="auto">
          <a:xfrm>
            <a:off x="7797800" y="44196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7" name="Freeform 157"/>
          <p:cNvSpPr>
            <a:spLocks/>
          </p:cNvSpPr>
          <p:nvPr/>
        </p:nvSpPr>
        <p:spPr bwMode="auto">
          <a:xfrm>
            <a:off x="7788275" y="42100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8" name="Freeform 158"/>
          <p:cNvSpPr>
            <a:spLocks/>
          </p:cNvSpPr>
          <p:nvPr/>
        </p:nvSpPr>
        <p:spPr bwMode="auto">
          <a:xfrm>
            <a:off x="7788275" y="42100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59999" name="Freeform 159"/>
          <p:cNvSpPr>
            <a:spLocks/>
          </p:cNvSpPr>
          <p:nvPr/>
        </p:nvSpPr>
        <p:spPr bwMode="auto">
          <a:xfrm>
            <a:off x="7731125" y="42941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0" name="Freeform 160"/>
          <p:cNvSpPr>
            <a:spLocks/>
          </p:cNvSpPr>
          <p:nvPr/>
        </p:nvSpPr>
        <p:spPr bwMode="auto">
          <a:xfrm>
            <a:off x="7731125" y="42941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1" name="Freeform 161"/>
          <p:cNvSpPr>
            <a:spLocks/>
          </p:cNvSpPr>
          <p:nvPr/>
        </p:nvSpPr>
        <p:spPr bwMode="auto">
          <a:xfrm>
            <a:off x="7713663" y="41529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2" name="Freeform 162"/>
          <p:cNvSpPr>
            <a:spLocks/>
          </p:cNvSpPr>
          <p:nvPr/>
        </p:nvSpPr>
        <p:spPr bwMode="auto">
          <a:xfrm>
            <a:off x="7713663" y="41529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3" name="Freeform 163"/>
          <p:cNvSpPr>
            <a:spLocks/>
          </p:cNvSpPr>
          <p:nvPr/>
        </p:nvSpPr>
        <p:spPr bwMode="auto">
          <a:xfrm>
            <a:off x="7680325" y="43021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4" name="Freeform 164"/>
          <p:cNvSpPr>
            <a:spLocks/>
          </p:cNvSpPr>
          <p:nvPr/>
        </p:nvSpPr>
        <p:spPr bwMode="auto">
          <a:xfrm>
            <a:off x="7680325" y="43021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5" name="Freeform 165"/>
          <p:cNvSpPr>
            <a:spLocks/>
          </p:cNvSpPr>
          <p:nvPr/>
        </p:nvSpPr>
        <p:spPr bwMode="auto">
          <a:xfrm>
            <a:off x="7410450" y="44545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6" name="Freeform 166"/>
          <p:cNvSpPr>
            <a:spLocks/>
          </p:cNvSpPr>
          <p:nvPr/>
        </p:nvSpPr>
        <p:spPr bwMode="auto">
          <a:xfrm>
            <a:off x="7410450" y="44545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7" name="Freeform 167"/>
          <p:cNvSpPr>
            <a:spLocks/>
          </p:cNvSpPr>
          <p:nvPr/>
        </p:nvSpPr>
        <p:spPr bwMode="auto">
          <a:xfrm>
            <a:off x="7637463" y="42687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8" name="Freeform 168"/>
          <p:cNvSpPr>
            <a:spLocks/>
          </p:cNvSpPr>
          <p:nvPr/>
        </p:nvSpPr>
        <p:spPr bwMode="auto">
          <a:xfrm>
            <a:off x="7569200" y="39243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09" name="Freeform 169"/>
          <p:cNvSpPr>
            <a:spLocks/>
          </p:cNvSpPr>
          <p:nvPr/>
        </p:nvSpPr>
        <p:spPr bwMode="auto">
          <a:xfrm>
            <a:off x="7569200" y="39243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0" name="Freeform 170"/>
          <p:cNvSpPr>
            <a:spLocks/>
          </p:cNvSpPr>
          <p:nvPr/>
        </p:nvSpPr>
        <p:spPr bwMode="auto">
          <a:xfrm>
            <a:off x="7434263" y="39004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1" name="Freeform 171"/>
          <p:cNvSpPr>
            <a:spLocks/>
          </p:cNvSpPr>
          <p:nvPr/>
        </p:nvSpPr>
        <p:spPr bwMode="auto">
          <a:xfrm>
            <a:off x="7434263" y="39004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2" name="Freeform 172"/>
          <p:cNvSpPr>
            <a:spLocks/>
          </p:cNvSpPr>
          <p:nvPr/>
        </p:nvSpPr>
        <p:spPr bwMode="auto">
          <a:xfrm>
            <a:off x="7485063" y="36639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3" name="Freeform 173"/>
          <p:cNvSpPr>
            <a:spLocks/>
          </p:cNvSpPr>
          <p:nvPr/>
        </p:nvSpPr>
        <p:spPr bwMode="auto">
          <a:xfrm>
            <a:off x="7485063" y="36639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4" name="Freeform 174"/>
          <p:cNvSpPr>
            <a:spLocks/>
          </p:cNvSpPr>
          <p:nvPr/>
        </p:nvSpPr>
        <p:spPr bwMode="auto">
          <a:xfrm>
            <a:off x="7620000" y="38496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5" name="Freeform 175"/>
          <p:cNvSpPr>
            <a:spLocks/>
          </p:cNvSpPr>
          <p:nvPr/>
        </p:nvSpPr>
        <p:spPr bwMode="auto">
          <a:xfrm>
            <a:off x="7620000" y="38496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6" name="Freeform 176"/>
          <p:cNvSpPr>
            <a:spLocks/>
          </p:cNvSpPr>
          <p:nvPr/>
        </p:nvSpPr>
        <p:spPr bwMode="auto">
          <a:xfrm>
            <a:off x="7553325" y="38655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7" name="Freeform 177"/>
          <p:cNvSpPr>
            <a:spLocks/>
          </p:cNvSpPr>
          <p:nvPr/>
        </p:nvSpPr>
        <p:spPr bwMode="auto">
          <a:xfrm>
            <a:off x="7553325" y="38655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8" name="Freeform 178"/>
          <p:cNvSpPr>
            <a:spLocks/>
          </p:cNvSpPr>
          <p:nvPr/>
        </p:nvSpPr>
        <p:spPr bwMode="auto">
          <a:xfrm>
            <a:off x="7578725" y="39004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19" name="Freeform 179"/>
          <p:cNvSpPr>
            <a:spLocks/>
          </p:cNvSpPr>
          <p:nvPr/>
        </p:nvSpPr>
        <p:spPr bwMode="auto">
          <a:xfrm>
            <a:off x="7578725" y="39004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0" name="Freeform 180"/>
          <p:cNvSpPr>
            <a:spLocks/>
          </p:cNvSpPr>
          <p:nvPr/>
        </p:nvSpPr>
        <p:spPr bwMode="auto">
          <a:xfrm>
            <a:off x="7596188" y="39004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1" name="Freeform 181"/>
          <p:cNvSpPr>
            <a:spLocks/>
          </p:cNvSpPr>
          <p:nvPr/>
        </p:nvSpPr>
        <p:spPr bwMode="auto">
          <a:xfrm>
            <a:off x="7596188" y="39004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2" name="Freeform 182"/>
          <p:cNvSpPr>
            <a:spLocks/>
          </p:cNvSpPr>
          <p:nvPr/>
        </p:nvSpPr>
        <p:spPr bwMode="auto">
          <a:xfrm>
            <a:off x="7604125" y="39163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3" name="Freeform 183"/>
          <p:cNvSpPr>
            <a:spLocks/>
          </p:cNvSpPr>
          <p:nvPr/>
        </p:nvSpPr>
        <p:spPr bwMode="auto">
          <a:xfrm>
            <a:off x="7604125" y="39163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4" name="Freeform 184"/>
          <p:cNvSpPr>
            <a:spLocks/>
          </p:cNvSpPr>
          <p:nvPr/>
        </p:nvSpPr>
        <p:spPr bwMode="auto">
          <a:xfrm>
            <a:off x="7586663" y="38496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5" name="Freeform 185"/>
          <p:cNvSpPr>
            <a:spLocks/>
          </p:cNvSpPr>
          <p:nvPr/>
        </p:nvSpPr>
        <p:spPr bwMode="auto">
          <a:xfrm>
            <a:off x="7586663" y="38496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6" name="Freeform 186"/>
          <p:cNvSpPr>
            <a:spLocks/>
          </p:cNvSpPr>
          <p:nvPr/>
        </p:nvSpPr>
        <p:spPr bwMode="auto">
          <a:xfrm>
            <a:off x="7512050" y="38163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7" name="Freeform 187"/>
          <p:cNvSpPr>
            <a:spLocks/>
          </p:cNvSpPr>
          <p:nvPr/>
        </p:nvSpPr>
        <p:spPr bwMode="auto">
          <a:xfrm>
            <a:off x="7512050" y="38163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8" name="Freeform 188"/>
          <p:cNvSpPr>
            <a:spLocks/>
          </p:cNvSpPr>
          <p:nvPr/>
        </p:nvSpPr>
        <p:spPr bwMode="auto">
          <a:xfrm>
            <a:off x="7545388" y="38242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29" name="Freeform 189"/>
          <p:cNvSpPr>
            <a:spLocks/>
          </p:cNvSpPr>
          <p:nvPr/>
        </p:nvSpPr>
        <p:spPr bwMode="auto">
          <a:xfrm>
            <a:off x="7545388" y="38242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0" name="Freeform 190"/>
          <p:cNvSpPr>
            <a:spLocks/>
          </p:cNvSpPr>
          <p:nvPr/>
        </p:nvSpPr>
        <p:spPr bwMode="auto">
          <a:xfrm>
            <a:off x="8410575" y="43703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1" name="Freeform 191"/>
          <p:cNvSpPr>
            <a:spLocks/>
          </p:cNvSpPr>
          <p:nvPr/>
        </p:nvSpPr>
        <p:spPr bwMode="auto">
          <a:xfrm>
            <a:off x="8410575" y="43703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2" name="Freeform 192"/>
          <p:cNvSpPr>
            <a:spLocks/>
          </p:cNvSpPr>
          <p:nvPr/>
        </p:nvSpPr>
        <p:spPr bwMode="auto">
          <a:xfrm>
            <a:off x="8459788" y="44132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3" name="Freeform 193"/>
          <p:cNvSpPr>
            <a:spLocks/>
          </p:cNvSpPr>
          <p:nvPr/>
        </p:nvSpPr>
        <p:spPr bwMode="auto">
          <a:xfrm>
            <a:off x="8459788" y="44132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4" name="Freeform 194"/>
          <p:cNvSpPr>
            <a:spLocks/>
          </p:cNvSpPr>
          <p:nvPr/>
        </p:nvSpPr>
        <p:spPr bwMode="auto">
          <a:xfrm>
            <a:off x="8512175" y="44370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5" name="Freeform 195"/>
          <p:cNvSpPr>
            <a:spLocks/>
          </p:cNvSpPr>
          <p:nvPr/>
        </p:nvSpPr>
        <p:spPr bwMode="auto">
          <a:xfrm>
            <a:off x="8512175" y="44370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6" name="Freeform 196"/>
          <p:cNvSpPr>
            <a:spLocks/>
          </p:cNvSpPr>
          <p:nvPr/>
        </p:nvSpPr>
        <p:spPr bwMode="auto">
          <a:xfrm>
            <a:off x="8529638" y="45037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7" name="Freeform 197"/>
          <p:cNvSpPr>
            <a:spLocks/>
          </p:cNvSpPr>
          <p:nvPr/>
        </p:nvSpPr>
        <p:spPr bwMode="auto">
          <a:xfrm>
            <a:off x="8529638" y="45037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8" name="Freeform 198"/>
          <p:cNvSpPr>
            <a:spLocks/>
          </p:cNvSpPr>
          <p:nvPr/>
        </p:nvSpPr>
        <p:spPr bwMode="auto">
          <a:xfrm>
            <a:off x="8459788" y="44370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39" name="Freeform 199"/>
          <p:cNvSpPr>
            <a:spLocks/>
          </p:cNvSpPr>
          <p:nvPr/>
        </p:nvSpPr>
        <p:spPr bwMode="auto">
          <a:xfrm>
            <a:off x="8459788" y="44370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0" name="Freeform 200"/>
          <p:cNvSpPr>
            <a:spLocks/>
          </p:cNvSpPr>
          <p:nvPr/>
        </p:nvSpPr>
        <p:spPr bwMode="auto">
          <a:xfrm>
            <a:off x="7485063" y="41608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1" name="Freeform 201"/>
          <p:cNvSpPr>
            <a:spLocks/>
          </p:cNvSpPr>
          <p:nvPr/>
        </p:nvSpPr>
        <p:spPr bwMode="auto">
          <a:xfrm>
            <a:off x="7485063" y="41608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2" name="Freeform 202"/>
          <p:cNvSpPr>
            <a:spLocks/>
          </p:cNvSpPr>
          <p:nvPr/>
        </p:nvSpPr>
        <p:spPr bwMode="auto">
          <a:xfrm>
            <a:off x="6991350" y="35290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3" name="Freeform 203"/>
          <p:cNvSpPr>
            <a:spLocks/>
          </p:cNvSpPr>
          <p:nvPr/>
        </p:nvSpPr>
        <p:spPr bwMode="auto">
          <a:xfrm>
            <a:off x="6991350" y="35290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4" name="Freeform 204"/>
          <p:cNvSpPr>
            <a:spLocks/>
          </p:cNvSpPr>
          <p:nvPr/>
        </p:nvSpPr>
        <p:spPr bwMode="auto">
          <a:xfrm>
            <a:off x="7042150" y="37909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5" name="Freeform 205"/>
          <p:cNvSpPr>
            <a:spLocks/>
          </p:cNvSpPr>
          <p:nvPr/>
        </p:nvSpPr>
        <p:spPr bwMode="auto">
          <a:xfrm>
            <a:off x="7042150" y="37909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6" name="Freeform 206"/>
          <p:cNvSpPr>
            <a:spLocks/>
          </p:cNvSpPr>
          <p:nvPr/>
        </p:nvSpPr>
        <p:spPr bwMode="auto">
          <a:xfrm>
            <a:off x="6948488" y="35464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7" name="Freeform 207"/>
          <p:cNvSpPr>
            <a:spLocks/>
          </p:cNvSpPr>
          <p:nvPr/>
        </p:nvSpPr>
        <p:spPr bwMode="auto">
          <a:xfrm>
            <a:off x="6948488" y="35464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8" name="Freeform 208"/>
          <p:cNvSpPr>
            <a:spLocks/>
          </p:cNvSpPr>
          <p:nvPr/>
        </p:nvSpPr>
        <p:spPr bwMode="auto">
          <a:xfrm>
            <a:off x="6897688" y="36068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49" name="Freeform 209"/>
          <p:cNvSpPr>
            <a:spLocks/>
          </p:cNvSpPr>
          <p:nvPr/>
        </p:nvSpPr>
        <p:spPr bwMode="auto">
          <a:xfrm>
            <a:off x="6897688" y="36068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0" name="Freeform 210"/>
          <p:cNvSpPr>
            <a:spLocks/>
          </p:cNvSpPr>
          <p:nvPr/>
        </p:nvSpPr>
        <p:spPr bwMode="auto">
          <a:xfrm>
            <a:off x="6999288" y="40179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1" name="Freeform 211"/>
          <p:cNvSpPr>
            <a:spLocks/>
          </p:cNvSpPr>
          <p:nvPr/>
        </p:nvSpPr>
        <p:spPr bwMode="auto">
          <a:xfrm>
            <a:off x="6999288" y="40179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2" name="Freeform 212"/>
          <p:cNvSpPr>
            <a:spLocks/>
          </p:cNvSpPr>
          <p:nvPr/>
        </p:nvSpPr>
        <p:spPr bwMode="auto">
          <a:xfrm>
            <a:off x="7242175" y="40925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3" name="Freeform 213"/>
          <p:cNvSpPr>
            <a:spLocks/>
          </p:cNvSpPr>
          <p:nvPr/>
        </p:nvSpPr>
        <p:spPr bwMode="auto">
          <a:xfrm>
            <a:off x="7242175" y="40925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4" name="Freeform 214"/>
          <p:cNvSpPr>
            <a:spLocks/>
          </p:cNvSpPr>
          <p:nvPr/>
        </p:nvSpPr>
        <p:spPr bwMode="auto">
          <a:xfrm>
            <a:off x="7259638" y="40084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5" name="Freeform 215"/>
          <p:cNvSpPr>
            <a:spLocks/>
          </p:cNvSpPr>
          <p:nvPr/>
        </p:nvSpPr>
        <p:spPr bwMode="auto">
          <a:xfrm>
            <a:off x="7259638" y="40084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6" name="Freeform 216"/>
          <p:cNvSpPr>
            <a:spLocks/>
          </p:cNvSpPr>
          <p:nvPr/>
        </p:nvSpPr>
        <p:spPr bwMode="auto">
          <a:xfrm>
            <a:off x="7359650" y="40846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7" name="Freeform 217"/>
          <p:cNvSpPr>
            <a:spLocks/>
          </p:cNvSpPr>
          <p:nvPr/>
        </p:nvSpPr>
        <p:spPr bwMode="auto">
          <a:xfrm>
            <a:off x="7359650" y="40846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8" name="Freeform 218"/>
          <p:cNvSpPr>
            <a:spLocks/>
          </p:cNvSpPr>
          <p:nvPr/>
        </p:nvSpPr>
        <p:spPr bwMode="auto">
          <a:xfrm>
            <a:off x="7797800" y="42179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59" name="Freeform 219"/>
          <p:cNvSpPr>
            <a:spLocks/>
          </p:cNvSpPr>
          <p:nvPr/>
        </p:nvSpPr>
        <p:spPr bwMode="auto">
          <a:xfrm>
            <a:off x="7797800" y="42179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0" name="Freeform 220"/>
          <p:cNvSpPr>
            <a:spLocks/>
          </p:cNvSpPr>
          <p:nvPr/>
        </p:nvSpPr>
        <p:spPr bwMode="auto">
          <a:xfrm>
            <a:off x="8048625" y="42862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1" name="Freeform 221"/>
          <p:cNvSpPr>
            <a:spLocks/>
          </p:cNvSpPr>
          <p:nvPr/>
        </p:nvSpPr>
        <p:spPr bwMode="auto">
          <a:xfrm>
            <a:off x="8048625" y="42862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2" name="Freeform 222"/>
          <p:cNvSpPr>
            <a:spLocks/>
          </p:cNvSpPr>
          <p:nvPr/>
        </p:nvSpPr>
        <p:spPr bwMode="auto">
          <a:xfrm>
            <a:off x="6754813" y="33702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3" name="Freeform 223"/>
          <p:cNvSpPr>
            <a:spLocks/>
          </p:cNvSpPr>
          <p:nvPr/>
        </p:nvSpPr>
        <p:spPr bwMode="auto">
          <a:xfrm>
            <a:off x="6754813" y="33702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4" name="Freeform 224"/>
          <p:cNvSpPr>
            <a:spLocks/>
          </p:cNvSpPr>
          <p:nvPr/>
        </p:nvSpPr>
        <p:spPr bwMode="auto">
          <a:xfrm>
            <a:off x="6621463" y="34385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5" name="Freeform 225"/>
          <p:cNvSpPr>
            <a:spLocks/>
          </p:cNvSpPr>
          <p:nvPr/>
        </p:nvSpPr>
        <p:spPr bwMode="auto">
          <a:xfrm>
            <a:off x="7377113" y="29416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6" name="Freeform 226"/>
          <p:cNvSpPr>
            <a:spLocks/>
          </p:cNvSpPr>
          <p:nvPr/>
        </p:nvSpPr>
        <p:spPr bwMode="auto">
          <a:xfrm>
            <a:off x="7737475" y="52593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7" name="Freeform 227"/>
          <p:cNvSpPr>
            <a:spLocks/>
          </p:cNvSpPr>
          <p:nvPr/>
        </p:nvSpPr>
        <p:spPr bwMode="auto">
          <a:xfrm>
            <a:off x="7737475" y="52593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8" name="Freeform 228"/>
          <p:cNvSpPr>
            <a:spLocks/>
          </p:cNvSpPr>
          <p:nvPr/>
        </p:nvSpPr>
        <p:spPr bwMode="auto">
          <a:xfrm>
            <a:off x="7821613" y="54022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69" name="Freeform 229"/>
          <p:cNvSpPr>
            <a:spLocks/>
          </p:cNvSpPr>
          <p:nvPr/>
        </p:nvSpPr>
        <p:spPr bwMode="auto">
          <a:xfrm>
            <a:off x="7821613" y="54022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0" name="Freeform 230"/>
          <p:cNvSpPr>
            <a:spLocks/>
          </p:cNvSpPr>
          <p:nvPr/>
        </p:nvSpPr>
        <p:spPr bwMode="auto">
          <a:xfrm>
            <a:off x="7931150" y="53848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1" name="Freeform 231"/>
          <p:cNvSpPr>
            <a:spLocks/>
          </p:cNvSpPr>
          <p:nvPr/>
        </p:nvSpPr>
        <p:spPr bwMode="auto">
          <a:xfrm>
            <a:off x="7931150" y="53848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2" name="Freeform 232"/>
          <p:cNvSpPr>
            <a:spLocks/>
          </p:cNvSpPr>
          <p:nvPr/>
        </p:nvSpPr>
        <p:spPr bwMode="auto">
          <a:xfrm>
            <a:off x="7848600" y="53848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3" name="Freeform 233"/>
          <p:cNvSpPr>
            <a:spLocks/>
          </p:cNvSpPr>
          <p:nvPr/>
        </p:nvSpPr>
        <p:spPr bwMode="auto">
          <a:xfrm>
            <a:off x="7848600" y="53848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4" name="Freeform 234"/>
          <p:cNvSpPr>
            <a:spLocks/>
          </p:cNvSpPr>
          <p:nvPr/>
        </p:nvSpPr>
        <p:spPr bwMode="auto">
          <a:xfrm>
            <a:off x="8250238" y="54117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5" name="Freeform 235"/>
          <p:cNvSpPr>
            <a:spLocks/>
          </p:cNvSpPr>
          <p:nvPr/>
        </p:nvSpPr>
        <p:spPr bwMode="auto">
          <a:xfrm>
            <a:off x="8250238" y="55880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6" name="Freeform 236"/>
          <p:cNvSpPr>
            <a:spLocks/>
          </p:cNvSpPr>
          <p:nvPr/>
        </p:nvSpPr>
        <p:spPr bwMode="auto">
          <a:xfrm>
            <a:off x="8250238" y="55880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7" name="Freeform 237"/>
          <p:cNvSpPr>
            <a:spLocks/>
          </p:cNvSpPr>
          <p:nvPr/>
        </p:nvSpPr>
        <p:spPr bwMode="auto">
          <a:xfrm>
            <a:off x="8555038" y="52339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8" name="Freeform 238"/>
          <p:cNvSpPr>
            <a:spLocks/>
          </p:cNvSpPr>
          <p:nvPr/>
        </p:nvSpPr>
        <p:spPr bwMode="auto">
          <a:xfrm>
            <a:off x="8588375" y="48069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79" name="Freeform 239"/>
          <p:cNvSpPr>
            <a:spLocks/>
          </p:cNvSpPr>
          <p:nvPr/>
        </p:nvSpPr>
        <p:spPr bwMode="auto">
          <a:xfrm>
            <a:off x="8588375" y="48069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0" name="Freeform 240"/>
          <p:cNvSpPr>
            <a:spLocks/>
          </p:cNvSpPr>
          <p:nvPr/>
        </p:nvSpPr>
        <p:spPr bwMode="auto">
          <a:xfrm>
            <a:off x="8562975" y="44624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1" name="Freeform 241"/>
          <p:cNvSpPr>
            <a:spLocks/>
          </p:cNvSpPr>
          <p:nvPr/>
        </p:nvSpPr>
        <p:spPr bwMode="auto">
          <a:xfrm>
            <a:off x="8562975" y="44624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2" name="Freeform 242"/>
          <p:cNvSpPr>
            <a:spLocks/>
          </p:cNvSpPr>
          <p:nvPr/>
        </p:nvSpPr>
        <p:spPr bwMode="auto">
          <a:xfrm>
            <a:off x="8578850" y="45212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3" name="Freeform 243"/>
          <p:cNvSpPr>
            <a:spLocks/>
          </p:cNvSpPr>
          <p:nvPr/>
        </p:nvSpPr>
        <p:spPr bwMode="auto">
          <a:xfrm>
            <a:off x="8578850" y="45212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4" name="Freeform 244"/>
          <p:cNvSpPr>
            <a:spLocks/>
          </p:cNvSpPr>
          <p:nvPr/>
        </p:nvSpPr>
        <p:spPr bwMode="auto">
          <a:xfrm>
            <a:off x="8688388" y="46466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5" name="Freeform 245"/>
          <p:cNvSpPr>
            <a:spLocks/>
          </p:cNvSpPr>
          <p:nvPr/>
        </p:nvSpPr>
        <p:spPr bwMode="auto">
          <a:xfrm>
            <a:off x="8688388" y="46466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6" name="Freeform 246"/>
          <p:cNvSpPr>
            <a:spLocks/>
          </p:cNvSpPr>
          <p:nvPr/>
        </p:nvSpPr>
        <p:spPr bwMode="auto">
          <a:xfrm>
            <a:off x="8697913" y="46894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7" name="Freeform 247"/>
          <p:cNvSpPr>
            <a:spLocks/>
          </p:cNvSpPr>
          <p:nvPr/>
        </p:nvSpPr>
        <p:spPr bwMode="auto">
          <a:xfrm>
            <a:off x="8697913" y="46894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8" name="Freeform 248"/>
          <p:cNvSpPr>
            <a:spLocks/>
          </p:cNvSpPr>
          <p:nvPr/>
        </p:nvSpPr>
        <p:spPr bwMode="auto">
          <a:xfrm>
            <a:off x="8950325" y="47307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89" name="Freeform 249"/>
          <p:cNvSpPr>
            <a:spLocks/>
          </p:cNvSpPr>
          <p:nvPr/>
        </p:nvSpPr>
        <p:spPr bwMode="auto">
          <a:xfrm>
            <a:off x="8950325" y="47307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90" name="Freeform 250"/>
          <p:cNvSpPr>
            <a:spLocks/>
          </p:cNvSpPr>
          <p:nvPr/>
        </p:nvSpPr>
        <p:spPr bwMode="auto">
          <a:xfrm>
            <a:off x="8983663" y="46974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91" name="Freeform 251"/>
          <p:cNvSpPr>
            <a:spLocks/>
          </p:cNvSpPr>
          <p:nvPr/>
        </p:nvSpPr>
        <p:spPr bwMode="auto">
          <a:xfrm>
            <a:off x="8983663" y="46974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92" name="Freeform 252"/>
          <p:cNvSpPr>
            <a:spLocks/>
          </p:cNvSpPr>
          <p:nvPr/>
        </p:nvSpPr>
        <p:spPr bwMode="auto">
          <a:xfrm>
            <a:off x="8250238" y="55880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93" name="Freeform 253"/>
          <p:cNvSpPr>
            <a:spLocks/>
          </p:cNvSpPr>
          <p:nvPr/>
        </p:nvSpPr>
        <p:spPr bwMode="auto">
          <a:xfrm>
            <a:off x="8250238" y="55880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094" name="Freeform 254"/>
          <p:cNvSpPr>
            <a:spLocks/>
          </p:cNvSpPr>
          <p:nvPr/>
        </p:nvSpPr>
        <p:spPr bwMode="auto">
          <a:xfrm>
            <a:off x="5722938" y="28765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095" name="Freeform 255"/>
          <p:cNvSpPr>
            <a:spLocks/>
          </p:cNvSpPr>
          <p:nvPr/>
        </p:nvSpPr>
        <p:spPr bwMode="auto">
          <a:xfrm>
            <a:off x="2446338" y="34893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096" name="Freeform 256"/>
          <p:cNvSpPr>
            <a:spLocks/>
          </p:cNvSpPr>
          <p:nvPr/>
        </p:nvSpPr>
        <p:spPr bwMode="auto">
          <a:xfrm>
            <a:off x="4949825" y="20193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097" name="Freeform 257"/>
          <p:cNvSpPr>
            <a:spLocks/>
          </p:cNvSpPr>
          <p:nvPr/>
        </p:nvSpPr>
        <p:spPr bwMode="auto">
          <a:xfrm>
            <a:off x="3076575" y="57308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098" name="Freeform 258"/>
          <p:cNvSpPr>
            <a:spLocks/>
          </p:cNvSpPr>
          <p:nvPr/>
        </p:nvSpPr>
        <p:spPr bwMode="auto">
          <a:xfrm>
            <a:off x="3076575" y="57308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099" name="Freeform 259"/>
          <p:cNvSpPr>
            <a:spLocks/>
          </p:cNvSpPr>
          <p:nvPr/>
        </p:nvSpPr>
        <p:spPr bwMode="auto">
          <a:xfrm>
            <a:off x="2446338" y="34893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00" name="Line 260"/>
          <p:cNvSpPr>
            <a:spLocks noChangeShapeType="1"/>
          </p:cNvSpPr>
          <p:nvPr/>
        </p:nvSpPr>
        <p:spPr bwMode="auto">
          <a:xfrm>
            <a:off x="3168650" y="42354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1060101" name="Line 261"/>
          <p:cNvSpPr>
            <a:spLocks noChangeShapeType="1"/>
          </p:cNvSpPr>
          <p:nvPr/>
        </p:nvSpPr>
        <p:spPr bwMode="auto">
          <a:xfrm>
            <a:off x="3168650" y="42354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1060102" name="Freeform 262"/>
          <p:cNvSpPr>
            <a:spLocks/>
          </p:cNvSpPr>
          <p:nvPr/>
        </p:nvSpPr>
        <p:spPr bwMode="auto">
          <a:xfrm>
            <a:off x="5881688" y="19526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03" name="Freeform 263"/>
          <p:cNvSpPr>
            <a:spLocks/>
          </p:cNvSpPr>
          <p:nvPr/>
        </p:nvSpPr>
        <p:spPr bwMode="auto">
          <a:xfrm>
            <a:off x="5881688" y="19526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04" name="Freeform 264"/>
          <p:cNvSpPr>
            <a:spLocks/>
          </p:cNvSpPr>
          <p:nvPr/>
        </p:nvSpPr>
        <p:spPr bwMode="auto">
          <a:xfrm>
            <a:off x="6067425" y="19859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05" name="Freeform 265"/>
          <p:cNvSpPr>
            <a:spLocks/>
          </p:cNvSpPr>
          <p:nvPr/>
        </p:nvSpPr>
        <p:spPr bwMode="auto">
          <a:xfrm>
            <a:off x="6067425" y="19859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06" name="Freeform 266"/>
          <p:cNvSpPr>
            <a:spLocks/>
          </p:cNvSpPr>
          <p:nvPr/>
        </p:nvSpPr>
        <p:spPr bwMode="auto">
          <a:xfrm>
            <a:off x="6780213" y="20526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07" name="Freeform 267"/>
          <p:cNvSpPr>
            <a:spLocks/>
          </p:cNvSpPr>
          <p:nvPr/>
        </p:nvSpPr>
        <p:spPr bwMode="auto">
          <a:xfrm>
            <a:off x="6780213" y="20526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08" name="Freeform 268"/>
          <p:cNvSpPr>
            <a:spLocks/>
          </p:cNvSpPr>
          <p:nvPr/>
        </p:nvSpPr>
        <p:spPr bwMode="auto">
          <a:xfrm>
            <a:off x="6948488" y="20605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09" name="Freeform 269"/>
          <p:cNvSpPr>
            <a:spLocks/>
          </p:cNvSpPr>
          <p:nvPr/>
        </p:nvSpPr>
        <p:spPr bwMode="auto">
          <a:xfrm>
            <a:off x="6948488" y="20605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10" name="Freeform 270"/>
          <p:cNvSpPr>
            <a:spLocks/>
          </p:cNvSpPr>
          <p:nvPr/>
        </p:nvSpPr>
        <p:spPr bwMode="auto">
          <a:xfrm>
            <a:off x="7704138" y="21621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11" name="Freeform 271"/>
          <p:cNvSpPr>
            <a:spLocks/>
          </p:cNvSpPr>
          <p:nvPr/>
        </p:nvSpPr>
        <p:spPr bwMode="auto">
          <a:xfrm>
            <a:off x="7704138" y="21621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12" name="Freeform 272"/>
          <p:cNvSpPr>
            <a:spLocks/>
          </p:cNvSpPr>
          <p:nvPr/>
        </p:nvSpPr>
        <p:spPr bwMode="auto">
          <a:xfrm>
            <a:off x="5924550" y="31194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13" name="Freeform 273"/>
          <p:cNvSpPr>
            <a:spLocks/>
          </p:cNvSpPr>
          <p:nvPr/>
        </p:nvSpPr>
        <p:spPr bwMode="auto">
          <a:xfrm>
            <a:off x="5899150" y="30686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14" name="Freeform 274"/>
          <p:cNvSpPr>
            <a:spLocks/>
          </p:cNvSpPr>
          <p:nvPr/>
        </p:nvSpPr>
        <p:spPr bwMode="auto">
          <a:xfrm>
            <a:off x="5662613" y="29686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15" name="Freeform 275"/>
          <p:cNvSpPr>
            <a:spLocks/>
          </p:cNvSpPr>
          <p:nvPr/>
        </p:nvSpPr>
        <p:spPr bwMode="auto">
          <a:xfrm>
            <a:off x="5210175" y="31607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16" name="Freeform 276"/>
          <p:cNvSpPr>
            <a:spLocks/>
          </p:cNvSpPr>
          <p:nvPr/>
        </p:nvSpPr>
        <p:spPr bwMode="auto">
          <a:xfrm>
            <a:off x="5276850" y="31099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17" name="Freeform 277"/>
          <p:cNvSpPr>
            <a:spLocks/>
          </p:cNvSpPr>
          <p:nvPr/>
        </p:nvSpPr>
        <p:spPr bwMode="auto">
          <a:xfrm>
            <a:off x="5318125" y="22129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1060118" name="Freeform 278"/>
          <p:cNvSpPr>
            <a:spLocks/>
          </p:cNvSpPr>
          <p:nvPr/>
        </p:nvSpPr>
        <p:spPr bwMode="auto">
          <a:xfrm>
            <a:off x="4975225" y="31702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19" name="Freeform 279"/>
          <p:cNvSpPr>
            <a:spLocks/>
          </p:cNvSpPr>
          <p:nvPr/>
        </p:nvSpPr>
        <p:spPr bwMode="auto">
          <a:xfrm>
            <a:off x="5276850" y="31940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20" name="Freeform 280"/>
          <p:cNvSpPr>
            <a:spLocks/>
          </p:cNvSpPr>
          <p:nvPr/>
        </p:nvSpPr>
        <p:spPr bwMode="auto">
          <a:xfrm>
            <a:off x="5345113" y="29352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21" name="Freeform 281"/>
          <p:cNvSpPr>
            <a:spLocks/>
          </p:cNvSpPr>
          <p:nvPr/>
        </p:nvSpPr>
        <p:spPr bwMode="auto">
          <a:xfrm>
            <a:off x="5486400" y="30527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22" name="Freeform 282"/>
          <p:cNvSpPr>
            <a:spLocks/>
          </p:cNvSpPr>
          <p:nvPr/>
        </p:nvSpPr>
        <p:spPr bwMode="auto">
          <a:xfrm>
            <a:off x="5486400" y="30527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23" name="Freeform 283"/>
          <p:cNvSpPr>
            <a:spLocks/>
          </p:cNvSpPr>
          <p:nvPr/>
        </p:nvSpPr>
        <p:spPr bwMode="auto">
          <a:xfrm>
            <a:off x="5445125" y="30019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24" name="Freeform 284"/>
          <p:cNvSpPr>
            <a:spLocks/>
          </p:cNvSpPr>
          <p:nvPr/>
        </p:nvSpPr>
        <p:spPr bwMode="auto">
          <a:xfrm>
            <a:off x="5503863" y="45720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25" name="Freeform 285"/>
          <p:cNvSpPr>
            <a:spLocks/>
          </p:cNvSpPr>
          <p:nvPr/>
        </p:nvSpPr>
        <p:spPr bwMode="auto">
          <a:xfrm>
            <a:off x="5503863" y="45720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26" name="Freeform 286"/>
          <p:cNvSpPr>
            <a:spLocks/>
          </p:cNvSpPr>
          <p:nvPr/>
        </p:nvSpPr>
        <p:spPr bwMode="auto">
          <a:xfrm>
            <a:off x="5345113" y="20447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127" name="Freeform 287"/>
          <p:cNvSpPr>
            <a:spLocks/>
          </p:cNvSpPr>
          <p:nvPr/>
        </p:nvSpPr>
        <p:spPr bwMode="auto">
          <a:xfrm>
            <a:off x="5345113" y="20447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28" name="Freeform 288"/>
          <p:cNvSpPr>
            <a:spLocks/>
          </p:cNvSpPr>
          <p:nvPr/>
        </p:nvSpPr>
        <p:spPr bwMode="auto">
          <a:xfrm>
            <a:off x="4630738" y="26066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29" name="Freeform 289"/>
          <p:cNvSpPr>
            <a:spLocks/>
          </p:cNvSpPr>
          <p:nvPr/>
        </p:nvSpPr>
        <p:spPr bwMode="auto">
          <a:xfrm>
            <a:off x="5243513" y="32448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0" name="Freeform 290"/>
          <p:cNvSpPr>
            <a:spLocks/>
          </p:cNvSpPr>
          <p:nvPr/>
        </p:nvSpPr>
        <p:spPr bwMode="auto">
          <a:xfrm>
            <a:off x="5243513" y="32448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1" name="Freeform 291"/>
          <p:cNvSpPr>
            <a:spLocks/>
          </p:cNvSpPr>
          <p:nvPr/>
        </p:nvSpPr>
        <p:spPr bwMode="auto">
          <a:xfrm>
            <a:off x="5270500" y="32623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2" name="Freeform 292"/>
          <p:cNvSpPr>
            <a:spLocks/>
          </p:cNvSpPr>
          <p:nvPr/>
        </p:nvSpPr>
        <p:spPr bwMode="auto">
          <a:xfrm>
            <a:off x="5270500" y="32623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3" name="Freeform 293"/>
          <p:cNvSpPr>
            <a:spLocks/>
          </p:cNvSpPr>
          <p:nvPr/>
        </p:nvSpPr>
        <p:spPr bwMode="auto">
          <a:xfrm>
            <a:off x="5276850" y="32289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4" name="Freeform 294"/>
          <p:cNvSpPr>
            <a:spLocks/>
          </p:cNvSpPr>
          <p:nvPr/>
        </p:nvSpPr>
        <p:spPr bwMode="auto">
          <a:xfrm>
            <a:off x="5276850" y="32289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5" name="Freeform 295"/>
          <p:cNvSpPr>
            <a:spLocks/>
          </p:cNvSpPr>
          <p:nvPr/>
        </p:nvSpPr>
        <p:spPr bwMode="auto">
          <a:xfrm>
            <a:off x="5360988" y="31099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6" name="Freeform 296"/>
          <p:cNvSpPr>
            <a:spLocks/>
          </p:cNvSpPr>
          <p:nvPr/>
        </p:nvSpPr>
        <p:spPr bwMode="auto">
          <a:xfrm>
            <a:off x="5360988" y="31099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7" name="Freeform 297"/>
          <p:cNvSpPr>
            <a:spLocks/>
          </p:cNvSpPr>
          <p:nvPr/>
        </p:nvSpPr>
        <p:spPr bwMode="auto">
          <a:xfrm>
            <a:off x="5462588" y="30353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38" name="Freeform 298"/>
          <p:cNvSpPr>
            <a:spLocks/>
          </p:cNvSpPr>
          <p:nvPr/>
        </p:nvSpPr>
        <p:spPr bwMode="auto">
          <a:xfrm>
            <a:off x="5462588" y="30353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139" name="Freeform 299"/>
          <p:cNvSpPr>
            <a:spLocks/>
          </p:cNvSpPr>
          <p:nvPr/>
        </p:nvSpPr>
        <p:spPr bwMode="auto">
          <a:xfrm>
            <a:off x="5680075" y="34385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0" name="Freeform 300"/>
          <p:cNvSpPr>
            <a:spLocks/>
          </p:cNvSpPr>
          <p:nvPr/>
        </p:nvSpPr>
        <p:spPr bwMode="auto">
          <a:xfrm>
            <a:off x="5680075" y="34385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1" name="Freeform 301"/>
          <p:cNvSpPr>
            <a:spLocks/>
          </p:cNvSpPr>
          <p:nvPr/>
        </p:nvSpPr>
        <p:spPr bwMode="auto">
          <a:xfrm>
            <a:off x="5730875" y="34718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2" name="Freeform 302"/>
          <p:cNvSpPr>
            <a:spLocks/>
          </p:cNvSpPr>
          <p:nvPr/>
        </p:nvSpPr>
        <p:spPr bwMode="auto">
          <a:xfrm>
            <a:off x="5730875" y="34718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3" name="Freeform 303"/>
          <p:cNvSpPr>
            <a:spLocks/>
          </p:cNvSpPr>
          <p:nvPr/>
        </p:nvSpPr>
        <p:spPr bwMode="auto">
          <a:xfrm>
            <a:off x="5815013" y="34305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4" name="Freeform 304"/>
          <p:cNvSpPr>
            <a:spLocks/>
          </p:cNvSpPr>
          <p:nvPr/>
        </p:nvSpPr>
        <p:spPr bwMode="auto">
          <a:xfrm>
            <a:off x="5815013" y="34305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5" name="Freeform 305"/>
          <p:cNvSpPr>
            <a:spLocks/>
          </p:cNvSpPr>
          <p:nvPr/>
        </p:nvSpPr>
        <p:spPr bwMode="auto">
          <a:xfrm>
            <a:off x="5689600" y="34385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6" name="Freeform 306"/>
          <p:cNvSpPr>
            <a:spLocks/>
          </p:cNvSpPr>
          <p:nvPr/>
        </p:nvSpPr>
        <p:spPr bwMode="auto">
          <a:xfrm>
            <a:off x="5689600" y="34385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7" name="Freeform 307"/>
          <p:cNvSpPr>
            <a:spLocks/>
          </p:cNvSpPr>
          <p:nvPr/>
        </p:nvSpPr>
        <p:spPr bwMode="auto">
          <a:xfrm>
            <a:off x="5495925" y="36576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8" name="Freeform 308"/>
          <p:cNvSpPr>
            <a:spLocks/>
          </p:cNvSpPr>
          <p:nvPr/>
        </p:nvSpPr>
        <p:spPr bwMode="auto">
          <a:xfrm>
            <a:off x="5495925" y="36576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49" name="Freeform 309"/>
          <p:cNvSpPr>
            <a:spLocks/>
          </p:cNvSpPr>
          <p:nvPr/>
        </p:nvSpPr>
        <p:spPr bwMode="auto">
          <a:xfrm>
            <a:off x="5018088" y="32781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0" name="Freeform 310"/>
          <p:cNvSpPr>
            <a:spLocks/>
          </p:cNvSpPr>
          <p:nvPr/>
        </p:nvSpPr>
        <p:spPr bwMode="auto">
          <a:xfrm>
            <a:off x="4638675" y="32289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1" name="Freeform 311"/>
          <p:cNvSpPr>
            <a:spLocks/>
          </p:cNvSpPr>
          <p:nvPr/>
        </p:nvSpPr>
        <p:spPr bwMode="auto">
          <a:xfrm>
            <a:off x="4589463" y="31099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2" name="Freeform 312"/>
          <p:cNvSpPr>
            <a:spLocks/>
          </p:cNvSpPr>
          <p:nvPr/>
        </p:nvSpPr>
        <p:spPr bwMode="auto">
          <a:xfrm>
            <a:off x="4589463" y="31099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3" name="Freeform 313"/>
          <p:cNvSpPr>
            <a:spLocks/>
          </p:cNvSpPr>
          <p:nvPr/>
        </p:nvSpPr>
        <p:spPr bwMode="auto">
          <a:xfrm>
            <a:off x="4194175" y="31194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4" name="Freeform 314"/>
          <p:cNvSpPr>
            <a:spLocks/>
          </p:cNvSpPr>
          <p:nvPr/>
        </p:nvSpPr>
        <p:spPr bwMode="auto">
          <a:xfrm>
            <a:off x="4086225" y="31607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5" name="Freeform 315"/>
          <p:cNvSpPr>
            <a:spLocks/>
          </p:cNvSpPr>
          <p:nvPr/>
        </p:nvSpPr>
        <p:spPr bwMode="auto">
          <a:xfrm>
            <a:off x="4086225" y="31607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6" name="Freeform 316"/>
          <p:cNvSpPr>
            <a:spLocks/>
          </p:cNvSpPr>
          <p:nvPr/>
        </p:nvSpPr>
        <p:spPr bwMode="auto">
          <a:xfrm>
            <a:off x="3984625" y="34131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7" name="Freeform 317"/>
          <p:cNvSpPr>
            <a:spLocks/>
          </p:cNvSpPr>
          <p:nvPr/>
        </p:nvSpPr>
        <p:spPr bwMode="auto">
          <a:xfrm>
            <a:off x="3984625" y="34131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8" name="Freeform 318"/>
          <p:cNvSpPr>
            <a:spLocks/>
          </p:cNvSpPr>
          <p:nvPr/>
        </p:nvSpPr>
        <p:spPr bwMode="auto">
          <a:xfrm>
            <a:off x="3984625" y="34131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59" name="Freeform 319"/>
          <p:cNvSpPr>
            <a:spLocks/>
          </p:cNvSpPr>
          <p:nvPr/>
        </p:nvSpPr>
        <p:spPr bwMode="auto">
          <a:xfrm>
            <a:off x="3984625" y="34131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0" name="Freeform 320"/>
          <p:cNvSpPr>
            <a:spLocks/>
          </p:cNvSpPr>
          <p:nvPr/>
        </p:nvSpPr>
        <p:spPr bwMode="auto">
          <a:xfrm>
            <a:off x="4092575" y="34893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1" name="Freeform 321"/>
          <p:cNvSpPr>
            <a:spLocks/>
          </p:cNvSpPr>
          <p:nvPr/>
        </p:nvSpPr>
        <p:spPr bwMode="auto">
          <a:xfrm>
            <a:off x="4092575" y="34893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2" name="Freeform 322"/>
          <p:cNvSpPr>
            <a:spLocks/>
          </p:cNvSpPr>
          <p:nvPr/>
        </p:nvSpPr>
        <p:spPr bwMode="auto">
          <a:xfrm>
            <a:off x="4413250" y="35321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3" name="Freeform 323"/>
          <p:cNvSpPr>
            <a:spLocks/>
          </p:cNvSpPr>
          <p:nvPr/>
        </p:nvSpPr>
        <p:spPr bwMode="auto">
          <a:xfrm>
            <a:off x="4413250" y="35321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4" name="Freeform 324"/>
          <p:cNvSpPr>
            <a:spLocks/>
          </p:cNvSpPr>
          <p:nvPr/>
        </p:nvSpPr>
        <p:spPr bwMode="auto">
          <a:xfrm>
            <a:off x="4748213" y="35321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5" name="Freeform 325"/>
          <p:cNvSpPr>
            <a:spLocks/>
          </p:cNvSpPr>
          <p:nvPr/>
        </p:nvSpPr>
        <p:spPr bwMode="auto">
          <a:xfrm>
            <a:off x="4748213" y="35321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6" name="Freeform 326"/>
          <p:cNvSpPr>
            <a:spLocks/>
          </p:cNvSpPr>
          <p:nvPr/>
        </p:nvSpPr>
        <p:spPr bwMode="auto">
          <a:xfrm>
            <a:off x="4967288" y="35385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7" name="Freeform 327"/>
          <p:cNvSpPr>
            <a:spLocks/>
          </p:cNvSpPr>
          <p:nvPr/>
        </p:nvSpPr>
        <p:spPr bwMode="auto">
          <a:xfrm>
            <a:off x="4967288" y="35385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8" name="Freeform 328"/>
          <p:cNvSpPr>
            <a:spLocks/>
          </p:cNvSpPr>
          <p:nvPr/>
        </p:nvSpPr>
        <p:spPr bwMode="auto">
          <a:xfrm>
            <a:off x="5486400" y="38322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69" name="Freeform 329"/>
          <p:cNvSpPr>
            <a:spLocks/>
          </p:cNvSpPr>
          <p:nvPr/>
        </p:nvSpPr>
        <p:spPr bwMode="auto">
          <a:xfrm>
            <a:off x="5486400" y="38322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0" name="Freeform 330"/>
          <p:cNvSpPr>
            <a:spLocks/>
          </p:cNvSpPr>
          <p:nvPr/>
        </p:nvSpPr>
        <p:spPr bwMode="auto">
          <a:xfrm>
            <a:off x="5251450" y="36909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1" name="Freeform 331"/>
          <p:cNvSpPr>
            <a:spLocks/>
          </p:cNvSpPr>
          <p:nvPr/>
        </p:nvSpPr>
        <p:spPr bwMode="auto">
          <a:xfrm>
            <a:off x="5251450" y="36909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2" name="Freeform 332"/>
          <p:cNvSpPr>
            <a:spLocks/>
          </p:cNvSpPr>
          <p:nvPr/>
        </p:nvSpPr>
        <p:spPr bwMode="auto">
          <a:xfrm>
            <a:off x="5462588" y="38671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3" name="Freeform 333"/>
          <p:cNvSpPr>
            <a:spLocks/>
          </p:cNvSpPr>
          <p:nvPr/>
        </p:nvSpPr>
        <p:spPr bwMode="auto">
          <a:xfrm>
            <a:off x="5462588" y="38671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4" name="Freeform 334"/>
          <p:cNvSpPr>
            <a:spLocks/>
          </p:cNvSpPr>
          <p:nvPr/>
        </p:nvSpPr>
        <p:spPr bwMode="auto">
          <a:xfrm>
            <a:off x="4781550" y="39004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5" name="Freeform 335"/>
          <p:cNvSpPr>
            <a:spLocks/>
          </p:cNvSpPr>
          <p:nvPr/>
        </p:nvSpPr>
        <p:spPr bwMode="auto">
          <a:xfrm>
            <a:off x="4781550" y="39004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6" name="Freeform 336"/>
          <p:cNvSpPr>
            <a:spLocks/>
          </p:cNvSpPr>
          <p:nvPr/>
        </p:nvSpPr>
        <p:spPr bwMode="auto">
          <a:xfrm>
            <a:off x="5284788" y="40846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7" name="Freeform 337"/>
          <p:cNvSpPr>
            <a:spLocks/>
          </p:cNvSpPr>
          <p:nvPr/>
        </p:nvSpPr>
        <p:spPr bwMode="auto">
          <a:xfrm>
            <a:off x="5284788" y="40846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8" name="Freeform 338"/>
          <p:cNvSpPr>
            <a:spLocks/>
          </p:cNvSpPr>
          <p:nvPr/>
        </p:nvSpPr>
        <p:spPr bwMode="auto">
          <a:xfrm>
            <a:off x="5176838" y="40846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79" name="Freeform 339"/>
          <p:cNvSpPr>
            <a:spLocks/>
          </p:cNvSpPr>
          <p:nvPr/>
        </p:nvSpPr>
        <p:spPr bwMode="auto">
          <a:xfrm>
            <a:off x="5176838" y="40846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0" name="Freeform 340"/>
          <p:cNvSpPr>
            <a:spLocks/>
          </p:cNvSpPr>
          <p:nvPr/>
        </p:nvSpPr>
        <p:spPr bwMode="auto">
          <a:xfrm>
            <a:off x="5168900" y="42449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1" name="Freeform 341"/>
          <p:cNvSpPr>
            <a:spLocks/>
          </p:cNvSpPr>
          <p:nvPr/>
        </p:nvSpPr>
        <p:spPr bwMode="auto">
          <a:xfrm>
            <a:off x="5168900" y="42449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2" name="Freeform 342"/>
          <p:cNvSpPr>
            <a:spLocks/>
          </p:cNvSpPr>
          <p:nvPr/>
        </p:nvSpPr>
        <p:spPr bwMode="auto">
          <a:xfrm>
            <a:off x="5159375" y="42449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3" name="Freeform 343"/>
          <p:cNvSpPr>
            <a:spLocks/>
          </p:cNvSpPr>
          <p:nvPr/>
        </p:nvSpPr>
        <p:spPr bwMode="auto">
          <a:xfrm>
            <a:off x="5159375" y="42449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4" name="Freeform 344"/>
          <p:cNvSpPr>
            <a:spLocks/>
          </p:cNvSpPr>
          <p:nvPr/>
        </p:nvSpPr>
        <p:spPr bwMode="auto">
          <a:xfrm>
            <a:off x="5159375" y="42957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5" name="Freeform 345"/>
          <p:cNvSpPr>
            <a:spLocks/>
          </p:cNvSpPr>
          <p:nvPr/>
        </p:nvSpPr>
        <p:spPr bwMode="auto">
          <a:xfrm>
            <a:off x="5159375" y="42957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6" name="Freeform 346"/>
          <p:cNvSpPr>
            <a:spLocks/>
          </p:cNvSpPr>
          <p:nvPr/>
        </p:nvSpPr>
        <p:spPr bwMode="auto">
          <a:xfrm>
            <a:off x="4730750" y="40687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7" name="Freeform 347"/>
          <p:cNvSpPr>
            <a:spLocks/>
          </p:cNvSpPr>
          <p:nvPr/>
        </p:nvSpPr>
        <p:spPr bwMode="auto">
          <a:xfrm>
            <a:off x="4730750" y="40687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8" name="Freeform 348"/>
          <p:cNvSpPr>
            <a:spLocks/>
          </p:cNvSpPr>
          <p:nvPr/>
        </p:nvSpPr>
        <p:spPr bwMode="auto">
          <a:xfrm>
            <a:off x="5186363" y="45291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89" name="Freeform 349"/>
          <p:cNvSpPr>
            <a:spLocks/>
          </p:cNvSpPr>
          <p:nvPr/>
        </p:nvSpPr>
        <p:spPr bwMode="auto">
          <a:xfrm>
            <a:off x="5186363" y="45291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0" name="Freeform 350"/>
          <p:cNvSpPr>
            <a:spLocks/>
          </p:cNvSpPr>
          <p:nvPr/>
        </p:nvSpPr>
        <p:spPr bwMode="auto">
          <a:xfrm>
            <a:off x="4814888" y="48656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1" name="Freeform 351"/>
          <p:cNvSpPr>
            <a:spLocks/>
          </p:cNvSpPr>
          <p:nvPr/>
        </p:nvSpPr>
        <p:spPr bwMode="auto">
          <a:xfrm>
            <a:off x="4814888" y="48656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2" name="Freeform 352"/>
          <p:cNvSpPr>
            <a:spLocks/>
          </p:cNvSpPr>
          <p:nvPr/>
        </p:nvSpPr>
        <p:spPr bwMode="auto">
          <a:xfrm>
            <a:off x="5084763" y="50673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3" name="Freeform 353"/>
          <p:cNvSpPr>
            <a:spLocks/>
          </p:cNvSpPr>
          <p:nvPr/>
        </p:nvSpPr>
        <p:spPr bwMode="auto">
          <a:xfrm>
            <a:off x="5084763" y="50673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4" name="Freeform 354"/>
          <p:cNvSpPr>
            <a:spLocks/>
          </p:cNvSpPr>
          <p:nvPr/>
        </p:nvSpPr>
        <p:spPr bwMode="auto">
          <a:xfrm>
            <a:off x="5176838" y="49831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5" name="Freeform 355"/>
          <p:cNvSpPr>
            <a:spLocks/>
          </p:cNvSpPr>
          <p:nvPr/>
        </p:nvSpPr>
        <p:spPr bwMode="auto">
          <a:xfrm>
            <a:off x="5176838" y="49831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6" name="Freeform 356"/>
          <p:cNvSpPr>
            <a:spLocks/>
          </p:cNvSpPr>
          <p:nvPr/>
        </p:nvSpPr>
        <p:spPr bwMode="auto">
          <a:xfrm>
            <a:off x="5059363" y="46799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7" name="Freeform 357"/>
          <p:cNvSpPr>
            <a:spLocks/>
          </p:cNvSpPr>
          <p:nvPr/>
        </p:nvSpPr>
        <p:spPr bwMode="auto">
          <a:xfrm>
            <a:off x="5059363" y="46799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8" name="Freeform 358"/>
          <p:cNvSpPr>
            <a:spLocks/>
          </p:cNvSpPr>
          <p:nvPr/>
        </p:nvSpPr>
        <p:spPr bwMode="auto">
          <a:xfrm>
            <a:off x="5251450" y="45053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199" name="Freeform 359"/>
          <p:cNvSpPr>
            <a:spLocks/>
          </p:cNvSpPr>
          <p:nvPr/>
        </p:nvSpPr>
        <p:spPr bwMode="auto">
          <a:xfrm>
            <a:off x="5251450" y="45053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0" name="Freeform 360"/>
          <p:cNvSpPr>
            <a:spLocks/>
          </p:cNvSpPr>
          <p:nvPr/>
        </p:nvSpPr>
        <p:spPr bwMode="auto">
          <a:xfrm>
            <a:off x="4975225" y="44640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1" name="Freeform 361"/>
          <p:cNvSpPr>
            <a:spLocks/>
          </p:cNvSpPr>
          <p:nvPr/>
        </p:nvSpPr>
        <p:spPr bwMode="auto">
          <a:xfrm>
            <a:off x="4975225" y="44640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2" name="Freeform 362"/>
          <p:cNvSpPr>
            <a:spLocks/>
          </p:cNvSpPr>
          <p:nvPr/>
        </p:nvSpPr>
        <p:spPr bwMode="auto">
          <a:xfrm>
            <a:off x="4714875" y="43957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3" name="Freeform 363"/>
          <p:cNvSpPr>
            <a:spLocks/>
          </p:cNvSpPr>
          <p:nvPr/>
        </p:nvSpPr>
        <p:spPr bwMode="auto">
          <a:xfrm>
            <a:off x="4714875" y="43957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4" name="Freeform 364"/>
          <p:cNvSpPr>
            <a:spLocks/>
          </p:cNvSpPr>
          <p:nvPr/>
        </p:nvSpPr>
        <p:spPr bwMode="auto">
          <a:xfrm>
            <a:off x="4906963" y="47482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5" name="Freeform 365"/>
          <p:cNvSpPr>
            <a:spLocks/>
          </p:cNvSpPr>
          <p:nvPr/>
        </p:nvSpPr>
        <p:spPr bwMode="auto">
          <a:xfrm>
            <a:off x="4906963" y="47482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6" name="Freeform 366"/>
          <p:cNvSpPr>
            <a:spLocks/>
          </p:cNvSpPr>
          <p:nvPr/>
        </p:nvSpPr>
        <p:spPr bwMode="auto">
          <a:xfrm>
            <a:off x="3984625" y="38163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7" name="Freeform 367"/>
          <p:cNvSpPr>
            <a:spLocks/>
          </p:cNvSpPr>
          <p:nvPr/>
        </p:nvSpPr>
        <p:spPr bwMode="auto">
          <a:xfrm>
            <a:off x="3984625" y="38163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8" name="Freeform 368"/>
          <p:cNvSpPr>
            <a:spLocks/>
          </p:cNvSpPr>
          <p:nvPr/>
        </p:nvSpPr>
        <p:spPr bwMode="auto">
          <a:xfrm>
            <a:off x="3984625" y="37242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09" name="Freeform 369"/>
          <p:cNvSpPr>
            <a:spLocks/>
          </p:cNvSpPr>
          <p:nvPr/>
        </p:nvSpPr>
        <p:spPr bwMode="auto">
          <a:xfrm>
            <a:off x="3984625" y="37242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0" name="Freeform 370"/>
          <p:cNvSpPr>
            <a:spLocks/>
          </p:cNvSpPr>
          <p:nvPr/>
        </p:nvSpPr>
        <p:spPr bwMode="auto">
          <a:xfrm>
            <a:off x="3992563" y="38496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1" name="Freeform 371"/>
          <p:cNvSpPr>
            <a:spLocks/>
          </p:cNvSpPr>
          <p:nvPr/>
        </p:nvSpPr>
        <p:spPr bwMode="auto">
          <a:xfrm>
            <a:off x="3992563" y="38496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2" name="Freeform 372"/>
          <p:cNvSpPr>
            <a:spLocks/>
          </p:cNvSpPr>
          <p:nvPr/>
        </p:nvSpPr>
        <p:spPr bwMode="auto">
          <a:xfrm>
            <a:off x="4035425" y="38496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3" name="Freeform 373"/>
          <p:cNvSpPr>
            <a:spLocks/>
          </p:cNvSpPr>
          <p:nvPr/>
        </p:nvSpPr>
        <p:spPr bwMode="auto">
          <a:xfrm>
            <a:off x="4035425" y="38496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4" name="Freeform 374"/>
          <p:cNvSpPr>
            <a:spLocks/>
          </p:cNvSpPr>
          <p:nvPr/>
        </p:nvSpPr>
        <p:spPr bwMode="auto">
          <a:xfrm>
            <a:off x="4076700" y="39243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5" name="Freeform 375"/>
          <p:cNvSpPr>
            <a:spLocks/>
          </p:cNvSpPr>
          <p:nvPr/>
        </p:nvSpPr>
        <p:spPr bwMode="auto">
          <a:xfrm>
            <a:off x="4076700" y="39243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6" name="Freeform 376"/>
          <p:cNvSpPr>
            <a:spLocks/>
          </p:cNvSpPr>
          <p:nvPr/>
        </p:nvSpPr>
        <p:spPr bwMode="auto">
          <a:xfrm>
            <a:off x="4119563" y="39751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7" name="Freeform 377"/>
          <p:cNvSpPr>
            <a:spLocks/>
          </p:cNvSpPr>
          <p:nvPr/>
        </p:nvSpPr>
        <p:spPr bwMode="auto">
          <a:xfrm>
            <a:off x="4119563" y="39751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8" name="Freeform 378"/>
          <p:cNvSpPr>
            <a:spLocks/>
          </p:cNvSpPr>
          <p:nvPr/>
        </p:nvSpPr>
        <p:spPr bwMode="auto">
          <a:xfrm>
            <a:off x="4260850" y="37750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19" name="Freeform 379"/>
          <p:cNvSpPr>
            <a:spLocks/>
          </p:cNvSpPr>
          <p:nvPr/>
        </p:nvSpPr>
        <p:spPr bwMode="auto">
          <a:xfrm>
            <a:off x="4260850" y="37750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0" name="Freeform 380"/>
          <p:cNvSpPr>
            <a:spLocks/>
          </p:cNvSpPr>
          <p:nvPr/>
        </p:nvSpPr>
        <p:spPr bwMode="auto">
          <a:xfrm>
            <a:off x="4184650" y="39084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1" name="Freeform 381"/>
          <p:cNvSpPr>
            <a:spLocks/>
          </p:cNvSpPr>
          <p:nvPr/>
        </p:nvSpPr>
        <p:spPr bwMode="auto">
          <a:xfrm>
            <a:off x="4184650" y="39084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2" name="Freeform 382"/>
          <p:cNvSpPr>
            <a:spLocks/>
          </p:cNvSpPr>
          <p:nvPr/>
        </p:nvSpPr>
        <p:spPr bwMode="auto">
          <a:xfrm>
            <a:off x="4319588" y="39004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3" name="Freeform 383"/>
          <p:cNvSpPr>
            <a:spLocks/>
          </p:cNvSpPr>
          <p:nvPr/>
        </p:nvSpPr>
        <p:spPr bwMode="auto">
          <a:xfrm>
            <a:off x="4319588" y="39004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4" name="Freeform 384"/>
          <p:cNvSpPr>
            <a:spLocks/>
          </p:cNvSpPr>
          <p:nvPr/>
        </p:nvSpPr>
        <p:spPr bwMode="auto">
          <a:xfrm>
            <a:off x="4319588" y="39004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5" name="Freeform 385"/>
          <p:cNvSpPr>
            <a:spLocks/>
          </p:cNvSpPr>
          <p:nvPr/>
        </p:nvSpPr>
        <p:spPr bwMode="auto">
          <a:xfrm>
            <a:off x="4319588" y="39004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6" name="Freeform 386"/>
          <p:cNvSpPr>
            <a:spLocks/>
          </p:cNvSpPr>
          <p:nvPr/>
        </p:nvSpPr>
        <p:spPr bwMode="auto">
          <a:xfrm>
            <a:off x="4403725" y="39004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7" name="Freeform 387"/>
          <p:cNvSpPr>
            <a:spLocks/>
          </p:cNvSpPr>
          <p:nvPr/>
        </p:nvSpPr>
        <p:spPr bwMode="auto">
          <a:xfrm>
            <a:off x="4403725" y="39004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8" name="Freeform 388"/>
          <p:cNvSpPr>
            <a:spLocks/>
          </p:cNvSpPr>
          <p:nvPr/>
        </p:nvSpPr>
        <p:spPr bwMode="auto">
          <a:xfrm>
            <a:off x="4429125" y="38592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29" name="Freeform 389"/>
          <p:cNvSpPr>
            <a:spLocks/>
          </p:cNvSpPr>
          <p:nvPr/>
        </p:nvSpPr>
        <p:spPr bwMode="auto">
          <a:xfrm>
            <a:off x="4429125" y="38592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0" name="Freeform 390"/>
          <p:cNvSpPr>
            <a:spLocks/>
          </p:cNvSpPr>
          <p:nvPr/>
        </p:nvSpPr>
        <p:spPr bwMode="auto">
          <a:xfrm>
            <a:off x="4479925" y="38084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1" name="Freeform 391"/>
          <p:cNvSpPr>
            <a:spLocks/>
          </p:cNvSpPr>
          <p:nvPr/>
        </p:nvSpPr>
        <p:spPr bwMode="auto">
          <a:xfrm>
            <a:off x="4479925" y="38084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2" name="Freeform 392"/>
          <p:cNvSpPr>
            <a:spLocks/>
          </p:cNvSpPr>
          <p:nvPr/>
        </p:nvSpPr>
        <p:spPr bwMode="auto">
          <a:xfrm>
            <a:off x="4630738" y="38258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3" name="Freeform 393"/>
          <p:cNvSpPr>
            <a:spLocks/>
          </p:cNvSpPr>
          <p:nvPr/>
        </p:nvSpPr>
        <p:spPr bwMode="auto">
          <a:xfrm>
            <a:off x="4630738" y="38258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4" name="Freeform 394"/>
          <p:cNvSpPr>
            <a:spLocks/>
          </p:cNvSpPr>
          <p:nvPr/>
        </p:nvSpPr>
        <p:spPr bwMode="auto">
          <a:xfrm>
            <a:off x="4646613" y="41529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5" name="Freeform 395"/>
          <p:cNvSpPr>
            <a:spLocks/>
          </p:cNvSpPr>
          <p:nvPr/>
        </p:nvSpPr>
        <p:spPr bwMode="auto">
          <a:xfrm>
            <a:off x="4646613" y="41529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6" name="Freeform 396"/>
          <p:cNvSpPr>
            <a:spLocks/>
          </p:cNvSpPr>
          <p:nvPr/>
        </p:nvSpPr>
        <p:spPr bwMode="auto">
          <a:xfrm>
            <a:off x="4638675" y="41529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7" name="Freeform 397"/>
          <p:cNvSpPr>
            <a:spLocks/>
          </p:cNvSpPr>
          <p:nvPr/>
        </p:nvSpPr>
        <p:spPr bwMode="auto">
          <a:xfrm>
            <a:off x="4638675" y="41529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8" name="Freeform 398"/>
          <p:cNvSpPr>
            <a:spLocks/>
          </p:cNvSpPr>
          <p:nvPr/>
        </p:nvSpPr>
        <p:spPr bwMode="auto">
          <a:xfrm>
            <a:off x="4724400" y="43529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39" name="Freeform 399"/>
          <p:cNvSpPr>
            <a:spLocks/>
          </p:cNvSpPr>
          <p:nvPr/>
        </p:nvSpPr>
        <p:spPr bwMode="auto">
          <a:xfrm>
            <a:off x="4724400" y="43529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0" name="Freeform 400"/>
          <p:cNvSpPr>
            <a:spLocks/>
          </p:cNvSpPr>
          <p:nvPr/>
        </p:nvSpPr>
        <p:spPr bwMode="auto">
          <a:xfrm>
            <a:off x="4697413" y="41100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1" name="Freeform 401"/>
          <p:cNvSpPr>
            <a:spLocks/>
          </p:cNvSpPr>
          <p:nvPr/>
        </p:nvSpPr>
        <p:spPr bwMode="auto">
          <a:xfrm>
            <a:off x="4697413" y="41100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2" name="Freeform 402"/>
          <p:cNvSpPr>
            <a:spLocks/>
          </p:cNvSpPr>
          <p:nvPr/>
        </p:nvSpPr>
        <p:spPr bwMode="auto">
          <a:xfrm>
            <a:off x="4714875" y="47307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3" name="Freeform 403"/>
          <p:cNvSpPr>
            <a:spLocks/>
          </p:cNvSpPr>
          <p:nvPr/>
        </p:nvSpPr>
        <p:spPr bwMode="auto">
          <a:xfrm>
            <a:off x="4714875" y="47307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4" name="Freeform 404"/>
          <p:cNvSpPr>
            <a:spLocks/>
          </p:cNvSpPr>
          <p:nvPr/>
        </p:nvSpPr>
        <p:spPr bwMode="auto">
          <a:xfrm>
            <a:off x="5564188" y="33289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5" name="Freeform 405"/>
          <p:cNvSpPr>
            <a:spLocks/>
          </p:cNvSpPr>
          <p:nvPr/>
        </p:nvSpPr>
        <p:spPr bwMode="auto">
          <a:xfrm>
            <a:off x="5564188" y="33289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6" name="Freeform 406"/>
          <p:cNvSpPr>
            <a:spLocks/>
          </p:cNvSpPr>
          <p:nvPr/>
        </p:nvSpPr>
        <p:spPr bwMode="auto">
          <a:xfrm>
            <a:off x="5470525" y="29845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7" name="Freeform 407"/>
          <p:cNvSpPr>
            <a:spLocks/>
          </p:cNvSpPr>
          <p:nvPr/>
        </p:nvSpPr>
        <p:spPr bwMode="auto">
          <a:xfrm>
            <a:off x="5470525" y="29845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8" name="Freeform 408"/>
          <p:cNvSpPr>
            <a:spLocks/>
          </p:cNvSpPr>
          <p:nvPr/>
        </p:nvSpPr>
        <p:spPr bwMode="auto">
          <a:xfrm>
            <a:off x="4949825" y="20193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49" name="Freeform 409"/>
          <p:cNvSpPr>
            <a:spLocks/>
          </p:cNvSpPr>
          <p:nvPr/>
        </p:nvSpPr>
        <p:spPr bwMode="auto">
          <a:xfrm>
            <a:off x="5026025" y="29765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1060250" name="Freeform 410"/>
          <p:cNvSpPr>
            <a:spLocks/>
          </p:cNvSpPr>
          <p:nvPr/>
        </p:nvSpPr>
        <p:spPr bwMode="auto">
          <a:xfrm>
            <a:off x="4513263" y="21796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251" name="Freeform 411"/>
          <p:cNvSpPr>
            <a:spLocks/>
          </p:cNvSpPr>
          <p:nvPr/>
        </p:nvSpPr>
        <p:spPr bwMode="auto">
          <a:xfrm>
            <a:off x="4513263" y="21796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252" name="Freeform 412"/>
          <p:cNvSpPr>
            <a:spLocks/>
          </p:cNvSpPr>
          <p:nvPr/>
        </p:nvSpPr>
        <p:spPr bwMode="auto">
          <a:xfrm>
            <a:off x="4579938" y="19685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253" name="Freeform 413"/>
          <p:cNvSpPr>
            <a:spLocks/>
          </p:cNvSpPr>
          <p:nvPr/>
        </p:nvSpPr>
        <p:spPr bwMode="auto">
          <a:xfrm>
            <a:off x="4714875" y="19605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1060254" name="Freeform 414"/>
          <p:cNvSpPr>
            <a:spLocks/>
          </p:cNvSpPr>
          <p:nvPr/>
        </p:nvSpPr>
        <p:spPr bwMode="auto">
          <a:xfrm>
            <a:off x="4630738" y="25654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55" name="Freeform 415"/>
          <p:cNvSpPr>
            <a:spLocks/>
          </p:cNvSpPr>
          <p:nvPr/>
        </p:nvSpPr>
        <p:spPr bwMode="auto">
          <a:xfrm>
            <a:off x="4630738" y="26066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56" name="Freeform 416"/>
          <p:cNvSpPr>
            <a:spLocks/>
          </p:cNvSpPr>
          <p:nvPr/>
        </p:nvSpPr>
        <p:spPr bwMode="auto">
          <a:xfrm>
            <a:off x="5026025" y="29765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57" name="Freeform 417"/>
          <p:cNvSpPr>
            <a:spLocks/>
          </p:cNvSpPr>
          <p:nvPr/>
        </p:nvSpPr>
        <p:spPr bwMode="auto">
          <a:xfrm>
            <a:off x="5026025" y="29765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58" name="Freeform 418"/>
          <p:cNvSpPr>
            <a:spLocks/>
          </p:cNvSpPr>
          <p:nvPr/>
        </p:nvSpPr>
        <p:spPr bwMode="auto">
          <a:xfrm>
            <a:off x="5026025" y="29765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59" name="Freeform 419"/>
          <p:cNvSpPr>
            <a:spLocks/>
          </p:cNvSpPr>
          <p:nvPr/>
        </p:nvSpPr>
        <p:spPr bwMode="auto">
          <a:xfrm>
            <a:off x="5026025" y="29765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0" name="Freeform 420"/>
          <p:cNvSpPr>
            <a:spLocks/>
          </p:cNvSpPr>
          <p:nvPr/>
        </p:nvSpPr>
        <p:spPr bwMode="auto">
          <a:xfrm>
            <a:off x="4799013" y="22034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1" name="Freeform 421"/>
          <p:cNvSpPr>
            <a:spLocks/>
          </p:cNvSpPr>
          <p:nvPr/>
        </p:nvSpPr>
        <p:spPr bwMode="auto">
          <a:xfrm>
            <a:off x="4630738" y="22288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2" name="Freeform 422"/>
          <p:cNvSpPr>
            <a:spLocks/>
          </p:cNvSpPr>
          <p:nvPr/>
        </p:nvSpPr>
        <p:spPr bwMode="auto">
          <a:xfrm>
            <a:off x="4891088" y="24812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3" name="Freeform 423"/>
          <p:cNvSpPr>
            <a:spLocks/>
          </p:cNvSpPr>
          <p:nvPr/>
        </p:nvSpPr>
        <p:spPr bwMode="auto">
          <a:xfrm>
            <a:off x="4891088" y="24812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4" name="Freeform 424"/>
          <p:cNvSpPr>
            <a:spLocks/>
          </p:cNvSpPr>
          <p:nvPr/>
        </p:nvSpPr>
        <p:spPr bwMode="auto">
          <a:xfrm>
            <a:off x="4857750" y="25066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5" name="Freeform 425"/>
          <p:cNvSpPr>
            <a:spLocks/>
          </p:cNvSpPr>
          <p:nvPr/>
        </p:nvSpPr>
        <p:spPr bwMode="auto">
          <a:xfrm>
            <a:off x="4857750" y="25066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6" name="Freeform 426"/>
          <p:cNvSpPr>
            <a:spLocks/>
          </p:cNvSpPr>
          <p:nvPr/>
        </p:nvSpPr>
        <p:spPr bwMode="auto">
          <a:xfrm>
            <a:off x="4857750" y="25654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7" name="Freeform 427"/>
          <p:cNvSpPr>
            <a:spLocks/>
          </p:cNvSpPr>
          <p:nvPr/>
        </p:nvSpPr>
        <p:spPr bwMode="auto">
          <a:xfrm>
            <a:off x="4857750" y="25654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8" name="Freeform 428"/>
          <p:cNvSpPr>
            <a:spLocks/>
          </p:cNvSpPr>
          <p:nvPr/>
        </p:nvSpPr>
        <p:spPr bwMode="auto">
          <a:xfrm>
            <a:off x="4840288" y="25987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69" name="Freeform 429"/>
          <p:cNvSpPr>
            <a:spLocks/>
          </p:cNvSpPr>
          <p:nvPr/>
        </p:nvSpPr>
        <p:spPr bwMode="auto">
          <a:xfrm>
            <a:off x="4840288" y="25987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0" name="Freeform 430"/>
          <p:cNvSpPr>
            <a:spLocks/>
          </p:cNvSpPr>
          <p:nvPr/>
        </p:nvSpPr>
        <p:spPr bwMode="auto">
          <a:xfrm>
            <a:off x="4579938" y="25320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1" name="Freeform 431"/>
          <p:cNvSpPr>
            <a:spLocks/>
          </p:cNvSpPr>
          <p:nvPr/>
        </p:nvSpPr>
        <p:spPr bwMode="auto">
          <a:xfrm>
            <a:off x="4722813" y="26066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2" name="Freeform 432"/>
          <p:cNvSpPr>
            <a:spLocks/>
          </p:cNvSpPr>
          <p:nvPr/>
        </p:nvSpPr>
        <p:spPr bwMode="auto">
          <a:xfrm>
            <a:off x="4722813" y="26066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3" name="Freeform 433"/>
          <p:cNvSpPr>
            <a:spLocks/>
          </p:cNvSpPr>
          <p:nvPr/>
        </p:nvSpPr>
        <p:spPr bwMode="auto">
          <a:xfrm>
            <a:off x="4714875" y="28416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4" name="Freeform 434"/>
          <p:cNvSpPr>
            <a:spLocks/>
          </p:cNvSpPr>
          <p:nvPr/>
        </p:nvSpPr>
        <p:spPr bwMode="auto">
          <a:xfrm>
            <a:off x="4714875" y="28416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5" name="Freeform 435"/>
          <p:cNvSpPr>
            <a:spLocks/>
          </p:cNvSpPr>
          <p:nvPr/>
        </p:nvSpPr>
        <p:spPr bwMode="auto">
          <a:xfrm>
            <a:off x="4773613" y="27924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6" name="Freeform 436"/>
          <p:cNvSpPr>
            <a:spLocks/>
          </p:cNvSpPr>
          <p:nvPr/>
        </p:nvSpPr>
        <p:spPr bwMode="auto">
          <a:xfrm>
            <a:off x="4773613" y="27924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7" name="Freeform 437"/>
          <p:cNvSpPr>
            <a:spLocks/>
          </p:cNvSpPr>
          <p:nvPr/>
        </p:nvSpPr>
        <p:spPr bwMode="auto">
          <a:xfrm>
            <a:off x="4865688" y="27924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8" name="Freeform 438"/>
          <p:cNvSpPr>
            <a:spLocks/>
          </p:cNvSpPr>
          <p:nvPr/>
        </p:nvSpPr>
        <p:spPr bwMode="auto">
          <a:xfrm>
            <a:off x="4865688" y="27924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79" name="Freeform 439"/>
          <p:cNvSpPr>
            <a:spLocks/>
          </p:cNvSpPr>
          <p:nvPr/>
        </p:nvSpPr>
        <p:spPr bwMode="auto">
          <a:xfrm>
            <a:off x="4924425" y="29178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0" name="Freeform 440"/>
          <p:cNvSpPr>
            <a:spLocks/>
          </p:cNvSpPr>
          <p:nvPr/>
        </p:nvSpPr>
        <p:spPr bwMode="auto">
          <a:xfrm>
            <a:off x="4924425" y="29178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1" name="Freeform 441"/>
          <p:cNvSpPr>
            <a:spLocks/>
          </p:cNvSpPr>
          <p:nvPr/>
        </p:nvSpPr>
        <p:spPr bwMode="auto">
          <a:xfrm>
            <a:off x="4857750" y="29686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2" name="Freeform 442"/>
          <p:cNvSpPr>
            <a:spLocks/>
          </p:cNvSpPr>
          <p:nvPr/>
        </p:nvSpPr>
        <p:spPr bwMode="auto">
          <a:xfrm>
            <a:off x="4857750" y="29686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3" name="Freeform 443"/>
          <p:cNvSpPr>
            <a:spLocks/>
          </p:cNvSpPr>
          <p:nvPr/>
        </p:nvSpPr>
        <p:spPr bwMode="auto">
          <a:xfrm>
            <a:off x="4791075" y="27574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4" name="Freeform 444"/>
          <p:cNvSpPr>
            <a:spLocks/>
          </p:cNvSpPr>
          <p:nvPr/>
        </p:nvSpPr>
        <p:spPr bwMode="auto">
          <a:xfrm>
            <a:off x="4791075" y="27574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5" name="Freeform 445"/>
          <p:cNvSpPr>
            <a:spLocks/>
          </p:cNvSpPr>
          <p:nvPr/>
        </p:nvSpPr>
        <p:spPr bwMode="auto">
          <a:xfrm>
            <a:off x="5016500" y="27828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6" name="Freeform 446"/>
          <p:cNvSpPr>
            <a:spLocks/>
          </p:cNvSpPr>
          <p:nvPr/>
        </p:nvSpPr>
        <p:spPr bwMode="auto">
          <a:xfrm>
            <a:off x="5016500" y="27828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7" name="Freeform 447"/>
          <p:cNvSpPr>
            <a:spLocks/>
          </p:cNvSpPr>
          <p:nvPr/>
        </p:nvSpPr>
        <p:spPr bwMode="auto">
          <a:xfrm>
            <a:off x="4908550" y="26654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8" name="Freeform 448"/>
          <p:cNvSpPr>
            <a:spLocks/>
          </p:cNvSpPr>
          <p:nvPr/>
        </p:nvSpPr>
        <p:spPr bwMode="auto">
          <a:xfrm>
            <a:off x="4916488" y="25654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89" name="Freeform 449"/>
          <p:cNvSpPr>
            <a:spLocks/>
          </p:cNvSpPr>
          <p:nvPr/>
        </p:nvSpPr>
        <p:spPr bwMode="auto">
          <a:xfrm>
            <a:off x="4916488" y="25654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90" name="Freeform 450"/>
          <p:cNvSpPr>
            <a:spLocks/>
          </p:cNvSpPr>
          <p:nvPr/>
        </p:nvSpPr>
        <p:spPr bwMode="auto">
          <a:xfrm>
            <a:off x="7527925" y="26241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291" name="Freeform 451"/>
          <p:cNvSpPr>
            <a:spLocks/>
          </p:cNvSpPr>
          <p:nvPr/>
        </p:nvSpPr>
        <p:spPr bwMode="auto">
          <a:xfrm>
            <a:off x="4681538" y="27241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1060292" name="Group 452"/>
          <p:cNvGrpSpPr>
            <a:grpSpLocks/>
          </p:cNvGrpSpPr>
          <p:nvPr/>
        </p:nvGrpSpPr>
        <p:grpSpPr bwMode="auto">
          <a:xfrm>
            <a:off x="3219450" y="1901825"/>
            <a:ext cx="1814513" cy="1250950"/>
            <a:chOff x="1959" y="1008"/>
            <a:chExt cx="1143" cy="788"/>
          </a:xfrm>
        </p:grpSpPr>
        <p:sp>
          <p:nvSpPr>
            <p:cNvPr id="1060293"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294" name="Freeform 454"/>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295" name="Freeform 455"/>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60296" name="Group 456"/>
            <p:cNvGrpSpPr>
              <a:grpSpLocks/>
            </p:cNvGrpSpPr>
            <p:nvPr/>
          </p:nvGrpSpPr>
          <p:grpSpPr bwMode="auto">
            <a:xfrm>
              <a:off x="1959" y="1008"/>
              <a:ext cx="1143" cy="788"/>
              <a:chOff x="1959" y="1008"/>
              <a:chExt cx="1143" cy="788"/>
            </a:xfrm>
          </p:grpSpPr>
          <p:sp>
            <p:nvSpPr>
              <p:cNvPr id="1060297" name="Freeform 457"/>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298" name="Freeform 458"/>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299" name="Freeform 459"/>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60300" name="Group 460"/>
              <p:cNvGrpSpPr>
                <a:grpSpLocks/>
              </p:cNvGrpSpPr>
              <p:nvPr/>
            </p:nvGrpSpPr>
            <p:grpSpPr bwMode="auto">
              <a:xfrm>
                <a:off x="2425" y="1183"/>
                <a:ext cx="677" cy="613"/>
                <a:chOff x="2425" y="1183"/>
                <a:chExt cx="677" cy="613"/>
              </a:xfrm>
            </p:grpSpPr>
            <p:sp>
              <p:nvSpPr>
                <p:cNvPr id="1060301" name="Freeform 461"/>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2" name="Freeform 462"/>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60303" name="Group 463"/>
                <p:cNvGrpSpPr>
                  <a:grpSpLocks/>
                </p:cNvGrpSpPr>
                <p:nvPr/>
              </p:nvGrpSpPr>
              <p:grpSpPr bwMode="auto">
                <a:xfrm>
                  <a:off x="2425" y="1183"/>
                  <a:ext cx="677" cy="613"/>
                  <a:chOff x="2425" y="1183"/>
                  <a:chExt cx="677" cy="613"/>
                </a:xfrm>
              </p:grpSpPr>
              <p:sp>
                <p:nvSpPr>
                  <p:cNvPr id="1060304" name="Freeform 464"/>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5" name="Freeform 465"/>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6" name="Freeform 466"/>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7" name="Freeform 467"/>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8" name="Freeform 468"/>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09" name="Freeform 469"/>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0" name="Freeform 470"/>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1" name="Freeform 471"/>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2" name="Freeform 472"/>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3" name="Freeform 473"/>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4" name="Freeform 474"/>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5" name="Freeform 475"/>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6" name="Freeform 476"/>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7" name="Freeform 477"/>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8" name="Freeform 478"/>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19" name="Freeform 479"/>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20" name="Freeform 480"/>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21" name="Freeform 481"/>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22" name="Freeform 482"/>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1060323"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1060324" name="Freeform 484"/>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1060325" name="Freeform 485"/>
          <p:cNvSpPr>
            <a:spLocks/>
          </p:cNvSpPr>
          <p:nvPr/>
        </p:nvSpPr>
        <p:spPr bwMode="auto">
          <a:xfrm>
            <a:off x="4194175" y="31194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326" name="Freeform 486"/>
          <p:cNvSpPr>
            <a:spLocks/>
          </p:cNvSpPr>
          <p:nvPr/>
        </p:nvSpPr>
        <p:spPr bwMode="auto">
          <a:xfrm>
            <a:off x="5276850" y="32702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1060363" name="AutoShape 523"/>
          <p:cNvSpPr>
            <a:spLocks noChangeArrowheads="1"/>
          </p:cNvSpPr>
          <p:nvPr/>
        </p:nvSpPr>
        <p:spPr bwMode="auto">
          <a:xfrm>
            <a:off x="1371600" y="3702050"/>
            <a:ext cx="6396038" cy="1098550"/>
          </a:xfrm>
          <a:prstGeom prst="roundRect">
            <a:avLst>
              <a:gd name="adj" fmla="val 16667"/>
            </a:avLst>
          </a:prstGeom>
          <a:gradFill rotWithShape="1">
            <a:gsLst>
              <a:gs pos="0">
                <a:srgbClr val="336699">
                  <a:gamma/>
                  <a:shade val="76078"/>
                  <a:invGamma/>
                </a:srgbClr>
              </a:gs>
              <a:gs pos="50000">
                <a:srgbClr val="336699"/>
              </a:gs>
              <a:gs pos="100000">
                <a:srgbClr val="336699">
                  <a:gamma/>
                  <a:shade val="76078"/>
                  <a:invGamma/>
                </a:srgbClr>
              </a:gs>
            </a:gsLst>
            <a:lin ang="5400000" scaled="1"/>
          </a:gradFill>
          <a:ln w="38100" algn="ctr">
            <a:solidFill>
              <a:schemeClr val="hlink"/>
            </a:solidFill>
            <a:round/>
            <a:headEnd/>
            <a:tailEnd/>
          </a:ln>
          <a:effectLst/>
        </p:spPr>
        <p:txBody>
          <a:bodyPr lIns="82124" tIns="41061" rIns="82124" bIns="41061" anchor="ctr">
            <a:spAutoFit/>
          </a:bodyPr>
          <a:lstStyle/>
          <a:p>
            <a:pPr algn="l" defTabSz="814388"/>
            <a:r>
              <a:rPr lang="en-US" sz="1600" b="1" i="0"/>
              <a:t>91%	Students Use Skills Routinely</a:t>
            </a:r>
          </a:p>
          <a:p>
            <a:pPr algn="l" defTabSz="814388"/>
            <a:r>
              <a:rPr lang="en-US" sz="1600" b="1" i="0"/>
              <a:t>79%	Students Pursue more IT Education</a:t>
            </a:r>
          </a:p>
          <a:p>
            <a:pPr algn="l" defTabSz="814388"/>
            <a:r>
              <a:rPr lang="en-US" sz="1600" b="1" i="0"/>
              <a:t>40%	Students say Networking Academy Makes Significant </a:t>
            </a:r>
          </a:p>
          <a:p>
            <a:pPr algn="l" defTabSz="814388"/>
            <a:r>
              <a:rPr lang="en-US" sz="1600" b="1" i="0"/>
              <a:t>	Contribution to Career Outcomes</a:t>
            </a:r>
            <a:endParaRPr lang="en-US" sz="1600"/>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7058" name="Picture 2"/>
          <p:cNvPicPr>
            <a:picLocks noChangeAspect="1" noChangeArrowheads="1"/>
          </p:cNvPicPr>
          <p:nvPr/>
        </p:nvPicPr>
        <p:blipFill>
          <a:blip r:embed="rId3"/>
          <a:srcRect/>
          <a:stretch>
            <a:fillRect/>
          </a:stretch>
        </p:blipFill>
        <p:spPr bwMode="auto">
          <a:xfrm>
            <a:off x="0" y="838200"/>
            <a:ext cx="9144000" cy="6194425"/>
          </a:xfrm>
          <a:prstGeom prst="rect">
            <a:avLst/>
          </a:prstGeom>
          <a:noFill/>
        </p:spPr>
      </p:pic>
      <p:sp>
        <p:nvSpPr>
          <p:cNvPr id="1197059" name="Rectangle 3"/>
          <p:cNvSpPr>
            <a:spLocks noChangeArrowheads="1"/>
          </p:cNvSpPr>
          <p:nvPr/>
        </p:nvSpPr>
        <p:spPr bwMode="auto">
          <a:xfrm>
            <a:off x="304800" y="838200"/>
            <a:ext cx="8145463" cy="457200"/>
          </a:xfrm>
          <a:prstGeom prst="rect">
            <a:avLst/>
          </a:prstGeom>
          <a:noFill/>
          <a:ln w="9525">
            <a:noFill/>
            <a:miter lim="800000"/>
            <a:headEnd/>
            <a:tailEnd/>
          </a:ln>
          <a:effectLst/>
        </p:spPr>
        <p:txBody>
          <a:bodyPr lIns="82124" tIns="41061" rIns="82124" bIns="41061" anchor="b"/>
          <a:lstStyle/>
          <a:p>
            <a:pPr algn="l" defTabSz="814388" eaLnBrk="1" hangingPunct="1"/>
            <a:r>
              <a:rPr lang="en-US" sz="3200" b="1" i="0"/>
              <a:t>Partnership Makes it Work</a:t>
            </a:r>
          </a:p>
        </p:txBody>
      </p:sp>
      <p:sp>
        <p:nvSpPr>
          <p:cNvPr id="1197060" name="Text Box 4"/>
          <p:cNvSpPr txBox="1">
            <a:spLocks noChangeArrowheads="1"/>
          </p:cNvSpPr>
          <p:nvPr/>
        </p:nvSpPr>
        <p:spPr bwMode="auto">
          <a:xfrm>
            <a:off x="2286000" y="1447800"/>
            <a:ext cx="1843088" cy="411163"/>
          </a:xfrm>
          <a:prstGeom prst="rect">
            <a:avLst/>
          </a:prstGeom>
          <a:noFill/>
          <a:ln w="9525">
            <a:noFill/>
            <a:miter lim="800000"/>
            <a:headEnd/>
            <a:tailEnd/>
          </a:ln>
          <a:effectLst/>
        </p:spPr>
        <p:txBody>
          <a:bodyPr wrap="none" lIns="82124" tIns="41061" rIns="82124" bIns="41061" anchor="ctr">
            <a:spAutoFit/>
          </a:bodyPr>
          <a:lstStyle/>
          <a:p>
            <a:r>
              <a:rPr lang="en-US" i="0"/>
              <a:t>Government</a:t>
            </a:r>
          </a:p>
        </p:txBody>
      </p:sp>
      <p:sp>
        <p:nvSpPr>
          <p:cNvPr id="1197061" name="Text Box 5"/>
          <p:cNvSpPr txBox="1">
            <a:spLocks noChangeArrowheads="1"/>
          </p:cNvSpPr>
          <p:nvPr/>
        </p:nvSpPr>
        <p:spPr bwMode="auto">
          <a:xfrm>
            <a:off x="5486400" y="1447800"/>
            <a:ext cx="858838" cy="411163"/>
          </a:xfrm>
          <a:prstGeom prst="rect">
            <a:avLst/>
          </a:prstGeom>
          <a:noFill/>
          <a:ln w="9525">
            <a:noFill/>
            <a:miter lim="800000"/>
            <a:headEnd/>
            <a:tailEnd/>
          </a:ln>
          <a:effectLst/>
        </p:spPr>
        <p:txBody>
          <a:bodyPr wrap="none" lIns="82124" tIns="41061" rIns="82124" bIns="41061" anchor="ctr">
            <a:spAutoFit/>
          </a:bodyPr>
          <a:lstStyle/>
          <a:p>
            <a:r>
              <a:rPr lang="en-US" i="0"/>
              <a:t>NGO</a:t>
            </a:r>
          </a:p>
        </p:txBody>
      </p:sp>
      <p:sp>
        <p:nvSpPr>
          <p:cNvPr id="1197062" name="Text Box 6"/>
          <p:cNvSpPr txBox="1">
            <a:spLocks noChangeArrowheads="1"/>
          </p:cNvSpPr>
          <p:nvPr/>
        </p:nvSpPr>
        <p:spPr bwMode="auto">
          <a:xfrm>
            <a:off x="2514600" y="6218238"/>
            <a:ext cx="1522413" cy="411162"/>
          </a:xfrm>
          <a:prstGeom prst="rect">
            <a:avLst/>
          </a:prstGeom>
          <a:noFill/>
          <a:ln w="9525">
            <a:noFill/>
            <a:miter lim="800000"/>
            <a:headEnd/>
            <a:tailEnd/>
          </a:ln>
          <a:effectLst/>
        </p:spPr>
        <p:txBody>
          <a:bodyPr wrap="none" lIns="82124" tIns="41061" rIns="82124" bIns="41061" anchor="ctr">
            <a:spAutoFit/>
          </a:bodyPr>
          <a:lstStyle/>
          <a:p>
            <a:r>
              <a:rPr lang="en-US" i="0"/>
              <a:t>Education</a:t>
            </a:r>
          </a:p>
        </p:txBody>
      </p:sp>
      <p:sp>
        <p:nvSpPr>
          <p:cNvPr id="1197063" name="Text Box 7"/>
          <p:cNvSpPr txBox="1">
            <a:spLocks noChangeArrowheads="1"/>
          </p:cNvSpPr>
          <p:nvPr/>
        </p:nvSpPr>
        <p:spPr bwMode="auto">
          <a:xfrm>
            <a:off x="5454650" y="6248400"/>
            <a:ext cx="1403350" cy="411163"/>
          </a:xfrm>
          <a:prstGeom prst="rect">
            <a:avLst/>
          </a:prstGeom>
          <a:noFill/>
          <a:ln w="9525">
            <a:noFill/>
            <a:miter lim="800000"/>
            <a:headEnd/>
            <a:tailEnd/>
          </a:ln>
          <a:effectLst/>
        </p:spPr>
        <p:txBody>
          <a:bodyPr wrap="none" lIns="82124" tIns="41061" rIns="82124" bIns="41061" anchor="ctr">
            <a:spAutoFit/>
          </a:bodyPr>
          <a:lstStyle/>
          <a:p>
            <a:r>
              <a:rPr lang="en-US" i="0"/>
              <a:t>Business</a:t>
            </a:r>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8" name="Rectangle 2"/>
          <p:cNvSpPr>
            <a:spLocks noGrp="1" noChangeArrowheads="1"/>
          </p:cNvSpPr>
          <p:nvPr>
            <p:ph type="ctrTitle"/>
          </p:nvPr>
        </p:nvSpPr>
        <p:spPr>
          <a:xfrm>
            <a:off x="228600" y="2362200"/>
            <a:ext cx="4114800" cy="1600200"/>
          </a:xfrm>
        </p:spPr>
        <p:txBody>
          <a:bodyPr/>
          <a:lstStyle/>
          <a:p>
            <a:pPr algn="ctr"/>
            <a:r>
              <a:rPr lang="en-US" sz="3600" b="1" dirty="0">
                <a:solidFill>
                  <a:schemeClr val="folHlink"/>
                </a:solidFill>
              </a:rPr>
              <a:t>Southern</a:t>
            </a:r>
            <a:br>
              <a:rPr lang="en-US" sz="3600" b="1" dirty="0">
                <a:solidFill>
                  <a:schemeClr val="folHlink"/>
                </a:solidFill>
              </a:rPr>
            </a:br>
            <a:r>
              <a:rPr lang="en-US" sz="3600" b="1" dirty="0">
                <a:solidFill>
                  <a:schemeClr val="folHlink"/>
                </a:solidFill>
              </a:rPr>
              <a:t>Africa</a:t>
            </a:r>
            <a:br>
              <a:rPr lang="en-US" sz="3600" b="1" dirty="0">
                <a:solidFill>
                  <a:schemeClr val="folHlink"/>
                </a:solidFill>
              </a:rPr>
            </a:br>
            <a:r>
              <a:rPr lang="en-US" sz="3600" b="1" dirty="0">
                <a:solidFill>
                  <a:schemeClr val="folHlink"/>
                </a:solidFill>
              </a:rPr>
              <a:t>FY </a:t>
            </a:r>
            <a:r>
              <a:rPr lang="en-US" sz="3600" b="1" dirty="0" smtClean="0">
                <a:solidFill>
                  <a:schemeClr val="folHlink"/>
                </a:solidFill>
              </a:rPr>
              <a:t>10 </a:t>
            </a:r>
            <a:r>
              <a:rPr lang="en-US" sz="3600" b="1" dirty="0">
                <a:solidFill>
                  <a:schemeClr val="folHlink"/>
                </a:solidFill>
              </a:rPr>
              <a:t>Focus</a:t>
            </a:r>
          </a:p>
        </p:txBody>
      </p:sp>
    </p:spTree>
  </p:cSld>
  <p:clrMapOvr>
    <a:masterClrMapping/>
  </p:clrMapOvr>
  <p:transition>
    <p:wipe dir="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210" name="Rectangle 2"/>
          <p:cNvSpPr>
            <a:spLocks noGrp="1" noChangeArrowheads="1"/>
          </p:cNvSpPr>
          <p:nvPr>
            <p:ph type="title"/>
          </p:nvPr>
        </p:nvSpPr>
        <p:spPr/>
        <p:txBody>
          <a:bodyPr/>
          <a:lstStyle/>
          <a:p>
            <a:r>
              <a:rPr lang="en-US"/>
              <a:t>Focus Areas</a:t>
            </a:r>
          </a:p>
        </p:txBody>
      </p:sp>
      <p:sp>
        <p:nvSpPr>
          <p:cNvPr id="1246211" name="Rectangle 3"/>
          <p:cNvSpPr>
            <a:spLocks noGrp="1" noChangeArrowheads="1"/>
          </p:cNvSpPr>
          <p:nvPr>
            <p:ph type="body" idx="1"/>
          </p:nvPr>
        </p:nvSpPr>
        <p:spPr>
          <a:xfrm>
            <a:off x="609600" y="1752600"/>
            <a:ext cx="7940675" cy="4572000"/>
          </a:xfrm>
        </p:spPr>
        <p:txBody>
          <a:bodyPr/>
          <a:lstStyle/>
          <a:p>
            <a:r>
              <a:rPr lang="en-US" dirty="0"/>
              <a:t>South Africa:</a:t>
            </a:r>
          </a:p>
          <a:p>
            <a:pPr lvl="1"/>
            <a:r>
              <a:rPr lang="en-US" dirty="0"/>
              <a:t>CCNA at FET </a:t>
            </a:r>
            <a:r>
              <a:rPr lang="en-US" dirty="0" smtClean="0"/>
              <a:t>Colleges &amp; new CCNA Security</a:t>
            </a:r>
            <a:endParaRPr lang="en-US" dirty="0"/>
          </a:p>
          <a:p>
            <a:pPr lvl="1"/>
            <a:r>
              <a:rPr lang="en-US" dirty="0" smtClean="0"/>
              <a:t>Vodacom ICT Resource Centers</a:t>
            </a:r>
            <a:endParaRPr lang="en-US" dirty="0"/>
          </a:p>
          <a:p>
            <a:pPr lvl="1"/>
            <a:r>
              <a:rPr lang="en-US" dirty="0" smtClean="0"/>
              <a:t>Community Knowledge </a:t>
            </a:r>
            <a:r>
              <a:rPr lang="en-US" dirty="0"/>
              <a:t>Centers</a:t>
            </a:r>
          </a:p>
          <a:p>
            <a:r>
              <a:rPr lang="en-US" dirty="0"/>
              <a:t>Angola:</a:t>
            </a:r>
          </a:p>
          <a:p>
            <a:pPr lvl="1"/>
            <a:r>
              <a:rPr lang="en-US" dirty="0"/>
              <a:t>National project with Ministry of </a:t>
            </a:r>
            <a:r>
              <a:rPr lang="en-US" dirty="0" err="1" smtClean="0"/>
              <a:t>ICTs</a:t>
            </a:r>
            <a:endParaRPr lang="en-US" dirty="0"/>
          </a:p>
          <a:p>
            <a:r>
              <a:rPr lang="en-US" dirty="0" smtClean="0"/>
              <a:t>Mozambique:</a:t>
            </a:r>
            <a:endParaRPr lang="en-US" dirty="0"/>
          </a:p>
          <a:p>
            <a:pPr lvl="1"/>
            <a:r>
              <a:rPr lang="en-US" dirty="0" smtClean="0"/>
              <a:t>Community Resource Centers </a:t>
            </a:r>
            <a:r>
              <a:rPr lang="en-US" dirty="0"/>
              <a:t>project</a:t>
            </a:r>
          </a:p>
          <a:p>
            <a:r>
              <a:rPr lang="en-US" dirty="0"/>
              <a:t>Lesotho:</a:t>
            </a:r>
          </a:p>
          <a:p>
            <a:pPr lvl="1"/>
            <a:r>
              <a:rPr lang="en-US" dirty="0"/>
              <a:t>IT Essentials in Focus Schools</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8" name="Picture 20" descr="ss4"/>
          <p:cNvPicPr>
            <a:picLocks noChangeAspect="1" noChangeArrowheads="1"/>
          </p:cNvPicPr>
          <p:nvPr/>
        </p:nvPicPr>
        <p:blipFill>
          <a:blip r:embed="rId2"/>
          <a:srcRect/>
          <a:stretch>
            <a:fillRect/>
          </a:stretch>
        </p:blipFill>
        <p:spPr bwMode="auto">
          <a:xfrm>
            <a:off x="0" y="1600200"/>
            <a:ext cx="9144000" cy="3200400"/>
          </a:xfrm>
          <a:prstGeom prst="rect">
            <a:avLst/>
          </a:prstGeom>
          <a:noFill/>
          <a:ln w="9525">
            <a:noFill/>
            <a:miter lim="800000"/>
            <a:headEnd/>
            <a:tailEnd/>
          </a:ln>
        </p:spPr>
      </p:pic>
      <p:sp>
        <p:nvSpPr>
          <p:cNvPr id="275459" name="Rectangle 10"/>
          <p:cNvSpPr>
            <a:spLocks noChangeArrowheads="1"/>
          </p:cNvSpPr>
          <p:nvPr/>
        </p:nvSpPr>
        <p:spPr bwMode="auto">
          <a:xfrm>
            <a:off x="0" y="0"/>
            <a:ext cx="9144000" cy="1600200"/>
          </a:xfrm>
          <a:prstGeom prst="rect">
            <a:avLst/>
          </a:prstGeom>
          <a:solidFill>
            <a:schemeClr val="bg1"/>
          </a:solidFill>
          <a:ln w="9525" algn="ctr">
            <a:noFill/>
            <a:miter lim="800000"/>
            <a:headEnd/>
            <a:tailEnd/>
          </a:ln>
        </p:spPr>
        <p:txBody>
          <a:bodyPr wrap="none" lIns="82124" tIns="41061" rIns="82124" bIns="41061" anchor="ctr">
            <a:spAutoFit/>
          </a:bodyPr>
          <a:lstStyle/>
          <a:p>
            <a:pPr algn="ctr" eaLnBrk="0" hangingPunct="0">
              <a:lnSpc>
                <a:spcPct val="90000"/>
              </a:lnSpc>
            </a:pPr>
            <a:endParaRPr lang="en-US" sz="2400"/>
          </a:p>
        </p:txBody>
      </p:sp>
      <p:sp>
        <p:nvSpPr>
          <p:cNvPr id="275460" name="Rectangle 11"/>
          <p:cNvSpPr>
            <a:spLocks noChangeArrowheads="1"/>
          </p:cNvSpPr>
          <p:nvPr/>
        </p:nvSpPr>
        <p:spPr bwMode="auto">
          <a:xfrm>
            <a:off x="636588" y="2770188"/>
            <a:ext cx="3349625" cy="587375"/>
          </a:xfrm>
          <a:prstGeom prst="rect">
            <a:avLst/>
          </a:prstGeom>
          <a:noFill/>
          <a:ln w="9525" algn="ctr">
            <a:noFill/>
            <a:miter lim="800000"/>
            <a:headEnd/>
            <a:tailEnd/>
          </a:ln>
        </p:spPr>
        <p:txBody>
          <a:bodyPr lIns="82124" tIns="41061" rIns="82124" bIns="41061" anchor="ctr"/>
          <a:lstStyle/>
          <a:p>
            <a:pPr algn="ctr" defTabSz="814388">
              <a:lnSpc>
                <a:spcPct val="90000"/>
              </a:lnSpc>
            </a:pPr>
            <a:r>
              <a:rPr lang="en-US" sz="3000" b="1">
                <a:solidFill>
                  <a:schemeClr val="folHlink"/>
                </a:solidFill>
              </a:rPr>
              <a:t>Skills Demand</a:t>
            </a:r>
          </a:p>
        </p:txBody>
      </p:sp>
    </p:spTree>
  </p:cSld>
  <p:clrMapOvr>
    <a:masterClrMapping/>
  </p:clrMapOvr>
  <p:transition>
    <p:wipe dir="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rot="10800000">
            <a:off x="8756650" y="-12700"/>
            <a:ext cx="387350" cy="376238"/>
          </a:xfrm>
          <a:prstGeom prst="rtTriangle">
            <a:avLst/>
          </a:prstGeom>
          <a:solidFill>
            <a:srgbClr val="000000"/>
          </a:solidFill>
          <a:ln w="9525">
            <a:noFill/>
            <a:miter lim="800000"/>
            <a:headEnd/>
            <a:tailEnd/>
          </a:ln>
        </p:spPr>
        <p:txBody>
          <a:bodyPr/>
          <a:lstStyle/>
          <a:p>
            <a:endParaRPr lang="en-US"/>
          </a:p>
        </p:txBody>
      </p:sp>
      <p:sp>
        <p:nvSpPr>
          <p:cNvPr id="29698" name="Rectangle 2"/>
          <p:cNvSpPr>
            <a:spLocks noGrp="1" noChangeArrowheads="1"/>
          </p:cNvSpPr>
          <p:nvPr>
            <p:ph type="title"/>
          </p:nvPr>
        </p:nvSpPr>
        <p:spPr>
          <a:xfrm>
            <a:off x="642910" y="214290"/>
            <a:ext cx="7950200" cy="1066800"/>
          </a:xfrm>
          <a:ln/>
        </p:spPr>
        <p:txBody>
          <a:bodyPr rIns="126148"/>
          <a:lstStyle/>
          <a:p>
            <a:pPr marL="42863"/>
            <a:r>
              <a:rPr lang="en-US" dirty="0"/>
              <a:t>South Africa Skills Deficit</a:t>
            </a:r>
          </a:p>
        </p:txBody>
      </p:sp>
      <p:pic>
        <p:nvPicPr>
          <p:cNvPr id="29699" name="Picture 3"/>
          <p:cNvPicPr>
            <a:picLocks noChangeArrowheads="1"/>
          </p:cNvPicPr>
          <p:nvPr/>
        </p:nvPicPr>
        <p:blipFill>
          <a:blip r:embed="rId3"/>
          <a:srcRect b="34375"/>
          <a:stretch>
            <a:fillRect/>
          </a:stretch>
        </p:blipFill>
        <p:spPr bwMode="auto">
          <a:xfrm>
            <a:off x="152400" y="1371600"/>
            <a:ext cx="2765425" cy="3200400"/>
          </a:xfrm>
          <a:prstGeom prst="rect">
            <a:avLst/>
          </a:prstGeom>
          <a:noFill/>
          <a:ln w="9525">
            <a:noFill/>
            <a:miter lim="800000"/>
            <a:headEnd/>
            <a:tailEnd/>
          </a:ln>
        </p:spPr>
      </p:pic>
      <p:pic>
        <p:nvPicPr>
          <p:cNvPr id="29701" name="Picture 5"/>
          <p:cNvPicPr>
            <a:picLocks noChangeArrowheads="1"/>
          </p:cNvPicPr>
          <p:nvPr/>
        </p:nvPicPr>
        <p:blipFill>
          <a:blip r:embed="rId4"/>
          <a:srcRect/>
          <a:stretch>
            <a:fillRect/>
          </a:stretch>
        </p:blipFill>
        <p:spPr bwMode="auto">
          <a:xfrm>
            <a:off x="5851525" y="1295400"/>
            <a:ext cx="3216275" cy="3352800"/>
          </a:xfrm>
          <a:prstGeom prst="rect">
            <a:avLst/>
          </a:prstGeom>
          <a:noFill/>
          <a:ln w="9525">
            <a:noFill/>
            <a:miter lim="800000"/>
            <a:headEnd/>
            <a:tailEnd/>
          </a:ln>
        </p:spPr>
      </p:pic>
      <p:pic>
        <p:nvPicPr>
          <p:cNvPr id="29702" name="Picture 6"/>
          <p:cNvPicPr>
            <a:picLocks noChangeArrowheads="1"/>
          </p:cNvPicPr>
          <p:nvPr/>
        </p:nvPicPr>
        <p:blipFill>
          <a:blip r:embed="rId5"/>
          <a:srcRect/>
          <a:stretch>
            <a:fillRect/>
          </a:stretch>
        </p:blipFill>
        <p:spPr bwMode="auto">
          <a:xfrm>
            <a:off x="3298825" y="1371600"/>
            <a:ext cx="2187575" cy="3448050"/>
          </a:xfrm>
          <a:prstGeom prst="rect">
            <a:avLst/>
          </a:prstGeom>
          <a:noFill/>
          <a:ln w="9525">
            <a:noFill/>
            <a:miter lim="800000"/>
            <a:headEnd/>
            <a:tailEnd/>
          </a:ln>
        </p:spPr>
      </p:pic>
      <p:pic>
        <p:nvPicPr>
          <p:cNvPr id="29703" name="Picture 7"/>
          <p:cNvPicPr>
            <a:picLocks noChangeArrowheads="1"/>
          </p:cNvPicPr>
          <p:nvPr/>
        </p:nvPicPr>
        <p:blipFill>
          <a:blip r:embed="rId6"/>
          <a:srcRect/>
          <a:stretch>
            <a:fillRect/>
          </a:stretch>
        </p:blipFill>
        <p:spPr bwMode="auto">
          <a:xfrm>
            <a:off x="152400" y="3630613"/>
            <a:ext cx="3733800" cy="2541587"/>
          </a:xfrm>
          <a:prstGeom prst="rect">
            <a:avLst/>
          </a:prstGeom>
          <a:noFill/>
          <a:ln w="9525">
            <a:noFill/>
            <a:miter lim="800000"/>
            <a:headEnd/>
            <a:tailEnd/>
          </a:ln>
        </p:spPr>
      </p:pic>
      <p:pic>
        <p:nvPicPr>
          <p:cNvPr id="29704" name="Picture 8"/>
          <p:cNvPicPr>
            <a:picLocks noChangeArrowheads="1"/>
          </p:cNvPicPr>
          <p:nvPr/>
        </p:nvPicPr>
        <p:blipFill>
          <a:blip r:embed="rId7"/>
          <a:srcRect/>
          <a:stretch>
            <a:fillRect/>
          </a:stretch>
        </p:blipFill>
        <p:spPr bwMode="auto">
          <a:xfrm>
            <a:off x="4630738" y="2743200"/>
            <a:ext cx="2836862" cy="3752850"/>
          </a:xfrm>
          <a:prstGeom prst="rect">
            <a:avLst/>
          </a:prstGeom>
          <a:noFill/>
          <a:ln w="9525">
            <a:noFill/>
            <a:miter lim="800000"/>
            <a:headEnd/>
            <a:tailEnd/>
          </a:ln>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5" presetClass="entr" presetSubtype="0" fill="hold" nodeType="afterEffect">
                                  <p:stCondLst>
                                    <p:cond delay="0"/>
                                  </p:stCondLst>
                                  <p:childTnLst>
                                    <p:set>
                                      <p:cBhvr>
                                        <p:cTn id="13" dur="1" fill="hold">
                                          <p:stCondLst>
                                            <p:cond delay="0"/>
                                          </p:stCondLst>
                                        </p:cTn>
                                        <p:tgtEl>
                                          <p:spTgt spid="29699"/>
                                        </p:tgtEl>
                                        <p:attrNameLst>
                                          <p:attrName>style.visibility</p:attrName>
                                        </p:attrNameLst>
                                      </p:cBhvr>
                                      <p:to>
                                        <p:strVal val="visible"/>
                                      </p:to>
                                    </p:set>
                                    <p:anim calcmode="lin" valueType="num">
                                      <p:cBhvr>
                                        <p:cTn id="14" dur="1000" fill="hold"/>
                                        <p:tgtEl>
                                          <p:spTgt spid="29699"/>
                                        </p:tgtEl>
                                        <p:attrNameLst>
                                          <p:attrName>ppt_w</p:attrName>
                                        </p:attrNameLst>
                                      </p:cBhvr>
                                      <p:tavLst>
                                        <p:tav tm="0">
                                          <p:val>
                                            <p:fltVal val="0"/>
                                          </p:val>
                                        </p:tav>
                                        <p:tav tm="100000">
                                          <p:val>
                                            <p:strVal val="#ppt_w"/>
                                          </p:val>
                                        </p:tav>
                                      </p:tavLst>
                                    </p:anim>
                                    <p:anim calcmode="lin" valueType="num">
                                      <p:cBhvr>
                                        <p:cTn id="15" dur="1000" fill="hold"/>
                                        <p:tgtEl>
                                          <p:spTgt spid="29699"/>
                                        </p:tgtEl>
                                        <p:attrNameLst>
                                          <p:attrName>ppt_h</p:attrName>
                                        </p:attrNameLst>
                                      </p:cBhvr>
                                      <p:tavLst>
                                        <p:tav tm="0">
                                          <p:val>
                                            <p:fltVal val="0"/>
                                          </p:val>
                                        </p:tav>
                                        <p:tav tm="100000">
                                          <p:val>
                                            <p:strVal val="#ppt_h"/>
                                          </p:val>
                                        </p:tav>
                                      </p:tavLst>
                                    </p:anim>
                                    <p:anim calcmode="lin" valueType="num">
                                      <p:cBhvr>
                                        <p:cTn id="16" dur="1000" fill="hold"/>
                                        <p:tgtEl>
                                          <p:spTgt spid="29699"/>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29699"/>
                                        </p:tgtEl>
                                        <p:attrNameLst>
                                          <p:attrName>ppt_y</p:attrName>
                                        </p:attrNameLst>
                                      </p:cBhvr>
                                      <p:tavLst>
                                        <p:tav tm="0" fmla="#ppt_y+(sin(-2*pi*(1-$))*-#ppt_x+cos(-2*pi*(1-$))*(1-#ppt_y))*(1-$)">
                                          <p:val>
                                            <p:fltVal val="0"/>
                                          </p:val>
                                        </p:tav>
                                        <p:tav tm="100000">
                                          <p:val>
                                            <p:fltVal val="1"/>
                                          </p:val>
                                        </p:tav>
                                      </p:tavLst>
                                    </p:anim>
                                  </p:childTnLst>
                                </p:cTn>
                              </p:par>
                            </p:childTnLst>
                          </p:cTn>
                        </p:par>
                        <p:par>
                          <p:cTn id="18" fill="hold">
                            <p:stCondLst>
                              <p:cond delay="2000"/>
                            </p:stCondLst>
                            <p:childTnLst>
                              <p:par>
                                <p:cTn id="19" presetID="15" presetClass="entr" presetSubtype="0" fill="hold" nodeType="afterEffect">
                                  <p:stCondLst>
                                    <p:cond delay="0"/>
                                  </p:stCondLst>
                                  <p:childTnLst>
                                    <p:set>
                                      <p:cBhvr>
                                        <p:cTn id="20" dur="1" fill="hold">
                                          <p:stCondLst>
                                            <p:cond delay="0"/>
                                          </p:stCondLst>
                                        </p:cTn>
                                        <p:tgtEl>
                                          <p:spTgt spid="29702"/>
                                        </p:tgtEl>
                                        <p:attrNameLst>
                                          <p:attrName>style.visibility</p:attrName>
                                        </p:attrNameLst>
                                      </p:cBhvr>
                                      <p:to>
                                        <p:strVal val="visible"/>
                                      </p:to>
                                    </p:set>
                                    <p:anim calcmode="lin" valueType="num">
                                      <p:cBhvr>
                                        <p:cTn id="21" dur="1000" fill="hold"/>
                                        <p:tgtEl>
                                          <p:spTgt spid="29702"/>
                                        </p:tgtEl>
                                        <p:attrNameLst>
                                          <p:attrName>ppt_w</p:attrName>
                                        </p:attrNameLst>
                                      </p:cBhvr>
                                      <p:tavLst>
                                        <p:tav tm="0">
                                          <p:val>
                                            <p:fltVal val="0"/>
                                          </p:val>
                                        </p:tav>
                                        <p:tav tm="100000">
                                          <p:val>
                                            <p:strVal val="#ppt_w"/>
                                          </p:val>
                                        </p:tav>
                                      </p:tavLst>
                                    </p:anim>
                                    <p:anim calcmode="lin" valueType="num">
                                      <p:cBhvr>
                                        <p:cTn id="22" dur="1000" fill="hold"/>
                                        <p:tgtEl>
                                          <p:spTgt spid="29702"/>
                                        </p:tgtEl>
                                        <p:attrNameLst>
                                          <p:attrName>ppt_h</p:attrName>
                                        </p:attrNameLst>
                                      </p:cBhvr>
                                      <p:tavLst>
                                        <p:tav tm="0">
                                          <p:val>
                                            <p:fltVal val="0"/>
                                          </p:val>
                                        </p:tav>
                                        <p:tav tm="100000">
                                          <p:val>
                                            <p:strVal val="#ppt_h"/>
                                          </p:val>
                                        </p:tav>
                                      </p:tavLst>
                                    </p:anim>
                                    <p:anim calcmode="lin" valueType="num">
                                      <p:cBhvr>
                                        <p:cTn id="23" dur="1000" fill="hold"/>
                                        <p:tgtEl>
                                          <p:spTgt spid="29702"/>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29702"/>
                                        </p:tgtEl>
                                        <p:attrNameLst>
                                          <p:attrName>ppt_y</p:attrName>
                                        </p:attrNameLst>
                                      </p:cBhvr>
                                      <p:tavLst>
                                        <p:tav tm="0" fmla="#ppt_y+(sin(-2*pi*(1-$))*-#ppt_x+cos(-2*pi*(1-$))*(1-#ppt_y))*(1-$)">
                                          <p:val>
                                            <p:fltVal val="0"/>
                                          </p:val>
                                        </p:tav>
                                        <p:tav tm="100000">
                                          <p:val>
                                            <p:fltVal val="1"/>
                                          </p:val>
                                        </p:tav>
                                      </p:tavLst>
                                    </p:anim>
                                  </p:childTnLst>
                                </p:cTn>
                              </p:par>
                            </p:childTnLst>
                          </p:cTn>
                        </p:par>
                        <p:par>
                          <p:cTn id="25" fill="hold">
                            <p:stCondLst>
                              <p:cond delay="3000"/>
                            </p:stCondLst>
                            <p:childTnLst>
                              <p:par>
                                <p:cTn id="26" presetID="15" presetClass="entr" presetSubtype="0" fill="hold" nodeType="afterEffect">
                                  <p:stCondLst>
                                    <p:cond delay="0"/>
                                  </p:stCondLst>
                                  <p:childTnLst>
                                    <p:set>
                                      <p:cBhvr>
                                        <p:cTn id="27" dur="1" fill="hold">
                                          <p:stCondLst>
                                            <p:cond delay="0"/>
                                          </p:stCondLst>
                                        </p:cTn>
                                        <p:tgtEl>
                                          <p:spTgt spid="29704"/>
                                        </p:tgtEl>
                                        <p:attrNameLst>
                                          <p:attrName>style.visibility</p:attrName>
                                        </p:attrNameLst>
                                      </p:cBhvr>
                                      <p:to>
                                        <p:strVal val="visible"/>
                                      </p:to>
                                    </p:set>
                                    <p:anim calcmode="lin" valueType="num">
                                      <p:cBhvr>
                                        <p:cTn id="28" dur="1000" fill="hold"/>
                                        <p:tgtEl>
                                          <p:spTgt spid="29704"/>
                                        </p:tgtEl>
                                        <p:attrNameLst>
                                          <p:attrName>ppt_w</p:attrName>
                                        </p:attrNameLst>
                                      </p:cBhvr>
                                      <p:tavLst>
                                        <p:tav tm="0">
                                          <p:val>
                                            <p:fltVal val="0"/>
                                          </p:val>
                                        </p:tav>
                                        <p:tav tm="100000">
                                          <p:val>
                                            <p:strVal val="#ppt_w"/>
                                          </p:val>
                                        </p:tav>
                                      </p:tavLst>
                                    </p:anim>
                                    <p:anim calcmode="lin" valueType="num">
                                      <p:cBhvr>
                                        <p:cTn id="29" dur="1000" fill="hold"/>
                                        <p:tgtEl>
                                          <p:spTgt spid="29704"/>
                                        </p:tgtEl>
                                        <p:attrNameLst>
                                          <p:attrName>ppt_h</p:attrName>
                                        </p:attrNameLst>
                                      </p:cBhvr>
                                      <p:tavLst>
                                        <p:tav tm="0">
                                          <p:val>
                                            <p:fltVal val="0"/>
                                          </p:val>
                                        </p:tav>
                                        <p:tav tm="100000">
                                          <p:val>
                                            <p:strVal val="#ppt_h"/>
                                          </p:val>
                                        </p:tav>
                                      </p:tavLst>
                                    </p:anim>
                                    <p:anim calcmode="lin" valueType="num">
                                      <p:cBhvr>
                                        <p:cTn id="30"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par>
                          <p:cTn id="32" fill="hold">
                            <p:stCondLst>
                              <p:cond delay="4000"/>
                            </p:stCondLst>
                            <p:childTnLst>
                              <p:par>
                                <p:cTn id="33" presetID="15" presetClass="entr" presetSubtype="0" fill="hold" nodeType="afterEffect">
                                  <p:stCondLst>
                                    <p:cond delay="0"/>
                                  </p:stCondLst>
                                  <p:childTnLst>
                                    <p:set>
                                      <p:cBhvr>
                                        <p:cTn id="34" dur="1" fill="hold">
                                          <p:stCondLst>
                                            <p:cond delay="0"/>
                                          </p:stCondLst>
                                        </p:cTn>
                                        <p:tgtEl>
                                          <p:spTgt spid="29701"/>
                                        </p:tgtEl>
                                        <p:attrNameLst>
                                          <p:attrName>style.visibility</p:attrName>
                                        </p:attrNameLst>
                                      </p:cBhvr>
                                      <p:to>
                                        <p:strVal val="visible"/>
                                      </p:to>
                                    </p:set>
                                    <p:anim calcmode="lin" valueType="num">
                                      <p:cBhvr>
                                        <p:cTn id="35" dur="1000" fill="hold"/>
                                        <p:tgtEl>
                                          <p:spTgt spid="29701"/>
                                        </p:tgtEl>
                                        <p:attrNameLst>
                                          <p:attrName>ppt_w</p:attrName>
                                        </p:attrNameLst>
                                      </p:cBhvr>
                                      <p:tavLst>
                                        <p:tav tm="0">
                                          <p:val>
                                            <p:fltVal val="0"/>
                                          </p:val>
                                        </p:tav>
                                        <p:tav tm="100000">
                                          <p:val>
                                            <p:strVal val="#ppt_w"/>
                                          </p:val>
                                        </p:tav>
                                      </p:tavLst>
                                    </p:anim>
                                    <p:anim calcmode="lin" valueType="num">
                                      <p:cBhvr>
                                        <p:cTn id="36" dur="1000" fill="hold"/>
                                        <p:tgtEl>
                                          <p:spTgt spid="29701"/>
                                        </p:tgtEl>
                                        <p:attrNameLst>
                                          <p:attrName>ppt_h</p:attrName>
                                        </p:attrNameLst>
                                      </p:cBhvr>
                                      <p:tavLst>
                                        <p:tav tm="0">
                                          <p:val>
                                            <p:fltVal val="0"/>
                                          </p:val>
                                        </p:tav>
                                        <p:tav tm="100000">
                                          <p:val>
                                            <p:strVal val="#ppt_h"/>
                                          </p:val>
                                        </p:tav>
                                      </p:tavLst>
                                    </p:anim>
                                    <p:anim calcmode="lin" valueType="num">
                                      <p:cBhvr>
                                        <p:cTn id="37" dur="1000" fill="hold"/>
                                        <p:tgtEl>
                                          <p:spTgt spid="29701"/>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2970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ICT Skills Research - SA</a:t>
            </a:r>
            <a:endParaRPr lang="en-US" dirty="0"/>
          </a:p>
        </p:txBody>
      </p:sp>
      <p:sp>
        <p:nvSpPr>
          <p:cNvPr id="3" name="Content Placeholder 2"/>
          <p:cNvSpPr>
            <a:spLocks noGrp="1"/>
          </p:cNvSpPr>
          <p:nvPr>
            <p:ph idx="1"/>
          </p:nvPr>
        </p:nvSpPr>
        <p:spPr>
          <a:xfrm>
            <a:off x="655638" y="2009775"/>
            <a:ext cx="7940675" cy="4467225"/>
          </a:xfrm>
        </p:spPr>
        <p:txBody>
          <a:bodyPr/>
          <a:lstStyle/>
          <a:p>
            <a:r>
              <a:rPr lang="en-US" sz="2200" dirty="0" smtClean="0"/>
              <a:t>IDC Skills Gap: </a:t>
            </a:r>
            <a:r>
              <a:rPr lang="en-US" altLang="ja-JP" sz="2200" dirty="0" smtClean="0">
                <a:ea typeface="ＭＳ Ｐゴシック" pitchFamily="34" charset="-128"/>
              </a:rPr>
              <a:t>shortage of approx. </a:t>
            </a:r>
            <a:r>
              <a:rPr lang="en-US" altLang="ja-JP" sz="2200" dirty="0" smtClean="0">
                <a:solidFill>
                  <a:srgbClr val="FF0000"/>
                </a:solidFill>
                <a:ea typeface="ＭＳ Ｐゴシック" pitchFamily="34" charset="-128"/>
              </a:rPr>
              <a:t>265,000</a:t>
            </a:r>
            <a:r>
              <a:rPr lang="en-US" altLang="ja-JP" sz="2200" dirty="0" smtClean="0">
                <a:ea typeface="ＭＳ Ｐゴシック" pitchFamily="34" charset="-128"/>
              </a:rPr>
              <a:t> skilled </a:t>
            </a:r>
            <a:r>
              <a:rPr lang="en-US" altLang="ja-JP" sz="2200" dirty="0" smtClean="0">
                <a:ea typeface="ＭＳ Ｐゴシック" pitchFamily="34" charset="-128"/>
              </a:rPr>
              <a:t>people.</a:t>
            </a:r>
            <a:endParaRPr lang="en-US" sz="2200" dirty="0" smtClean="0"/>
          </a:p>
          <a:p>
            <a:r>
              <a:rPr lang="en-US" sz="2200" dirty="0" err="1" smtClean="0"/>
              <a:t>ISETT</a:t>
            </a:r>
            <a:r>
              <a:rPr lang="en-US" sz="2200" dirty="0" smtClean="0"/>
              <a:t> SETA Draft Skills Plan </a:t>
            </a:r>
            <a:r>
              <a:rPr lang="en-US" sz="2200" dirty="0" smtClean="0"/>
              <a:t>2005–2010: highlighted </a:t>
            </a:r>
            <a:r>
              <a:rPr lang="en-US" sz="2200" dirty="0" smtClean="0"/>
              <a:t>the </a:t>
            </a:r>
            <a:r>
              <a:rPr lang="en-US" sz="2200" dirty="0" smtClean="0">
                <a:solidFill>
                  <a:srgbClr val="FF0000"/>
                </a:solidFill>
              </a:rPr>
              <a:t>"alarming" </a:t>
            </a:r>
            <a:r>
              <a:rPr lang="en-US" sz="2200" dirty="0" smtClean="0"/>
              <a:t>trend and </a:t>
            </a:r>
            <a:r>
              <a:rPr lang="en-US" sz="2200" dirty="0" smtClean="0"/>
              <a:t>called </a:t>
            </a:r>
            <a:r>
              <a:rPr lang="en-US" sz="2200" dirty="0" smtClean="0"/>
              <a:t>for serious and urgent </a:t>
            </a:r>
            <a:r>
              <a:rPr lang="en-US" sz="2200" dirty="0" smtClean="0"/>
              <a:t>attention.</a:t>
            </a:r>
          </a:p>
          <a:p>
            <a:r>
              <a:rPr lang="en-US" sz="2200" dirty="0" err="1" smtClean="0"/>
              <a:t>ITWeb</a:t>
            </a:r>
            <a:r>
              <a:rPr lang="en-US" sz="2200" dirty="0" smtClean="0"/>
              <a:t> &amp; </a:t>
            </a:r>
            <a:r>
              <a:rPr lang="en-US" sz="2200" dirty="0" err="1" smtClean="0"/>
              <a:t>JCSE</a:t>
            </a:r>
            <a:r>
              <a:rPr lang="en-US" sz="2200" dirty="0" smtClean="0"/>
              <a:t> 2009: </a:t>
            </a:r>
            <a:r>
              <a:rPr lang="en-US" sz="2200" dirty="0" smtClean="0"/>
              <a:t>shortage 70 </a:t>
            </a:r>
            <a:r>
              <a:rPr lang="en-US" sz="2200" dirty="0" smtClean="0"/>
              <a:t>000 practitioners – more than </a:t>
            </a:r>
            <a:r>
              <a:rPr lang="en-US" sz="2200" dirty="0" smtClean="0">
                <a:solidFill>
                  <a:srgbClr val="FF0000"/>
                </a:solidFill>
              </a:rPr>
              <a:t>25% of the current workforce</a:t>
            </a:r>
            <a:r>
              <a:rPr lang="en-US" sz="2200" dirty="0" smtClean="0"/>
              <a:t>.</a:t>
            </a:r>
          </a:p>
          <a:p>
            <a:r>
              <a:rPr lang="en-US" sz="2000" dirty="0" err="1" smtClean="0"/>
              <a:t>Andile</a:t>
            </a:r>
            <a:r>
              <a:rPr lang="en-US" sz="2000" dirty="0" smtClean="0"/>
              <a:t> </a:t>
            </a:r>
            <a:r>
              <a:rPr lang="en-US" sz="2000" dirty="0" err="1" smtClean="0"/>
              <a:t>Tlhoaéle</a:t>
            </a:r>
            <a:r>
              <a:rPr lang="en-US" sz="2000" dirty="0" smtClean="0"/>
              <a:t>, CEO of </a:t>
            </a:r>
            <a:r>
              <a:rPr lang="en-US" sz="2000" dirty="0" err="1" smtClean="0"/>
              <a:t>Inforcomm</a:t>
            </a:r>
            <a:r>
              <a:rPr lang="en-US" sz="2000" dirty="0" smtClean="0"/>
              <a:t> and a member of the ICT charter steering committee: lack of the right skills at the right place will </a:t>
            </a:r>
            <a:r>
              <a:rPr lang="en-US" sz="2000" dirty="0" smtClean="0">
                <a:solidFill>
                  <a:srgbClr val="FF0000"/>
                </a:solidFill>
              </a:rPr>
              <a:t>cost the economy</a:t>
            </a:r>
            <a:r>
              <a:rPr lang="en-US" sz="2000" dirty="0" smtClean="0"/>
              <a:t>.</a:t>
            </a:r>
            <a:endParaRPr lang="en-US" sz="2200" dirty="0" smtClean="0"/>
          </a:p>
          <a:p>
            <a:r>
              <a:rPr lang="en-US" sz="2200" dirty="0" smtClean="0"/>
              <a:t>Janette </a:t>
            </a:r>
            <a:r>
              <a:rPr lang="en-US" sz="2200" dirty="0" smtClean="0"/>
              <a:t>Cumming, director </a:t>
            </a:r>
            <a:r>
              <a:rPr lang="en-US" sz="2200" dirty="0" err="1" smtClean="0"/>
              <a:t>Paracon</a:t>
            </a:r>
            <a:r>
              <a:rPr lang="en-US" sz="2200" dirty="0" smtClean="0"/>
              <a:t> SA: entry from </a:t>
            </a:r>
            <a:r>
              <a:rPr lang="en-US" sz="2200" dirty="0" smtClean="0">
                <a:solidFill>
                  <a:srgbClr val="FF0000"/>
                </a:solidFill>
              </a:rPr>
              <a:t>secondary education</a:t>
            </a:r>
            <a:r>
              <a:rPr lang="en-US" sz="2200" dirty="0" smtClean="0"/>
              <a:t> is often not </a:t>
            </a:r>
            <a:r>
              <a:rPr lang="en-US" sz="2200" dirty="0" smtClean="0"/>
              <a:t>possible – need A+ or N+</a:t>
            </a:r>
          </a:p>
          <a:p>
            <a:endParaRPr lang="en-US" sz="2200"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Freeform 5"/>
          <p:cNvSpPr>
            <a:spLocks noEditPoints="1"/>
          </p:cNvSpPr>
          <p:nvPr/>
        </p:nvSpPr>
        <p:spPr bwMode="auto">
          <a:xfrm>
            <a:off x="5840413" y="3498850"/>
            <a:ext cx="1449387" cy="661988"/>
          </a:xfrm>
          <a:custGeom>
            <a:avLst/>
            <a:gdLst>
              <a:gd name="T0" fmla="*/ 2147483647 w 913"/>
              <a:gd name="T1" fmla="*/ 2147483647 h 834"/>
              <a:gd name="T2" fmla="*/ 2147483647 w 913"/>
              <a:gd name="T3" fmla="*/ 2147483647 h 834"/>
              <a:gd name="T4" fmla="*/ 2147483647 w 913"/>
              <a:gd name="T5" fmla="*/ 2147483647 h 834"/>
              <a:gd name="T6" fmla="*/ 2147483647 w 913"/>
              <a:gd name="T7" fmla="*/ 2147483647 h 834"/>
              <a:gd name="T8" fmla="*/ 2147483647 w 913"/>
              <a:gd name="T9" fmla="*/ 2147483647 h 834"/>
              <a:gd name="T10" fmla="*/ 2147483647 w 913"/>
              <a:gd name="T11" fmla="*/ 2147483647 h 834"/>
              <a:gd name="T12" fmla="*/ 2147483647 w 913"/>
              <a:gd name="T13" fmla="*/ 2147483647 h 834"/>
              <a:gd name="T14" fmla="*/ 2147483647 w 913"/>
              <a:gd name="T15" fmla="*/ 2147483647 h 834"/>
              <a:gd name="T16" fmla="*/ 2147483647 w 913"/>
              <a:gd name="T17" fmla="*/ 2147483647 h 834"/>
              <a:gd name="T18" fmla="*/ 2147483647 w 913"/>
              <a:gd name="T19" fmla="*/ 2147483647 h 834"/>
              <a:gd name="T20" fmla="*/ 2147483647 w 913"/>
              <a:gd name="T21" fmla="*/ 2147483647 h 834"/>
              <a:gd name="T22" fmla="*/ 2147483647 w 913"/>
              <a:gd name="T23" fmla="*/ 2147483647 h 834"/>
              <a:gd name="T24" fmla="*/ 2147483647 w 913"/>
              <a:gd name="T25" fmla="*/ 2147483647 h 834"/>
              <a:gd name="T26" fmla="*/ 2147483647 w 913"/>
              <a:gd name="T27" fmla="*/ 2147483647 h 834"/>
              <a:gd name="T28" fmla="*/ 2147483647 w 913"/>
              <a:gd name="T29" fmla="*/ 2147483647 h 834"/>
              <a:gd name="T30" fmla="*/ 2147483647 w 913"/>
              <a:gd name="T31" fmla="*/ 2147483647 h 834"/>
              <a:gd name="T32" fmla="*/ 2147483647 w 913"/>
              <a:gd name="T33" fmla="*/ 2147483647 h 834"/>
              <a:gd name="T34" fmla="*/ 2147483647 w 913"/>
              <a:gd name="T35" fmla="*/ 2147483647 h 834"/>
              <a:gd name="T36" fmla="*/ 2147483647 w 913"/>
              <a:gd name="T37" fmla="*/ 2147483647 h 834"/>
              <a:gd name="T38" fmla="*/ 2147483647 w 913"/>
              <a:gd name="T39" fmla="*/ 2147483647 h 834"/>
              <a:gd name="T40" fmla="*/ 2147483647 w 913"/>
              <a:gd name="T41" fmla="*/ 2147483647 h 834"/>
              <a:gd name="T42" fmla="*/ 2147483647 w 913"/>
              <a:gd name="T43" fmla="*/ 2147483647 h 834"/>
              <a:gd name="T44" fmla="*/ 2147483647 w 913"/>
              <a:gd name="T45" fmla="*/ 2147483647 h 834"/>
              <a:gd name="T46" fmla="*/ 2147483647 w 913"/>
              <a:gd name="T47" fmla="*/ 2147483647 h 834"/>
              <a:gd name="T48" fmla="*/ 2147483647 w 913"/>
              <a:gd name="T49" fmla="*/ 2147483647 h 834"/>
              <a:gd name="T50" fmla="*/ 2147483647 w 913"/>
              <a:gd name="T51" fmla="*/ 2147483647 h 834"/>
              <a:gd name="T52" fmla="*/ 2147483647 w 913"/>
              <a:gd name="T53" fmla="*/ 2147483647 h 834"/>
              <a:gd name="T54" fmla="*/ 2147483647 w 913"/>
              <a:gd name="T55" fmla="*/ 2147483647 h 834"/>
              <a:gd name="T56" fmla="*/ 2147483647 w 913"/>
              <a:gd name="T57" fmla="*/ 2147483647 h 834"/>
              <a:gd name="T58" fmla="*/ 2147483647 w 913"/>
              <a:gd name="T59" fmla="*/ 2147483647 h 834"/>
              <a:gd name="T60" fmla="*/ 2147483647 w 913"/>
              <a:gd name="T61" fmla="*/ 2147483647 h 834"/>
              <a:gd name="T62" fmla="*/ 2147483647 w 913"/>
              <a:gd name="T63" fmla="*/ 2147483647 h 834"/>
              <a:gd name="T64" fmla="*/ 2147483647 w 913"/>
              <a:gd name="T65" fmla="*/ 2147483647 h 834"/>
              <a:gd name="T66" fmla="*/ 2147483647 w 913"/>
              <a:gd name="T67" fmla="*/ 2147483647 h 834"/>
              <a:gd name="T68" fmla="*/ 2147483647 w 913"/>
              <a:gd name="T69" fmla="*/ 2147483647 h 834"/>
              <a:gd name="T70" fmla="*/ 2147483647 w 913"/>
              <a:gd name="T71" fmla="*/ 2147483647 h 834"/>
              <a:gd name="T72" fmla="*/ 2147483647 w 913"/>
              <a:gd name="T73" fmla="*/ 2147483647 h 834"/>
              <a:gd name="T74" fmla="*/ 2147483647 w 913"/>
              <a:gd name="T75" fmla="*/ 2147483647 h 834"/>
              <a:gd name="T76" fmla="*/ 2147483647 w 913"/>
              <a:gd name="T77" fmla="*/ 2147483647 h 834"/>
              <a:gd name="T78" fmla="*/ 2147483647 w 913"/>
              <a:gd name="T79" fmla="*/ 2147483647 h 834"/>
              <a:gd name="T80" fmla="*/ 2147483647 w 913"/>
              <a:gd name="T81" fmla="*/ 2147483647 h 834"/>
              <a:gd name="T82" fmla="*/ 2147483647 w 913"/>
              <a:gd name="T83" fmla="*/ 2147483647 h 834"/>
              <a:gd name="T84" fmla="*/ 2147483647 w 913"/>
              <a:gd name="T85" fmla="*/ 2147483647 h 834"/>
              <a:gd name="T86" fmla="*/ 2147483647 w 913"/>
              <a:gd name="T87" fmla="*/ 2147483647 h 834"/>
              <a:gd name="T88" fmla="*/ 2147483647 w 913"/>
              <a:gd name="T89" fmla="*/ 2147483647 h 834"/>
              <a:gd name="T90" fmla="*/ 2147483647 w 913"/>
              <a:gd name="T91" fmla="*/ 2147483647 h 834"/>
              <a:gd name="T92" fmla="*/ 2147483647 w 913"/>
              <a:gd name="T93" fmla="*/ 2147483647 h 834"/>
              <a:gd name="T94" fmla="*/ 2147483647 w 913"/>
              <a:gd name="T95" fmla="*/ 2147483647 h 834"/>
              <a:gd name="T96" fmla="*/ 2147483647 w 913"/>
              <a:gd name="T97" fmla="*/ 2147483647 h 834"/>
              <a:gd name="T98" fmla="*/ 2147483647 w 913"/>
              <a:gd name="T99" fmla="*/ 2147483647 h 834"/>
              <a:gd name="T100" fmla="*/ 2147483647 w 913"/>
              <a:gd name="T101" fmla="*/ 2147483647 h 834"/>
              <a:gd name="T102" fmla="*/ 2147483647 w 913"/>
              <a:gd name="T103" fmla="*/ 2147483647 h 834"/>
              <a:gd name="T104" fmla="*/ 2147483647 w 913"/>
              <a:gd name="T105" fmla="*/ 2147483647 h 834"/>
              <a:gd name="T106" fmla="*/ 2147483647 w 913"/>
              <a:gd name="T107" fmla="*/ 2147483647 h 834"/>
              <a:gd name="T108" fmla="*/ 2147483647 w 913"/>
              <a:gd name="T109" fmla="*/ 2147483647 h 834"/>
              <a:gd name="T110" fmla="*/ 2147483647 w 913"/>
              <a:gd name="T111" fmla="*/ 2147483647 h 834"/>
              <a:gd name="T112" fmla="*/ 2147483647 w 913"/>
              <a:gd name="T113" fmla="*/ 2147483647 h 834"/>
              <a:gd name="T114" fmla="*/ 2147483647 w 913"/>
              <a:gd name="T115" fmla="*/ 2147483647 h 834"/>
              <a:gd name="T116" fmla="*/ 2147483647 w 913"/>
              <a:gd name="T117" fmla="*/ 2147483647 h 834"/>
              <a:gd name="T118" fmla="*/ 2147483647 w 913"/>
              <a:gd name="T119" fmla="*/ 2147483647 h 834"/>
              <a:gd name="T120" fmla="*/ 2147483647 w 913"/>
              <a:gd name="T121" fmla="*/ 2147483647 h 8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3"/>
              <a:gd name="T184" fmla="*/ 0 h 834"/>
              <a:gd name="T185" fmla="*/ 913 w 913"/>
              <a:gd name="T186" fmla="*/ 834 h 8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3" h="834">
                <a:moveTo>
                  <a:pt x="559" y="790"/>
                </a:moveTo>
                <a:lnTo>
                  <a:pt x="559" y="790"/>
                </a:lnTo>
                <a:lnTo>
                  <a:pt x="552" y="793"/>
                </a:lnTo>
                <a:lnTo>
                  <a:pt x="545" y="797"/>
                </a:lnTo>
                <a:lnTo>
                  <a:pt x="540" y="797"/>
                </a:lnTo>
                <a:lnTo>
                  <a:pt x="538" y="797"/>
                </a:lnTo>
                <a:lnTo>
                  <a:pt x="535" y="798"/>
                </a:lnTo>
                <a:lnTo>
                  <a:pt x="535" y="800"/>
                </a:lnTo>
                <a:lnTo>
                  <a:pt x="534" y="802"/>
                </a:lnTo>
                <a:lnTo>
                  <a:pt x="533" y="804"/>
                </a:lnTo>
                <a:lnTo>
                  <a:pt x="531" y="804"/>
                </a:lnTo>
                <a:lnTo>
                  <a:pt x="525" y="809"/>
                </a:lnTo>
                <a:lnTo>
                  <a:pt x="525" y="817"/>
                </a:lnTo>
                <a:lnTo>
                  <a:pt x="526" y="822"/>
                </a:lnTo>
                <a:lnTo>
                  <a:pt x="527" y="826"/>
                </a:lnTo>
                <a:lnTo>
                  <a:pt x="528" y="827"/>
                </a:lnTo>
                <a:lnTo>
                  <a:pt x="529" y="827"/>
                </a:lnTo>
                <a:lnTo>
                  <a:pt x="533" y="830"/>
                </a:lnTo>
                <a:lnTo>
                  <a:pt x="539" y="834"/>
                </a:lnTo>
                <a:lnTo>
                  <a:pt x="545" y="831"/>
                </a:lnTo>
                <a:lnTo>
                  <a:pt x="551" y="828"/>
                </a:lnTo>
                <a:lnTo>
                  <a:pt x="551" y="826"/>
                </a:lnTo>
                <a:lnTo>
                  <a:pt x="552" y="824"/>
                </a:lnTo>
                <a:lnTo>
                  <a:pt x="554" y="823"/>
                </a:lnTo>
                <a:lnTo>
                  <a:pt x="556" y="823"/>
                </a:lnTo>
                <a:lnTo>
                  <a:pt x="557" y="822"/>
                </a:lnTo>
                <a:lnTo>
                  <a:pt x="558" y="819"/>
                </a:lnTo>
                <a:lnTo>
                  <a:pt x="558" y="817"/>
                </a:lnTo>
                <a:lnTo>
                  <a:pt x="558" y="813"/>
                </a:lnTo>
                <a:lnTo>
                  <a:pt x="560" y="811"/>
                </a:lnTo>
                <a:lnTo>
                  <a:pt x="561" y="807"/>
                </a:lnTo>
                <a:lnTo>
                  <a:pt x="561" y="804"/>
                </a:lnTo>
                <a:lnTo>
                  <a:pt x="563" y="802"/>
                </a:lnTo>
                <a:lnTo>
                  <a:pt x="565" y="800"/>
                </a:lnTo>
                <a:lnTo>
                  <a:pt x="565" y="798"/>
                </a:lnTo>
                <a:lnTo>
                  <a:pt x="565" y="797"/>
                </a:lnTo>
                <a:lnTo>
                  <a:pt x="564" y="798"/>
                </a:lnTo>
                <a:lnTo>
                  <a:pt x="564" y="794"/>
                </a:lnTo>
                <a:lnTo>
                  <a:pt x="559" y="790"/>
                </a:lnTo>
                <a:close/>
                <a:moveTo>
                  <a:pt x="589" y="590"/>
                </a:moveTo>
                <a:lnTo>
                  <a:pt x="589" y="590"/>
                </a:lnTo>
                <a:lnTo>
                  <a:pt x="591" y="594"/>
                </a:lnTo>
                <a:lnTo>
                  <a:pt x="591" y="596"/>
                </a:lnTo>
                <a:lnTo>
                  <a:pt x="590" y="598"/>
                </a:lnTo>
                <a:lnTo>
                  <a:pt x="589" y="600"/>
                </a:lnTo>
                <a:lnTo>
                  <a:pt x="586" y="601"/>
                </a:lnTo>
                <a:lnTo>
                  <a:pt x="582" y="600"/>
                </a:lnTo>
                <a:lnTo>
                  <a:pt x="578" y="597"/>
                </a:lnTo>
                <a:lnTo>
                  <a:pt x="578" y="594"/>
                </a:lnTo>
                <a:lnTo>
                  <a:pt x="582" y="592"/>
                </a:lnTo>
                <a:lnTo>
                  <a:pt x="582" y="596"/>
                </a:lnTo>
                <a:lnTo>
                  <a:pt x="583" y="596"/>
                </a:lnTo>
                <a:lnTo>
                  <a:pt x="585" y="596"/>
                </a:lnTo>
                <a:lnTo>
                  <a:pt x="585" y="593"/>
                </a:lnTo>
                <a:lnTo>
                  <a:pt x="585" y="592"/>
                </a:lnTo>
                <a:lnTo>
                  <a:pt x="589" y="590"/>
                </a:lnTo>
                <a:close/>
                <a:moveTo>
                  <a:pt x="650" y="581"/>
                </a:moveTo>
                <a:lnTo>
                  <a:pt x="650" y="581"/>
                </a:lnTo>
                <a:lnTo>
                  <a:pt x="653" y="581"/>
                </a:lnTo>
                <a:lnTo>
                  <a:pt x="654" y="582"/>
                </a:lnTo>
                <a:lnTo>
                  <a:pt x="654" y="583"/>
                </a:lnTo>
                <a:lnTo>
                  <a:pt x="653" y="583"/>
                </a:lnTo>
                <a:lnTo>
                  <a:pt x="647" y="589"/>
                </a:lnTo>
                <a:lnTo>
                  <a:pt x="645" y="583"/>
                </a:lnTo>
                <a:lnTo>
                  <a:pt x="645" y="582"/>
                </a:lnTo>
                <a:lnTo>
                  <a:pt x="650" y="581"/>
                </a:lnTo>
                <a:close/>
                <a:moveTo>
                  <a:pt x="698" y="534"/>
                </a:moveTo>
                <a:lnTo>
                  <a:pt x="702" y="536"/>
                </a:lnTo>
                <a:lnTo>
                  <a:pt x="702" y="537"/>
                </a:lnTo>
                <a:lnTo>
                  <a:pt x="702" y="539"/>
                </a:lnTo>
                <a:lnTo>
                  <a:pt x="702" y="544"/>
                </a:lnTo>
                <a:lnTo>
                  <a:pt x="700" y="544"/>
                </a:lnTo>
                <a:lnTo>
                  <a:pt x="697" y="544"/>
                </a:lnTo>
                <a:lnTo>
                  <a:pt x="698" y="543"/>
                </a:lnTo>
                <a:lnTo>
                  <a:pt x="696" y="543"/>
                </a:lnTo>
                <a:lnTo>
                  <a:pt x="695" y="541"/>
                </a:lnTo>
                <a:lnTo>
                  <a:pt x="695" y="537"/>
                </a:lnTo>
                <a:lnTo>
                  <a:pt x="697" y="536"/>
                </a:lnTo>
                <a:lnTo>
                  <a:pt x="698" y="534"/>
                </a:lnTo>
                <a:close/>
                <a:moveTo>
                  <a:pt x="719" y="532"/>
                </a:moveTo>
                <a:lnTo>
                  <a:pt x="719" y="532"/>
                </a:lnTo>
                <a:lnTo>
                  <a:pt x="720" y="536"/>
                </a:lnTo>
                <a:lnTo>
                  <a:pt x="721" y="534"/>
                </a:lnTo>
                <a:lnTo>
                  <a:pt x="721" y="533"/>
                </a:lnTo>
                <a:lnTo>
                  <a:pt x="720" y="532"/>
                </a:lnTo>
                <a:lnTo>
                  <a:pt x="719" y="532"/>
                </a:lnTo>
                <a:close/>
                <a:moveTo>
                  <a:pt x="657" y="457"/>
                </a:moveTo>
                <a:lnTo>
                  <a:pt x="657" y="457"/>
                </a:lnTo>
                <a:lnTo>
                  <a:pt x="658" y="460"/>
                </a:lnTo>
                <a:lnTo>
                  <a:pt x="658" y="461"/>
                </a:lnTo>
                <a:lnTo>
                  <a:pt x="657" y="461"/>
                </a:lnTo>
                <a:lnTo>
                  <a:pt x="656" y="458"/>
                </a:lnTo>
                <a:lnTo>
                  <a:pt x="656" y="457"/>
                </a:lnTo>
                <a:lnTo>
                  <a:pt x="657" y="457"/>
                </a:lnTo>
                <a:close/>
                <a:moveTo>
                  <a:pt x="879" y="213"/>
                </a:moveTo>
                <a:lnTo>
                  <a:pt x="883" y="208"/>
                </a:lnTo>
                <a:lnTo>
                  <a:pt x="890" y="204"/>
                </a:lnTo>
                <a:lnTo>
                  <a:pt x="891" y="197"/>
                </a:lnTo>
                <a:lnTo>
                  <a:pt x="896" y="194"/>
                </a:lnTo>
                <a:lnTo>
                  <a:pt x="902" y="188"/>
                </a:lnTo>
                <a:lnTo>
                  <a:pt x="905" y="179"/>
                </a:lnTo>
                <a:lnTo>
                  <a:pt x="908" y="167"/>
                </a:lnTo>
                <a:lnTo>
                  <a:pt x="907" y="160"/>
                </a:lnTo>
                <a:lnTo>
                  <a:pt x="911" y="156"/>
                </a:lnTo>
                <a:lnTo>
                  <a:pt x="913" y="147"/>
                </a:lnTo>
                <a:lnTo>
                  <a:pt x="909" y="143"/>
                </a:lnTo>
                <a:lnTo>
                  <a:pt x="909" y="136"/>
                </a:lnTo>
                <a:lnTo>
                  <a:pt x="913" y="126"/>
                </a:lnTo>
                <a:lnTo>
                  <a:pt x="904" y="129"/>
                </a:lnTo>
                <a:lnTo>
                  <a:pt x="902" y="135"/>
                </a:lnTo>
                <a:lnTo>
                  <a:pt x="895" y="137"/>
                </a:lnTo>
                <a:lnTo>
                  <a:pt x="890" y="137"/>
                </a:lnTo>
                <a:lnTo>
                  <a:pt x="884" y="141"/>
                </a:lnTo>
                <a:lnTo>
                  <a:pt x="879" y="147"/>
                </a:lnTo>
                <a:lnTo>
                  <a:pt x="873" y="151"/>
                </a:lnTo>
                <a:lnTo>
                  <a:pt x="869" y="152"/>
                </a:lnTo>
                <a:lnTo>
                  <a:pt x="861" y="148"/>
                </a:lnTo>
                <a:lnTo>
                  <a:pt x="855" y="144"/>
                </a:lnTo>
                <a:lnTo>
                  <a:pt x="852" y="137"/>
                </a:lnTo>
                <a:lnTo>
                  <a:pt x="853" y="129"/>
                </a:lnTo>
                <a:lnTo>
                  <a:pt x="851" y="122"/>
                </a:lnTo>
                <a:lnTo>
                  <a:pt x="845" y="116"/>
                </a:lnTo>
                <a:lnTo>
                  <a:pt x="841" y="106"/>
                </a:lnTo>
                <a:lnTo>
                  <a:pt x="839" y="99"/>
                </a:lnTo>
                <a:lnTo>
                  <a:pt x="834" y="94"/>
                </a:lnTo>
                <a:lnTo>
                  <a:pt x="826" y="91"/>
                </a:lnTo>
                <a:lnTo>
                  <a:pt x="820" y="90"/>
                </a:lnTo>
                <a:lnTo>
                  <a:pt x="814" y="90"/>
                </a:lnTo>
                <a:lnTo>
                  <a:pt x="808" y="84"/>
                </a:lnTo>
                <a:lnTo>
                  <a:pt x="803" y="73"/>
                </a:lnTo>
                <a:lnTo>
                  <a:pt x="797" y="61"/>
                </a:lnTo>
                <a:lnTo>
                  <a:pt x="795" y="50"/>
                </a:lnTo>
                <a:lnTo>
                  <a:pt x="795" y="43"/>
                </a:lnTo>
                <a:lnTo>
                  <a:pt x="789" y="34"/>
                </a:lnTo>
                <a:lnTo>
                  <a:pt x="785" y="28"/>
                </a:lnTo>
                <a:lnTo>
                  <a:pt x="778" y="22"/>
                </a:lnTo>
                <a:lnTo>
                  <a:pt x="767" y="19"/>
                </a:lnTo>
                <a:lnTo>
                  <a:pt x="761" y="13"/>
                </a:lnTo>
                <a:lnTo>
                  <a:pt x="755" y="7"/>
                </a:lnTo>
                <a:lnTo>
                  <a:pt x="750" y="1"/>
                </a:lnTo>
                <a:lnTo>
                  <a:pt x="740" y="0"/>
                </a:lnTo>
                <a:lnTo>
                  <a:pt x="735" y="3"/>
                </a:lnTo>
                <a:lnTo>
                  <a:pt x="728" y="5"/>
                </a:lnTo>
                <a:lnTo>
                  <a:pt x="720" y="5"/>
                </a:lnTo>
                <a:lnTo>
                  <a:pt x="714" y="11"/>
                </a:lnTo>
                <a:lnTo>
                  <a:pt x="707" y="18"/>
                </a:lnTo>
                <a:lnTo>
                  <a:pt x="702" y="24"/>
                </a:lnTo>
                <a:lnTo>
                  <a:pt x="700" y="27"/>
                </a:lnTo>
                <a:lnTo>
                  <a:pt x="698" y="33"/>
                </a:lnTo>
                <a:lnTo>
                  <a:pt x="703" y="31"/>
                </a:lnTo>
                <a:lnTo>
                  <a:pt x="704" y="41"/>
                </a:lnTo>
                <a:lnTo>
                  <a:pt x="703" y="49"/>
                </a:lnTo>
                <a:lnTo>
                  <a:pt x="700" y="53"/>
                </a:lnTo>
                <a:lnTo>
                  <a:pt x="701" y="61"/>
                </a:lnTo>
                <a:lnTo>
                  <a:pt x="696" y="71"/>
                </a:lnTo>
                <a:lnTo>
                  <a:pt x="691" y="79"/>
                </a:lnTo>
                <a:lnTo>
                  <a:pt x="686" y="83"/>
                </a:lnTo>
                <a:lnTo>
                  <a:pt x="684" y="87"/>
                </a:lnTo>
                <a:lnTo>
                  <a:pt x="684" y="88"/>
                </a:lnTo>
                <a:lnTo>
                  <a:pt x="685" y="90"/>
                </a:lnTo>
                <a:lnTo>
                  <a:pt x="685" y="91"/>
                </a:lnTo>
                <a:lnTo>
                  <a:pt x="684" y="92"/>
                </a:lnTo>
                <a:lnTo>
                  <a:pt x="681" y="95"/>
                </a:lnTo>
                <a:lnTo>
                  <a:pt x="675" y="98"/>
                </a:lnTo>
                <a:lnTo>
                  <a:pt x="665" y="107"/>
                </a:lnTo>
                <a:lnTo>
                  <a:pt x="658" y="102"/>
                </a:lnTo>
                <a:lnTo>
                  <a:pt x="650" y="95"/>
                </a:lnTo>
                <a:lnTo>
                  <a:pt x="641" y="99"/>
                </a:lnTo>
                <a:lnTo>
                  <a:pt x="635" y="118"/>
                </a:lnTo>
                <a:lnTo>
                  <a:pt x="635" y="121"/>
                </a:lnTo>
                <a:lnTo>
                  <a:pt x="638" y="126"/>
                </a:lnTo>
                <a:lnTo>
                  <a:pt x="638" y="130"/>
                </a:lnTo>
                <a:lnTo>
                  <a:pt x="635" y="135"/>
                </a:lnTo>
                <a:lnTo>
                  <a:pt x="633" y="140"/>
                </a:lnTo>
                <a:lnTo>
                  <a:pt x="632" y="148"/>
                </a:lnTo>
                <a:lnTo>
                  <a:pt x="644" y="152"/>
                </a:lnTo>
                <a:lnTo>
                  <a:pt x="654" y="151"/>
                </a:lnTo>
                <a:lnTo>
                  <a:pt x="663" y="141"/>
                </a:lnTo>
                <a:lnTo>
                  <a:pt x="667" y="143"/>
                </a:lnTo>
                <a:lnTo>
                  <a:pt x="671" y="148"/>
                </a:lnTo>
                <a:lnTo>
                  <a:pt x="677" y="155"/>
                </a:lnTo>
                <a:lnTo>
                  <a:pt x="688" y="159"/>
                </a:lnTo>
                <a:lnTo>
                  <a:pt x="694" y="166"/>
                </a:lnTo>
                <a:lnTo>
                  <a:pt x="691" y="174"/>
                </a:lnTo>
                <a:lnTo>
                  <a:pt x="686" y="173"/>
                </a:lnTo>
                <a:lnTo>
                  <a:pt x="683" y="174"/>
                </a:lnTo>
                <a:lnTo>
                  <a:pt x="678" y="175"/>
                </a:lnTo>
                <a:lnTo>
                  <a:pt x="675" y="177"/>
                </a:lnTo>
                <a:lnTo>
                  <a:pt x="672" y="179"/>
                </a:lnTo>
                <a:lnTo>
                  <a:pt x="669" y="185"/>
                </a:lnTo>
                <a:lnTo>
                  <a:pt x="659" y="182"/>
                </a:lnTo>
                <a:lnTo>
                  <a:pt x="647" y="192"/>
                </a:lnTo>
                <a:lnTo>
                  <a:pt x="642" y="188"/>
                </a:lnTo>
                <a:lnTo>
                  <a:pt x="638" y="189"/>
                </a:lnTo>
                <a:lnTo>
                  <a:pt x="635" y="197"/>
                </a:lnTo>
                <a:lnTo>
                  <a:pt x="631" y="203"/>
                </a:lnTo>
                <a:lnTo>
                  <a:pt x="610" y="208"/>
                </a:lnTo>
                <a:lnTo>
                  <a:pt x="608" y="220"/>
                </a:lnTo>
                <a:lnTo>
                  <a:pt x="596" y="227"/>
                </a:lnTo>
                <a:lnTo>
                  <a:pt x="586" y="224"/>
                </a:lnTo>
                <a:lnTo>
                  <a:pt x="579" y="215"/>
                </a:lnTo>
                <a:lnTo>
                  <a:pt x="572" y="213"/>
                </a:lnTo>
                <a:lnTo>
                  <a:pt x="566" y="218"/>
                </a:lnTo>
                <a:lnTo>
                  <a:pt x="563" y="227"/>
                </a:lnTo>
                <a:lnTo>
                  <a:pt x="563" y="237"/>
                </a:lnTo>
                <a:lnTo>
                  <a:pt x="564" y="247"/>
                </a:lnTo>
                <a:lnTo>
                  <a:pt x="567" y="256"/>
                </a:lnTo>
                <a:lnTo>
                  <a:pt x="563" y="264"/>
                </a:lnTo>
                <a:lnTo>
                  <a:pt x="556" y="268"/>
                </a:lnTo>
                <a:lnTo>
                  <a:pt x="544" y="272"/>
                </a:lnTo>
                <a:lnTo>
                  <a:pt x="529" y="276"/>
                </a:lnTo>
                <a:lnTo>
                  <a:pt x="515" y="275"/>
                </a:lnTo>
                <a:lnTo>
                  <a:pt x="507" y="277"/>
                </a:lnTo>
                <a:lnTo>
                  <a:pt x="502" y="279"/>
                </a:lnTo>
                <a:lnTo>
                  <a:pt x="494" y="288"/>
                </a:lnTo>
                <a:lnTo>
                  <a:pt x="484" y="292"/>
                </a:lnTo>
                <a:lnTo>
                  <a:pt x="473" y="292"/>
                </a:lnTo>
                <a:lnTo>
                  <a:pt x="463" y="298"/>
                </a:lnTo>
                <a:lnTo>
                  <a:pt x="448" y="298"/>
                </a:lnTo>
                <a:lnTo>
                  <a:pt x="440" y="291"/>
                </a:lnTo>
                <a:lnTo>
                  <a:pt x="433" y="281"/>
                </a:lnTo>
                <a:lnTo>
                  <a:pt x="429" y="280"/>
                </a:lnTo>
                <a:lnTo>
                  <a:pt x="406" y="279"/>
                </a:lnTo>
                <a:lnTo>
                  <a:pt x="394" y="277"/>
                </a:lnTo>
                <a:lnTo>
                  <a:pt x="381" y="275"/>
                </a:lnTo>
                <a:lnTo>
                  <a:pt x="370" y="277"/>
                </a:lnTo>
                <a:lnTo>
                  <a:pt x="360" y="275"/>
                </a:lnTo>
                <a:lnTo>
                  <a:pt x="352" y="269"/>
                </a:lnTo>
                <a:lnTo>
                  <a:pt x="345" y="260"/>
                </a:lnTo>
                <a:lnTo>
                  <a:pt x="337" y="253"/>
                </a:lnTo>
                <a:lnTo>
                  <a:pt x="331" y="247"/>
                </a:lnTo>
                <a:lnTo>
                  <a:pt x="328" y="238"/>
                </a:lnTo>
                <a:lnTo>
                  <a:pt x="321" y="231"/>
                </a:lnTo>
                <a:lnTo>
                  <a:pt x="313" y="227"/>
                </a:lnTo>
                <a:lnTo>
                  <a:pt x="308" y="223"/>
                </a:lnTo>
                <a:lnTo>
                  <a:pt x="301" y="218"/>
                </a:lnTo>
                <a:lnTo>
                  <a:pt x="290" y="216"/>
                </a:lnTo>
                <a:lnTo>
                  <a:pt x="282" y="213"/>
                </a:lnTo>
                <a:lnTo>
                  <a:pt x="281" y="205"/>
                </a:lnTo>
                <a:lnTo>
                  <a:pt x="282" y="196"/>
                </a:lnTo>
                <a:lnTo>
                  <a:pt x="284" y="188"/>
                </a:lnTo>
                <a:lnTo>
                  <a:pt x="279" y="178"/>
                </a:lnTo>
                <a:lnTo>
                  <a:pt x="271" y="174"/>
                </a:lnTo>
                <a:lnTo>
                  <a:pt x="271" y="169"/>
                </a:lnTo>
                <a:lnTo>
                  <a:pt x="262" y="156"/>
                </a:lnTo>
                <a:lnTo>
                  <a:pt x="253" y="151"/>
                </a:lnTo>
                <a:lnTo>
                  <a:pt x="244" y="152"/>
                </a:lnTo>
                <a:lnTo>
                  <a:pt x="237" y="151"/>
                </a:lnTo>
                <a:lnTo>
                  <a:pt x="231" y="145"/>
                </a:lnTo>
                <a:lnTo>
                  <a:pt x="231" y="139"/>
                </a:lnTo>
                <a:lnTo>
                  <a:pt x="227" y="125"/>
                </a:lnTo>
                <a:lnTo>
                  <a:pt x="229" y="109"/>
                </a:lnTo>
                <a:lnTo>
                  <a:pt x="221" y="116"/>
                </a:lnTo>
                <a:lnTo>
                  <a:pt x="201" y="120"/>
                </a:lnTo>
                <a:lnTo>
                  <a:pt x="194" y="126"/>
                </a:lnTo>
                <a:lnTo>
                  <a:pt x="189" y="133"/>
                </a:lnTo>
                <a:lnTo>
                  <a:pt x="181" y="137"/>
                </a:lnTo>
                <a:lnTo>
                  <a:pt x="178" y="143"/>
                </a:lnTo>
                <a:lnTo>
                  <a:pt x="177" y="151"/>
                </a:lnTo>
                <a:lnTo>
                  <a:pt x="165" y="158"/>
                </a:lnTo>
                <a:lnTo>
                  <a:pt x="156" y="158"/>
                </a:lnTo>
                <a:lnTo>
                  <a:pt x="150" y="162"/>
                </a:lnTo>
                <a:lnTo>
                  <a:pt x="145" y="171"/>
                </a:lnTo>
                <a:lnTo>
                  <a:pt x="139" y="178"/>
                </a:lnTo>
                <a:lnTo>
                  <a:pt x="137" y="190"/>
                </a:lnTo>
                <a:lnTo>
                  <a:pt x="138" y="201"/>
                </a:lnTo>
                <a:lnTo>
                  <a:pt x="144" y="207"/>
                </a:lnTo>
                <a:lnTo>
                  <a:pt x="140" y="213"/>
                </a:lnTo>
                <a:lnTo>
                  <a:pt x="126" y="213"/>
                </a:lnTo>
                <a:lnTo>
                  <a:pt x="114" y="219"/>
                </a:lnTo>
                <a:lnTo>
                  <a:pt x="102" y="222"/>
                </a:lnTo>
                <a:lnTo>
                  <a:pt x="99" y="226"/>
                </a:lnTo>
                <a:lnTo>
                  <a:pt x="101" y="232"/>
                </a:lnTo>
                <a:lnTo>
                  <a:pt x="108" y="241"/>
                </a:lnTo>
                <a:lnTo>
                  <a:pt x="112" y="247"/>
                </a:lnTo>
                <a:lnTo>
                  <a:pt x="109" y="256"/>
                </a:lnTo>
                <a:lnTo>
                  <a:pt x="106" y="262"/>
                </a:lnTo>
                <a:lnTo>
                  <a:pt x="106" y="276"/>
                </a:lnTo>
                <a:lnTo>
                  <a:pt x="100" y="280"/>
                </a:lnTo>
                <a:lnTo>
                  <a:pt x="94" y="283"/>
                </a:lnTo>
                <a:lnTo>
                  <a:pt x="90" y="287"/>
                </a:lnTo>
                <a:lnTo>
                  <a:pt x="87" y="291"/>
                </a:lnTo>
                <a:lnTo>
                  <a:pt x="83" y="292"/>
                </a:lnTo>
                <a:lnTo>
                  <a:pt x="81" y="292"/>
                </a:lnTo>
                <a:lnTo>
                  <a:pt x="79" y="294"/>
                </a:lnTo>
                <a:lnTo>
                  <a:pt x="77" y="298"/>
                </a:lnTo>
                <a:lnTo>
                  <a:pt x="77" y="302"/>
                </a:lnTo>
                <a:lnTo>
                  <a:pt x="76" y="303"/>
                </a:lnTo>
                <a:lnTo>
                  <a:pt x="74" y="305"/>
                </a:lnTo>
                <a:lnTo>
                  <a:pt x="66" y="305"/>
                </a:lnTo>
                <a:lnTo>
                  <a:pt x="58" y="307"/>
                </a:lnTo>
                <a:lnTo>
                  <a:pt x="54" y="309"/>
                </a:lnTo>
                <a:lnTo>
                  <a:pt x="52" y="311"/>
                </a:lnTo>
                <a:lnTo>
                  <a:pt x="51" y="315"/>
                </a:lnTo>
                <a:lnTo>
                  <a:pt x="51" y="320"/>
                </a:lnTo>
                <a:lnTo>
                  <a:pt x="51" y="324"/>
                </a:lnTo>
                <a:lnTo>
                  <a:pt x="49" y="326"/>
                </a:lnTo>
                <a:lnTo>
                  <a:pt x="46" y="329"/>
                </a:lnTo>
                <a:lnTo>
                  <a:pt x="43" y="329"/>
                </a:lnTo>
                <a:lnTo>
                  <a:pt x="40" y="330"/>
                </a:lnTo>
                <a:lnTo>
                  <a:pt x="37" y="330"/>
                </a:lnTo>
                <a:lnTo>
                  <a:pt x="33" y="333"/>
                </a:lnTo>
                <a:lnTo>
                  <a:pt x="31" y="335"/>
                </a:lnTo>
                <a:lnTo>
                  <a:pt x="29" y="335"/>
                </a:lnTo>
                <a:lnTo>
                  <a:pt x="27" y="333"/>
                </a:lnTo>
                <a:lnTo>
                  <a:pt x="26" y="330"/>
                </a:lnTo>
                <a:lnTo>
                  <a:pt x="25" y="328"/>
                </a:lnTo>
                <a:lnTo>
                  <a:pt x="24" y="326"/>
                </a:lnTo>
                <a:lnTo>
                  <a:pt x="21" y="326"/>
                </a:lnTo>
                <a:lnTo>
                  <a:pt x="19" y="328"/>
                </a:lnTo>
                <a:lnTo>
                  <a:pt x="15" y="332"/>
                </a:lnTo>
                <a:lnTo>
                  <a:pt x="12" y="336"/>
                </a:lnTo>
                <a:lnTo>
                  <a:pt x="9" y="340"/>
                </a:lnTo>
                <a:lnTo>
                  <a:pt x="4" y="343"/>
                </a:lnTo>
                <a:lnTo>
                  <a:pt x="0" y="347"/>
                </a:lnTo>
                <a:lnTo>
                  <a:pt x="0" y="348"/>
                </a:lnTo>
                <a:lnTo>
                  <a:pt x="1" y="358"/>
                </a:lnTo>
                <a:lnTo>
                  <a:pt x="0" y="363"/>
                </a:lnTo>
                <a:lnTo>
                  <a:pt x="4" y="367"/>
                </a:lnTo>
                <a:lnTo>
                  <a:pt x="14" y="363"/>
                </a:lnTo>
                <a:lnTo>
                  <a:pt x="16" y="366"/>
                </a:lnTo>
                <a:lnTo>
                  <a:pt x="15" y="370"/>
                </a:lnTo>
                <a:lnTo>
                  <a:pt x="14" y="378"/>
                </a:lnTo>
                <a:lnTo>
                  <a:pt x="18" y="388"/>
                </a:lnTo>
                <a:lnTo>
                  <a:pt x="18" y="396"/>
                </a:lnTo>
                <a:lnTo>
                  <a:pt x="21" y="400"/>
                </a:lnTo>
                <a:lnTo>
                  <a:pt x="22" y="405"/>
                </a:lnTo>
                <a:lnTo>
                  <a:pt x="16" y="407"/>
                </a:lnTo>
                <a:lnTo>
                  <a:pt x="16" y="413"/>
                </a:lnTo>
                <a:lnTo>
                  <a:pt x="27" y="413"/>
                </a:lnTo>
                <a:lnTo>
                  <a:pt x="44" y="426"/>
                </a:lnTo>
                <a:lnTo>
                  <a:pt x="47" y="431"/>
                </a:lnTo>
                <a:lnTo>
                  <a:pt x="53" y="438"/>
                </a:lnTo>
                <a:lnTo>
                  <a:pt x="60" y="431"/>
                </a:lnTo>
                <a:lnTo>
                  <a:pt x="64" y="428"/>
                </a:lnTo>
                <a:lnTo>
                  <a:pt x="70" y="428"/>
                </a:lnTo>
                <a:lnTo>
                  <a:pt x="76" y="430"/>
                </a:lnTo>
                <a:lnTo>
                  <a:pt x="83" y="431"/>
                </a:lnTo>
                <a:lnTo>
                  <a:pt x="87" y="438"/>
                </a:lnTo>
                <a:lnTo>
                  <a:pt x="90" y="443"/>
                </a:lnTo>
                <a:lnTo>
                  <a:pt x="93" y="452"/>
                </a:lnTo>
                <a:lnTo>
                  <a:pt x="89" y="456"/>
                </a:lnTo>
                <a:lnTo>
                  <a:pt x="88" y="461"/>
                </a:lnTo>
                <a:lnTo>
                  <a:pt x="85" y="466"/>
                </a:lnTo>
                <a:lnTo>
                  <a:pt x="81" y="472"/>
                </a:lnTo>
                <a:lnTo>
                  <a:pt x="78" y="479"/>
                </a:lnTo>
                <a:lnTo>
                  <a:pt x="75" y="483"/>
                </a:lnTo>
                <a:lnTo>
                  <a:pt x="71" y="490"/>
                </a:lnTo>
                <a:lnTo>
                  <a:pt x="78" y="495"/>
                </a:lnTo>
                <a:lnTo>
                  <a:pt x="81" y="502"/>
                </a:lnTo>
                <a:lnTo>
                  <a:pt x="81" y="513"/>
                </a:lnTo>
                <a:lnTo>
                  <a:pt x="85" y="515"/>
                </a:lnTo>
                <a:lnTo>
                  <a:pt x="89" y="517"/>
                </a:lnTo>
                <a:lnTo>
                  <a:pt x="89" y="522"/>
                </a:lnTo>
                <a:lnTo>
                  <a:pt x="87" y="532"/>
                </a:lnTo>
                <a:lnTo>
                  <a:pt x="88" y="536"/>
                </a:lnTo>
                <a:lnTo>
                  <a:pt x="85" y="540"/>
                </a:lnTo>
                <a:lnTo>
                  <a:pt x="88" y="548"/>
                </a:lnTo>
                <a:lnTo>
                  <a:pt x="95" y="551"/>
                </a:lnTo>
                <a:lnTo>
                  <a:pt x="101" y="556"/>
                </a:lnTo>
                <a:lnTo>
                  <a:pt x="108" y="558"/>
                </a:lnTo>
                <a:lnTo>
                  <a:pt x="114" y="563"/>
                </a:lnTo>
                <a:lnTo>
                  <a:pt x="119" y="569"/>
                </a:lnTo>
                <a:lnTo>
                  <a:pt x="124" y="567"/>
                </a:lnTo>
                <a:lnTo>
                  <a:pt x="129" y="569"/>
                </a:lnTo>
                <a:lnTo>
                  <a:pt x="137" y="569"/>
                </a:lnTo>
                <a:lnTo>
                  <a:pt x="143" y="570"/>
                </a:lnTo>
                <a:lnTo>
                  <a:pt x="149" y="582"/>
                </a:lnTo>
                <a:lnTo>
                  <a:pt x="156" y="582"/>
                </a:lnTo>
                <a:lnTo>
                  <a:pt x="164" y="581"/>
                </a:lnTo>
                <a:lnTo>
                  <a:pt x="169" y="585"/>
                </a:lnTo>
                <a:lnTo>
                  <a:pt x="169" y="593"/>
                </a:lnTo>
                <a:lnTo>
                  <a:pt x="177" y="597"/>
                </a:lnTo>
                <a:lnTo>
                  <a:pt x="183" y="605"/>
                </a:lnTo>
                <a:lnTo>
                  <a:pt x="187" y="611"/>
                </a:lnTo>
                <a:lnTo>
                  <a:pt x="194" y="612"/>
                </a:lnTo>
                <a:lnTo>
                  <a:pt x="201" y="617"/>
                </a:lnTo>
                <a:lnTo>
                  <a:pt x="214" y="617"/>
                </a:lnTo>
                <a:lnTo>
                  <a:pt x="223" y="620"/>
                </a:lnTo>
                <a:lnTo>
                  <a:pt x="231" y="616"/>
                </a:lnTo>
                <a:lnTo>
                  <a:pt x="235" y="617"/>
                </a:lnTo>
                <a:lnTo>
                  <a:pt x="240" y="626"/>
                </a:lnTo>
                <a:lnTo>
                  <a:pt x="247" y="613"/>
                </a:lnTo>
                <a:lnTo>
                  <a:pt x="252" y="609"/>
                </a:lnTo>
                <a:lnTo>
                  <a:pt x="260" y="609"/>
                </a:lnTo>
                <a:lnTo>
                  <a:pt x="268" y="612"/>
                </a:lnTo>
                <a:lnTo>
                  <a:pt x="275" y="612"/>
                </a:lnTo>
                <a:lnTo>
                  <a:pt x="284" y="613"/>
                </a:lnTo>
                <a:lnTo>
                  <a:pt x="291" y="612"/>
                </a:lnTo>
                <a:lnTo>
                  <a:pt x="300" y="607"/>
                </a:lnTo>
                <a:lnTo>
                  <a:pt x="306" y="603"/>
                </a:lnTo>
                <a:lnTo>
                  <a:pt x="313" y="603"/>
                </a:lnTo>
                <a:lnTo>
                  <a:pt x="318" y="604"/>
                </a:lnTo>
                <a:lnTo>
                  <a:pt x="323" y="598"/>
                </a:lnTo>
                <a:lnTo>
                  <a:pt x="329" y="600"/>
                </a:lnTo>
                <a:lnTo>
                  <a:pt x="338" y="603"/>
                </a:lnTo>
                <a:lnTo>
                  <a:pt x="337" y="612"/>
                </a:lnTo>
                <a:lnTo>
                  <a:pt x="340" y="616"/>
                </a:lnTo>
                <a:lnTo>
                  <a:pt x="346" y="615"/>
                </a:lnTo>
                <a:lnTo>
                  <a:pt x="350" y="616"/>
                </a:lnTo>
                <a:lnTo>
                  <a:pt x="356" y="619"/>
                </a:lnTo>
                <a:lnTo>
                  <a:pt x="359" y="620"/>
                </a:lnTo>
                <a:lnTo>
                  <a:pt x="363" y="626"/>
                </a:lnTo>
                <a:lnTo>
                  <a:pt x="364" y="632"/>
                </a:lnTo>
                <a:lnTo>
                  <a:pt x="369" y="630"/>
                </a:lnTo>
                <a:lnTo>
                  <a:pt x="373" y="630"/>
                </a:lnTo>
                <a:lnTo>
                  <a:pt x="376" y="638"/>
                </a:lnTo>
                <a:lnTo>
                  <a:pt x="378" y="643"/>
                </a:lnTo>
                <a:lnTo>
                  <a:pt x="376" y="653"/>
                </a:lnTo>
                <a:lnTo>
                  <a:pt x="378" y="658"/>
                </a:lnTo>
                <a:lnTo>
                  <a:pt x="377" y="665"/>
                </a:lnTo>
                <a:lnTo>
                  <a:pt x="376" y="676"/>
                </a:lnTo>
                <a:lnTo>
                  <a:pt x="372" y="684"/>
                </a:lnTo>
                <a:lnTo>
                  <a:pt x="366" y="692"/>
                </a:lnTo>
                <a:lnTo>
                  <a:pt x="366" y="698"/>
                </a:lnTo>
                <a:lnTo>
                  <a:pt x="370" y="703"/>
                </a:lnTo>
                <a:lnTo>
                  <a:pt x="370" y="709"/>
                </a:lnTo>
                <a:lnTo>
                  <a:pt x="370" y="713"/>
                </a:lnTo>
                <a:lnTo>
                  <a:pt x="373" y="711"/>
                </a:lnTo>
                <a:lnTo>
                  <a:pt x="376" y="707"/>
                </a:lnTo>
                <a:lnTo>
                  <a:pt x="382" y="705"/>
                </a:lnTo>
                <a:lnTo>
                  <a:pt x="387" y="706"/>
                </a:lnTo>
                <a:lnTo>
                  <a:pt x="390" y="710"/>
                </a:lnTo>
                <a:lnTo>
                  <a:pt x="389" y="715"/>
                </a:lnTo>
                <a:lnTo>
                  <a:pt x="390" y="724"/>
                </a:lnTo>
                <a:lnTo>
                  <a:pt x="396" y="724"/>
                </a:lnTo>
                <a:lnTo>
                  <a:pt x="396" y="726"/>
                </a:lnTo>
                <a:lnTo>
                  <a:pt x="391" y="736"/>
                </a:lnTo>
                <a:lnTo>
                  <a:pt x="391" y="740"/>
                </a:lnTo>
                <a:lnTo>
                  <a:pt x="397" y="741"/>
                </a:lnTo>
                <a:lnTo>
                  <a:pt x="402" y="743"/>
                </a:lnTo>
                <a:lnTo>
                  <a:pt x="404" y="752"/>
                </a:lnTo>
                <a:lnTo>
                  <a:pt x="406" y="759"/>
                </a:lnTo>
                <a:lnTo>
                  <a:pt x="417" y="763"/>
                </a:lnTo>
                <a:lnTo>
                  <a:pt x="415" y="770"/>
                </a:lnTo>
                <a:lnTo>
                  <a:pt x="425" y="770"/>
                </a:lnTo>
                <a:lnTo>
                  <a:pt x="428" y="762"/>
                </a:lnTo>
                <a:lnTo>
                  <a:pt x="428" y="749"/>
                </a:lnTo>
                <a:lnTo>
                  <a:pt x="425" y="740"/>
                </a:lnTo>
                <a:lnTo>
                  <a:pt x="428" y="732"/>
                </a:lnTo>
                <a:lnTo>
                  <a:pt x="435" y="734"/>
                </a:lnTo>
                <a:lnTo>
                  <a:pt x="442" y="729"/>
                </a:lnTo>
                <a:lnTo>
                  <a:pt x="451" y="733"/>
                </a:lnTo>
                <a:lnTo>
                  <a:pt x="460" y="730"/>
                </a:lnTo>
                <a:lnTo>
                  <a:pt x="471" y="729"/>
                </a:lnTo>
                <a:lnTo>
                  <a:pt x="478" y="722"/>
                </a:lnTo>
                <a:lnTo>
                  <a:pt x="483" y="725"/>
                </a:lnTo>
                <a:lnTo>
                  <a:pt x="489" y="728"/>
                </a:lnTo>
                <a:lnTo>
                  <a:pt x="495" y="729"/>
                </a:lnTo>
                <a:lnTo>
                  <a:pt x="494" y="739"/>
                </a:lnTo>
                <a:lnTo>
                  <a:pt x="497" y="747"/>
                </a:lnTo>
                <a:lnTo>
                  <a:pt x="501" y="752"/>
                </a:lnTo>
                <a:lnTo>
                  <a:pt x="508" y="755"/>
                </a:lnTo>
                <a:lnTo>
                  <a:pt x="513" y="755"/>
                </a:lnTo>
                <a:lnTo>
                  <a:pt x="521" y="759"/>
                </a:lnTo>
                <a:lnTo>
                  <a:pt x="522" y="754"/>
                </a:lnTo>
                <a:lnTo>
                  <a:pt x="527" y="754"/>
                </a:lnTo>
                <a:lnTo>
                  <a:pt x="533" y="752"/>
                </a:lnTo>
                <a:lnTo>
                  <a:pt x="534" y="756"/>
                </a:lnTo>
                <a:lnTo>
                  <a:pt x="536" y="756"/>
                </a:lnTo>
                <a:lnTo>
                  <a:pt x="538" y="755"/>
                </a:lnTo>
                <a:lnTo>
                  <a:pt x="539" y="755"/>
                </a:lnTo>
                <a:lnTo>
                  <a:pt x="540" y="755"/>
                </a:lnTo>
                <a:lnTo>
                  <a:pt x="541" y="756"/>
                </a:lnTo>
                <a:lnTo>
                  <a:pt x="541" y="760"/>
                </a:lnTo>
                <a:lnTo>
                  <a:pt x="539" y="766"/>
                </a:lnTo>
                <a:lnTo>
                  <a:pt x="539" y="768"/>
                </a:lnTo>
                <a:lnTo>
                  <a:pt x="539" y="773"/>
                </a:lnTo>
                <a:lnTo>
                  <a:pt x="541" y="773"/>
                </a:lnTo>
                <a:lnTo>
                  <a:pt x="545" y="785"/>
                </a:lnTo>
                <a:lnTo>
                  <a:pt x="553" y="783"/>
                </a:lnTo>
                <a:lnTo>
                  <a:pt x="552" y="777"/>
                </a:lnTo>
                <a:lnTo>
                  <a:pt x="552" y="775"/>
                </a:lnTo>
                <a:lnTo>
                  <a:pt x="548" y="771"/>
                </a:lnTo>
                <a:lnTo>
                  <a:pt x="550" y="771"/>
                </a:lnTo>
                <a:lnTo>
                  <a:pt x="552" y="771"/>
                </a:lnTo>
                <a:lnTo>
                  <a:pt x="552" y="770"/>
                </a:lnTo>
                <a:lnTo>
                  <a:pt x="552" y="767"/>
                </a:lnTo>
                <a:lnTo>
                  <a:pt x="553" y="767"/>
                </a:lnTo>
                <a:lnTo>
                  <a:pt x="554" y="766"/>
                </a:lnTo>
                <a:lnTo>
                  <a:pt x="557" y="764"/>
                </a:lnTo>
                <a:lnTo>
                  <a:pt x="561" y="763"/>
                </a:lnTo>
                <a:lnTo>
                  <a:pt x="566" y="755"/>
                </a:lnTo>
                <a:lnTo>
                  <a:pt x="569" y="755"/>
                </a:lnTo>
                <a:lnTo>
                  <a:pt x="570" y="755"/>
                </a:lnTo>
                <a:lnTo>
                  <a:pt x="570" y="752"/>
                </a:lnTo>
                <a:lnTo>
                  <a:pt x="571" y="752"/>
                </a:lnTo>
                <a:lnTo>
                  <a:pt x="572" y="752"/>
                </a:lnTo>
                <a:lnTo>
                  <a:pt x="572" y="754"/>
                </a:lnTo>
                <a:lnTo>
                  <a:pt x="573" y="754"/>
                </a:lnTo>
                <a:lnTo>
                  <a:pt x="575" y="751"/>
                </a:lnTo>
                <a:lnTo>
                  <a:pt x="576" y="748"/>
                </a:lnTo>
                <a:lnTo>
                  <a:pt x="577" y="748"/>
                </a:lnTo>
                <a:lnTo>
                  <a:pt x="578" y="748"/>
                </a:lnTo>
                <a:lnTo>
                  <a:pt x="578" y="749"/>
                </a:lnTo>
                <a:lnTo>
                  <a:pt x="579" y="749"/>
                </a:lnTo>
                <a:lnTo>
                  <a:pt x="582" y="747"/>
                </a:lnTo>
                <a:lnTo>
                  <a:pt x="585" y="747"/>
                </a:lnTo>
                <a:lnTo>
                  <a:pt x="589" y="747"/>
                </a:lnTo>
                <a:lnTo>
                  <a:pt x="592" y="747"/>
                </a:lnTo>
                <a:lnTo>
                  <a:pt x="595" y="747"/>
                </a:lnTo>
                <a:lnTo>
                  <a:pt x="603" y="734"/>
                </a:lnTo>
                <a:lnTo>
                  <a:pt x="604" y="734"/>
                </a:lnTo>
                <a:lnTo>
                  <a:pt x="606" y="729"/>
                </a:lnTo>
                <a:lnTo>
                  <a:pt x="606" y="726"/>
                </a:lnTo>
                <a:lnTo>
                  <a:pt x="604" y="728"/>
                </a:lnTo>
                <a:lnTo>
                  <a:pt x="604" y="725"/>
                </a:lnTo>
                <a:lnTo>
                  <a:pt x="608" y="726"/>
                </a:lnTo>
                <a:lnTo>
                  <a:pt x="609" y="729"/>
                </a:lnTo>
                <a:lnTo>
                  <a:pt x="610" y="732"/>
                </a:lnTo>
                <a:lnTo>
                  <a:pt x="615" y="732"/>
                </a:lnTo>
                <a:lnTo>
                  <a:pt x="616" y="732"/>
                </a:lnTo>
                <a:lnTo>
                  <a:pt x="617" y="733"/>
                </a:lnTo>
                <a:lnTo>
                  <a:pt x="619" y="734"/>
                </a:lnTo>
                <a:lnTo>
                  <a:pt x="621" y="734"/>
                </a:lnTo>
                <a:lnTo>
                  <a:pt x="621" y="732"/>
                </a:lnTo>
                <a:lnTo>
                  <a:pt x="631" y="729"/>
                </a:lnTo>
                <a:lnTo>
                  <a:pt x="634" y="729"/>
                </a:lnTo>
                <a:lnTo>
                  <a:pt x="636" y="730"/>
                </a:lnTo>
                <a:lnTo>
                  <a:pt x="639" y="730"/>
                </a:lnTo>
                <a:lnTo>
                  <a:pt x="639" y="728"/>
                </a:lnTo>
                <a:lnTo>
                  <a:pt x="640" y="726"/>
                </a:lnTo>
                <a:lnTo>
                  <a:pt x="642" y="725"/>
                </a:lnTo>
                <a:lnTo>
                  <a:pt x="644" y="721"/>
                </a:lnTo>
                <a:lnTo>
                  <a:pt x="642" y="718"/>
                </a:lnTo>
                <a:lnTo>
                  <a:pt x="642" y="714"/>
                </a:lnTo>
                <a:lnTo>
                  <a:pt x="646" y="713"/>
                </a:lnTo>
                <a:lnTo>
                  <a:pt x="650" y="710"/>
                </a:lnTo>
                <a:lnTo>
                  <a:pt x="651" y="706"/>
                </a:lnTo>
                <a:lnTo>
                  <a:pt x="652" y="707"/>
                </a:lnTo>
                <a:lnTo>
                  <a:pt x="654" y="707"/>
                </a:lnTo>
                <a:lnTo>
                  <a:pt x="656" y="706"/>
                </a:lnTo>
                <a:lnTo>
                  <a:pt x="658" y="703"/>
                </a:lnTo>
                <a:lnTo>
                  <a:pt x="658" y="700"/>
                </a:lnTo>
                <a:lnTo>
                  <a:pt x="659" y="699"/>
                </a:lnTo>
                <a:lnTo>
                  <a:pt x="661" y="699"/>
                </a:lnTo>
                <a:lnTo>
                  <a:pt x="665" y="699"/>
                </a:lnTo>
                <a:lnTo>
                  <a:pt x="666" y="695"/>
                </a:lnTo>
                <a:lnTo>
                  <a:pt x="666" y="692"/>
                </a:lnTo>
                <a:lnTo>
                  <a:pt x="666" y="688"/>
                </a:lnTo>
                <a:lnTo>
                  <a:pt x="682" y="684"/>
                </a:lnTo>
                <a:lnTo>
                  <a:pt x="682" y="683"/>
                </a:lnTo>
                <a:lnTo>
                  <a:pt x="681" y="681"/>
                </a:lnTo>
                <a:lnTo>
                  <a:pt x="681" y="679"/>
                </a:lnTo>
                <a:lnTo>
                  <a:pt x="682" y="677"/>
                </a:lnTo>
                <a:lnTo>
                  <a:pt x="684" y="676"/>
                </a:lnTo>
                <a:lnTo>
                  <a:pt x="684" y="673"/>
                </a:lnTo>
                <a:lnTo>
                  <a:pt x="683" y="673"/>
                </a:lnTo>
                <a:lnTo>
                  <a:pt x="683" y="672"/>
                </a:lnTo>
                <a:lnTo>
                  <a:pt x="683" y="669"/>
                </a:lnTo>
                <a:lnTo>
                  <a:pt x="691" y="669"/>
                </a:lnTo>
                <a:lnTo>
                  <a:pt x="691" y="666"/>
                </a:lnTo>
                <a:lnTo>
                  <a:pt x="692" y="666"/>
                </a:lnTo>
                <a:lnTo>
                  <a:pt x="692" y="660"/>
                </a:lnTo>
                <a:lnTo>
                  <a:pt x="691" y="654"/>
                </a:lnTo>
                <a:lnTo>
                  <a:pt x="689" y="653"/>
                </a:lnTo>
                <a:lnTo>
                  <a:pt x="685" y="653"/>
                </a:lnTo>
                <a:lnTo>
                  <a:pt x="686" y="649"/>
                </a:lnTo>
                <a:lnTo>
                  <a:pt x="690" y="649"/>
                </a:lnTo>
                <a:lnTo>
                  <a:pt x="690" y="645"/>
                </a:lnTo>
                <a:lnTo>
                  <a:pt x="690" y="639"/>
                </a:lnTo>
                <a:lnTo>
                  <a:pt x="691" y="638"/>
                </a:lnTo>
                <a:lnTo>
                  <a:pt x="695" y="637"/>
                </a:lnTo>
                <a:lnTo>
                  <a:pt x="697" y="637"/>
                </a:lnTo>
                <a:lnTo>
                  <a:pt x="700" y="635"/>
                </a:lnTo>
                <a:lnTo>
                  <a:pt x="701" y="632"/>
                </a:lnTo>
                <a:lnTo>
                  <a:pt x="700" y="631"/>
                </a:lnTo>
                <a:lnTo>
                  <a:pt x="706" y="627"/>
                </a:lnTo>
                <a:lnTo>
                  <a:pt x="707" y="622"/>
                </a:lnTo>
                <a:lnTo>
                  <a:pt x="706" y="617"/>
                </a:lnTo>
                <a:lnTo>
                  <a:pt x="707" y="616"/>
                </a:lnTo>
                <a:lnTo>
                  <a:pt x="708" y="616"/>
                </a:lnTo>
                <a:lnTo>
                  <a:pt x="709" y="615"/>
                </a:lnTo>
                <a:lnTo>
                  <a:pt x="708" y="613"/>
                </a:lnTo>
                <a:lnTo>
                  <a:pt x="707" y="612"/>
                </a:lnTo>
                <a:lnTo>
                  <a:pt x="709" y="612"/>
                </a:lnTo>
                <a:lnTo>
                  <a:pt x="710" y="612"/>
                </a:lnTo>
                <a:lnTo>
                  <a:pt x="713" y="612"/>
                </a:lnTo>
                <a:lnTo>
                  <a:pt x="714" y="609"/>
                </a:lnTo>
                <a:lnTo>
                  <a:pt x="714" y="607"/>
                </a:lnTo>
                <a:lnTo>
                  <a:pt x="715" y="605"/>
                </a:lnTo>
                <a:lnTo>
                  <a:pt x="721" y="605"/>
                </a:lnTo>
                <a:lnTo>
                  <a:pt x="721" y="603"/>
                </a:lnTo>
                <a:lnTo>
                  <a:pt x="719" y="600"/>
                </a:lnTo>
                <a:lnTo>
                  <a:pt x="716" y="598"/>
                </a:lnTo>
                <a:lnTo>
                  <a:pt x="717" y="596"/>
                </a:lnTo>
                <a:lnTo>
                  <a:pt x="719" y="594"/>
                </a:lnTo>
                <a:lnTo>
                  <a:pt x="717" y="585"/>
                </a:lnTo>
                <a:lnTo>
                  <a:pt x="727" y="585"/>
                </a:lnTo>
                <a:lnTo>
                  <a:pt x="725" y="583"/>
                </a:lnTo>
                <a:lnTo>
                  <a:pt x="725" y="582"/>
                </a:lnTo>
                <a:lnTo>
                  <a:pt x="725" y="578"/>
                </a:lnTo>
                <a:lnTo>
                  <a:pt x="726" y="574"/>
                </a:lnTo>
                <a:lnTo>
                  <a:pt x="726" y="573"/>
                </a:lnTo>
                <a:lnTo>
                  <a:pt x="725" y="571"/>
                </a:lnTo>
                <a:lnTo>
                  <a:pt x="727" y="571"/>
                </a:lnTo>
                <a:lnTo>
                  <a:pt x="729" y="570"/>
                </a:lnTo>
                <a:lnTo>
                  <a:pt x="729" y="567"/>
                </a:lnTo>
                <a:lnTo>
                  <a:pt x="728" y="566"/>
                </a:lnTo>
                <a:lnTo>
                  <a:pt x="726" y="564"/>
                </a:lnTo>
                <a:lnTo>
                  <a:pt x="723" y="564"/>
                </a:lnTo>
                <a:lnTo>
                  <a:pt x="722" y="562"/>
                </a:lnTo>
                <a:lnTo>
                  <a:pt x="719" y="562"/>
                </a:lnTo>
                <a:lnTo>
                  <a:pt x="715" y="563"/>
                </a:lnTo>
                <a:lnTo>
                  <a:pt x="713" y="563"/>
                </a:lnTo>
                <a:lnTo>
                  <a:pt x="709" y="563"/>
                </a:lnTo>
                <a:lnTo>
                  <a:pt x="708" y="560"/>
                </a:lnTo>
                <a:lnTo>
                  <a:pt x="709" y="559"/>
                </a:lnTo>
                <a:lnTo>
                  <a:pt x="715" y="554"/>
                </a:lnTo>
                <a:lnTo>
                  <a:pt x="722" y="548"/>
                </a:lnTo>
                <a:lnTo>
                  <a:pt x="719" y="540"/>
                </a:lnTo>
                <a:lnTo>
                  <a:pt x="715" y="533"/>
                </a:lnTo>
                <a:lnTo>
                  <a:pt x="713" y="530"/>
                </a:lnTo>
                <a:lnTo>
                  <a:pt x="709" y="530"/>
                </a:lnTo>
                <a:lnTo>
                  <a:pt x="706" y="530"/>
                </a:lnTo>
                <a:lnTo>
                  <a:pt x="701" y="533"/>
                </a:lnTo>
                <a:lnTo>
                  <a:pt x="698" y="526"/>
                </a:lnTo>
                <a:lnTo>
                  <a:pt x="707" y="525"/>
                </a:lnTo>
                <a:lnTo>
                  <a:pt x="715" y="528"/>
                </a:lnTo>
                <a:lnTo>
                  <a:pt x="715" y="521"/>
                </a:lnTo>
                <a:lnTo>
                  <a:pt x="704" y="506"/>
                </a:lnTo>
                <a:lnTo>
                  <a:pt x="700" y="498"/>
                </a:lnTo>
                <a:lnTo>
                  <a:pt x="697" y="487"/>
                </a:lnTo>
                <a:lnTo>
                  <a:pt x="694" y="488"/>
                </a:lnTo>
                <a:lnTo>
                  <a:pt x="690" y="488"/>
                </a:lnTo>
                <a:lnTo>
                  <a:pt x="691" y="486"/>
                </a:lnTo>
                <a:lnTo>
                  <a:pt x="694" y="484"/>
                </a:lnTo>
                <a:lnTo>
                  <a:pt x="690" y="477"/>
                </a:lnTo>
                <a:lnTo>
                  <a:pt x="686" y="469"/>
                </a:lnTo>
                <a:lnTo>
                  <a:pt x="685" y="460"/>
                </a:lnTo>
                <a:lnTo>
                  <a:pt x="685" y="454"/>
                </a:lnTo>
                <a:lnTo>
                  <a:pt x="686" y="449"/>
                </a:lnTo>
                <a:lnTo>
                  <a:pt x="689" y="446"/>
                </a:lnTo>
                <a:lnTo>
                  <a:pt x="691" y="445"/>
                </a:lnTo>
                <a:lnTo>
                  <a:pt x="694" y="442"/>
                </a:lnTo>
                <a:lnTo>
                  <a:pt x="696" y="441"/>
                </a:lnTo>
                <a:lnTo>
                  <a:pt x="695" y="437"/>
                </a:lnTo>
                <a:lnTo>
                  <a:pt x="695" y="434"/>
                </a:lnTo>
                <a:lnTo>
                  <a:pt x="701" y="430"/>
                </a:lnTo>
                <a:lnTo>
                  <a:pt x="703" y="427"/>
                </a:lnTo>
                <a:lnTo>
                  <a:pt x="704" y="424"/>
                </a:lnTo>
                <a:lnTo>
                  <a:pt x="706" y="422"/>
                </a:lnTo>
                <a:lnTo>
                  <a:pt x="706" y="420"/>
                </a:lnTo>
                <a:lnTo>
                  <a:pt x="709" y="419"/>
                </a:lnTo>
                <a:lnTo>
                  <a:pt x="713" y="418"/>
                </a:lnTo>
                <a:lnTo>
                  <a:pt x="714" y="416"/>
                </a:lnTo>
                <a:lnTo>
                  <a:pt x="715" y="413"/>
                </a:lnTo>
                <a:lnTo>
                  <a:pt x="717" y="413"/>
                </a:lnTo>
                <a:lnTo>
                  <a:pt x="721" y="413"/>
                </a:lnTo>
                <a:lnTo>
                  <a:pt x="721" y="412"/>
                </a:lnTo>
                <a:lnTo>
                  <a:pt x="722" y="409"/>
                </a:lnTo>
                <a:lnTo>
                  <a:pt x="723" y="409"/>
                </a:lnTo>
                <a:lnTo>
                  <a:pt x="725" y="408"/>
                </a:lnTo>
                <a:lnTo>
                  <a:pt x="726" y="408"/>
                </a:lnTo>
                <a:lnTo>
                  <a:pt x="727" y="409"/>
                </a:lnTo>
                <a:lnTo>
                  <a:pt x="729" y="409"/>
                </a:lnTo>
                <a:lnTo>
                  <a:pt x="730" y="409"/>
                </a:lnTo>
                <a:lnTo>
                  <a:pt x="732" y="408"/>
                </a:lnTo>
                <a:lnTo>
                  <a:pt x="736" y="398"/>
                </a:lnTo>
                <a:lnTo>
                  <a:pt x="736" y="396"/>
                </a:lnTo>
                <a:lnTo>
                  <a:pt x="729" y="393"/>
                </a:lnTo>
                <a:lnTo>
                  <a:pt x="726" y="393"/>
                </a:lnTo>
                <a:lnTo>
                  <a:pt x="723" y="394"/>
                </a:lnTo>
                <a:lnTo>
                  <a:pt x="720" y="396"/>
                </a:lnTo>
                <a:lnTo>
                  <a:pt x="716" y="396"/>
                </a:lnTo>
                <a:lnTo>
                  <a:pt x="714" y="393"/>
                </a:lnTo>
                <a:lnTo>
                  <a:pt x="713" y="390"/>
                </a:lnTo>
                <a:lnTo>
                  <a:pt x="706" y="389"/>
                </a:lnTo>
                <a:lnTo>
                  <a:pt x="698" y="390"/>
                </a:lnTo>
                <a:lnTo>
                  <a:pt x="697" y="392"/>
                </a:lnTo>
                <a:lnTo>
                  <a:pt x="697" y="394"/>
                </a:lnTo>
                <a:lnTo>
                  <a:pt x="694" y="396"/>
                </a:lnTo>
                <a:lnTo>
                  <a:pt x="690" y="397"/>
                </a:lnTo>
                <a:lnTo>
                  <a:pt x="689" y="400"/>
                </a:lnTo>
                <a:lnTo>
                  <a:pt x="689" y="403"/>
                </a:lnTo>
                <a:lnTo>
                  <a:pt x="688" y="404"/>
                </a:lnTo>
                <a:lnTo>
                  <a:pt x="685" y="404"/>
                </a:lnTo>
                <a:lnTo>
                  <a:pt x="682" y="404"/>
                </a:lnTo>
                <a:lnTo>
                  <a:pt x="681" y="405"/>
                </a:lnTo>
                <a:lnTo>
                  <a:pt x="679" y="407"/>
                </a:lnTo>
                <a:lnTo>
                  <a:pt x="678" y="405"/>
                </a:lnTo>
                <a:lnTo>
                  <a:pt x="676" y="405"/>
                </a:lnTo>
                <a:lnTo>
                  <a:pt x="675" y="403"/>
                </a:lnTo>
                <a:lnTo>
                  <a:pt x="673" y="400"/>
                </a:lnTo>
                <a:lnTo>
                  <a:pt x="672" y="394"/>
                </a:lnTo>
                <a:lnTo>
                  <a:pt x="671" y="390"/>
                </a:lnTo>
                <a:lnTo>
                  <a:pt x="669" y="386"/>
                </a:lnTo>
                <a:lnTo>
                  <a:pt x="666" y="386"/>
                </a:lnTo>
                <a:lnTo>
                  <a:pt x="663" y="378"/>
                </a:lnTo>
                <a:lnTo>
                  <a:pt x="660" y="370"/>
                </a:lnTo>
                <a:lnTo>
                  <a:pt x="660" y="362"/>
                </a:lnTo>
                <a:lnTo>
                  <a:pt x="661" y="360"/>
                </a:lnTo>
                <a:lnTo>
                  <a:pt x="663" y="359"/>
                </a:lnTo>
                <a:lnTo>
                  <a:pt x="666" y="359"/>
                </a:lnTo>
                <a:lnTo>
                  <a:pt x="670" y="359"/>
                </a:lnTo>
                <a:lnTo>
                  <a:pt x="673" y="359"/>
                </a:lnTo>
                <a:lnTo>
                  <a:pt x="677" y="359"/>
                </a:lnTo>
                <a:lnTo>
                  <a:pt x="681" y="354"/>
                </a:lnTo>
                <a:lnTo>
                  <a:pt x="683" y="347"/>
                </a:lnTo>
                <a:lnTo>
                  <a:pt x="688" y="343"/>
                </a:lnTo>
                <a:lnTo>
                  <a:pt x="692" y="340"/>
                </a:lnTo>
                <a:lnTo>
                  <a:pt x="694" y="340"/>
                </a:lnTo>
                <a:lnTo>
                  <a:pt x="696" y="340"/>
                </a:lnTo>
                <a:lnTo>
                  <a:pt x="697" y="336"/>
                </a:lnTo>
                <a:lnTo>
                  <a:pt x="700" y="333"/>
                </a:lnTo>
                <a:lnTo>
                  <a:pt x="702" y="333"/>
                </a:lnTo>
                <a:lnTo>
                  <a:pt x="703" y="330"/>
                </a:lnTo>
                <a:lnTo>
                  <a:pt x="703" y="329"/>
                </a:lnTo>
                <a:lnTo>
                  <a:pt x="704" y="324"/>
                </a:lnTo>
                <a:lnTo>
                  <a:pt x="709" y="318"/>
                </a:lnTo>
                <a:lnTo>
                  <a:pt x="714" y="311"/>
                </a:lnTo>
                <a:lnTo>
                  <a:pt x="732" y="318"/>
                </a:lnTo>
                <a:lnTo>
                  <a:pt x="726" y="329"/>
                </a:lnTo>
                <a:lnTo>
                  <a:pt x="721" y="341"/>
                </a:lnTo>
                <a:lnTo>
                  <a:pt x="717" y="343"/>
                </a:lnTo>
                <a:lnTo>
                  <a:pt x="717" y="345"/>
                </a:lnTo>
                <a:lnTo>
                  <a:pt x="719" y="348"/>
                </a:lnTo>
                <a:lnTo>
                  <a:pt x="717" y="352"/>
                </a:lnTo>
                <a:lnTo>
                  <a:pt x="723" y="352"/>
                </a:lnTo>
                <a:lnTo>
                  <a:pt x="719" y="358"/>
                </a:lnTo>
                <a:lnTo>
                  <a:pt x="717" y="362"/>
                </a:lnTo>
                <a:lnTo>
                  <a:pt x="716" y="363"/>
                </a:lnTo>
                <a:lnTo>
                  <a:pt x="717" y="364"/>
                </a:lnTo>
                <a:lnTo>
                  <a:pt x="719" y="364"/>
                </a:lnTo>
                <a:lnTo>
                  <a:pt x="720" y="364"/>
                </a:lnTo>
                <a:lnTo>
                  <a:pt x="723" y="364"/>
                </a:lnTo>
                <a:lnTo>
                  <a:pt x="723" y="362"/>
                </a:lnTo>
                <a:lnTo>
                  <a:pt x="723" y="360"/>
                </a:lnTo>
                <a:lnTo>
                  <a:pt x="723" y="359"/>
                </a:lnTo>
                <a:lnTo>
                  <a:pt x="729" y="354"/>
                </a:lnTo>
                <a:lnTo>
                  <a:pt x="739" y="347"/>
                </a:lnTo>
                <a:lnTo>
                  <a:pt x="744" y="343"/>
                </a:lnTo>
                <a:lnTo>
                  <a:pt x="748" y="340"/>
                </a:lnTo>
                <a:lnTo>
                  <a:pt x="753" y="339"/>
                </a:lnTo>
                <a:lnTo>
                  <a:pt x="757" y="340"/>
                </a:lnTo>
                <a:lnTo>
                  <a:pt x="760" y="343"/>
                </a:lnTo>
                <a:lnTo>
                  <a:pt x="763" y="343"/>
                </a:lnTo>
                <a:lnTo>
                  <a:pt x="764" y="341"/>
                </a:lnTo>
                <a:lnTo>
                  <a:pt x="765" y="341"/>
                </a:lnTo>
                <a:lnTo>
                  <a:pt x="766" y="341"/>
                </a:lnTo>
                <a:lnTo>
                  <a:pt x="767" y="341"/>
                </a:lnTo>
                <a:lnTo>
                  <a:pt x="772" y="329"/>
                </a:lnTo>
                <a:lnTo>
                  <a:pt x="778" y="322"/>
                </a:lnTo>
                <a:lnTo>
                  <a:pt x="784" y="311"/>
                </a:lnTo>
                <a:lnTo>
                  <a:pt x="789" y="303"/>
                </a:lnTo>
                <a:lnTo>
                  <a:pt x="798" y="295"/>
                </a:lnTo>
                <a:lnTo>
                  <a:pt x="797" y="284"/>
                </a:lnTo>
                <a:lnTo>
                  <a:pt x="803" y="281"/>
                </a:lnTo>
                <a:lnTo>
                  <a:pt x="808" y="288"/>
                </a:lnTo>
                <a:lnTo>
                  <a:pt x="814" y="291"/>
                </a:lnTo>
                <a:lnTo>
                  <a:pt x="822" y="292"/>
                </a:lnTo>
                <a:lnTo>
                  <a:pt x="822" y="286"/>
                </a:lnTo>
                <a:lnTo>
                  <a:pt x="821" y="280"/>
                </a:lnTo>
                <a:lnTo>
                  <a:pt x="827" y="276"/>
                </a:lnTo>
                <a:lnTo>
                  <a:pt x="833" y="276"/>
                </a:lnTo>
                <a:lnTo>
                  <a:pt x="838" y="273"/>
                </a:lnTo>
                <a:lnTo>
                  <a:pt x="836" y="269"/>
                </a:lnTo>
                <a:lnTo>
                  <a:pt x="844" y="265"/>
                </a:lnTo>
                <a:lnTo>
                  <a:pt x="845" y="253"/>
                </a:lnTo>
                <a:lnTo>
                  <a:pt x="854" y="269"/>
                </a:lnTo>
                <a:lnTo>
                  <a:pt x="857" y="264"/>
                </a:lnTo>
                <a:lnTo>
                  <a:pt x="855" y="257"/>
                </a:lnTo>
                <a:lnTo>
                  <a:pt x="860" y="253"/>
                </a:lnTo>
                <a:lnTo>
                  <a:pt x="860" y="246"/>
                </a:lnTo>
                <a:lnTo>
                  <a:pt x="859" y="232"/>
                </a:lnTo>
                <a:lnTo>
                  <a:pt x="861" y="224"/>
                </a:lnTo>
                <a:lnTo>
                  <a:pt x="863" y="218"/>
                </a:lnTo>
                <a:lnTo>
                  <a:pt x="867" y="213"/>
                </a:lnTo>
                <a:lnTo>
                  <a:pt x="871" y="211"/>
                </a:lnTo>
                <a:lnTo>
                  <a:pt x="870" y="209"/>
                </a:lnTo>
                <a:lnTo>
                  <a:pt x="870" y="207"/>
                </a:lnTo>
                <a:lnTo>
                  <a:pt x="871" y="207"/>
                </a:lnTo>
                <a:lnTo>
                  <a:pt x="875" y="207"/>
                </a:lnTo>
                <a:lnTo>
                  <a:pt x="877" y="208"/>
                </a:lnTo>
                <a:lnTo>
                  <a:pt x="878" y="209"/>
                </a:lnTo>
                <a:lnTo>
                  <a:pt x="879" y="212"/>
                </a:lnTo>
                <a:lnTo>
                  <a:pt x="879" y="213"/>
                </a:lnTo>
                <a:close/>
                <a:moveTo>
                  <a:pt x="406" y="408"/>
                </a:moveTo>
                <a:lnTo>
                  <a:pt x="406" y="408"/>
                </a:lnTo>
                <a:lnTo>
                  <a:pt x="409" y="409"/>
                </a:lnTo>
                <a:lnTo>
                  <a:pt x="412" y="412"/>
                </a:lnTo>
                <a:lnTo>
                  <a:pt x="412" y="415"/>
                </a:lnTo>
                <a:lnTo>
                  <a:pt x="410" y="415"/>
                </a:lnTo>
                <a:lnTo>
                  <a:pt x="404" y="412"/>
                </a:lnTo>
                <a:lnTo>
                  <a:pt x="404" y="408"/>
                </a:lnTo>
                <a:lnTo>
                  <a:pt x="406" y="408"/>
                </a:lnTo>
                <a:close/>
              </a:path>
            </a:pathLst>
          </a:custGeom>
          <a:solidFill>
            <a:srgbClr val="FFFF00"/>
          </a:solidFill>
          <a:ln w="1588">
            <a:noFill/>
            <a:round/>
            <a:headEnd/>
            <a:tailEnd/>
          </a:ln>
        </p:spPr>
        <p:txBody>
          <a:bodyPr/>
          <a:lstStyle/>
          <a:p>
            <a:endParaRPr lang="en-US" sz="2000">
              <a:ea typeface="ＭＳ Ｐゴシック" pitchFamily="34" charset="-128"/>
            </a:endParaRPr>
          </a:p>
        </p:txBody>
      </p:sp>
      <p:sp>
        <p:nvSpPr>
          <p:cNvPr id="287747" name="Freeform 6"/>
          <p:cNvSpPr>
            <a:spLocks noEditPoints="1"/>
          </p:cNvSpPr>
          <p:nvPr/>
        </p:nvSpPr>
        <p:spPr bwMode="auto">
          <a:xfrm>
            <a:off x="3878263" y="3079750"/>
            <a:ext cx="1306512" cy="785813"/>
          </a:xfrm>
          <a:custGeom>
            <a:avLst/>
            <a:gdLst>
              <a:gd name="T0" fmla="*/ 2147483647 w 823"/>
              <a:gd name="T1" fmla="*/ 2000376685 h 990"/>
              <a:gd name="T2" fmla="*/ 2147483647 w 823"/>
              <a:gd name="T3" fmla="*/ 2147483647 h 990"/>
              <a:gd name="T4" fmla="*/ 2147483647 w 823"/>
              <a:gd name="T5" fmla="*/ 2147483647 h 990"/>
              <a:gd name="T6" fmla="*/ 2147483647 w 823"/>
              <a:gd name="T7" fmla="*/ 2147483647 h 990"/>
              <a:gd name="T8" fmla="*/ 2147483647 w 823"/>
              <a:gd name="T9" fmla="*/ 2147483647 h 990"/>
              <a:gd name="T10" fmla="*/ 2147483647 w 823"/>
              <a:gd name="T11" fmla="*/ 2147483647 h 990"/>
              <a:gd name="T12" fmla="*/ 2147483647 w 823"/>
              <a:gd name="T13" fmla="*/ 2147483647 h 990"/>
              <a:gd name="T14" fmla="*/ 2147483647 w 823"/>
              <a:gd name="T15" fmla="*/ 2147483647 h 990"/>
              <a:gd name="T16" fmla="*/ 2147483647 w 823"/>
              <a:gd name="T17" fmla="*/ 2147483647 h 990"/>
              <a:gd name="T18" fmla="*/ 2147483647 w 823"/>
              <a:gd name="T19" fmla="*/ 2147483647 h 990"/>
              <a:gd name="T20" fmla="*/ 2147483647 w 823"/>
              <a:gd name="T21" fmla="*/ 2147483647 h 990"/>
              <a:gd name="T22" fmla="*/ 2147483647 w 823"/>
              <a:gd name="T23" fmla="*/ 2147483647 h 990"/>
              <a:gd name="T24" fmla="*/ 2147483647 w 823"/>
              <a:gd name="T25" fmla="*/ 2147483647 h 990"/>
              <a:gd name="T26" fmla="*/ 2147483647 w 823"/>
              <a:gd name="T27" fmla="*/ 2147483647 h 990"/>
              <a:gd name="T28" fmla="*/ 2147483647 w 823"/>
              <a:gd name="T29" fmla="*/ 2147483647 h 990"/>
              <a:gd name="T30" fmla="*/ 2147483647 w 823"/>
              <a:gd name="T31" fmla="*/ 2147483647 h 990"/>
              <a:gd name="T32" fmla="*/ 2147483647 w 823"/>
              <a:gd name="T33" fmla="*/ 2147483647 h 990"/>
              <a:gd name="T34" fmla="*/ 2147483647 w 823"/>
              <a:gd name="T35" fmla="*/ 2147483647 h 990"/>
              <a:gd name="T36" fmla="*/ 2147483647 w 823"/>
              <a:gd name="T37" fmla="*/ 2147483647 h 990"/>
              <a:gd name="T38" fmla="*/ 2147483647 w 823"/>
              <a:gd name="T39" fmla="*/ 2147483647 h 990"/>
              <a:gd name="T40" fmla="*/ 2147483647 w 823"/>
              <a:gd name="T41" fmla="*/ 2147483647 h 990"/>
              <a:gd name="T42" fmla="*/ 2147483647 w 823"/>
              <a:gd name="T43" fmla="*/ 2147483647 h 990"/>
              <a:gd name="T44" fmla="*/ 2147483647 w 823"/>
              <a:gd name="T45" fmla="*/ 2147483647 h 990"/>
              <a:gd name="T46" fmla="*/ 2147483647 w 823"/>
              <a:gd name="T47" fmla="*/ 2147483647 h 990"/>
              <a:gd name="T48" fmla="*/ 2147483647 w 823"/>
              <a:gd name="T49" fmla="*/ 2147483647 h 990"/>
              <a:gd name="T50" fmla="*/ 2147483647 w 823"/>
              <a:gd name="T51" fmla="*/ 2147483647 h 990"/>
              <a:gd name="T52" fmla="*/ 2147483647 w 823"/>
              <a:gd name="T53" fmla="*/ 2147483647 h 990"/>
              <a:gd name="T54" fmla="*/ 2147483647 w 823"/>
              <a:gd name="T55" fmla="*/ 2147483647 h 990"/>
              <a:gd name="T56" fmla="*/ 2147483647 w 823"/>
              <a:gd name="T57" fmla="*/ 2147483647 h 990"/>
              <a:gd name="T58" fmla="*/ 2147483647 w 823"/>
              <a:gd name="T59" fmla="*/ 2147483647 h 990"/>
              <a:gd name="T60" fmla="*/ 2147483647 w 823"/>
              <a:gd name="T61" fmla="*/ 2147483647 h 990"/>
              <a:gd name="T62" fmla="*/ 2147483647 w 823"/>
              <a:gd name="T63" fmla="*/ 2147483647 h 990"/>
              <a:gd name="T64" fmla="*/ 2147483647 w 823"/>
              <a:gd name="T65" fmla="*/ 2147483647 h 990"/>
              <a:gd name="T66" fmla="*/ 2147483647 w 823"/>
              <a:gd name="T67" fmla="*/ 2147483647 h 990"/>
              <a:gd name="T68" fmla="*/ 2147483647 w 823"/>
              <a:gd name="T69" fmla="*/ 2147483647 h 990"/>
              <a:gd name="T70" fmla="*/ 2147483647 w 823"/>
              <a:gd name="T71" fmla="*/ 2147483647 h 990"/>
              <a:gd name="T72" fmla="*/ 2147483647 w 823"/>
              <a:gd name="T73" fmla="*/ 2147483647 h 990"/>
              <a:gd name="T74" fmla="*/ 2147483647 w 823"/>
              <a:gd name="T75" fmla="*/ 2147483647 h 990"/>
              <a:gd name="T76" fmla="*/ 2147483647 w 823"/>
              <a:gd name="T77" fmla="*/ 2147483647 h 990"/>
              <a:gd name="T78" fmla="*/ 2147483647 w 823"/>
              <a:gd name="T79" fmla="*/ 2147483647 h 990"/>
              <a:gd name="T80" fmla="*/ 2147483647 w 823"/>
              <a:gd name="T81" fmla="*/ 2147483647 h 990"/>
              <a:gd name="T82" fmla="*/ 2147483647 w 823"/>
              <a:gd name="T83" fmla="*/ 2147483647 h 990"/>
              <a:gd name="T84" fmla="*/ 2147483647 w 823"/>
              <a:gd name="T85" fmla="*/ 2147483647 h 990"/>
              <a:gd name="T86" fmla="*/ 2147483647 w 823"/>
              <a:gd name="T87" fmla="*/ 2147483647 h 990"/>
              <a:gd name="T88" fmla="*/ 2147483647 w 823"/>
              <a:gd name="T89" fmla="*/ 2147483647 h 990"/>
              <a:gd name="T90" fmla="*/ 2147483647 w 823"/>
              <a:gd name="T91" fmla="*/ 2147483647 h 990"/>
              <a:gd name="T92" fmla="*/ 2147483647 w 823"/>
              <a:gd name="T93" fmla="*/ 2147483647 h 990"/>
              <a:gd name="T94" fmla="*/ 2147483647 w 823"/>
              <a:gd name="T95" fmla="*/ 2147483647 h 990"/>
              <a:gd name="T96" fmla="*/ 2147483647 w 823"/>
              <a:gd name="T97" fmla="*/ 2147483647 h 990"/>
              <a:gd name="T98" fmla="*/ 2147483647 w 823"/>
              <a:gd name="T99" fmla="*/ 2147483647 h 990"/>
              <a:gd name="T100" fmla="*/ 2147483647 w 823"/>
              <a:gd name="T101" fmla="*/ 2147483647 h 990"/>
              <a:gd name="T102" fmla="*/ 2147483647 w 823"/>
              <a:gd name="T103" fmla="*/ 2147483647 h 990"/>
              <a:gd name="T104" fmla="*/ 2147483647 w 823"/>
              <a:gd name="T105" fmla="*/ 2147483647 h 990"/>
              <a:gd name="T106" fmla="*/ 2147483647 w 823"/>
              <a:gd name="T107" fmla="*/ 2147483647 h 990"/>
              <a:gd name="T108" fmla="*/ 2147483647 w 823"/>
              <a:gd name="T109" fmla="*/ 2147483647 h 990"/>
              <a:gd name="T110" fmla="*/ 2147483647 w 823"/>
              <a:gd name="T111" fmla="*/ 2147483647 h 990"/>
              <a:gd name="T112" fmla="*/ 2147483647 w 823"/>
              <a:gd name="T113" fmla="*/ 2147483647 h 990"/>
              <a:gd name="T114" fmla="*/ 2147483647 w 823"/>
              <a:gd name="T115" fmla="*/ 2147483647 h 990"/>
              <a:gd name="T116" fmla="*/ 2147483647 w 823"/>
              <a:gd name="T117" fmla="*/ 2147483647 h 990"/>
              <a:gd name="T118" fmla="*/ 2147483647 w 823"/>
              <a:gd name="T119" fmla="*/ 2147483647 h 990"/>
              <a:gd name="T120" fmla="*/ 2147483647 w 823"/>
              <a:gd name="T121" fmla="*/ 2147483647 h 990"/>
              <a:gd name="T122" fmla="*/ 2147483647 w 823"/>
              <a:gd name="T123" fmla="*/ 2147483647 h 9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3"/>
              <a:gd name="T187" fmla="*/ 0 h 990"/>
              <a:gd name="T188" fmla="*/ 823 w 823"/>
              <a:gd name="T189" fmla="*/ 990 h 9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3" h="990">
                <a:moveTo>
                  <a:pt x="436" y="419"/>
                </a:moveTo>
                <a:lnTo>
                  <a:pt x="438" y="415"/>
                </a:lnTo>
                <a:lnTo>
                  <a:pt x="442" y="408"/>
                </a:lnTo>
                <a:lnTo>
                  <a:pt x="438" y="408"/>
                </a:lnTo>
                <a:lnTo>
                  <a:pt x="437" y="414"/>
                </a:lnTo>
                <a:lnTo>
                  <a:pt x="432" y="412"/>
                </a:lnTo>
                <a:lnTo>
                  <a:pt x="428" y="419"/>
                </a:lnTo>
                <a:lnTo>
                  <a:pt x="424" y="424"/>
                </a:lnTo>
                <a:lnTo>
                  <a:pt x="424" y="427"/>
                </a:lnTo>
                <a:lnTo>
                  <a:pt x="425" y="430"/>
                </a:lnTo>
                <a:lnTo>
                  <a:pt x="429" y="439"/>
                </a:lnTo>
                <a:lnTo>
                  <a:pt x="436" y="429"/>
                </a:lnTo>
                <a:lnTo>
                  <a:pt x="436" y="426"/>
                </a:lnTo>
                <a:lnTo>
                  <a:pt x="435" y="424"/>
                </a:lnTo>
                <a:lnTo>
                  <a:pt x="435" y="422"/>
                </a:lnTo>
                <a:lnTo>
                  <a:pt x="436" y="419"/>
                </a:lnTo>
                <a:close/>
                <a:moveTo>
                  <a:pt x="381" y="487"/>
                </a:moveTo>
                <a:lnTo>
                  <a:pt x="382" y="486"/>
                </a:lnTo>
                <a:lnTo>
                  <a:pt x="380" y="482"/>
                </a:lnTo>
                <a:lnTo>
                  <a:pt x="373" y="478"/>
                </a:lnTo>
                <a:lnTo>
                  <a:pt x="374" y="480"/>
                </a:lnTo>
                <a:lnTo>
                  <a:pt x="373" y="483"/>
                </a:lnTo>
                <a:lnTo>
                  <a:pt x="381" y="487"/>
                </a:lnTo>
                <a:close/>
                <a:moveTo>
                  <a:pt x="484" y="25"/>
                </a:moveTo>
                <a:lnTo>
                  <a:pt x="486" y="26"/>
                </a:lnTo>
                <a:lnTo>
                  <a:pt x="491" y="26"/>
                </a:lnTo>
                <a:lnTo>
                  <a:pt x="491" y="25"/>
                </a:lnTo>
                <a:lnTo>
                  <a:pt x="490" y="23"/>
                </a:lnTo>
                <a:lnTo>
                  <a:pt x="486" y="23"/>
                </a:lnTo>
                <a:lnTo>
                  <a:pt x="484" y="25"/>
                </a:lnTo>
                <a:close/>
                <a:moveTo>
                  <a:pt x="497" y="25"/>
                </a:moveTo>
                <a:lnTo>
                  <a:pt x="500" y="27"/>
                </a:lnTo>
                <a:lnTo>
                  <a:pt x="500" y="30"/>
                </a:lnTo>
                <a:lnTo>
                  <a:pt x="505" y="23"/>
                </a:lnTo>
                <a:lnTo>
                  <a:pt x="506" y="19"/>
                </a:lnTo>
                <a:lnTo>
                  <a:pt x="505" y="18"/>
                </a:lnTo>
                <a:lnTo>
                  <a:pt x="504" y="18"/>
                </a:lnTo>
                <a:lnTo>
                  <a:pt x="503" y="20"/>
                </a:lnTo>
                <a:lnTo>
                  <a:pt x="499" y="19"/>
                </a:lnTo>
                <a:lnTo>
                  <a:pt x="497" y="19"/>
                </a:lnTo>
                <a:lnTo>
                  <a:pt x="497" y="22"/>
                </a:lnTo>
                <a:lnTo>
                  <a:pt x="495" y="25"/>
                </a:lnTo>
                <a:lnTo>
                  <a:pt x="497" y="25"/>
                </a:lnTo>
                <a:close/>
                <a:moveTo>
                  <a:pt x="482" y="19"/>
                </a:moveTo>
                <a:lnTo>
                  <a:pt x="486" y="16"/>
                </a:lnTo>
                <a:lnTo>
                  <a:pt x="491" y="16"/>
                </a:lnTo>
                <a:lnTo>
                  <a:pt x="493" y="14"/>
                </a:lnTo>
                <a:lnTo>
                  <a:pt x="494" y="8"/>
                </a:lnTo>
                <a:lnTo>
                  <a:pt x="495" y="7"/>
                </a:lnTo>
                <a:lnTo>
                  <a:pt x="493" y="4"/>
                </a:lnTo>
                <a:lnTo>
                  <a:pt x="491" y="5"/>
                </a:lnTo>
                <a:lnTo>
                  <a:pt x="490" y="8"/>
                </a:lnTo>
                <a:lnTo>
                  <a:pt x="488" y="12"/>
                </a:lnTo>
                <a:lnTo>
                  <a:pt x="480" y="12"/>
                </a:lnTo>
                <a:lnTo>
                  <a:pt x="478" y="18"/>
                </a:lnTo>
                <a:lnTo>
                  <a:pt x="478" y="20"/>
                </a:lnTo>
                <a:lnTo>
                  <a:pt x="480" y="22"/>
                </a:lnTo>
                <a:lnTo>
                  <a:pt x="482" y="19"/>
                </a:lnTo>
                <a:close/>
                <a:moveTo>
                  <a:pt x="235" y="351"/>
                </a:moveTo>
                <a:lnTo>
                  <a:pt x="232" y="350"/>
                </a:lnTo>
                <a:lnTo>
                  <a:pt x="232" y="352"/>
                </a:lnTo>
                <a:lnTo>
                  <a:pt x="235" y="352"/>
                </a:lnTo>
                <a:lnTo>
                  <a:pt x="235" y="351"/>
                </a:lnTo>
                <a:close/>
                <a:moveTo>
                  <a:pt x="514" y="10"/>
                </a:moveTo>
                <a:lnTo>
                  <a:pt x="513" y="5"/>
                </a:lnTo>
                <a:lnTo>
                  <a:pt x="512" y="5"/>
                </a:lnTo>
                <a:lnTo>
                  <a:pt x="512" y="11"/>
                </a:lnTo>
                <a:lnTo>
                  <a:pt x="514" y="11"/>
                </a:lnTo>
                <a:lnTo>
                  <a:pt x="514" y="10"/>
                </a:lnTo>
                <a:close/>
                <a:moveTo>
                  <a:pt x="234" y="358"/>
                </a:moveTo>
                <a:lnTo>
                  <a:pt x="234" y="356"/>
                </a:lnTo>
                <a:lnTo>
                  <a:pt x="232" y="355"/>
                </a:lnTo>
                <a:lnTo>
                  <a:pt x="234" y="358"/>
                </a:lnTo>
                <a:close/>
                <a:moveTo>
                  <a:pt x="462" y="29"/>
                </a:moveTo>
                <a:lnTo>
                  <a:pt x="462" y="26"/>
                </a:lnTo>
                <a:lnTo>
                  <a:pt x="460" y="26"/>
                </a:lnTo>
                <a:lnTo>
                  <a:pt x="460" y="31"/>
                </a:lnTo>
                <a:lnTo>
                  <a:pt x="461" y="33"/>
                </a:lnTo>
                <a:lnTo>
                  <a:pt x="462" y="29"/>
                </a:lnTo>
                <a:close/>
                <a:moveTo>
                  <a:pt x="539" y="10"/>
                </a:moveTo>
                <a:lnTo>
                  <a:pt x="542" y="11"/>
                </a:lnTo>
                <a:lnTo>
                  <a:pt x="544" y="11"/>
                </a:lnTo>
                <a:lnTo>
                  <a:pt x="545" y="8"/>
                </a:lnTo>
                <a:lnTo>
                  <a:pt x="542" y="8"/>
                </a:lnTo>
                <a:lnTo>
                  <a:pt x="543" y="5"/>
                </a:lnTo>
                <a:lnTo>
                  <a:pt x="543" y="4"/>
                </a:lnTo>
                <a:lnTo>
                  <a:pt x="541" y="3"/>
                </a:lnTo>
                <a:lnTo>
                  <a:pt x="539" y="0"/>
                </a:lnTo>
                <a:lnTo>
                  <a:pt x="537" y="4"/>
                </a:lnTo>
                <a:lnTo>
                  <a:pt x="536" y="4"/>
                </a:lnTo>
                <a:lnTo>
                  <a:pt x="536" y="10"/>
                </a:lnTo>
                <a:lnTo>
                  <a:pt x="538" y="12"/>
                </a:lnTo>
                <a:lnTo>
                  <a:pt x="539" y="10"/>
                </a:lnTo>
                <a:close/>
                <a:moveTo>
                  <a:pt x="236" y="337"/>
                </a:moveTo>
                <a:lnTo>
                  <a:pt x="237" y="335"/>
                </a:lnTo>
                <a:lnTo>
                  <a:pt x="240" y="335"/>
                </a:lnTo>
                <a:lnTo>
                  <a:pt x="240" y="336"/>
                </a:lnTo>
                <a:lnTo>
                  <a:pt x="241" y="336"/>
                </a:lnTo>
                <a:lnTo>
                  <a:pt x="241" y="337"/>
                </a:lnTo>
                <a:lnTo>
                  <a:pt x="240" y="339"/>
                </a:lnTo>
                <a:lnTo>
                  <a:pt x="237" y="339"/>
                </a:lnTo>
                <a:lnTo>
                  <a:pt x="236" y="343"/>
                </a:lnTo>
                <a:lnTo>
                  <a:pt x="240" y="341"/>
                </a:lnTo>
                <a:lnTo>
                  <a:pt x="243" y="341"/>
                </a:lnTo>
                <a:lnTo>
                  <a:pt x="243" y="346"/>
                </a:lnTo>
                <a:lnTo>
                  <a:pt x="244" y="347"/>
                </a:lnTo>
                <a:lnTo>
                  <a:pt x="247" y="347"/>
                </a:lnTo>
                <a:lnTo>
                  <a:pt x="249" y="341"/>
                </a:lnTo>
                <a:lnTo>
                  <a:pt x="251" y="339"/>
                </a:lnTo>
                <a:lnTo>
                  <a:pt x="255" y="336"/>
                </a:lnTo>
                <a:lnTo>
                  <a:pt x="260" y="335"/>
                </a:lnTo>
                <a:lnTo>
                  <a:pt x="261" y="335"/>
                </a:lnTo>
                <a:lnTo>
                  <a:pt x="261" y="336"/>
                </a:lnTo>
                <a:lnTo>
                  <a:pt x="257" y="340"/>
                </a:lnTo>
                <a:lnTo>
                  <a:pt x="254" y="340"/>
                </a:lnTo>
                <a:lnTo>
                  <a:pt x="253" y="341"/>
                </a:lnTo>
                <a:lnTo>
                  <a:pt x="253" y="347"/>
                </a:lnTo>
                <a:lnTo>
                  <a:pt x="250" y="348"/>
                </a:lnTo>
                <a:lnTo>
                  <a:pt x="247" y="351"/>
                </a:lnTo>
                <a:lnTo>
                  <a:pt x="248" y="354"/>
                </a:lnTo>
                <a:lnTo>
                  <a:pt x="248" y="356"/>
                </a:lnTo>
                <a:lnTo>
                  <a:pt x="246" y="358"/>
                </a:lnTo>
                <a:lnTo>
                  <a:pt x="242" y="359"/>
                </a:lnTo>
                <a:lnTo>
                  <a:pt x="240" y="359"/>
                </a:lnTo>
                <a:lnTo>
                  <a:pt x="236" y="361"/>
                </a:lnTo>
                <a:lnTo>
                  <a:pt x="235" y="362"/>
                </a:lnTo>
                <a:lnTo>
                  <a:pt x="235" y="366"/>
                </a:lnTo>
                <a:lnTo>
                  <a:pt x="234" y="367"/>
                </a:lnTo>
                <a:lnTo>
                  <a:pt x="237" y="367"/>
                </a:lnTo>
                <a:lnTo>
                  <a:pt x="240" y="369"/>
                </a:lnTo>
                <a:lnTo>
                  <a:pt x="241" y="370"/>
                </a:lnTo>
                <a:lnTo>
                  <a:pt x="240" y="371"/>
                </a:lnTo>
                <a:lnTo>
                  <a:pt x="242" y="371"/>
                </a:lnTo>
                <a:lnTo>
                  <a:pt x="242" y="367"/>
                </a:lnTo>
                <a:lnTo>
                  <a:pt x="249" y="367"/>
                </a:lnTo>
                <a:lnTo>
                  <a:pt x="249" y="365"/>
                </a:lnTo>
                <a:lnTo>
                  <a:pt x="250" y="363"/>
                </a:lnTo>
                <a:lnTo>
                  <a:pt x="250" y="365"/>
                </a:lnTo>
                <a:lnTo>
                  <a:pt x="249" y="369"/>
                </a:lnTo>
                <a:lnTo>
                  <a:pt x="249" y="370"/>
                </a:lnTo>
                <a:lnTo>
                  <a:pt x="250" y="371"/>
                </a:lnTo>
                <a:lnTo>
                  <a:pt x="249" y="377"/>
                </a:lnTo>
                <a:lnTo>
                  <a:pt x="247" y="384"/>
                </a:lnTo>
                <a:lnTo>
                  <a:pt x="244" y="385"/>
                </a:lnTo>
                <a:lnTo>
                  <a:pt x="242" y="385"/>
                </a:lnTo>
                <a:lnTo>
                  <a:pt x="242" y="393"/>
                </a:lnTo>
                <a:lnTo>
                  <a:pt x="248" y="400"/>
                </a:lnTo>
                <a:lnTo>
                  <a:pt x="253" y="403"/>
                </a:lnTo>
                <a:lnTo>
                  <a:pt x="257" y="403"/>
                </a:lnTo>
                <a:lnTo>
                  <a:pt x="259" y="400"/>
                </a:lnTo>
                <a:lnTo>
                  <a:pt x="260" y="400"/>
                </a:lnTo>
                <a:lnTo>
                  <a:pt x="259" y="407"/>
                </a:lnTo>
                <a:lnTo>
                  <a:pt x="271" y="407"/>
                </a:lnTo>
                <a:lnTo>
                  <a:pt x="275" y="401"/>
                </a:lnTo>
                <a:lnTo>
                  <a:pt x="280" y="401"/>
                </a:lnTo>
                <a:lnTo>
                  <a:pt x="284" y="396"/>
                </a:lnTo>
                <a:lnTo>
                  <a:pt x="288" y="395"/>
                </a:lnTo>
                <a:lnTo>
                  <a:pt x="292" y="393"/>
                </a:lnTo>
                <a:lnTo>
                  <a:pt x="299" y="385"/>
                </a:lnTo>
                <a:lnTo>
                  <a:pt x="306" y="385"/>
                </a:lnTo>
                <a:lnTo>
                  <a:pt x="310" y="384"/>
                </a:lnTo>
                <a:lnTo>
                  <a:pt x="313" y="381"/>
                </a:lnTo>
                <a:lnTo>
                  <a:pt x="321" y="374"/>
                </a:lnTo>
                <a:lnTo>
                  <a:pt x="324" y="374"/>
                </a:lnTo>
                <a:lnTo>
                  <a:pt x="324" y="381"/>
                </a:lnTo>
                <a:lnTo>
                  <a:pt x="323" y="390"/>
                </a:lnTo>
                <a:lnTo>
                  <a:pt x="325" y="392"/>
                </a:lnTo>
                <a:lnTo>
                  <a:pt x="328" y="392"/>
                </a:lnTo>
                <a:lnTo>
                  <a:pt x="331" y="400"/>
                </a:lnTo>
                <a:lnTo>
                  <a:pt x="332" y="400"/>
                </a:lnTo>
                <a:lnTo>
                  <a:pt x="328" y="411"/>
                </a:lnTo>
                <a:lnTo>
                  <a:pt x="331" y="414"/>
                </a:lnTo>
                <a:lnTo>
                  <a:pt x="331" y="418"/>
                </a:lnTo>
                <a:lnTo>
                  <a:pt x="336" y="418"/>
                </a:lnTo>
                <a:lnTo>
                  <a:pt x="336" y="422"/>
                </a:lnTo>
                <a:lnTo>
                  <a:pt x="337" y="424"/>
                </a:lnTo>
                <a:lnTo>
                  <a:pt x="341" y="430"/>
                </a:lnTo>
                <a:lnTo>
                  <a:pt x="344" y="434"/>
                </a:lnTo>
                <a:lnTo>
                  <a:pt x="345" y="437"/>
                </a:lnTo>
                <a:lnTo>
                  <a:pt x="345" y="439"/>
                </a:lnTo>
                <a:lnTo>
                  <a:pt x="348" y="439"/>
                </a:lnTo>
                <a:lnTo>
                  <a:pt x="350" y="441"/>
                </a:lnTo>
                <a:lnTo>
                  <a:pt x="349" y="445"/>
                </a:lnTo>
                <a:lnTo>
                  <a:pt x="345" y="445"/>
                </a:lnTo>
                <a:lnTo>
                  <a:pt x="347" y="448"/>
                </a:lnTo>
                <a:lnTo>
                  <a:pt x="347" y="450"/>
                </a:lnTo>
                <a:lnTo>
                  <a:pt x="343" y="453"/>
                </a:lnTo>
                <a:lnTo>
                  <a:pt x="344" y="458"/>
                </a:lnTo>
                <a:lnTo>
                  <a:pt x="344" y="463"/>
                </a:lnTo>
                <a:lnTo>
                  <a:pt x="345" y="471"/>
                </a:lnTo>
                <a:lnTo>
                  <a:pt x="347" y="473"/>
                </a:lnTo>
                <a:lnTo>
                  <a:pt x="349" y="476"/>
                </a:lnTo>
                <a:lnTo>
                  <a:pt x="354" y="476"/>
                </a:lnTo>
                <a:lnTo>
                  <a:pt x="359" y="473"/>
                </a:lnTo>
                <a:lnTo>
                  <a:pt x="368" y="471"/>
                </a:lnTo>
                <a:lnTo>
                  <a:pt x="367" y="463"/>
                </a:lnTo>
                <a:lnTo>
                  <a:pt x="369" y="456"/>
                </a:lnTo>
                <a:lnTo>
                  <a:pt x="373" y="456"/>
                </a:lnTo>
                <a:lnTo>
                  <a:pt x="373" y="450"/>
                </a:lnTo>
                <a:lnTo>
                  <a:pt x="394" y="450"/>
                </a:lnTo>
                <a:lnTo>
                  <a:pt x="397" y="446"/>
                </a:lnTo>
                <a:lnTo>
                  <a:pt x="398" y="448"/>
                </a:lnTo>
                <a:lnTo>
                  <a:pt x="400" y="449"/>
                </a:lnTo>
                <a:lnTo>
                  <a:pt x="405" y="435"/>
                </a:lnTo>
                <a:lnTo>
                  <a:pt x="405" y="434"/>
                </a:lnTo>
                <a:lnTo>
                  <a:pt x="404" y="434"/>
                </a:lnTo>
                <a:lnTo>
                  <a:pt x="399" y="442"/>
                </a:lnTo>
                <a:lnTo>
                  <a:pt x="398" y="441"/>
                </a:lnTo>
                <a:lnTo>
                  <a:pt x="398" y="438"/>
                </a:lnTo>
                <a:lnTo>
                  <a:pt x="400" y="423"/>
                </a:lnTo>
                <a:lnTo>
                  <a:pt x="404" y="418"/>
                </a:lnTo>
                <a:lnTo>
                  <a:pt x="404" y="415"/>
                </a:lnTo>
                <a:lnTo>
                  <a:pt x="403" y="414"/>
                </a:lnTo>
                <a:lnTo>
                  <a:pt x="403" y="412"/>
                </a:lnTo>
                <a:lnTo>
                  <a:pt x="405" y="411"/>
                </a:lnTo>
                <a:lnTo>
                  <a:pt x="406" y="404"/>
                </a:lnTo>
                <a:lnTo>
                  <a:pt x="406" y="399"/>
                </a:lnTo>
                <a:lnTo>
                  <a:pt x="404" y="389"/>
                </a:lnTo>
                <a:lnTo>
                  <a:pt x="409" y="386"/>
                </a:lnTo>
                <a:lnTo>
                  <a:pt x="399" y="381"/>
                </a:lnTo>
                <a:lnTo>
                  <a:pt x="410" y="381"/>
                </a:lnTo>
                <a:lnTo>
                  <a:pt x="420" y="378"/>
                </a:lnTo>
                <a:lnTo>
                  <a:pt x="422" y="381"/>
                </a:lnTo>
                <a:lnTo>
                  <a:pt x="423" y="381"/>
                </a:lnTo>
                <a:lnTo>
                  <a:pt x="424" y="380"/>
                </a:lnTo>
                <a:lnTo>
                  <a:pt x="425" y="377"/>
                </a:lnTo>
                <a:lnTo>
                  <a:pt x="426" y="376"/>
                </a:lnTo>
                <a:lnTo>
                  <a:pt x="431" y="376"/>
                </a:lnTo>
                <a:lnTo>
                  <a:pt x="432" y="374"/>
                </a:lnTo>
                <a:lnTo>
                  <a:pt x="432" y="370"/>
                </a:lnTo>
                <a:lnTo>
                  <a:pt x="435" y="369"/>
                </a:lnTo>
                <a:lnTo>
                  <a:pt x="437" y="369"/>
                </a:lnTo>
                <a:lnTo>
                  <a:pt x="436" y="365"/>
                </a:lnTo>
                <a:lnTo>
                  <a:pt x="429" y="363"/>
                </a:lnTo>
                <a:lnTo>
                  <a:pt x="440" y="358"/>
                </a:lnTo>
                <a:lnTo>
                  <a:pt x="440" y="347"/>
                </a:lnTo>
                <a:lnTo>
                  <a:pt x="438" y="344"/>
                </a:lnTo>
                <a:lnTo>
                  <a:pt x="437" y="343"/>
                </a:lnTo>
                <a:lnTo>
                  <a:pt x="434" y="343"/>
                </a:lnTo>
                <a:lnTo>
                  <a:pt x="432" y="341"/>
                </a:lnTo>
                <a:lnTo>
                  <a:pt x="432" y="336"/>
                </a:lnTo>
                <a:lnTo>
                  <a:pt x="428" y="333"/>
                </a:lnTo>
                <a:lnTo>
                  <a:pt x="425" y="328"/>
                </a:lnTo>
                <a:lnTo>
                  <a:pt x="422" y="332"/>
                </a:lnTo>
                <a:lnTo>
                  <a:pt x="418" y="332"/>
                </a:lnTo>
                <a:lnTo>
                  <a:pt x="417" y="331"/>
                </a:lnTo>
                <a:lnTo>
                  <a:pt x="416" y="331"/>
                </a:lnTo>
                <a:lnTo>
                  <a:pt x="415" y="328"/>
                </a:lnTo>
                <a:lnTo>
                  <a:pt x="413" y="327"/>
                </a:lnTo>
                <a:lnTo>
                  <a:pt x="415" y="320"/>
                </a:lnTo>
                <a:lnTo>
                  <a:pt x="413" y="314"/>
                </a:lnTo>
                <a:lnTo>
                  <a:pt x="412" y="303"/>
                </a:lnTo>
                <a:lnTo>
                  <a:pt x="412" y="298"/>
                </a:lnTo>
                <a:lnTo>
                  <a:pt x="416" y="297"/>
                </a:lnTo>
                <a:lnTo>
                  <a:pt x="415" y="295"/>
                </a:lnTo>
                <a:lnTo>
                  <a:pt x="415" y="287"/>
                </a:lnTo>
                <a:lnTo>
                  <a:pt x="417" y="280"/>
                </a:lnTo>
                <a:lnTo>
                  <a:pt x="417" y="275"/>
                </a:lnTo>
                <a:lnTo>
                  <a:pt x="415" y="273"/>
                </a:lnTo>
                <a:lnTo>
                  <a:pt x="415" y="269"/>
                </a:lnTo>
                <a:lnTo>
                  <a:pt x="416" y="269"/>
                </a:lnTo>
                <a:lnTo>
                  <a:pt x="417" y="271"/>
                </a:lnTo>
                <a:lnTo>
                  <a:pt x="419" y="271"/>
                </a:lnTo>
                <a:lnTo>
                  <a:pt x="420" y="268"/>
                </a:lnTo>
                <a:lnTo>
                  <a:pt x="423" y="268"/>
                </a:lnTo>
                <a:lnTo>
                  <a:pt x="425" y="267"/>
                </a:lnTo>
                <a:lnTo>
                  <a:pt x="426" y="264"/>
                </a:lnTo>
                <a:lnTo>
                  <a:pt x="426" y="260"/>
                </a:lnTo>
                <a:lnTo>
                  <a:pt x="425" y="260"/>
                </a:lnTo>
                <a:lnTo>
                  <a:pt x="425" y="257"/>
                </a:lnTo>
                <a:lnTo>
                  <a:pt x="431" y="256"/>
                </a:lnTo>
                <a:lnTo>
                  <a:pt x="434" y="254"/>
                </a:lnTo>
                <a:lnTo>
                  <a:pt x="435" y="252"/>
                </a:lnTo>
                <a:lnTo>
                  <a:pt x="435" y="250"/>
                </a:lnTo>
                <a:lnTo>
                  <a:pt x="432" y="250"/>
                </a:lnTo>
                <a:lnTo>
                  <a:pt x="437" y="242"/>
                </a:lnTo>
                <a:lnTo>
                  <a:pt x="440" y="242"/>
                </a:lnTo>
                <a:lnTo>
                  <a:pt x="442" y="244"/>
                </a:lnTo>
                <a:lnTo>
                  <a:pt x="444" y="242"/>
                </a:lnTo>
                <a:lnTo>
                  <a:pt x="448" y="239"/>
                </a:lnTo>
                <a:lnTo>
                  <a:pt x="453" y="235"/>
                </a:lnTo>
                <a:lnTo>
                  <a:pt x="459" y="235"/>
                </a:lnTo>
                <a:lnTo>
                  <a:pt x="462" y="233"/>
                </a:lnTo>
                <a:lnTo>
                  <a:pt x="463" y="230"/>
                </a:lnTo>
                <a:lnTo>
                  <a:pt x="465" y="226"/>
                </a:lnTo>
                <a:lnTo>
                  <a:pt x="467" y="222"/>
                </a:lnTo>
                <a:lnTo>
                  <a:pt x="469" y="220"/>
                </a:lnTo>
                <a:lnTo>
                  <a:pt x="473" y="219"/>
                </a:lnTo>
                <a:lnTo>
                  <a:pt x="473" y="218"/>
                </a:lnTo>
                <a:lnTo>
                  <a:pt x="474" y="215"/>
                </a:lnTo>
                <a:lnTo>
                  <a:pt x="470" y="214"/>
                </a:lnTo>
                <a:lnTo>
                  <a:pt x="470" y="211"/>
                </a:lnTo>
                <a:lnTo>
                  <a:pt x="472" y="208"/>
                </a:lnTo>
                <a:lnTo>
                  <a:pt x="469" y="204"/>
                </a:lnTo>
                <a:lnTo>
                  <a:pt x="469" y="197"/>
                </a:lnTo>
                <a:lnTo>
                  <a:pt x="475" y="192"/>
                </a:lnTo>
                <a:lnTo>
                  <a:pt x="475" y="190"/>
                </a:lnTo>
                <a:lnTo>
                  <a:pt x="474" y="189"/>
                </a:lnTo>
                <a:lnTo>
                  <a:pt x="474" y="188"/>
                </a:lnTo>
                <a:lnTo>
                  <a:pt x="476" y="186"/>
                </a:lnTo>
                <a:lnTo>
                  <a:pt x="478" y="185"/>
                </a:lnTo>
                <a:lnTo>
                  <a:pt x="475" y="182"/>
                </a:lnTo>
                <a:lnTo>
                  <a:pt x="476" y="182"/>
                </a:lnTo>
                <a:lnTo>
                  <a:pt x="478" y="181"/>
                </a:lnTo>
                <a:lnTo>
                  <a:pt x="479" y="181"/>
                </a:lnTo>
                <a:lnTo>
                  <a:pt x="480" y="182"/>
                </a:lnTo>
                <a:lnTo>
                  <a:pt x="482" y="182"/>
                </a:lnTo>
                <a:lnTo>
                  <a:pt x="485" y="180"/>
                </a:lnTo>
                <a:lnTo>
                  <a:pt x="487" y="176"/>
                </a:lnTo>
                <a:lnTo>
                  <a:pt x="488" y="166"/>
                </a:lnTo>
                <a:lnTo>
                  <a:pt x="491" y="167"/>
                </a:lnTo>
                <a:lnTo>
                  <a:pt x="491" y="170"/>
                </a:lnTo>
                <a:lnTo>
                  <a:pt x="495" y="167"/>
                </a:lnTo>
                <a:lnTo>
                  <a:pt x="498" y="173"/>
                </a:lnTo>
                <a:lnTo>
                  <a:pt x="499" y="173"/>
                </a:lnTo>
                <a:lnTo>
                  <a:pt x="499" y="171"/>
                </a:lnTo>
                <a:lnTo>
                  <a:pt x="500" y="169"/>
                </a:lnTo>
                <a:lnTo>
                  <a:pt x="509" y="170"/>
                </a:lnTo>
                <a:lnTo>
                  <a:pt x="519" y="170"/>
                </a:lnTo>
                <a:lnTo>
                  <a:pt x="522" y="176"/>
                </a:lnTo>
                <a:lnTo>
                  <a:pt x="523" y="176"/>
                </a:lnTo>
                <a:lnTo>
                  <a:pt x="525" y="173"/>
                </a:lnTo>
                <a:lnTo>
                  <a:pt x="526" y="174"/>
                </a:lnTo>
                <a:lnTo>
                  <a:pt x="528" y="177"/>
                </a:lnTo>
                <a:lnTo>
                  <a:pt x="528" y="181"/>
                </a:lnTo>
                <a:lnTo>
                  <a:pt x="526" y="188"/>
                </a:lnTo>
                <a:lnTo>
                  <a:pt x="529" y="189"/>
                </a:lnTo>
                <a:lnTo>
                  <a:pt x="529" y="193"/>
                </a:lnTo>
                <a:lnTo>
                  <a:pt x="528" y="196"/>
                </a:lnTo>
                <a:lnTo>
                  <a:pt x="528" y="199"/>
                </a:lnTo>
                <a:lnTo>
                  <a:pt x="529" y="200"/>
                </a:lnTo>
                <a:lnTo>
                  <a:pt x="528" y="201"/>
                </a:lnTo>
                <a:lnTo>
                  <a:pt x="526" y="201"/>
                </a:lnTo>
                <a:lnTo>
                  <a:pt x="526" y="200"/>
                </a:lnTo>
                <a:lnTo>
                  <a:pt x="519" y="203"/>
                </a:lnTo>
                <a:lnTo>
                  <a:pt x="518" y="205"/>
                </a:lnTo>
                <a:lnTo>
                  <a:pt x="514" y="218"/>
                </a:lnTo>
                <a:lnTo>
                  <a:pt x="512" y="218"/>
                </a:lnTo>
                <a:lnTo>
                  <a:pt x="510" y="222"/>
                </a:lnTo>
                <a:lnTo>
                  <a:pt x="509" y="226"/>
                </a:lnTo>
                <a:lnTo>
                  <a:pt x="509" y="230"/>
                </a:lnTo>
                <a:lnTo>
                  <a:pt x="506" y="233"/>
                </a:lnTo>
                <a:lnTo>
                  <a:pt x="504" y="233"/>
                </a:lnTo>
                <a:lnTo>
                  <a:pt x="499" y="235"/>
                </a:lnTo>
                <a:lnTo>
                  <a:pt x="497" y="239"/>
                </a:lnTo>
                <a:lnTo>
                  <a:pt x="493" y="244"/>
                </a:lnTo>
                <a:lnTo>
                  <a:pt x="491" y="244"/>
                </a:lnTo>
                <a:lnTo>
                  <a:pt x="491" y="249"/>
                </a:lnTo>
                <a:lnTo>
                  <a:pt x="488" y="248"/>
                </a:lnTo>
                <a:lnTo>
                  <a:pt x="485" y="249"/>
                </a:lnTo>
                <a:lnTo>
                  <a:pt x="485" y="250"/>
                </a:lnTo>
                <a:lnTo>
                  <a:pt x="484" y="252"/>
                </a:lnTo>
                <a:lnTo>
                  <a:pt x="484" y="256"/>
                </a:lnTo>
                <a:lnTo>
                  <a:pt x="476" y="261"/>
                </a:lnTo>
                <a:lnTo>
                  <a:pt x="476" y="268"/>
                </a:lnTo>
                <a:lnTo>
                  <a:pt x="481" y="271"/>
                </a:lnTo>
                <a:lnTo>
                  <a:pt x="481" y="272"/>
                </a:lnTo>
                <a:lnTo>
                  <a:pt x="480" y="273"/>
                </a:lnTo>
                <a:lnTo>
                  <a:pt x="480" y="278"/>
                </a:lnTo>
                <a:lnTo>
                  <a:pt x="484" y="286"/>
                </a:lnTo>
                <a:lnTo>
                  <a:pt x="484" y="290"/>
                </a:lnTo>
                <a:lnTo>
                  <a:pt x="482" y="293"/>
                </a:lnTo>
                <a:lnTo>
                  <a:pt x="481" y="294"/>
                </a:lnTo>
                <a:lnTo>
                  <a:pt x="481" y="298"/>
                </a:lnTo>
                <a:lnTo>
                  <a:pt x="480" y="309"/>
                </a:lnTo>
                <a:lnTo>
                  <a:pt x="482" y="314"/>
                </a:lnTo>
                <a:lnTo>
                  <a:pt x="484" y="313"/>
                </a:lnTo>
                <a:lnTo>
                  <a:pt x="486" y="313"/>
                </a:lnTo>
                <a:lnTo>
                  <a:pt x="487" y="324"/>
                </a:lnTo>
                <a:lnTo>
                  <a:pt x="491" y="324"/>
                </a:lnTo>
                <a:lnTo>
                  <a:pt x="490" y="320"/>
                </a:lnTo>
                <a:lnTo>
                  <a:pt x="488" y="318"/>
                </a:lnTo>
                <a:lnTo>
                  <a:pt x="490" y="317"/>
                </a:lnTo>
                <a:lnTo>
                  <a:pt x="492" y="318"/>
                </a:lnTo>
                <a:lnTo>
                  <a:pt x="499" y="321"/>
                </a:lnTo>
                <a:lnTo>
                  <a:pt x="499" y="327"/>
                </a:lnTo>
                <a:lnTo>
                  <a:pt x="503" y="327"/>
                </a:lnTo>
                <a:lnTo>
                  <a:pt x="505" y="325"/>
                </a:lnTo>
                <a:lnTo>
                  <a:pt x="505" y="331"/>
                </a:lnTo>
                <a:lnTo>
                  <a:pt x="493" y="333"/>
                </a:lnTo>
                <a:lnTo>
                  <a:pt x="494" y="343"/>
                </a:lnTo>
                <a:lnTo>
                  <a:pt x="500" y="340"/>
                </a:lnTo>
                <a:lnTo>
                  <a:pt x="503" y="333"/>
                </a:lnTo>
                <a:lnTo>
                  <a:pt x="507" y="337"/>
                </a:lnTo>
                <a:lnTo>
                  <a:pt x="507" y="340"/>
                </a:lnTo>
                <a:lnTo>
                  <a:pt x="506" y="343"/>
                </a:lnTo>
                <a:lnTo>
                  <a:pt x="510" y="343"/>
                </a:lnTo>
                <a:lnTo>
                  <a:pt x="510" y="347"/>
                </a:lnTo>
                <a:lnTo>
                  <a:pt x="522" y="344"/>
                </a:lnTo>
                <a:lnTo>
                  <a:pt x="523" y="341"/>
                </a:lnTo>
                <a:lnTo>
                  <a:pt x="523" y="340"/>
                </a:lnTo>
                <a:lnTo>
                  <a:pt x="526" y="336"/>
                </a:lnTo>
                <a:lnTo>
                  <a:pt x="530" y="333"/>
                </a:lnTo>
                <a:lnTo>
                  <a:pt x="541" y="331"/>
                </a:lnTo>
                <a:lnTo>
                  <a:pt x="541" y="325"/>
                </a:lnTo>
                <a:lnTo>
                  <a:pt x="542" y="327"/>
                </a:lnTo>
                <a:lnTo>
                  <a:pt x="544" y="327"/>
                </a:lnTo>
                <a:lnTo>
                  <a:pt x="547" y="325"/>
                </a:lnTo>
                <a:lnTo>
                  <a:pt x="548" y="324"/>
                </a:lnTo>
                <a:lnTo>
                  <a:pt x="549" y="324"/>
                </a:lnTo>
                <a:lnTo>
                  <a:pt x="554" y="327"/>
                </a:lnTo>
                <a:lnTo>
                  <a:pt x="555" y="327"/>
                </a:lnTo>
                <a:lnTo>
                  <a:pt x="555" y="322"/>
                </a:lnTo>
                <a:lnTo>
                  <a:pt x="559" y="321"/>
                </a:lnTo>
                <a:lnTo>
                  <a:pt x="559" y="320"/>
                </a:lnTo>
                <a:lnTo>
                  <a:pt x="560" y="321"/>
                </a:lnTo>
                <a:lnTo>
                  <a:pt x="560" y="322"/>
                </a:lnTo>
                <a:lnTo>
                  <a:pt x="564" y="322"/>
                </a:lnTo>
                <a:lnTo>
                  <a:pt x="574" y="314"/>
                </a:lnTo>
                <a:lnTo>
                  <a:pt x="600" y="295"/>
                </a:lnTo>
                <a:lnTo>
                  <a:pt x="617" y="282"/>
                </a:lnTo>
                <a:lnTo>
                  <a:pt x="623" y="278"/>
                </a:lnTo>
                <a:lnTo>
                  <a:pt x="625" y="275"/>
                </a:lnTo>
                <a:lnTo>
                  <a:pt x="625" y="271"/>
                </a:lnTo>
                <a:lnTo>
                  <a:pt x="623" y="265"/>
                </a:lnTo>
                <a:lnTo>
                  <a:pt x="623" y="263"/>
                </a:lnTo>
                <a:lnTo>
                  <a:pt x="622" y="260"/>
                </a:lnTo>
                <a:lnTo>
                  <a:pt x="619" y="259"/>
                </a:lnTo>
                <a:lnTo>
                  <a:pt x="617" y="259"/>
                </a:lnTo>
                <a:lnTo>
                  <a:pt x="613" y="256"/>
                </a:lnTo>
                <a:lnTo>
                  <a:pt x="611" y="254"/>
                </a:lnTo>
                <a:lnTo>
                  <a:pt x="611" y="242"/>
                </a:lnTo>
                <a:lnTo>
                  <a:pt x="612" y="239"/>
                </a:lnTo>
                <a:lnTo>
                  <a:pt x="616" y="234"/>
                </a:lnTo>
                <a:lnTo>
                  <a:pt x="616" y="231"/>
                </a:lnTo>
                <a:lnTo>
                  <a:pt x="613" y="226"/>
                </a:lnTo>
                <a:lnTo>
                  <a:pt x="613" y="222"/>
                </a:lnTo>
                <a:lnTo>
                  <a:pt x="612" y="216"/>
                </a:lnTo>
                <a:lnTo>
                  <a:pt x="609" y="214"/>
                </a:lnTo>
                <a:lnTo>
                  <a:pt x="606" y="210"/>
                </a:lnTo>
                <a:lnTo>
                  <a:pt x="604" y="204"/>
                </a:lnTo>
                <a:lnTo>
                  <a:pt x="604" y="200"/>
                </a:lnTo>
                <a:lnTo>
                  <a:pt x="603" y="193"/>
                </a:lnTo>
                <a:lnTo>
                  <a:pt x="601" y="190"/>
                </a:lnTo>
                <a:lnTo>
                  <a:pt x="601" y="188"/>
                </a:lnTo>
                <a:lnTo>
                  <a:pt x="604" y="182"/>
                </a:lnTo>
                <a:lnTo>
                  <a:pt x="604" y="181"/>
                </a:lnTo>
                <a:lnTo>
                  <a:pt x="603" y="178"/>
                </a:lnTo>
                <a:lnTo>
                  <a:pt x="603" y="167"/>
                </a:lnTo>
                <a:lnTo>
                  <a:pt x="601" y="163"/>
                </a:lnTo>
                <a:lnTo>
                  <a:pt x="597" y="148"/>
                </a:lnTo>
                <a:lnTo>
                  <a:pt x="593" y="129"/>
                </a:lnTo>
                <a:lnTo>
                  <a:pt x="597" y="121"/>
                </a:lnTo>
                <a:lnTo>
                  <a:pt x="601" y="113"/>
                </a:lnTo>
                <a:lnTo>
                  <a:pt x="601" y="110"/>
                </a:lnTo>
                <a:lnTo>
                  <a:pt x="600" y="105"/>
                </a:lnTo>
                <a:lnTo>
                  <a:pt x="598" y="101"/>
                </a:lnTo>
                <a:lnTo>
                  <a:pt x="594" y="101"/>
                </a:lnTo>
                <a:lnTo>
                  <a:pt x="593" y="98"/>
                </a:lnTo>
                <a:lnTo>
                  <a:pt x="592" y="94"/>
                </a:lnTo>
                <a:lnTo>
                  <a:pt x="592" y="86"/>
                </a:lnTo>
                <a:lnTo>
                  <a:pt x="593" y="78"/>
                </a:lnTo>
                <a:lnTo>
                  <a:pt x="598" y="71"/>
                </a:lnTo>
                <a:lnTo>
                  <a:pt x="599" y="69"/>
                </a:lnTo>
                <a:lnTo>
                  <a:pt x="599" y="75"/>
                </a:lnTo>
                <a:lnTo>
                  <a:pt x="601" y="78"/>
                </a:lnTo>
                <a:lnTo>
                  <a:pt x="603" y="76"/>
                </a:lnTo>
                <a:lnTo>
                  <a:pt x="604" y="74"/>
                </a:lnTo>
                <a:lnTo>
                  <a:pt x="605" y="69"/>
                </a:lnTo>
                <a:lnTo>
                  <a:pt x="605" y="63"/>
                </a:lnTo>
                <a:lnTo>
                  <a:pt x="604" y="57"/>
                </a:lnTo>
                <a:lnTo>
                  <a:pt x="603" y="54"/>
                </a:lnTo>
                <a:lnTo>
                  <a:pt x="606" y="54"/>
                </a:lnTo>
                <a:lnTo>
                  <a:pt x="610" y="50"/>
                </a:lnTo>
                <a:lnTo>
                  <a:pt x="613" y="49"/>
                </a:lnTo>
                <a:lnTo>
                  <a:pt x="618" y="48"/>
                </a:lnTo>
                <a:lnTo>
                  <a:pt x="614" y="48"/>
                </a:lnTo>
                <a:lnTo>
                  <a:pt x="611" y="45"/>
                </a:lnTo>
                <a:lnTo>
                  <a:pt x="610" y="48"/>
                </a:lnTo>
                <a:lnTo>
                  <a:pt x="607" y="50"/>
                </a:lnTo>
                <a:lnTo>
                  <a:pt x="606" y="48"/>
                </a:lnTo>
                <a:lnTo>
                  <a:pt x="604" y="46"/>
                </a:lnTo>
                <a:lnTo>
                  <a:pt x="604" y="49"/>
                </a:lnTo>
                <a:lnTo>
                  <a:pt x="603" y="52"/>
                </a:lnTo>
                <a:lnTo>
                  <a:pt x="600" y="52"/>
                </a:lnTo>
                <a:lnTo>
                  <a:pt x="597" y="53"/>
                </a:lnTo>
                <a:lnTo>
                  <a:pt x="597" y="48"/>
                </a:lnTo>
                <a:lnTo>
                  <a:pt x="594" y="42"/>
                </a:lnTo>
                <a:lnTo>
                  <a:pt x="604" y="42"/>
                </a:lnTo>
                <a:lnTo>
                  <a:pt x="606" y="41"/>
                </a:lnTo>
                <a:lnTo>
                  <a:pt x="609" y="35"/>
                </a:lnTo>
                <a:lnTo>
                  <a:pt x="618" y="35"/>
                </a:lnTo>
                <a:lnTo>
                  <a:pt x="614" y="27"/>
                </a:lnTo>
                <a:lnTo>
                  <a:pt x="611" y="26"/>
                </a:lnTo>
                <a:lnTo>
                  <a:pt x="605" y="26"/>
                </a:lnTo>
                <a:lnTo>
                  <a:pt x="607" y="20"/>
                </a:lnTo>
                <a:lnTo>
                  <a:pt x="607" y="18"/>
                </a:lnTo>
                <a:lnTo>
                  <a:pt x="604" y="19"/>
                </a:lnTo>
                <a:lnTo>
                  <a:pt x="599" y="22"/>
                </a:lnTo>
                <a:lnTo>
                  <a:pt x="598" y="16"/>
                </a:lnTo>
                <a:lnTo>
                  <a:pt x="595" y="11"/>
                </a:lnTo>
                <a:lnTo>
                  <a:pt x="593" y="10"/>
                </a:lnTo>
                <a:lnTo>
                  <a:pt x="591" y="10"/>
                </a:lnTo>
                <a:lnTo>
                  <a:pt x="588" y="18"/>
                </a:lnTo>
                <a:lnTo>
                  <a:pt x="589" y="25"/>
                </a:lnTo>
                <a:lnTo>
                  <a:pt x="587" y="27"/>
                </a:lnTo>
                <a:lnTo>
                  <a:pt x="585" y="29"/>
                </a:lnTo>
                <a:lnTo>
                  <a:pt x="584" y="27"/>
                </a:lnTo>
                <a:lnTo>
                  <a:pt x="582" y="25"/>
                </a:lnTo>
                <a:lnTo>
                  <a:pt x="585" y="16"/>
                </a:lnTo>
                <a:lnTo>
                  <a:pt x="584" y="16"/>
                </a:lnTo>
                <a:lnTo>
                  <a:pt x="581" y="19"/>
                </a:lnTo>
                <a:lnTo>
                  <a:pt x="581" y="20"/>
                </a:lnTo>
                <a:lnTo>
                  <a:pt x="579" y="20"/>
                </a:lnTo>
                <a:lnTo>
                  <a:pt x="579" y="16"/>
                </a:lnTo>
                <a:lnTo>
                  <a:pt x="578" y="14"/>
                </a:lnTo>
                <a:lnTo>
                  <a:pt x="584" y="11"/>
                </a:lnTo>
                <a:lnTo>
                  <a:pt x="585" y="10"/>
                </a:lnTo>
                <a:lnTo>
                  <a:pt x="582" y="8"/>
                </a:lnTo>
                <a:lnTo>
                  <a:pt x="582" y="3"/>
                </a:lnTo>
                <a:lnTo>
                  <a:pt x="576" y="3"/>
                </a:lnTo>
                <a:lnTo>
                  <a:pt x="575" y="0"/>
                </a:lnTo>
                <a:lnTo>
                  <a:pt x="570" y="0"/>
                </a:lnTo>
                <a:lnTo>
                  <a:pt x="570" y="7"/>
                </a:lnTo>
                <a:lnTo>
                  <a:pt x="569" y="7"/>
                </a:lnTo>
                <a:lnTo>
                  <a:pt x="567" y="8"/>
                </a:lnTo>
                <a:lnTo>
                  <a:pt x="567" y="12"/>
                </a:lnTo>
                <a:lnTo>
                  <a:pt x="568" y="14"/>
                </a:lnTo>
                <a:lnTo>
                  <a:pt x="568" y="16"/>
                </a:lnTo>
                <a:lnTo>
                  <a:pt x="564" y="19"/>
                </a:lnTo>
                <a:lnTo>
                  <a:pt x="562" y="20"/>
                </a:lnTo>
                <a:lnTo>
                  <a:pt x="562" y="26"/>
                </a:lnTo>
                <a:lnTo>
                  <a:pt x="555" y="31"/>
                </a:lnTo>
                <a:lnTo>
                  <a:pt x="555" y="35"/>
                </a:lnTo>
                <a:lnTo>
                  <a:pt x="554" y="35"/>
                </a:lnTo>
                <a:lnTo>
                  <a:pt x="554" y="29"/>
                </a:lnTo>
                <a:lnTo>
                  <a:pt x="555" y="30"/>
                </a:lnTo>
                <a:lnTo>
                  <a:pt x="555" y="29"/>
                </a:lnTo>
                <a:lnTo>
                  <a:pt x="556" y="26"/>
                </a:lnTo>
                <a:lnTo>
                  <a:pt x="555" y="23"/>
                </a:lnTo>
                <a:lnTo>
                  <a:pt x="555" y="20"/>
                </a:lnTo>
                <a:lnTo>
                  <a:pt x="559" y="16"/>
                </a:lnTo>
                <a:lnTo>
                  <a:pt x="559" y="14"/>
                </a:lnTo>
                <a:lnTo>
                  <a:pt x="557" y="14"/>
                </a:lnTo>
                <a:lnTo>
                  <a:pt x="557" y="11"/>
                </a:lnTo>
                <a:lnTo>
                  <a:pt x="555" y="11"/>
                </a:lnTo>
                <a:lnTo>
                  <a:pt x="555" y="15"/>
                </a:lnTo>
                <a:lnTo>
                  <a:pt x="553" y="15"/>
                </a:lnTo>
                <a:lnTo>
                  <a:pt x="551" y="18"/>
                </a:lnTo>
                <a:lnTo>
                  <a:pt x="550" y="22"/>
                </a:lnTo>
                <a:lnTo>
                  <a:pt x="548" y="22"/>
                </a:lnTo>
                <a:lnTo>
                  <a:pt x="547" y="26"/>
                </a:lnTo>
                <a:lnTo>
                  <a:pt x="544" y="31"/>
                </a:lnTo>
                <a:lnTo>
                  <a:pt x="542" y="34"/>
                </a:lnTo>
                <a:lnTo>
                  <a:pt x="539" y="35"/>
                </a:lnTo>
                <a:lnTo>
                  <a:pt x="538" y="39"/>
                </a:lnTo>
                <a:lnTo>
                  <a:pt x="538" y="44"/>
                </a:lnTo>
                <a:lnTo>
                  <a:pt x="535" y="49"/>
                </a:lnTo>
                <a:lnTo>
                  <a:pt x="531" y="48"/>
                </a:lnTo>
                <a:lnTo>
                  <a:pt x="532" y="39"/>
                </a:lnTo>
                <a:lnTo>
                  <a:pt x="535" y="31"/>
                </a:lnTo>
                <a:lnTo>
                  <a:pt x="536" y="30"/>
                </a:lnTo>
                <a:lnTo>
                  <a:pt x="538" y="30"/>
                </a:lnTo>
                <a:lnTo>
                  <a:pt x="541" y="27"/>
                </a:lnTo>
                <a:lnTo>
                  <a:pt x="542" y="20"/>
                </a:lnTo>
                <a:lnTo>
                  <a:pt x="539" y="19"/>
                </a:lnTo>
                <a:lnTo>
                  <a:pt x="537" y="20"/>
                </a:lnTo>
                <a:lnTo>
                  <a:pt x="537" y="16"/>
                </a:lnTo>
                <a:lnTo>
                  <a:pt x="535" y="16"/>
                </a:lnTo>
                <a:lnTo>
                  <a:pt x="535" y="19"/>
                </a:lnTo>
                <a:lnTo>
                  <a:pt x="532" y="18"/>
                </a:lnTo>
                <a:lnTo>
                  <a:pt x="529" y="16"/>
                </a:lnTo>
                <a:lnTo>
                  <a:pt x="525" y="12"/>
                </a:lnTo>
                <a:lnTo>
                  <a:pt x="523" y="14"/>
                </a:lnTo>
                <a:lnTo>
                  <a:pt x="524" y="23"/>
                </a:lnTo>
                <a:lnTo>
                  <a:pt x="523" y="23"/>
                </a:lnTo>
                <a:lnTo>
                  <a:pt x="523" y="26"/>
                </a:lnTo>
                <a:lnTo>
                  <a:pt x="524" y="26"/>
                </a:lnTo>
                <a:lnTo>
                  <a:pt x="519" y="27"/>
                </a:lnTo>
                <a:lnTo>
                  <a:pt x="518" y="20"/>
                </a:lnTo>
                <a:lnTo>
                  <a:pt x="513" y="20"/>
                </a:lnTo>
                <a:lnTo>
                  <a:pt x="513" y="22"/>
                </a:lnTo>
                <a:lnTo>
                  <a:pt x="514" y="22"/>
                </a:lnTo>
                <a:lnTo>
                  <a:pt x="514" y="23"/>
                </a:lnTo>
                <a:lnTo>
                  <a:pt x="511" y="30"/>
                </a:lnTo>
                <a:lnTo>
                  <a:pt x="506" y="34"/>
                </a:lnTo>
                <a:lnTo>
                  <a:pt x="503" y="34"/>
                </a:lnTo>
                <a:lnTo>
                  <a:pt x="501" y="37"/>
                </a:lnTo>
                <a:lnTo>
                  <a:pt x="500" y="41"/>
                </a:lnTo>
                <a:lnTo>
                  <a:pt x="494" y="38"/>
                </a:lnTo>
                <a:lnTo>
                  <a:pt x="492" y="37"/>
                </a:lnTo>
                <a:lnTo>
                  <a:pt x="490" y="34"/>
                </a:lnTo>
                <a:lnTo>
                  <a:pt x="490" y="30"/>
                </a:lnTo>
                <a:lnTo>
                  <a:pt x="486" y="30"/>
                </a:lnTo>
                <a:lnTo>
                  <a:pt x="484" y="31"/>
                </a:lnTo>
                <a:lnTo>
                  <a:pt x="484" y="30"/>
                </a:lnTo>
                <a:lnTo>
                  <a:pt x="481" y="27"/>
                </a:lnTo>
                <a:lnTo>
                  <a:pt x="479" y="26"/>
                </a:lnTo>
                <a:lnTo>
                  <a:pt x="478" y="27"/>
                </a:lnTo>
                <a:lnTo>
                  <a:pt x="478" y="30"/>
                </a:lnTo>
                <a:lnTo>
                  <a:pt x="472" y="30"/>
                </a:lnTo>
                <a:lnTo>
                  <a:pt x="472" y="34"/>
                </a:lnTo>
                <a:lnTo>
                  <a:pt x="474" y="37"/>
                </a:lnTo>
                <a:lnTo>
                  <a:pt x="476" y="37"/>
                </a:lnTo>
                <a:lnTo>
                  <a:pt x="478" y="35"/>
                </a:lnTo>
                <a:lnTo>
                  <a:pt x="479" y="35"/>
                </a:lnTo>
                <a:lnTo>
                  <a:pt x="481" y="38"/>
                </a:lnTo>
                <a:lnTo>
                  <a:pt x="482" y="45"/>
                </a:lnTo>
                <a:lnTo>
                  <a:pt x="484" y="45"/>
                </a:lnTo>
                <a:lnTo>
                  <a:pt x="484" y="46"/>
                </a:lnTo>
                <a:lnTo>
                  <a:pt x="482" y="48"/>
                </a:lnTo>
                <a:lnTo>
                  <a:pt x="481" y="48"/>
                </a:lnTo>
                <a:lnTo>
                  <a:pt x="475" y="41"/>
                </a:lnTo>
                <a:lnTo>
                  <a:pt x="470" y="39"/>
                </a:lnTo>
                <a:lnTo>
                  <a:pt x="470" y="41"/>
                </a:lnTo>
                <a:lnTo>
                  <a:pt x="469" y="42"/>
                </a:lnTo>
                <a:lnTo>
                  <a:pt x="472" y="45"/>
                </a:lnTo>
                <a:lnTo>
                  <a:pt x="473" y="44"/>
                </a:lnTo>
                <a:lnTo>
                  <a:pt x="473" y="48"/>
                </a:lnTo>
                <a:lnTo>
                  <a:pt x="472" y="50"/>
                </a:lnTo>
                <a:lnTo>
                  <a:pt x="470" y="52"/>
                </a:lnTo>
                <a:lnTo>
                  <a:pt x="467" y="52"/>
                </a:lnTo>
                <a:lnTo>
                  <a:pt x="467" y="46"/>
                </a:lnTo>
                <a:lnTo>
                  <a:pt x="466" y="41"/>
                </a:lnTo>
                <a:lnTo>
                  <a:pt x="465" y="42"/>
                </a:lnTo>
                <a:lnTo>
                  <a:pt x="465" y="44"/>
                </a:lnTo>
                <a:lnTo>
                  <a:pt x="463" y="44"/>
                </a:lnTo>
                <a:lnTo>
                  <a:pt x="463" y="49"/>
                </a:lnTo>
                <a:lnTo>
                  <a:pt x="460" y="52"/>
                </a:lnTo>
                <a:lnTo>
                  <a:pt x="460" y="44"/>
                </a:lnTo>
                <a:lnTo>
                  <a:pt x="456" y="42"/>
                </a:lnTo>
                <a:lnTo>
                  <a:pt x="453" y="50"/>
                </a:lnTo>
                <a:lnTo>
                  <a:pt x="448" y="56"/>
                </a:lnTo>
                <a:lnTo>
                  <a:pt x="447" y="56"/>
                </a:lnTo>
                <a:lnTo>
                  <a:pt x="445" y="54"/>
                </a:lnTo>
                <a:lnTo>
                  <a:pt x="445" y="48"/>
                </a:lnTo>
                <a:lnTo>
                  <a:pt x="443" y="49"/>
                </a:lnTo>
                <a:lnTo>
                  <a:pt x="441" y="49"/>
                </a:lnTo>
                <a:lnTo>
                  <a:pt x="440" y="53"/>
                </a:lnTo>
                <a:lnTo>
                  <a:pt x="438" y="54"/>
                </a:lnTo>
                <a:lnTo>
                  <a:pt x="438" y="57"/>
                </a:lnTo>
                <a:lnTo>
                  <a:pt x="440" y="59"/>
                </a:lnTo>
                <a:lnTo>
                  <a:pt x="442" y="59"/>
                </a:lnTo>
                <a:lnTo>
                  <a:pt x="442" y="68"/>
                </a:lnTo>
                <a:lnTo>
                  <a:pt x="441" y="69"/>
                </a:lnTo>
                <a:lnTo>
                  <a:pt x="440" y="65"/>
                </a:lnTo>
                <a:lnTo>
                  <a:pt x="438" y="63"/>
                </a:lnTo>
                <a:lnTo>
                  <a:pt x="437" y="61"/>
                </a:lnTo>
                <a:lnTo>
                  <a:pt x="435" y="60"/>
                </a:lnTo>
                <a:lnTo>
                  <a:pt x="434" y="61"/>
                </a:lnTo>
                <a:lnTo>
                  <a:pt x="435" y="63"/>
                </a:lnTo>
                <a:lnTo>
                  <a:pt x="436" y="65"/>
                </a:lnTo>
                <a:lnTo>
                  <a:pt x="437" y="65"/>
                </a:lnTo>
                <a:lnTo>
                  <a:pt x="437" y="67"/>
                </a:lnTo>
                <a:lnTo>
                  <a:pt x="435" y="69"/>
                </a:lnTo>
                <a:lnTo>
                  <a:pt x="434" y="69"/>
                </a:lnTo>
                <a:lnTo>
                  <a:pt x="434" y="68"/>
                </a:lnTo>
                <a:lnTo>
                  <a:pt x="430" y="68"/>
                </a:lnTo>
                <a:lnTo>
                  <a:pt x="430" y="65"/>
                </a:lnTo>
                <a:lnTo>
                  <a:pt x="428" y="64"/>
                </a:lnTo>
                <a:lnTo>
                  <a:pt x="428" y="69"/>
                </a:lnTo>
                <a:lnTo>
                  <a:pt x="426" y="75"/>
                </a:lnTo>
                <a:lnTo>
                  <a:pt x="423" y="76"/>
                </a:lnTo>
                <a:lnTo>
                  <a:pt x="422" y="80"/>
                </a:lnTo>
                <a:lnTo>
                  <a:pt x="422" y="86"/>
                </a:lnTo>
                <a:lnTo>
                  <a:pt x="419" y="87"/>
                </a:lnTo>
                <a:lnTo>
                  <a:pt x="419" y="95"/>
                </a:lnTo>
                <a:lnTo>
                  <a:pt x="416" y="95"/>
                </a:lnTo>
                <a:lnTo>
                  <a:pt x="415" y="98"/>
                </a:lnTo>
                <a:lnTo>
                  <a:pt x="412" y="99"/>
                </a:lnTo>
                <a:lnTo>
                  <a:pt x="406" y="99"/>
                </a:lnTo>
                <a:lnTo>
                  <a:pt x="403" y="103"/>
                </a:lnTo>
                <a:lnTo>
                  <a:pt x="403" y="108"/>
                </a:lnTo>
                <a:lnTo>
                  <a:pt x="412" y="108"/>
                </a:lnTo>
                <a:lnTo>
                  <a:pt x="416" y="103"/>
                </a:lnTo>
                <a:lnTo>
                  <a:pt x="418" y="103"/>
                </a:lnTo>
                <a:lnTo>
                  <a:pt x="418" y="108"/>
                </a:lnTo>
                <a:lnTo>
                  <a:pt x="412" y="109"/>
                </a:lnTo>
                <a:lnTo>
                  <a:pt x="409" y="110"/>
                </a:lnTo>
                <a:lnTo>
                  <a:pt x="409" y="121"/>
                </a:lnTo>
                <a:lnTo>
                  <a:pt x="406" y="117"/>
                </a:lnTo>
                <a:lnTo>
                  <a:pt x="403" y="114"/>
                </a:lnTo>
                <a:lnTo>
                  <a:pt x="400" y="113"/>
                </a:lnTo>
                <a:lnTo>
                  <a:pt x="394" y="114"/>
                </a:lnTo>
                <a:lnTo>
                  <a:pt x="394" y="117"/>
                </a:lnTo>
                <a:lnTo>
                  <a:pt x="399" y="117"/>
                </a:lnTo>
                <a:lnTo>
                  <a:pt x="399" y="120"/>
                </a:lnTo>
                <a:lnTo>
                  <a:pt x="397" y="120"/>
                </a:lnTo>
                <a:lnTo>
                  <a:pt x="397" y="122"/>
                </a:lnTo>
                <a:lnTo>
                  <a:pt x="399" y="122"/>
                </a:lnTo>
                <a:lnTo>
                  <a:pt x="401" y="121"/>
                </a:lnTo>
                <a:lnTo>
                  <a:pt x="400" y="128"/>
                </a:lnTo>
                <a:lnTo>
                  <a:pt x="400" y="129"/>
                </a:lnTo>
                <a:lnTo>
                  <a:pt x="403" y="129"/>
                </a:lnTo>
                <a:lnTo>
                  <a:pt x="403" y="133"/>
                </a:lnTo>
                <a:lnTo>
                  <a:pt x="393" y="133"/>
                </a:lnTo>
                <a:lnTo>
                  <a:pt x="391" y="139"/>
                </a:lnTo>
                <a:lnTo>
                  <a:pt x="392" y="142"/>
                </a:lnTo>
                <a:lnTo>
                  <a:pt x="394" y="143"/>
                </a:lnTo>
                <a:lnTo>
                  <a:pt x="393" y="144"/>
                </a:lnTo>
                <a:lnTo>
                  <a:pt x="393" y="146"/>
                </a:lnTo>
                <a:lnTo>
                  <a:pt x="388" y="146"/>
                </a:lnTo>
                <a:lnTo>
                  <a:pt x="386" y="148"/>
                </a:lnTo>
                <a:lnTo>
                  <a:pt x="386" y="151"/>
                </a:lnTo>
                <a:lnTo>
                  <a:pt x="385" y="152"/>
                </a:lnTo>
                <a:lnTo>
                  <a:pt x="382" y="152"/>
                </a:lnTo>
                <a:lnTo>
                  <a:pt x="381" y="151"/>
                </a:lnTo>
                <a:lnTo>
                  <a:pt x="379" y="151"/>
                </a:lnTo>
                <a:lnTo>
                  <a:pt x="375" y="152"/>
                </a:lnTo>
                <a:lnTo>
                  <a:pt x="375" y="155"/>
                </a:lnTo>
                <a:lnTo>
                  <a:pt x="376" y="156"/>
                </a:lnTo>
                <a:lnTo>
                  <a:pt x="366" y="162"/>
                </a:lnTo>
                <a:lnTo>
                  <a:pt x="366" y="166"/>
                </a:lnTo>
                <a:lnTo>
                  <a:pt x="368" y="167"/>
                </a:lnTo>
                <a:lnTo>
                  <a:pt x="367" y="169"/>
                </a:lnTo>
                <a:lnTo>
                  <a:pt x="366" y="169"/>
                </a:lnTo>
                <a:lnTo>
                  <a:pt x="368" y="178"/>
                </a:lnTo>
                <a:lnTo>
                  <a:pt x="359" y="185"/>
                </a:lnTo>
                <a:lnTo>
                  <a:pt x="354" y="185"/>
                </a:lnTo>
                <a:lnTo>
                  <a:pt x="354" y="189"/>
                </a:lnTo>
                <a:lnTo>
                  <a:pt x="347" y="189"/>
                </a:lnTo>
                <a:lnTo>
                  <a:pt x="343" y="193"/>
                </a:lnTo>
                <a:lnTo>
                  <a:pt x="347" y="200"/>
                </a:lnTo>
                <a:lnTo>
                  <a:pt x="347" y="203"/>
                </a:lnTo>
                <a:lnTo>
                  <a:pt x="344" y="205"/>
                </a:lnTo>
                <a:lnTo>
                  <a:pt x="342" y="205"/>
                </a:lnTo>
                <a:lnTo>
                  <a:pt x="340" y="204"/>
                </a:lnTo>
                <a:lnTo>
                  <a:pt x="338" y="203"/>
                </a:lnTo>
                <a:lnTo>
                  <a:pt x="336" y="203"/>
                </a:lnTo>
                <a:lnTo>
                  <a:pt x="334" y="204"/>
                </a:lnTo>
                <a:lnTo>
                  <a:pt x="334" y="207"/>
                </a:lnTo>
                <a:lnTo>
                  <a:pt x="335" y="210"/>
                </a:lnTo>
                <a:lnTo>
                  <a:pt x="331" y="210"/>
                </a:lnTo>
                <a:lnTo>
                  <a:pt x="329" y="211"/>
                </a:lnTo>
                <a:lnTo>
                  <a:pt x="329" y="215"/>
                </a:lnTo>
                <a:lnTo>
                  <a:pt x="328" y="215"/>
                </a:lnTo>
                <a:lnTo>
                  <a:pt x="325" y="212"/>
                </a:lnTo>
                <a:lnTo>
                  <a:pt x="323" y="215"/>
                </a:lnTo>
                <a:lnTo>
                  <a:pt x="323" y="216"/>
                </a:lnTo>
                <a:lnTo>
                  <a:pt x="324" y="218"/>
                </a:lnTo>
                <a:lnTo>
                  <a:pt x="323" y="219"/>
                </a:lnTo>
                <a:lnTo>
                  <a:pt x="316" y="225"/>
                </a:lnTo>
                <a:lnTo>
                  <a:pt x="315" y="229"/>
                </a:lnTo>
                <a:lnTo>
                  <a:pt x="312" y="233"/>
                </a:lnTo>
                <a:lnTo>
                  <a:pt x="312" y="234"/>
                </a:lnTo>
                <a:lnTo>
                  <a:pt x="307" y="234"/>
                </a:lnTo>
                <a:lnTo>
                  <a:pt x="310" y="242"/>
                </a:lnTo>
                <a:lnTo>
                  <a:pt x="329" y="229"/>
                </a:lnTo>
                <a:lnTo>
                  <a:pt x="326" y="234"/>
                </a:lnTo>
                <a:lnTo>
                  <a:pt x="324" y="237"/>
                </a:lnTo>
                <a:lnTo>
                  <a:pt x="319" y="239"/>
                </a:lnTo>
                <a:lnTo>
                  <a:pt x="317" y="242"/>
                </a:lnTo>
                <a:lnTo>
                  <a:pt x="317" y="245"/>
                </a:lnTo>
                <a:lnTo>
                  <a:pt x="316" y="249"/>
                </a:lnTo>
                <a:lnTo>
                  <a:pt x="305" y="248"/>
                </a:lnTo>
                <a:lnTo>
                  <a:pt x="305" y="241"/>
                </a:lnTo>
                <a:lnTo>
                  <a:pt x="303" y="238"/>
                </a:lnTo>
                <a:lnTo>
                  <a:pt x="299" y="241"/>
                </a:lnTo>
                <a:lnTo>
                  <a:pt x="297" y="242"/>
                </a:lnTo>
                <a:lnTo>
                  <a:pt x="294" y="242"/>
                </a:lnTo>
                <a:lnTo>
                  <a:pt x="290" y="241"/>
                </a:lnTo>
                <a:lnTo>
                  <a:pt x="290" y="249"/>
                </a:lnTo>
                <a:lnTo>
                  <a:pt x="291" y="249"/>
                </a:lnTo>
                <a:lnTo>
                  <a:pt x="291" y="250"/>
                </a:lnTo>
                <a:lnTo>
                  <a:pt x="290" y="252"/>
                </a:lnTo>
                <a:lnTo>
                  <a:pt x="284" y="252"/>
                </a:lnTo>
                <a:lnTo>
                  <a:pt x="284" y="259"/>
                </a:lnTo>
                <a:lnTo>
                  <a:pt x="285" y="259"/>
                </a:lnTo>
                <a:lnTo>
                  <a:pt x="287" y="260"/>
                </a:lnTo>
                <a:lnTo>
                  <a:pt x="287" y="261"/>
                </a:lnTo>
                <a:lnTo>
                  <a:pt x="285" y="261"/>
                </a:lnTo>
                <a:lnTo>
                  <a:pt x="284" y="260"/>
                </a:lnTo>
                <a:lnTo>
                  <a:pt x="284" y="259"/>
                </a:lnTo>
                <a:lnTo>
                  <a:pt x="282" y="257"/>
                </a:lnTo>
                <a:lnTo>
                  <a:pt x="280" y="256"/>
                </a:lnTo>
                <a:lnTo>
                  <a:pt x="280" y="263"/>
                </a:lnTo>
                <a:lnTo>
                  <a:pt x="279" y="263"/>
                </a:lnTo>
                <a:lnTo>
                  <a:pt x="278" y="261"/>
                </a:lnTo>
                <a:lnTo>
                  <a:pt x="278" y="260"/>
                </a:lnTo>
                <a:lnTo>
                  <a:pt x="263" y="260"/>
                </a:lnTo>
                <a:lnTo>
                  <a:pt x="265" y="263"/>
                </a:lnTo>
                <a:lnTo>
                  <a:pt x="265" y="265"/>
                </a:lnTo>
                <a:lnTo>
                  <a:pt x="268" y="265"/>
                </a:lnTo>
                <a:lnTo>
                  <a:pt x="268" y="267"/>
                </a:lnTo>
                <a:lnTo>
                  <a:pt x="269" y="268"/>
                </a:lnTo>
                <a:lnTo>
                  <a:pt x="269" y="269"/>
                </a:lnTo>
                <a:lnTo>
                  <a:pt x="267" y="272"/>
                </a:lnTo>
                <a:lnTo>
                  <a:pt x="265" y="273"/>
                </a:lnTo>
                <a:lnTo>
                  <a:pt x="265" y="278"/>
                </a:lnTo>
                <a:lnTo>
                  <a:pt x="262" y="275"/>
                </a:lnTo>
                <a:lnTo>
                  <a:pt x="254" y="275"/>
                </a:lnTo>
                <a:lnTo>
                  <a:pt x="254" y="278"/>
                </a:lnTo>
                <a:lnTo>
                  <a:pt x="253" y="282"/>
                </a:lnTo>
                <a:lnTo>
                  <a:pt x="261" y="282"/>
                </a:lnTo>
                <a:lnTo>
                  <a:pt x="262" y="283"/>
                </a:lnTo>
                <a:lnTo>
                  <a:pt x="256" y="286"/>
                </a:lnTo>
                <a:lnTo>
                  <a:pt x="255" y="287"/>
                </a:lnTo>
                <a:lnTo>
                  <a:pt x="255" y="288"/>
                </a:lnTo>
                <a:lnTo>
                  <a:pt x="254" y="286"/>
                </a:lnTo>
                <a:lnTo>
                  <a:pt x="253" y="286"/>
                </a:lnTo>
                <a:lnTo>
                  <a:pt x="251" y="284"/>
                </a:lnTo>
                <a:lnTo>
                  <a:pt x="251" y="290"/>
                </a:lnTo>
                <a:lnTo>
                  <a:pt x="246" y="288"/>
                </a:lnTo>
                <a:lnTo>
                  <a:pt x="240" y="288"/>
                </a:lnTo>
                <a:lnTo>
                  <a:pt x="238" y="291"/>
                </a:lnTo>
                <a:lnTo>
                  <a:pt x="237" y="291"/>
                </a:lnTo>
                <a:lnTo>
                  <a:pt x="237" y="290"/>
                </a:lnTo>
                <a:lnTo>
                  <a:pt x="236" y="290"/>
                </a:lnTo>
                <a:lnTo>
                  <a:pt x="235" y="288"/>
                </a:lnTo>
                <a:lnTo>
                  <a:pt x="235" y="295"/>
                </a:lnTo>
                <a:lnTo>
                  <a:pt x="248" y="297"/>
                </a:lnTo>
                <a:lnTo>
                  <a:pt x="247" y="297"/>
                </a:lnTo>
                <a:lnTo>
                  <a:pt x="248" y="298"/>
                </a:lnTo>
                <a:lnTo>
                  <a:pt x="250" y="298"/>
                </a:lnTo>
                <a:lnTo>
                  <a:pt x="249" y="301"/>
                </a:lnTo>
                <a:lnTo>
                  <a:pt x="238" y="299"/>
                </a:lnTo>
                <a:lnTo>
                  <a:pt x="229" y="301"/>
                </a:lnTo>
                <a:lnTo>
                  <a:pt x="231" y="309"/>
                </a:lnTo>
                <a:lnTo>
                  <a:pt x="230" y="316"/>
                </a:lnTo>
                <a:lnTo>
                  <a:pt x="232" y="314"/>
                </a:lnTo>
                <a:lnTo>
                  <a:pt x="234" y="316"/>
                </a:lnTo>
                <a:lnTo>
                  <a:pt x="236" y="314"/>
                </a:lnTo>
                <a:lnTo>
                  <a:pt x="236" y="313"/>
                </a:lnTo>
                <a:lnTo>
                  <a:pt x="237" y="312"/>
                </a:lnTo>
                <a:lnTo>
                  <a:pt x="240" y="313"/>
                </a:lnTo>
                <a:lnTo>
                  <a:pt x="243" y="316"/>
                </a:lnTo>
                <a:lnTo>
                  <a:pt x="247" y="316"/>
                </a:lnTo>
                <a:lnTo>
                  <a:pt x="248" y="312"/>
                </a:lnTo>
                <a:lnTo>
                  <a:pt x="249" y="310"/>
                </a:lnTo>
                <a:lnTo>
                  <a:pt x="250" y="310"/>
                </a:lnTo>
                <a:lnTo>
                  <a:pt x="253" y="314"/>
                </a:lnTo>
                <a:lnTo>
                  <a:pt x="255" y="312"/>
                </a:lnTo>
                <a:lnTo>
                  <a:pt x="259" y="316"/>
                </a:lnTo>
                <a:lnTo>
                  <a:pt x="260" y="314"/>
                </a:lnTo>
                <a:lnTo>
                  <a:pt x="262" y="313"/>
                </a:lnTo>
                <a:lnTo>
                  <a:pt x="262" y="316"/>
                </a:lnTo>
                <a:lnTo>
                  <a:pt x="260" y="317"/>
                </a:lnTo>
                <a:lnTo>
                  <a:pt x="256" y="317"/>
                </a:lnTo>
                <a:lnTo>
                  <a:pt x="255" y="320"/>
                </a:lnTo>
                <a:lnTo>
                  <a:pt x="253" y="320"/>
                </a:lnTo>
                <a:lnTo>
                  <a:pt x="253" y="317"/>
                </a:lnTo>
                <a:lnTo>
                  <a:pt x="235" y="317"/>
                </a:lnTo>
                <a:lnTo>
                  <a:pt x="232" y="320"/>
                </a:lnTo>
                <a:lnTo>
                  <a:pt x="231" y="320"/>
                </a:lnTo>
                <a:lnTo>
                  <a:pt x="230" y="318"/>
                </a:lnTo>
                <a:lnTo>
                  <a:pt x="229" y="318"/>
                </a:lnTo>
                <a:lnTo>
                  <a:pt x="229" y="321"/>
                </a:lnTo>
                <a:lnTo>
                  <a:pt x="237" y="324"/>
                </a:lnTo>
                <a:lnTo>
                  <a:pt x="237" y="325"/>
                </a:lnTo>
                <a:lnTo>
                  <a:pt x="236" y="325"/>
                </a:lnTo>
                <a:lnTo>
                  <a:pt x="236" y="329"/>
                </a:lnTo>
                <a:lnTo>
                  <a:pt x="231" y="329"/>
                </a:lnTo>
                <a:lnTo>
                  <a:pt x="231" y="332"/>
                </a:lnTo>
                <a:lnTo>
                  <a:pt x="232" y="333"/>
                </a:lnTo>
                <a:lnTo>
                  <a:pt x="229" y="335"/>
                </a:lnTo>
                <a:lnTo>
                  <a:pt x="230" y="335"/>
                </a:lnTo>
                <a:lnTo>
                  <a:pt x="229" y="336"/>
                </a:lnTo>
                <a:lnTo>
                  <a:pt x="236" y="337"/>
                </a:lnTo>
                <a:close/>
                <a:moveTo>
                  <a:pt x="505" y="132"/>
                </a:moveTo>
                <a:lnTo>
                  <a:pt x="506" y="133"/>
                </a:lnTo>
                <a:lnTo>
                  <a:pt x="505" y="139"/>
                </a:lnTo>
                <a:lnTo>
                  <a:pt x="505" y="132"/>
                </a:lnTo>
                <a:close/>
                <a:moveTo>
                  <a:pt x="494" y="102"/>
                </a:moveTo>
                <a:lnTo>
                  <a:pt x="497" y="108"/>
                </a:lnTo>
                <a:lnTo>
                  <a:pt x="493" y="102"/>
                </a:lnTo>
                <a:lnTo>
                  <a:pt x="492" y="99"/>
                </a:lnTo>
                <a:lnTo>
                  <a:pt x="494" y="102"/>
                </a:lnTo>
                <a:close/>
                <a:moveTo>
                  <a:pt x="482" y="97"/>
                </a:moveTo>
                <a:lnTo>
                  <a:pt x="488" y="98"/>
                </a:lnTo>
                <a:lnTo>
                  <a:pt x="481" y="97"/>
                </a:lnTo>
                <a:lnTo>
                  <a:pt x="482" y="97"/>
                </a:lnTo>
                <a:close/>
                <a:moveTo>
                  <a:pt x="476" y="94"/>
                </a:moveTo>
                <a:lnTo>
                  <a:pt x="479" y="97"/>
                </a:lnTo>
                <a:lnTo>
                  <a:pt x="475" y="94"/>
                </a:lnTo>
                <a:lnTo>
                  <a:pt x="474" y="90"/>
                </a:lnTo>
                <a:lnTo>
                  <a:pt x="476" y="94"/>
                </a:lnTo>
                <a:close/>
                <a:moveTo>
                  <a:pt x="463" y="80"/>
                </a:moveTo>
                <a:lnTo>
                  <a:pt x="467" y="83"/>
                </a:lnTo>
                <a:lnTo>
                  <a:pt x="462" y="80"/>
                </a:lnTo>
                <a:lnTo>
                  <a:pt x="463" y="80"/>
                </a:lnTo>
                <a:close/>
                <a:moveTo>
                  <a:pt x="412" y="358"/>
                </a:moveTo>
                <a:lnTo>
                  <a:pt x="413" y="356"/>
                </a:lnTo>
                <a:lnTo>
                  <a:pt x="416" y="358"/>
                </a:lnTo>
                <a:lnTo>
                  <a:pt x="417" y="359"/>
                </a:lnTo>
                <a:lnTo>
                  <a:pt x="420" y="358"/>
                </a:lnTo>
                <a:lnTo>
                  <a:pt x="425" y="363"/>
                </a:lnTo>
                <a:lnTo>
                  <a:pt x="413" y="362"/>
                </a:lnTo>
                <a:lnTo>
                  <a:pt x="413" y="361"/>
                </a:lnTo>
                <a:lnTo>
                  <a:pt x="412" y="359"/>
                </a:lnTo>
                <a:lnTo>
                  <a:pt x="412" y="358"/>
                </a:lnTo>
                <a:close/>
                <a:moveTo>
                  <a:pt x="405" y="358"/>
                </a:moveTo>
                <a:lnTo>
                  <a:pt x="406" y="356"/>
                </a:lnTo>
                <a:lnTo>
                  <a:pt x="409" y="356"/>
                </a:lnTo>
                <a:lnTo>
                  <a:pt x="409" y="358"/>
                </a:lnTo>
                <a:lnTo>
                  <a:pt x="406" y="359"/>
                </a:lnTo>
                <a:lnTo>
                  <a:pt x="405" y="359"/>
                </a:lnTo>
                <a:lnTo>
                  <a:pt x="405" y="358"/>
                </a:lnTo>
                <a:close/>
                <a:moveTo>
                  <a:pt x="372" y="174"/>
                </a:moveTo>
                <a:lnTo>
                  <a:pt x="375" y="174"/>
                </a:lnTo>
                <a:lnTo>
                  <a:pt x="374" y="176"/>
                </a:lnTo>
                <a:lnTo>
                  <a:pt x="372" y="177"/>
                </a:lnTo>
                <a:lnTo>
                  <a:pt x="372" y="174"/>
                </a:lnTo>
                <a:close/>
                <a:moveTo>
                  <a:pt x="369" y="395"/>
                </a:moveTo>
                <a:lnTo>
                  <a:pt x="372" y="388"/>
                </a:lnTo>
                <a:lnTo>
                  <a:pt x="373" y="381"/>
                </a:lnTo>
                <a:lnTo>
                  <a:pt x="375" y="380"/>
                </a:lnTo>
                <a:lnTo>
                  <a:pt x="376" y="378"/>
                </a:lnTo>
                <a:lnTo>
                  <a:pt x="378" y="380"/>
                </a:lnTo>
                <a:lnTo>
                  <a:pt x="378" y="384"/>
                </a:lnTo>
                <a:lnTo>
                  <a:pt x="375" y="386"/>
                </a:lnTo>
                <a:lnTo>
                  <a:pt x="373" y="388"/>
                </a:lnTo>
                <a:lnTo>
                  <a:pt x="370" y="396"/>
                </a:lnTo>
                <a:lnTo>
                  <a:pt x="369" y="399"/>
                </a:lnTo>
                <a:lnTo>
                  <a:pt x="369" y="395"/>
                </a:lnTo>
                <a:close/>
                <a:moveTo>
                  <a:pt x="342" y="382"/>
                </a:moveTo>
                <a:lnTo>
                  <a:pt x="342" y="377"/>
                </a:lnTo>
                <a:lnTo>
                  <a:pt x="344" y="374"/>
                </a:lnTo>
                <a:lnTo>
                  <a:pt x="349" y="373"/>
                </a:lnTo>
                <a:lnTo>
                  <a:pt x="351" y="373"/>
                </a:lnTo>
                <a:lnTo>
                  <a:pt x="353" y="371"/>
                </a:lnTo>
                <a:lnTo>
                  <a:pt x="353" y="362"/>
                </a:lnTo>
                <a:lnTo>
                  <a:pt x="355" y="358"/>
                </a:lnTo>
                <a:lnTo>
                  <a:pt x="357" y="358"/>
                </a:lnTo>
                <a:lnTo>
                  <a:pt x="357" y="362"/>
                </a:lnTo>
                <a:lnTo>
                  <a:pt x="360" y="362"/>
                </a:lnTo>
                <a:lnTo>
                  <a:pt x="362" y="363"/>
                </a:lnTo>
                <a:lnTo>
                  <a:pt x="363" y="363"/>
                </a:lnTo>
                <a:lnTo>
                  <a:pt x="365" y="366"/>
                </a:lnTo>
                <a:lnTo>
                  <a:pt x="365" y="374"/>
                </a:lnTo>
                <a:lnTo>
                  <a:pt x="361" y="378"/>
                </a:lnTo>
                <a:lnTo>
                  <a:pt x="357" y="381"/>
                </a:lnTo>
                <a:lnTo>
                  <a:pt x="356" y="384"/>
                </a:lnTo>
                <a:lnTo>
                  <a:pt x="355" y="385"/>
                </a:lnTo>
                <a:lnTo>
                  <a:pt x="349" y="385"/>
                </a:lnTo>
                <a:lnTo>
                  <a:pt x="348" y="388"/>
                </a:lnTo>
                <a:lnTo>
                  <a:pt x="341" y="388"/>
                </a:lnTo>
                <a:lnTo>
                  <a:pt x="342" y="382"/>
                </a:lnTo>
                <a:close/>
                <a:moveTo>
                  <a:pt x="261" y="291"/>
                </a:moveTo>
                <a:lnTo>
                  <a:pt x="261" y="286"/>
                </a:lnTo>
                <a:lnTo>
                  <a:pt x="262" y="284"/>
                </a:lnTo>
                <a:lnTo>
                  <a:pt x="262" y="286"/>
                </a:lnTo>
                <a:lnTo>
                  <a:pt x="265" y="286"/>
                </a:lnTo>
                <a:lnTo>
                  <a:pt x="263" y="288"/>
                </a:lnTo>
                <a:lnTo>
                  <a:pt x="263" y="290"/>
                </a:lnTo>
                <a:lnTo>
                  <a:pt x="262" y="291"/>
                </a:lnTo>
                <a:lnTo>
                  <a:pt x="261" y="291"/>
                </a:lnTo>
                <a:close/>
                <a:moveTo>
                  <a:pt x="436" y="48"/>
                </a:moveTo>
                <a:lnTo>
                  <a:pt x="436" y="42"/>
                </a:lnTo>
                <a:lnTo>
                  <a:pt x="432" y="42"/>
                </a:lnTo>
                <a:lnTo>
                  <a:pt x="431" y="44"/>
                </a:lnTo>
                <a:lnTo>
                  <a:pt x="428" y="44"/>
                </a:lnTo>
                <a:lnTo>
                  <a:pt x="428" y="48"/>
                </a:lnTo>
                <a:lnTo>
                  <a:pt x="426" y="49"/>
                </a:lnTo>
                <a:lnTo>
                  <a:pt x="426" y="53"/>
                </a:lnTo>
                <a:lnTo>
                  <a:pt x="431" y="54"/>
                </a:lnTo>
                <a:lnTo>
                  <a:pt x="436" y="48"/>
                </a:lnTo>
                <a:close/>
                <a:moveTo>
                  <a:pt x="454" y="31"/>
                </a:moveTo>
                <a:lnTo>
                  <a:pt x="453" y="29"/>
                </a:lnTo>
                <a:lnTo>
                  <a:pt x="448" y="23"/>
                </a:lnTo>
                <a:lnTo>
                  <a:pt x="450" y="31"/>
                </a:lnTo>
                <a:lnTo>
                  <a:pt x="454" y="31"/>
                </a:lnTo>
                <a:close/>
                <a:moveTo>
                  <a:pt x="385" y="88"/>
                </a:moveTo>
                <a:lnTo>
                  <a:pt x="385" y="83"/>
                </a:lnTo>
                <a:lnTo>
                  <a:pt x="382" y="83"/>
                </a:lnTo>
                <a:lnTo>
                  <a:pt x="379" y="87"/>
                </a:lnTo>
                <a:lnTo>
                  <a:pt x="380" y="88"/>
                </a:lnTo>
                <a:lnTo>
                  <a:pt x="385" y="88"/>
                </a:lnTo>
                <a:close/>
                <a:moveTo>
                  <a:pt x="385" y="101"/>
                </a:moveTo>
                <a:lnTo>
                  <a:pt x="386" y="99"/>
                </a:lnTo>
                <a:lnTo>
                  <a:pt x="387" y="99"/>
                </a:lnTo>
                <a:lnTo>
                  <a:pt x="387" y="105"/>
                </a:lnTo>
                <a:lnTo>
                  <a:pt x="391" y="105"/>
                </a:lnTo>
                <a:lnTo>
                  <a:pt x="391" y="101"/>
                </a:lnTo>
                <a:lnTo>
                  <a:pt x="392" y="101"/>
                </a:lnTo>
                <a:lnTo>
                  <a:pt x="393" y="102"/>
                </a:lnTo>
                <a:lnTo>
                  <a:pt x="400" y="97"/>
                </a:lnTo>
                <a:lnTo>
                  <a:pt x="403" y="94"/>
                </a:lnTo>
                <a:lnTo>
                  <a:pt x="405" y="88"/>
                </a:lnTo>
                <a:lnTo>
                  <a:pt x="403" y="83"/>
                </a:lnTo>
                <a:lnTo>
                  <a:pt x="401" y="83"/>
                </a:lnTo>
                <a:lnTo>
                  <a:pt x="398" y="84"/>
                </a:lnTo>
                <a:lnTo>
                  <a:pt x="398" y="87"/>
                </a:lnTo>
                <a:lnTo>
                  <a:pt x="394" y="87"/>
                </a:lnTo>
                <a:lnTo>
                  <a:pt x="394" y="80"/>
                </a:lnTo>
                <a:lnTo>
                  <a:pt x="392" y="80"/>
                </a:lnTo>
                <a:lnTo>
                  <a:pt x="382" y="102"/>
                </a:lnTo>
                <a:lnTo>
                  <a:pt x="385" y="101"/>
                </a:lnTo>
                <a:close/>
                <a:moveTo>
                  <a:pt x="406" y="68"/>
                </a:moveTo>
                <a:lnTo>
                  <a:pt x="405" y="68"/>
                </a:lnTo>
                <a:lnTo>
                  <a:pt x="401" y="75"/>
                </a:lnTo>
                <a:lnTo>
                  <a:pt x="406" y="71"/>
                </a:lnTo>
                <a:lnTo>
                  <a:pt x="406" y="68"/>
                </a:lnTo>
                <a:close/>
                <a:moveTo>
                  <a:pt x="362" y="113"/>
                </a:moveTo>
                <a:lnTo>
                  <a:pt x="365" y="113"/>
                </a:lnTo>
                <a:lnTo>
                  <a:pt x="365" y="109"/>
                </a:lnTo>
                <a:lnTo>
                  <a:pt x="361" y="106"/>
                </a:lnTo>
                <a:lnTo>
                  <a:pt x="360" y="110"/>
                </a:lnTo>
                <a:lnTo>
                  <a:pt x="359" y="110"/>
                </a:lnTo>
                <a:lnTo>
                  <a:pt x="360" y="112"/>
                </a:lnTo>
                <a:lnTo>
                  <a:pt x="362" y="113"/>
                </a:lnTo>
                <a:close/>
                <a:moveTo>
                  <a:pt x="370" y="109"/>
                </a:moveTo>
                <a:lnTo>
                  <a:pt x="374" y="108"/>
                </a:lnTo>
                <a:lnTo>
                  <a:pt x="375" y="105"/>
                </a:lnTo>
                <a:lnTo>
                  <a:pt x="380" y="99"/>
                </a:lnTo>
                <a:lnTo>
                  <a:pt x="379" y="98"/>
                </a:lnTo>
                <a:lnTo>
                  <a:pt x="379" y="97"/>
                </a:lnTo>
                <a:lnTo>
                  <a:pt x="378" y="97"/>
                </a:lnTo>
                <a:lnTo>
                  <a:pt x="376" y="99"/>
                </a:lnTo>
                <a:lnTo>
                  <a:pt x="374" y="102"/>
                </a:lnTo>
                <a:lnTo>
                  <a:pt x="373" y="105"/>
                </a:lnTo>
                <a:lnTo>
                  <a:pt x="370" y="106"/>
                </a:lnTo>
                <a:lnTo>
                  <a:pt x="369" y="106"/>
                </a:lnTo>
                <a:lnTo>
                  <a:pt x="369" y="108"/>
                </a:lnTo>
                <a:lnTo>
                  <a:pt x="370" y="108"/>
                </a:lnTo>
                <a:lnTo>
                  <a:pt x="369" y="109"/>
                </a:lnTo>
                <a:lnTo>
                  <a:pt x="370" y="109"/>
                </a:lnTo>
                <a:close/>
                <a:moveTo>
                  <a:pt x="415" y="75"/>
                </a:moveTo>
                <a:lnTo>
                  <a:pt x="417" y="75"/>
                </a:lnTo>
                <a:lnTo>
                  <a:pt x="419" y="76"/>
                </a:lnTo>
                <a:lnTo>
                  <a:pt x="423" y="68"/>
                </a:lnTo>
                <a:lnTo>
                  <a:pt x="424" y="57"/>
                </a:lnTo>
                <a:lnTo>
                  <a:pt x="422" y="56"/>
                </a:lnTo>
                <a:lnTo>
                  <a:pt x="416" y="61"/>
                </a:lnTo>
                <a:lnTo>
                  <a:pt x="412" y="65"/>
                </a:lnTo>
                <a:lnTo>
                  <a:pt x="411" y="72"/>
                </a:lnTo>
                <a:lnTo>
                  <a:pt x="410" y="80"/>
                </a:lnTo>
                <a:lnTo>
                  <a:pt x="412" y="80"/>
                </a:lnTo>
                <a:lnTo>
                  <a:pt x="415" y="75"/>
                </a:lnTo>
                <a:close/>
                <a:moveTo>
                  <a:pt x="360" y="178"/>
                </a:moveTo>
                <a:lnTo>
                  <a:pt x="362" y="180"/>
                </a:lnTo>
                <a:lnTo>
                  <a:pt x="362" y="176"/>
                </a:lnTo>
                <a:lnTo>
                  <a:pt x="360" y="176"/>
                </a:lnTo>
                <a:lnTo>
                  <a:pt x="360" y="178"/>
                </a:lnTo>
                <a:close/>
                <a:moveTo>
                  <a:pt x="440" y="42"/>
                </a:moveTo>
                <a:lnTo>
                  <a:pt x="442" y="44"/>
                </a:lnTo>
                <a:lnTo>
                  <a:pt x="442" y="41"/>
                </a:lnTo>
                <a:lnTo>
                  <a:pt x="443" y="41"/>
                </a:lnTo>
                <a:lnTo>
                  <a:pt x="443" y="37"/>
                </a:lnTo>
                <a:lnTo>
                  <a:pt x="444" y="34"/>
                </a:lnTo>
                <a:lnTo>
                  <a:pt x="438" y="31"/>
                </a:lnTo>
                <a:lnTo>
                  <a:pt x="436" y="37"/>
                </a:lnTo>
                <a:lnTo>
                  <a:pt x="436" y="39"/>
                </a:lnTo>
                <a:lnTo>
                  <a:pt x="438" y="41"/>
                </a:lnTo>
                <a:lnTo>
                  <a:pt x="440" y="42"/>
                </a:lnTo>
                <a:close/>
                <a:moveTo>
                  <a:pt x="291" y="238"/>
                </a:moveTo>
                <a:lnTo>
                  <a:pt x="292" y="235"/>
                </a:lnTo>
                <a:lnTo>
                  <a:pt x="290" y="235"/>
                </a:lnTo>
                <a:lnTo>
                  <a:pt x="287" y="237"/>
                </a:lnTo>
                <a:lnTo>
                  <a:pt x="284" y="239"/>
                </a:lnTo>
                <a:lnTo>
                  <a:pt x="282" y="242"/>
                </a:lnTo>
                <a:lnTo>
                  <a:pt x="286" y="242"/>
                </a:lnTo>
                <a:lnTo>
                  <a:pt x="291" y="238"/>
                </a:lnTo>
                <a:close/>
                <a:moveTo>
                  <a:pt x="273" y="257"/>
                </a:moveTo>
                <a:lnTo>
                  <a:pt x="271" y="254"/>
                </a:lnTo>
                <a:lnTo>
                  <a:pt x="272" y="257"/>
                </a:lnTo>
                <a:lnTo>
                  <a:pt x="273" y="257"/>
                </a:lnTo>
                <a:close/>
                <a:moveTo>
                  <a:pt x="241" y="350"/>
                </a:moveTo>
                <a:lnTo>
                  <a:pt x="242" y="348"/>
                </a:lnTo>
                <a:lnTo>
                  <a:pt x="241" y="347"/>
                </a:lnTo>
                <a:lnTo>
                  <a:pt x="238" y="347"/>
                </a:lnTo>
                <a:lnTo>
                  <a:pt x="240" y="350"/>
                </a:lnTo>
                <a:lnTo>
                  <a:pt x="241" y="350"/>
                </a:lnTo>
                <a:close/>
                <a:moveTo>
                  <a:pt x="462" y="475"/>
                </a:moveTo>
                <a:lnTo>
                  <a:pt x="462" y="472"/>
                </a:lnTo>
                <a:lnTo>
                  <a:pt x="460" y="472"/>
                </a:lnTo>
                <a:lnTo>
                  <a:pt x="460" y="475"/>
                </a:lnTo>
                <a:lnTo>
                  <a:pt x="462" y="475"/>
                </a:lnTo>
                <a:close/>
                <a:moveTo>
                  <a:pt x="444" y="340"/>
                </a:moveTo>
                <a:lnTo>
                  <a:pt x="451" y="344"/>
                </a:lnTo>
                <a:lnTo>
                  <a:pt x="453" y="347"/>
                </a:lnTo>
                <a:lnTo>
                  <a:pt x="453" y="344"/>
                </a:lnTo>
                <a:lnTo>
                  <a:pt x="455" y="344"/>
                </a:lnTo>
                <a:lnTo>
                  <a:pt x="453" y="337"/>
                </a:lnTo>
                <a:lnTo>
                  <a:pt x="451" y="336"/>
                </a:lnTo>
                <a:lnTo>
                  <a:pt x="449" y="335"/>
                </a:lnTo>
                <a:lnTo>
                  <a:pt x="447" y="332"/>
                </a:lnTo>
                <a:lnTo>
                  <a:pt x="444" y="332"/>
                </a:lnTo>
                <a:lnTo>
                  <a:pt x="448" y="336"/>
                </a:lnTo>
                <a:lnTo>
                  <a:pt x="444" y="339"/>
                </a:lnTo>
                <a:lnTo>
                  <a:pt x="444" y="340"/>
                </a:lnTo>
                <a:close/>
                <a:moveTo>
                  <a:pt x="520" y="195"/>
                </a:moveTo>
                <a:lnTo>
                  <a:pt x="520" y="192"/>
                </a:lnTo>
                <a:lnTo>
                  <a:pt x="519" y="192"/>
                </a:lnTo>
                <a:lnTo>
                  <a:pt x="518" y="193"/>
                </a:lnTo>
                <a:lnTo>
                  <a:pt x="519" y="195"/>
                </a:lnTo>
                <a:lnTo>
                  <a:pt x="520" y="195"/>
                </a:lnTo>
                <a:close/>
                <a:moveTo>
                  <a:pt x="130" y="597"/>
                </a:moveTo>
                <a:lnTo>
                  <a:pt x="132" y="599"/>
                </a:lnTo>
                <a:lnTo>
                  <a:pt x="132" y="596"/>
                </a:lnTo>
                <a:lnTo>
                  <a:pt x="129" y="596"/>
                </a:lnTo>
                <a:lnTo>
                  <a:pt x="130" y="597"/>
                </a:lnTo>
                <a:close/>
                <a:moveTo>
                  <a:pt x="55" y="404"/>
                </a:moveTo>
                <a:lnTo>
                  <a:pt x="59" y="404"/>
                </a:lnTo>
                <a:lnTo>
                  <a:pt x="60" y="401"/>
                </a:lnTo>
                <a:lnTo>
                  <a:pt x="60" y="393"/>
                </a:lnTo>
                <a:lnTo>
                  <a:pt x="63" y="388"/>
                </a:lnTo>
                <a:lnTo>
                  <a:pt x="63" y="382"/>
                </a:lnTo>
                <a:lnTo>
                  <a:pt x="61" y="381"/>
                </a:lnTo>
                <a:lnTo>
                  <a:pt x="55" y="385"/>
                </a:lnTo>
                <a:lnTo>
                  <a:pt x="54" y="389"/>
                </a:lnTo>
                <a:lnTo>
                  <a:pt x="54" y="392"/>
                </a:lnTo>
                <a:lnTo>
                  <a:pt x="52" y="390"/>
                </a:lnTo>
                <a:lnTo>
                  <a:pt x="52" y="393"/>
                </a:lnTo>
                <a:lnTo>
                  <a:pt x="53" y="396"/>
                </a:lnTo>
                <a:lnTo>
                  <a:pt x="54" y="397"/>
                </a:lnTo>
                <a:lnTo>
                  <a:pt x="54" y="399"/>
                </a:lnTo>
                <a:lnTo>
                  <a:pt x="52" y="400"/>
                </a:lnTo>
                <a:lnTo>
                  <a:pt x="50" y="403"/>
                </a:lnTo>
                <a:lnTo>
                  <a:pt x="50" y="410"/>
                </a:lnTo>
                <a:lnTo>
                  <a:pt x="55" y="405"/>
                </a:lnTo>
                <a:lnTo>
                  <a:pt x="55" y="404"/>
                </a:lnTo>
                <a:close/>
                <a:moveTo>
                  <a:pt x="71" y="420"/>
                </a:moveTo>
                <a:lnTo>
                  <a:pt x="71" y="424"/>
                </a:lnTo>
                <a:lnTo>
                  <a:pt x="68" y="426"/>
                </a:lnTo>
                <a:lnTo>
                  <a:pt x="68" y="427"/>
                </a:lnTo>
                <a:lnTo>
                  <a:pt x="69" y="430"/>
                </a:lnTo>
                <a:lnTo>
                  <a:pt x="72" y="433"/>
                </a:lnTo>
                <a:lnTo>
                  <a:pt x="71" y="434"/>
                </a:lnTo>
                <a:lnTo>
                  <a:pt x="69" y="437"/>
                </a:lnTo>
                <a:lnTo>
                  <a:pt x="68" y="444"/>
                </a:lnTo>
                <a:lnTo>
                  <a:pt x="68" y="446"/>
                </a:lnTo>
                <a:lnTo>
                  <a:pt x="77" y="445"/>
                </a:lnTo>
                <a:lnTo>
                  <a:pt x="78" y="444"/>
                </a:lnTo>
                <a:lnTo>
                  <a:pt x="78" y="448"/>
                </a:lnTo>
                <a:lnTo>
                  <a:pt x="73" y="449"/>
                </a:lnTo>
                <a:lnTo>
                  <a:pt x="72" y="452"/>
                </a:lnTo>
                <a:lnTo>
                  <a:pt x="72" y="456"/>
                </a:lnTo>
                <a:lnTo>
                  <a:pt x="71" y="457"/>
                </a:lnTo>
                <a:lnTo>
                  <a:pt x="71" y="464"/>
                </a:lnTo>
                <a:lnTo>
                  <a:pt x="73" y="458"/>
                </a:lnTo>
                <a:lnTo>
                  <a:pt x="74" y="457"/>
                </a:lnTo>
                <a:lnTo>
                  <a:pt x="77" y="456"/>
                </a:lnTo>
                <a:lnTo>
                  <a:pt x="77" y="458"/>
                </a:lnTo>
                <a:lnTo>
                  <a:pt x="79" y="458"/>
                </a:lnTo>
                <a:lnTo>
                  <a:pt x="79" y="457"/>
                </a:lnTo>
                <a:lnTo>
                  <a:pt x="81" y="456"/>
                </a:lnTo>
                <a:lnTo>
                  <a:pt x="81" y="463"/>
                </a:lnTo>
                <a:lnTo>
                  <a:pt x="80" y="463"/>
                </a:lnTo>
                <a:lnTo>
                  <a:pt x="81" y="469"/>
                </a:lnTo>
                <a:lnTo>
                  <a:pt x="80" y="476"/>
                </a:lnTo>
                <a:lnTo>
                  <a:pt x="79" y="482"/>
                </a:lnTo>
                <a:lnTo>
                  <a:pt x="77" y="488"/>
                </a:lnTo>
                <a:lnTo>
                  <a:pt x="81" y="488"/>
                </a:lnTo>
                <a:lnTo>
                  <a:pt x="84" y="492"/>
                </a:lnTo>
                <a:lnTo>
                  <a:pt x="85" y="494"/>
                </a:lnTo>
                <a:lnTo>
                  <a:pt x="86" y="491"/>
                </a:lnTo>
                <a:lnTo>
                  <a:pt x="86" y="487"/>
                </a:lnTo>
                <a:lnTo>
                  <a:pt x="90" y="490"/>
                </a:lnTo>
                <a:lnTo>
                  <a:pt x="92" y="490"/>
                </a:lnTo>
                <a:lnTo>
                  <a:pt x="104" y="487"/>
                </a:lnTo>
                <a:lnTo>
                  <a:pt x="106" y="487"/>
                </a:lnTo>
                <a:lnTo>
                  <a:pt x="109" y="488"/>
                </a:lnTo>
                <a:lnTo>
                  <a:pt x="102" y="495"/>
                </a:lnTo>
                <a:lnTo>
                  <a:pt x="102" y="499"/>
                </a:lnTo>
                <a:lnTo>
                  <a:pt x="103" y="501"/>
                </a:lnTo>
                <a:lnTo>
                  <a:pt x="105" y="502"/>
                </a:lnTo>
                <a:lnTo>
                  <a:pt x="113" y="502"/>
                </a:lnTo>
                <a:lnTo>
                  <a:pt x="113" y="513"/>
                </a:lnTo>
                <a:lnTo>
                  <a:pt x="110" y="518"/>
                </a:lnTo>
                <a:lnTo>
                  <a:pt x="110" y="522"/>
                </a:lnTo>
                <a:lnTo>
                  <a:pt x="111" y="525"/>
                </a:lnTo>
                <a:lnTo>
                  <a:pt x="107" y="525"/>
                </a:lnTo>
                <a:lnTo>
                  <a:pt x="107" y="528"/>
                </a:lnTo>
                <a:lnTo>
                  <a:pt x="96" y="528"/>
                </a:lnTo>
                <a:lnTo>
                  <a:pt x="93" y="525"/>
                </a:lnTo>
                <a:lnTo>
                  <a:pt x="93" y="521"/>
                </a:lnTo>
                <a:lnTo>
                  <a:pt x="91" y="521"/>
                </a:lnTo>
                <a:lnTo>
                  <a:pt x="87" y="520"/>
                </a:lnTo>
                <a:lnTo>
                  <a:pt x="87" y="522"/>
                </a:lnTo>
                <a:lnTo>
                  <a:pt x="85" y="524"/>
                </a:lnTo>
                <a:lnTo>
                  <a:pt x="87" y="529"/>
                </a:lnTo>
                <a:lnTo>
                  <a:pt x="92" y="529"/>
                </a:lnTo>
                <a:lnTo>
                  <a:pt x="87" y="536"/>
                </a:lnTo>
                <a:lnTo>
                  <a:pt x="81" y="543"/>
                </a:lnTo>
                <a:lnTo>
                  <a:pt x="84" y="543"/>
                </a:lnTo>
                <a:lnTo>
                  <a:pt x="91" y="541"/>
                </a:lnTo>
                <a:lnTo>
                  <a:pt x="91" y="551"/>
                </a:lnTo>
                <a:lnTo>
                  <a:pt x="88" y="552"/>
                </a:lnTo>
                <a:lnTo>
                  <a:pt x="85" y="555"/>
                </a:lnTo>
                <a:lnTo>
                  <a:pt x="85" y="559"/>
                </a:lnTo>
                <a:lnTo>
                  <a:pt x="80" y="562"/>
                </a:lnTo>
                <a:lnTo>
                  <a:pt x="75" y="563"/>
                </a:lnTo>
                <a:lnTo>
                  <a:pt x="77" y="569"/>
                </a:lnTo>
                <a:lnTo>
                  <a:pt x="75" y="569"/>
                </a:lnTo>
                <a:lnTo>
                  <a:pt x="75" y="571"/>
                </a:lnTo>
                <a:lnTo>
                  <a:pt x="80" y="571"/>
                </a:lnTo>
                <a:lnTo>
                  <a:pt x="78" y="573"/>
                </a:lnTo>
                <a:lnTo>
                  <a:pt x="78" y="575"/>
                </a:lnTo>
                <a:lnTo>
                  <a:pt x="81" y="575"/>
                </a:lnTo>
                <a:lnTo>
                  <a:pt x="82" y="574"/>
                </a:lnTo>
                <a:lnTo>
                  <a:pt x="84" y="574"/>
                </a:lnTo>
                <a:lnTo>
                  <a:pt x="84" y="571"/>
                </a:lnTo>
                <a:lnTo>
                  <a:pt x="85" y="570"/>
                </a:lnTo>
                <a:lnTo>
                  <a:pt x="88" y="570"/>
                </a:lnTo>
                <a:lnTo>
                  <a:pt x="88" y="574"/>
                </a:lnTo>
                <a:lnTo>
                  <a:pt x="87" y="574"/>
                </a:lnTo>
                <a:lnTo>
                  <a:pt x="90" y="577"/>
                </a:lnTo>
                <a:lnTo>
                  <a:pt x="93" y="577"/>
                </a:lnTo>
                <a:lnTo>
                  <a:pt x="99" y="571"/>
                </a:lnTo>
                <a:lnTo>
                  <a:pt x="99" y="570"/>
                </a:lnTo>
                <a:lnTo>
                  <a:pt x="100" y="570"/>
                </a:lnTo>
                <a:lnTo>
                  <a:pt x="102" y="571"/>
                </a:lnTo>
                <a:lnTo>
                  <a:pt x="100" y="573"/>
                </a:lnTo>
                <a:lnTo>
                  <a:pt x="106" y="577"/>
                </a:lnTo>
                <a:lnTo>
                  <a:pt x="107" y="574"/>
                </a:lnTo>
                <a:lnTo>
                  <a:pt x="107" y="570"/>
                </a:lnTo>
                <a:lnTo>
                  <a:pt x="115" y="570"/>
                </a:lnTo>
                <a:lnTo>
                  <a:pt x="115" y="571"/>
                </a:lnTo>
                <a:lnTo>
                  <a:pt x="112" y="581"/>
                </a:lnTo>
                <a:lnTo>
                  <a:pt x="98" y="581"/>
                </a:lnTo>
                <a:lnTo>
                  <a:pt x="92" y="580"/>
                </a:lnTo>
                <a:lnTo>
                  <a:pt x="87" y="580"/>
                </a:lnTo>
                <a:lnTo>
                  <a:pt x="87" y="581"/>
                </a:lnTo>
                <a:lnTo>
                  <a:pt x="85" y="584"/>
                </a:lnTo>
                <a:lnTo>
                  <a:pt x="84" y="586"/>
                </a:lnTo>
                <a:lnTo>
                  <a:pt x="81" y="595"/>
                </a:lnTo>
                <a:lnTo>
                  <a:pt x="78" y="597"/>
                </a:lnTo>
                <a:lnTo>
                  <a:pt x="75" y="600"/>
                </a:lnTo>
                <a:lnTo>
                  <a:pt x="74" y="603"/>
                </a:lnTo>
                <a:lnTo>
                  <a:pt x="74" y="605"/>
                </a:lnTo>
                <a:lnTo>
                  <a:pt x="73" y="607"/>
                </a:lnTo>
                <a:lnTo>
                  <a:pt x="69" y="608"/>
                </a:lnTo>
                <a:lnTo>
                  <a:pt x="65" y="609"/>
                </a:lnTo>
                <a:lnTo>
                  <a:pt x="65" y="612"/>
                </a:lnTo>
                <a:lnTo>
                  <a:pt x="71" y="615"/>
                </a:lnTo>
                <a:lnTo>
                  <a:pt x="75" y="616"/>
                </a:lnTo>
                <a:lnTo>
                  <a:pt x="80" y="607"/>
                </a:lnTo>
                <a:lnTo>
                  <a:pt x="81" y="607"/>
                </a:lnTo>
                <a:lnTo>
                  <a:pt x="82" y="608"/>
                </a:lnTo>
                <a:lnTo>
                  <a:pt x="82" y="605"/>
                </a:lnTo>
                <a:lnTo>
                  <a:pt x="84" y="604"/>
                </a:lnTo>
                <a:lnTo>
                  <a:pt x="96" y="603"/>
                </a:lnTo>
                <a:lnTo>
                  <a:pt x="97" y="604"/>
                </a:lnTo>
                <a:lnTo>
                  <a:pt x="98" y="607"/>
                </a:lnTo>
                <a:lnTo>
                  <a:pt x="103" y="600"/>
                </a:lnTo>
                <a:lnTo>
                  <a:pt x="106" y="597"/>
                </a:lnTo>
                <a:lnTo>
                  <a:pt x="110" y="596"/>
                </a:lnTo>
                <a:lnTo>
                  <a:pt x="113" y="596"/>
                </a:lnTo>
                <a:lnTo>
                  <a:pt x="117" y="599"/>
                </a:lnTo>
                <a:lnTo>
                  <a:pt x="119" y="600"/>
                </a:lnTo>
                <a:lnTo>
                  <a:pt x="123" y="600"/>
                </a:lnTo>
                <a:lnTo>
                  <a:pt x="123" y="596"/>
                </a:lnTo>
                <a:lnTo>
                  <a:pt x="127" y="595"/>
                </a:lnTo>
                <a:lnTo>
                  <a:pt x="129" y="595"/>
                </a:lnTo>
                <a:lnTo>
                  <a:pt x="129" y="592"/>
                </a:lnTo>
                <a:lnTo>
                  <a:pt x="132" y="592"/>
                </a:lnTo>
                <a:lnTo>
                  <a:pt x="135" y="593"/>
                </a:lnTo>
                <a:lnTo>
                  <a:pt x="136" y="595"/>
                </a:lnTo>
                <a:lnTo>
                  <a:pt x="140" y="595"/>
                </a:lnTo>
                <a:lnTo>
                  <a:pt x="144" y="592"/>
                </a:lnTo>
                <a:lnTo>
                  <a:pt x="149" y="590"/>
                </a:lnTo>
                <a:lnTo>
                  <a:pt x="153" y="590"/>
                </a:lnTo>
                <a:lnTo>
                  <a:pt x="155" y="592"/>
                </a:lnTo>
                <a:lnTo>
                  <a:pt x="156" y="593"/>
                </a:lnTo>
                <a:lnTo>
                  <a:pt x="159" y="595"/>
                </a:lnTo>
                <a:lnTo>
                  <a:pt x="160" y="596"/>
                </a:lnTo>
                <a:lnTo>
                  <a:pt x="161" y="592"/>
                </a:lnTo>
                <a:lnTo>
                  <a:pt x="166" y="592"/>
                </a:lnTo>
                <a:lnTo>
                  <a:pt x="168" y="588"/>
                </a:lnTo>
                <a:lnTo>
                  <a:pt x="169" y="588"/>
                </a:lnTo>
                <a:lnTo>
                  <a:pt x="172" y="586"/>
                </a:lnTo>
                <a:lnTo>
                  <a:pt x="172" y="582"/>
                </a:lnTo>
                <a:lnTo>
                  <a:pt x="173" y="582"/>
                </a:lnTo>
                <a:lnTo>
                  <a:pt x="171" y="581"/>
                </a:lnTo>
                <a:lnTo>
                  <a:pt x="162" y="581"/>
                </a:lnTo>
                <a:lnTo>
                  <a:pt x="162" y="578"/>
                </a:lnTo>
                <a:lnTo>
                  <a:pt x="163" y="578"/>
                </a:lnTo>
                <a:lnTo>
                  <a:pt x="161" y="574"/>
                </a:lnTo>
                <a:lnTo>
                  <a:pt x="166" y="574"/>
                </a:lnTo>
                <a:lnTo>
                  <a:pt x="167" y="570"/>
                </a:lnTo>
                <a:lnTo>
                  <a:pt x="174" y="570"/>
                </a:lnTo>
                <a:lnTo>
                  <a:pt x="174" y="566"/>
                </a:lnTo>
                <a:lnTo>
                  <a:pt x="175" y="566"/>
                </a:lnTo>
                <a:lnTo>
                  <a:pt x="179" y="561"/>
                </a:lnTo>
                <a:lnTo>
                  <a:pt x="181" y="554"/>
                </a:lnTo>
                <a:lnTo>
                  <a:pt x="181" y="547"/>
                </a:lnTo>
                <a:lnTo>
                  <a:pt x="180" y="543"/>
                </a:lnTo>
                <a:lnTo>
                  <a:pt x="175" y="540"/>
                </a:lnTo>
                <a:lnTo>
                  <a:pt x="172" y="539"/>
                </a:lnTo>
                <a:lnTo>
                  <a:pt x="166" y="539"/>
                </a:lnTo>
                <a:lnTo>
                  <a:pt x="165" y="543"/>
                </a:lnTo>
                <a:lnTo>
                  <a:pt x="163" y="544"/>
                </a:lnTo>
                <a:lnTo>
                  <a:pt x="161" y="546"/>
                </a:lnTo>
                <a:lnTo>
                  <a:pt x="160" y="544"/>
                </a:lnTo>
                <a:lnTo>
                  <a:pt x="160" y="537"/>
                </a:lnTo>
                <a:lnTo>
                  <a:pt x="161" y="537"/>
                </a:lnTo>
                <a:lnTo>
                  <a:pt x="160" y="529"/>
                </a:lnTo>
                <a:lnTo>
                  <a:pt x="150" y="516"/>
                </a:lnTo>
                <a:lnTo>
                  <a:pt x="156" y="521"/>
                </a:lnTo>
                <a:lnTo>
                  <a:pt x="160" y="521"/>
                </a:lnTo>
                <a:lnTo>
                  <a:pt x="160" y="517"/>
                </a:lnTo>
                <a:lnTo>
                  <a:pt x="159" y="517"/>
                </a:lnTo>
                <a:lnTo>
                  <a:pt x="155" y="513"/>
                </a:lnTo>
                <a:lnTo>
                  <a:pt x="154" y="510"/>
                </a:lnTo>
                <a:lnTo>
                  <a:pt x="153" y="509"/>
                </a:lnTo>
                <a:lnTo>
                  <a:pt x="150" y="507"/>
                </a:lnTo>
                <a:lnTo>
                  <a:pt x="147" y="507"/>
                </a:lnTo>
                <a:lnTo>
                  <a:pt x="146" y="505"/>
                </a:lnTo>
                <a:lnTo>
                  <a:pt x="144" y="501"/>
                </a:lnTo>
                <a:lnTo>
                  <a:pt x="142" y="495"/>
                </a:lnTo>
                <a:lnTo>
                  <a:pt x="138" y="495"/>
                </a:lnTo>
                <a:lnTo>
                  <a:pt x="132" y="487"/>
                </a:lnTo>
                <a:lnTo>
                  <a:pt x="131" y="482"/>
                </a:lnTo>
                <a:lnTo>
                  <a:pt x="131" y="478"/>
                </a:lnTo>
                <a:lnTo>
                  <a:pt x="129" y="476"/>
                </a:lnTo>
                <a:lnTo>
                  <a:pt x="128" y="476"/>
                </a:lnTo>
                <a:lnTo>
                  <a:pt x="128" y="472"/>
                </a:lnTo>
                <a:lnTo>
                  <a:pt x="127" y="469"/>
                </a:lnTo>
                <a:lnTo>
                  <a:pt x="119" y="465"/>
                </a:lnTo>
                <a:lnTo>
                  <a:pt x="119" y="461"/>
                </a:lnTo>
                <a:lnTo>
                  <a:pt x="118" y="458"/>
                </a:lnTo>
                <a:lnTo>
                  <a:pt x="110" y="458"/>
                </a:lnTo>
                <a:lnTo>
                  <a:pt x="111" y="456"/>
                </a:lnTo>
                <a:lnTo>
                  <a:pt x="113" y="453"/>
                </a:lnTo>
                <a:lnTo>
                  <a:pt x="116" y="453"/>
                </a:lnTo>
                <a:lnTo>
                  <a:pt x="115" y="448"/>
                </a:lnTo>
                <a:lnTo>
                  <a:pt x="112" y="442"/>
                </a:lnTo>
                <a:lnTo>
                  <a:pt x="113" y="442"/>
                </a:lnTo>
                <a:lnTo>
                  <a:pt x="115" y="437"/>
                </a:lnTo>
                <a:lnTo>
                  <a:pt x="118" y="433"/>
                </a:lnTo>
                <a:lnTo>
                  <a:pt x="121" y="431"/>
                </a:lnTo>
                <a:lnTo>
                  <a:pt x="122" y="430"/>
                </a:lnTo>
                <a:lnTo>
                  <a:pt x="122" y="422"/>
                </a:lnTo>
                <a:lnTo>
                  <a:pt x="124" y="416"/>
                </a:lnTo>
                <a:lnTo>
                  <a:pt x="125" y="412"/>
                </a:lnTo>
                <a:lnTo>
                  <a:pt x="121" y="408"/>
                </a:lnTo>
                <a:lnTo>
                  <a:pt x="116" y="408"/>
                </a:lnTo>
                <a:lnTo>
                  <a:pt x="113" y="411"/>
                </a:lnTo>
                <a:lnTo>
                  <a:pt x="106" y="408"/>
                </a:lnTo>
                <a:lnTo>
                  <a:pt x="105" y="411"/>
                </a:lnTo>
                <a:lnTo>
                  <a:pt x="97" y="412"/>
                </a:lnTo>
                <a:lnTo>
                  <a:pt x="94" y="414"/>
                </a:lnTo>
                <a:lnTo>
                  <a:pt x="94" y="415"/>
                </a:lnTo>
                <a:lnTo>
                  <a:pt x="92" y="414"/>
                </a:lnTo>
                <a:lnTo>
                  <a:pt x="92" y="404"/>
                </a:lnTo>
                <a:lnTo>
                  <a:pt x="94" y="401"/>
                </a:lnTo>
                <a:lnTo>
                  <a:pt x="97" y="400"/>
                </a:lnTo>
                <a:lnTo>
                  <a:pt x="99" y="400"/>
                </a:lnTo>
                <a:lnTo>
                  <a:pt x="100" y="397"/>
                </a:lnTo>
                <a:lnTo>
                  <a:pt x="102" y="393"/>
                </a:lnTo>
                <a:lnTo>
                  <a:pt x="106" y="390"/>
                </a:lnTo>
                <a:lnTo>
                  <a:pt x="107" y="388"/>
                </a:lnTo>
                <a:lnTo>
                  <a:pt x="107" y="384"/>
                </a:lnTo>
                <a:lnTo>
                  <a:pt x="106" y="382"/>
                </a:lnTo>
                <a:lnTo>
                  <a:pt x="105" y="380"/>
                </a:lnTo>
                <a:lnTo>
                  <a:pt x="100" y="377"/>
                </a:lnTo>
                <a:lnTo>
                  <a:pt x="96" y="378"/>
                </a:lnTo>
                <a:lnTo>
                  <a:pt x="90" y="382"/>
                </a:lnTo>
                <a:lnTo>
                  <a:pt x="90" y="381"/>
                </a:lnTo>
                <a:lnTo>
                  <a:pt x="88" y="381"/>
                </a:lnTo>
                <a:lnTo>
                  <a:pt x="88" y="385"/>
                </a:lnTo>
                <a:lnTo>
                  <a:pt x="86" y="386"/>
                </a:lnTo>
                <a:lnTo>
                  <a:pt x="87" y="384"/>
                </a:lnTo>
                <a:lnTo>
                  <a:pt x="87" y="381"/>
                </a:lnTo>
                <a:lnTo>
                  <a:pt x="82" y="381"/>
                </a:lnTo>
                <a:lnTo>
                  <a:pt x="82" y="389"/>
                </a:lnTo>
                <a:lnTo>
                  <a:pt x="81" y="392"/>
                </a:lnTo>
                <a:lnTo>
                  <a:pt x="79" y="393"/>
                </a:lnTo>
                <a:lnTo>
                  <a:pt x="77" y="397"/>
                </a:lnTo>
                <a:lnTo>
                  <a:pt x="77" y="401"/>
                </a:lnTo>
                <a:lnTo>
                  <a:pt x="78" y="401"/>
                </a:lnTo>
                <a:lnTo>
                  <a:pt x="78" y="403"/>
                </a:lnTo>
                <a:lnTo>
                  <a:pt x="79" y="403"/>
                </a:lnTo>
                <a:lnTo>
                  <a:pt x="78" y="407"/>
                </a:lnTo>
                <a:lnTo>
                  <a:pt x="71" y="405"/>
                </a:lnTo>
                <a:lnTo>
                  <a:pt x="71" y="407"/>
                </a:lnTo>
                <a:lnTo>
                  <a:pt x="69" y="410"/>
                </a:lnTo>
                <a:lnTo>
                  <a:pt x="71" y="410"/>
                </a:lnTo>
                <a:lnTo>
                  <a:pt x="72" y="414"/>
                </a:lnTo>
                <a:lnTo>
                  <a:pt x="67" y="414"/>
                </a:lnTo>
                <a:lnTo>
                  <a:pt x="71" y="420"/>
                </a:lnTo>
                <a:close/>
                <a:moveTo>
                  <a:pt x="47" y="411"/>
                </a:moveTo>
                <a:lnTo>
                  <a:pt x="42" y="410"/>
                </a:lnTo>
                <a:lnTo>
                  <a:pt x="43" y="414"/>
                </a:lnTo>
                <a:lnTo>
                  <a:pt x="47" y="411"/>
                </a:lnTo>
                <a:close/>
                <a:moveTo>
                  <a:pt x="62" y="469"/>
                </a:moveTo>
                <a:lnTo>
                  <a:pt x="61" y="469"/>
                </a:lnTo>
                <a:lnTo>
                  <a:pt x="62" y="472"/>
                </a:lnTo>
                <a:lnTo>
                  <a:pt x="62" y="469"/>
                </a:lnTo>
                <a:close/>
                <a:moveTo>
                  <a:pt x="67" y="460"/>
                </a:moveTo>
                <a:lnTo>
                  <a:pt x="67" y="453"/>
                </a:lnTo>
                <a:lnTo>
                  <a:pt x="66" y="453"/>
                </a:lnTo>
                <a:lnTo>
                  <a:pt x="65" y="457"/>
                </a:lnTo>
                <a:lnTo>
                  <a:pt x="65" y="461"/>
                </a:lnTo>
                <a:lnTo>
                  <a:pt x="66" y="461"/>
                </a:lnTo>
                <a:lnTo>
                  <a:pt x="67" y="460"/>
                </a:lnTo>
                <a:close/>
                <a:moveTo>
                  <a:pt x="63" y="450"/>
                </a:moveTo>
                <a:lnTo>
                  <a:pt x="65" y="449"/>
                </a:lnTo>
                <a:lnTo>
                  <a:pt x="65" y="448"/>
                </a:lnTo>
                <a:lnTo>
                  <a:pt x="66" y="446"/>
                </a:lnTo>
                <a:lnTo>
                  <a:pt x="62" y="442"/>
                </a:lnTo>
                <a:lnTo>
                  <a:pt x="59" y="442"/>
                </a:lnTo>
                <a:lnTo>
                  <a:pt x="59" y="445"/>
                </a:lnTo>
                <a:lnTo>
                  <a:pt x="60" y="445"/>
                </a:lnTo>
                <a:lnTo>
                  <a:pt x="60" y="449"/>
                </a:lnTo>
                <a:lnTo>
                  <a:pt x="59" y="449"/>
                </a:lnTo>
                <a:lnTo>
                  <a:pt x="60" y="450"/>
                </a:lnTo>
                <a:lnTo>
                  <a:pt x="63" y="452"/>
                </a:lnTo>
                <a:lnTo>
                  <a:pt x="63" y="450"/>
                </a:lnTo>
                <a:close/>
                <a:moveTo>
                  <a:pt x="69" y="476"/>
                </a:moveTo>
                <a:lnTo>
                  <a:pt x="72" y="476"/>
                </a:lnTo>
                <a:lnTo>
                  <a:pt x="72" y="469"/>
                </a:lnTo>
                <a:lnTo>
                  <a:pt x="71" y="469"/>
                </a:lnTo>
                <a:lnTo>
                  <a:pt x="69" y="476"/>
                </a:lnTo>
                <a:close/>
                <a:moveTo>
                  <a:pt x="61" y="426"/>
                </a:moveTo>
                <a:lnTo>
                  <a:pt x="61" y="410"/>
                </a:lnTo>
                <a:lnTo>
                  <a:pt x="60" y="410"/>
                </a:lnTo>
                <a:lnTo>
                  <a:pt x="60" y="414"/>
                </a:lnTo>
                <a:lnTo>
                  <a:pt x="56" y="414"/>
                </a:lnTo>
                <a:lnTo>
                  <a:pt x="57" y="423"/>
                </a:lnTo>
                <a:lnTo>
                  <a:pt x="60" y="431"/>
                </a:lnTo>
                <a:lnTo>
                  <a:pt x="62" y="431"/>
                </a:lnTo>
                <a:lnTo>
                  <a:pt x="62" y="435"/>
                </a:lnTo>
                <a:lnTo>
                  <a:pt x="65" y="435"/>
                </a:lnTo>
                <a:lnTo>
                  <a:pt x="65" y="431"/>
                </a:lnTo>
                <a:lnTo>
                  <a:pt x="66" y="431"/>
                </a:lnTo>
                <a:lnTo>
                  <a:pt x="66" y="427"/>
                </a:lnTo>
                <a:lnTo>
                  <a:pt x="63" y="426"/>
                </a:lnTo>
                <a:lnTo>
                  <a:pt x="61" y="426"/>
                </a:lnTo>
                <a:close/>
                <a:moveTo>
                  <a:pt x="148" y="320"/>
                </a:moveTo>
                <a:lnTo>
                  <a:pt x="147" y="318"/>
                </a:lnTo>
                <a:lnTo>
                  <a:pt x="148" y="321"/>
                </a:lnTo>
                <a:lnTo>
                  <a:pt x="148" y="320"/>
                </a:lnTo>
                <a:close/>
                <a:moveTo>
                  <a:pt x="44" y="420"/>
                </a:moveTo>
                <a:lnTo>
                  <a:pt x="43" y="418"/>
                </a:lnTo>
                <a:lnTo>
                  <a:pt x="41" y="416"/>
                </a:lnTo>
                <a:lnTo>
                  <a:pt x="42" y="423"/>
                </a:lnTo>
                <a:lnTo>
                  <a:pt x="44" y="420"/>
                </a:lnTo>
                <a:close/>
                <a:moveTo>
                  <a:pt x="57" y="456"/>
                </a:moveTo>
                <a:lnTo>
                  <a:pt x="57" y="454"/>
                </a:lnTo>
                <a:lnTo>
                  <a:pt x="56" y="453"/>
                </a:lnTo>
                <a:lnTo>
                  <a:pt x="57" y="456"/>
                </a:lnTo>
                <a:close/>
                <a:moveTo>
                  <a:pt x="136" y="340"/>
                </a:moveTo>
                <a:lnTo>
                  <a:pt x="138" y="346"/>
                </a:lnTo>
                <a:lnTo>
                  <a:pt x="140" y="343"/>
                </a:lnTo>
                <a:lnTo>
                  <a:pt x="141" y="343"/>
                </a:lnTo>
                <a:lnTo>
                  <a:pt x="140" y="340"/>
                </a:lnTo>
                <a:lnTo>
                  <a:pt x="140" y="333"/>
                </a:lnTo>
                <a:lnTo>
                  <a:pt x="141" y="331"/>
                </a:lnTo>
                <a:lnTo>
                  <a:pt x="141" y="328"/>
                </a:lnTo>
                <a:lnTo>
                  <a:pt x="138" y="328"/>
                </a:lnTo>
                <a:lnTo>
                  <a:pt x="136" y="336"/>
                </a:lnTo>
                <a:lnTo>
                  <a:pt x="134" y="336"/>
                </a:lnTo>
                <a:lnTo>
                  <a:pt x="132" y="337"/>
                </a:lnTo>
                <a:lnTo>
                  <a:pt x="132" y="339"/>
                </a:lnTo>
                <a:lnTo>
                  <a:pt x="135" y="341"/>
                </a:lnTo>
                <a:lnTo>
                  <a:pt x="136" y="340"/>
                </a:lnTo>
                <a:close/>
                <a:moveTo>
                  <a:pt x="241" y="532"/>
                </a:moveTo>
                <a:lnTo>
                  <a:pt x="243" y="532"/>
                </a:lnTo>
                <a:lnTo>
                  <a:pt x="247" y="528"/>
                </a:lnTo>
                <a:lnTo>
                  <a:pt x="244" y="528"/>
                </a:lnTo>
                <a:lnTo>
                  <a:pt x="241" y="531"/>
                </a:lnTo>
                <a:lnTo>
                  <a:pt x="241" y="532"/>
                </a:lnTo>
                <a:close/>
                <a:moveTo>
                  <a:pt x="215" y="578"/>
                </a:moveTo>
                <a:lnTo>
                  <a:pt x="215" y="577"/>
                </a:lnTo>
                <a:lnTo>
                  <a:pt x="213" y="575"/>
                </a:lnTo>
                <a:lnTo>
                  <a:pt x="210" y="574"/>
                </a:lnTo>
                <a:lnTo>
                  <a:pt x="206" y="574"/>
                </a:lnTo>
                <a:lnTo>
                  <a:pt x="209" y="578"/>
                </a:lnTo>
                <a:lnTo>
                  <a:pt x="215" y="578"/>
                </a:lnTo>
                <a:close/>
                <a:moveTo>
                  <a:pt x="19" y="577"/>
                </a:moveTo>
                <a:lnTo>
                  <a:pt x="21" y="578"/>
                </a:lnTo>
                <a:lnTo>
                  <a:pt x="23" y="580"/>
                </a:lnTo>
                <a:lnTo>
                  <a:pt x="28" y="575"/>
                </a:lnTo>
                <a:lnTo>
                  <a:pt x="30" y="575"/>
                </a:lnTo>
                <a:lnTo>
                  <a:pt x="32" y="573"/>
                </a:lnTo>
                <a:lnTo>
                  <a:pt x="32" y="569"/>
                </a:lnTo>
                <a:lnTo>
                  <a:pt x="36" y="569"/>
                </a:lnTo>
                <a:lnTo>
                  <a:pt x="40" y="570"/>
                </a:lnTo>
                <a:lnTo>
                  <a:pt x="41" y="567"/>
                </a:lnTo>
                <a:lnTo>
                  <a:pt x="43" y="567"/>
                </a:lnTo>
                <a:lnTo>
                  <a:pt x="43" y="563"/>
                </a:lnTo>
                <a:lnTo>
                  <a:pt x="44" y="561"/>
                </a:lnTo>
                <a:lnTo>
                  <a:pt x="50" y="561"/>
                </a:lnTo>
                <a:lnTo>
                  <a:pt x="50" y="556"/>
                </a:lnTo>
                <a:lnTo>
                  <a:pt x="52" y="555"/>
                </a:lnTo>
                <a:lnTo>
                  <a:pt x="54" y="558"/>
                </a:lnTo>
                <a:lnTo>
                  <a:pt x="56" y="558"/>
                </a:lnTo>
                <a:lnTo>
                  <a:pt x="54" y="552"/>
                </a:lnTo>
                <a:lnTo>
                  <a:pt x="54" y="551"/>
                </a:lnTo>
                <a:lnTo>
                  <a:pt x="59" y="550"/>
                </a:lnTo>
                <a:lnTo>
                  <a:pt x="60" y="543"/>
                </a:lnTo>
                <a:lnTo>
                  <a:pt x="59" y="536"/>
                </a:lnTo>
                <a:lnTo>
                  <a:pt x="56" y="535"/>
                </a:lnTo>
                <a:lnTo>
                  <a:pt x="56" y="529"/>
                </a:lnTo>
                <a:lnTo>
                  <a:pt x="55" y="529"/>
                </a:lnTo>
                <a:lnTo>
                  <a:pt x="56" y="521"/>
                </a:lnTo>
                <a:lnTo>
                  <a:pt x="57" y="518"/>
                </a:lnTo>
                <a:lnTo>
                  <a:pt x="56" y="517"/>
                </a:lnTo>
                <a:lnTo>
                  <a:pt x="56" y="513"/>
                </a:lnTo>
                <a:lnTo>
                  <a:pt x="60" y="512"/>
                </a:lnTo>
                <a:lnTo>
                  <a:pt x="60" y="510"/>
                </a:lnTo>
                <a:lnTo>
                  <a:pt x="59" y="509"/>
                </a:lnTo>
                <a:lnTo>
                  <a:pt x="62" y="507"/>
                </a:lnTo>
                <a:lnTo>
                  <a:pt x="65" y="506"/>
                </a:lnTo>
                <a:lnTo>
                  <a:pt x="72" y="506"/>
                </a:lnTo>
                <a:lnTo>
                  <a:pt x="69" y="501"/>
                </a:lnTo>
                <a:lnTo>
                  <a:pt x="68" y="492"/>
                </a:lnTo>
                <a:lnTo>
                  <a:pt x="63" y="492"/>
                </a:lnTo>
                <a:lnTo>
                  <a:pt x="67" y="484"/>
                </a:lnTo>
                <a:lnTo>
                  <a:pt x="62" y="482"/>
                </a:lnTo>
                <a:lnTo>
                  <a:pt x="59" y="483"/>
                </a:lnTo>
                <a:lnTo>
                  <a:pt x="49" y="488"/>
                </a:lnTo>
                <a:lnTo>
                  <a:pt x="49" y="487"/>
                </a:lnTo>
                <a:lnTo>
                  <a:pt x="53" y="484"/>
                </a:lnTo>
                <a:lnTo>
                  <a:pt x="53" y="479"/>
                </a:lnTo>
                <a:lnTo>
                  <a:pt x="50" y="478"/>
                </a:lnTo>
                <a:lnTo>
                  <a:pt x="50" y="476"/>
                </a:lnTo>
                <a:lnTo>
                  <a:pt x="48" y="476"/>
                </a:lnTo>
                <a:lnTo>
                  <a:pt x="48" y="480"/>
                </a:lnTo>
                <a:lnTo>
                  <a:pt x="44" y="482"/>
                </a:lnTo>
                <a:lnTo>
                  <a:pt x="43" y="482"/>
                </a:lnTo>
                <a:lnTo>
                  <a:pt x="43" y="479"/>
                </a:lnTo>
                <a:lnTo>
                  <a:pt x="38" y="480"/>
                </a:lnTo>
                <a:lnTo>
                  <a:pt x="34" y="480"/>
                </a:lnTo>
                <a:lnTo>
                  <a:pt x="34" y="486"/>
                </a:lnTo>
                <a:lnTo>
                  <a:pt x="30" y="488"/>
                </a:lnTo>
                <a:lnTo>
                  <a:pt x="30" y="490"/>
                </a:lnTo>
                <a:lnTo>
                  <a:pt x="34" y="490"/>
                </a:lnTo>
                <a:lnTo>
                  <a:pt x="35" y="494"/>
                </a:lnTo>
                <a:lnTo>
                  <a:pt x="31" y="495"/>
                </a:lnTo>
                <a:lnTo>
                  <a:pt x="28" y="498"/>
                </a:lnTo>
                <a:lnTo>
                  <a:pt x="28" y="505"/>
                </a:lnTo>
                <a:lnTo>
                  <a:pt x="27" y="505"/>
                </a:lnTo>
                <a:lnTo>
                  <a:pt x="19" y="502"/>
                </a:lnTo>
                <a:lnTo>
                  <a:pt x="17" y="506"/>
                </a:lnTo>
                <a:lnTo>
                  <a:pt x="16" y="505"/>
                </a:lnTo>
                <a:lnTo>
                  <a:pt x="15" y="505"/>
                </a:lnTo>
                <a:lnTo>
                  <a:pt x="13" y="503"/>
                </a:lnTo>
                <a:lnTo>
                  <a:pt x="13" y="501"/>
                </a:lnTo>
                <a:lnTo>
                  <a:pt x="11" y="501"/>
                </a:lnTo>
                <a:lnTo>
                  <a:pt x="11" y="509"/>
                </a:lnTo>
                <a:lnTo>
                  <a:pt x="12" y="512"/>
                </a:lnTo>
                <a:lnTo>
                  <a:pt x="16" y="513"/>
                </a:lnTo>
                <a:lnTo>
                  <a:pt x="15" y="516"/>
                </a:lnTo>
                <a:lnTo>
                  <a:pt x="15" y="517"/>
                </a:lnTo>
                <a:lnTo>
                  <a:pt x="10" y="518"/>
                </a:lnTo>
                <a:lnTo>
                  <a:pt x="6" y="518"/>
                </a:lnTo>
                <a:lnTo>
                  <a:pt x="7" y="522"/>
                </a:lnTo>
                <a:lnTo>
                  <a:pt x="6" y="524"/>
                </a:lnTo>
                <a:lnTo>
                  <a:pt x="3" y="524"/>
                </a:lnTo>
                <a:lnTo>
                  <a:pt x="3" y="529"/>
                </a:lnTo>
                <a:lnTo>
                  <a:pt x="11" y="532"/>
                </a:lnTo>
                <a:lnTo>
                  <a:pt x="21" y="532"/>
                </a:lnTo>
                <a:lnTo>
                  <a:pt x="21" y="528"/>
                </a:lnTo>
                <a:lnTo>
                  <a:pt x="22" y="527"/>
                </a:lnTo>
                <a:lnTo>
                  <a:pt x="22" y="533"/>
                </a:lnTo>
                <a:lnTo>
                  <a:pt x="18" y="535"/>
                </a:lnTo>
                <a:lnTo>
                  <a:pt x="16" y="537"/>
                </a:lnTo>
                <a:lnTo>
                  <a:pt x="16" y="544"/>
                </a:lnTo>
                <a:lnTo>
                  <a:pt x="13" y="547"/>
                </a:lnTo>
                <a:lnTo>
                  <a:pt x="11" y="548"/>
                </a:lnTo>
                <a:lnTo>
                  <a:pt x="10" y="550"/>
                </a:lnTo>
                <a:lnTo>
                  <a:pt x="15" y="552"/>
                </a:lnTo>
                <a:lnTo>
                  <a:pt x="7" y="556"/>
                </a:lnTo>
                <a:lnTo>
                  <a:pt x="10" y="562"/>
                </a:lnTo>
                <a:lnTo>
                  <a:pt x="5" y="562"/>
                </a:lnTo>
                <a:lnTo>
                  <a:pt x="2" y="561"/>
                </a:lnTo>
                <a:lnTo>
                  <a:pt x="0" y="566"/>
                </a:lnTo>
                <a:lnTo>
                  <a:pt x="5" y="567"/>
                </a:lnTo>
                <a:lnTo>
                  <a:pt x="5" y="569"/>
                </a:lnTo>
                <a:lnTo>
                  <a:pt x="3" y="571"/>
                </a:lnTo>
                <a:lnTo>
                  <a:pt x="2" y="575"/>
                </a:lnTo>
                <a:lnTo>
                  <a:pt x="6" y="573"/>
                </a:lnTo>
                <a:lnTo>
                  <a:pt x="11" y="573"/>
                </a:lnTo>
                <a:lnTo>
                  <a:pt x="12" y="574"/>
                </a:lnTo>
                <a:lnTo>
                  <a:pt x="10" y="575"/>
                </a:lnTo>
                <a:lnTo>
                  <a:pt x="9" y="575"/>
                </a:lnTo>
                <a:lnTo>
                  <a:pt x="7" y="578"/>
                </a:lnTo>
                <a:lnTo>
                  <a:pt x="7" y="580"/>
                </a:lnTo>
                <a:lnTo>
                  <a:pt x="10" y="580"/>
                </a:lnTo>
                <a:lnTo>
                  <a:pt x="19" y="574"/>
                </a:lnTo>
                <a:lnTo>
                  <a:pt x="19" y="577"/>
                </a:lnTo>
                <a:close/>
                <a:moveTo>
                  <a:pt x="17" y="551"/>
                </a:moveTo>
                <a:lnTo>
                  <a:pt x="18" y="550"/>
                </a:lnTo>
                <a:lnTo>
                  <a:pt x="21" y="546"/>
                </a:lnTo>
                <a:lnTo>
                  <a:pt x="22" y="546"/>
                </a:lnTo>
                <a:lnTo>
                  <a:pt x="22" y="548"/>
                </a:lnTo>
                <a:lnTo>
                  <a:pt x="19" y="551"/>
                </a:lnTo>
                <a:lnTo>
                  <a:pt x="17" y="551"/>
                </a:lnTo>
                <a:close/>
                <a:moveTo>
                  <a:pt x="280" y="822"/>
                </a:moveTo>
                <a:lnTo>
                  <a:pt x="281" y="824"/>
                </a:lnTo>
                <a:lnTo>
                  <a:pt x="285" y="827"/>
                </a:lnTo>
                <a:lnTo>
                  <a:pt x="291" y="831"/>
                </a:lnTo>
                <a:lnTo>
                  <a:pt x="296" y="812"/>
                </a:lnTo>
                <a:lnTo>
                  <a:pt x="296" y="803"/>
                </a:lnTo>
                <a:lnTo>
                  <a:pt x="294" y="792"/>
                </a:lnTo>
                <a:lnTo>
                  <a:pt x="291" y="789"/>
                </a:lnTo>
                <a:lnTo>
                  <a:pt x="290" y="795"/>
                </a:lnTo>
                <a:lnTo>
                  <a:pt x="286" y="799"/>
                </a:lnTo>
                <a:lnTo>
                  <a:pt x="282" y="800"/>
                </a:lnTo>
                <a:lnTo>
                  <a:pt x="281" y="800"/>
                </a:lnTo>
                <a:lnTo>
                  <a:pt x="280" y="803"/>
                </a:lnTo>
                <a:lnTo>
                  <a:pt x="279" y="807"/>
                </a:lnTo>
                <a:lnTo>
                  <a:pt x="279" y="811"/>
                </a:lnTo>
                <a:lnTo>
                  <a:pt x="281" y="820"/>
                </a:lnTo>
                <a:lnTo>
                  <a:pt x="280" y="820"/>
                </a:lnTo>
                <a:lnTo>
                  <a:pt x="280" y="822"/>
                </a:lnTo>
                <a:close/>
                <a:moveTo>
                  <a:pt x="288" y="437"/>
                </a:moveTo>
                <a:lnTo>
                  <a:pt x="290" y="434"/>
                </a:lnTo>
                <a:lnTo>
                  <a:pt x="290" y="431"/>
                </a:lnTo>
                <a:lnTo>
                  <a:pt x="287" y="431"/>
                </a:lnTo>
                <a:lnTo>
                  <a:pt x="286" y="433"/>
                </a:lnTo>
                <a:lnTo>
                  <a:pt x="285" y="435"/>
                </a:lnTo>
                <a:lnTo>
                  <a:pt x="285" y="438"/>
                </a:lnTo>
                <a:lnTo>
                  <a:pt x="287" y="438"/>
                </a:lnTo>
                <a:lnTo>
                  <a:pt x="288" y="437"/>
                </a:lnTo>
                <a:close/>
                <a:moveTo>
                  <a:pt x="322" y="502"/>
                </a:moveTo>
                <a:lnTo>
                  <a:pt x="324" y="505"/>
                </a:lnTo>
                <a:lnTo>
                  <a:pt x="326" y="505"/>
                </a:lnTo>
                <a:lnTo>
                  <a:pt x="329" y="502"/>
                </a:lnTo>
                <a:lnTo>
                  <a:pt x="331" y="502"/>
                </a:lnTo>
                <a:lnTo>
                  <a:pt x="334" y="503"/>
                </a:lnTo>
                <a:lnTo>
                  <a:pt x="336" y="498"/>
                </a:lnTo>
                <a:lnTo>
                  <a:pt x="342" y="494"/>
                </a:lnTo>
                <a:lnTo>
                  <a:pt x="343" y="491"/>
                </a:lnTo>
                <a:lnTo>
                  <a:pt x="343" y="490"/>
                </a:lnTo>
                <a:lnTo>
                  <a:pt x="341" y="490"/>
                </a:lnTo>
                <a:lnTo>
                  <a:pt x="337" y="491"/>
                </a:lnTo>
                <a:lnTo>
                  <a:pt x="330" y="495"/>
                </a:lnTo>
                <a:lnTo>
                  <a:pt x="328" y="495"/>
                </a:lnTo>
                <a:lnTo>
                  <a:pt x="326" y="494"/>
                </a:lnTo>
                <a:lnTo>
                  <a:pt x="322" y="491"/>
                </a:lnTo>
                <a:lnTo>
                  <a:pt x="321" y="492"/>
                </a:lnTo>
                <a:lnTo>
                  <a:pt x="322" y="495"/>
                </a:lnTo>
                <a:lnTo>
                  <a:pt x="321" y="497"/>
                </a:lnTo>
                <a:lnTo>
                  <a:pt x="322" y="502"/>
                </a:lnTo>
                <a:close/>
                <a:moveTo>
                  <a:pt x="313" y="497"/>
                </a:moveTo>
                <a:lnTo>
                  <a:pt x="313" y="501"/>
                </a:lnTo>
                <a:lnTo>
                  <a:pt x="315" y="501"/>
                </a:lnTo>
                <a:lnTo>
                  <a:pt x="317" y="494"/>
                </a:lnTo>
                <a:lnTo>
                  <a:pt x="318" y="490"/>
                </a:lnTo>
                <a:lnTo>
                  <a:pt x="317" y="488"/>
                </a:lnTo>
                <a:lnTo>
                  <a:pt x="316" y="488"/>
                </a:lnTo>
                <a:lnTo>
                  <a:pt x="313" y="497"/>
                </a:lnTo>
                <a:close/>
                <a:moveTo>
                  <a:pt x="321" y="484"/>
                </a:moveTo>
                <a:lnTo>
                  <a:pt x="326" y="483"/>
                </a:lnTo>
                <a:lnTo>
                  <a:pt x="326" y="482"/>
                </a:lnTo>
                <a:lnTo>
                  <a:pt x="329" y="482"/>
                </a:lnTo>
                <a:lnTo>
                  <a:pt x="330" y="488"/>
                </a:lnTo>
                <a:lnTo>
                  <a:pt x="334" y="488"/>
                </a:lnTo>
                <a:lnTo>
                  <a:pt x="334" y="486"/>
                </a:lnTo>
                <a:lnTo>
                  <a:pt x="335" y="483"/>
                </a:lnTo>
                <a:lnTo>
                  <a:pt x="338" y="482"/>
                </a:lnTo>
                <a:lnTo>
                  <a:pt x="341" y="479"/>
                </a:lnTo>
                <a:lnTo>
                  <a:pt x="341" y="476"/>
                </a:lnTo>
                <a:lnTo>
                  <a:pt x="337" y="473"/>
                </a:lnTo>
                <a:lnTo>
                  <a:pt x="338" y="471"/>
                </a:lnTo>
                <a:lnTo>
                  <a:pt x="341" y="469"/>
                </a:lnTo>
                <a:lnTo>
                  <a:pt x="341" y="461"/>
                </a:lnTo>
                <a:lnTo>
                  <a:pt x="340" y="454"/>
                </a:lnTo>
                <a:lnTo>
                  <a:pt x="335" y="454"/>
                </a:lnTo>
                <a:lnTo>
                  <a:pt x="330" y="457"/>
                </a:lnTo>
                <a:lnTo>
                  <a:pt x="332" y="465"/>
                </a:lnTo>
                <a:lnTo>
                  <a:pt x="331" y="468"/>
                </a:lnTo>
                <a:lnTo>
                  <a:pt x="330" y="468"/>
                </a:lnTo>
                <a:lnTo>
                  <a:pt x="329" y="469"/>
                </a:lnTo>
                <a:lnTo>
                  <a:pt x="328" y="469"/>
                </a:lnTo>
                <a:lnTo>
                  <a:pt x="326" y="464"/>
                </a:lnTo>
                <a:lnTo>
                  <a:pt x="323" y="464"/>
                </a:lnTo>
                <a:lnTo>
                  <a:pt x="322" y="465"/>
                </a:lnTo>
                <a:lnTo>
                  <a:pt x="322" y="468"/>
                </a:lnTo>
                <a:lnTo>
                  <a:pt x="321" y="469"/>
                </a:lnTo>
                <a:lnTo>
                  <a:pt x="316" y="469"/>
                </a:lnTo>
                <a:lnTo>
                  <a:pt x="316" y="473"/>
                </a:lnTo>
                <a:lnTo>
                  <a:pt x="321" y="476"/>
                </a:lnTo>
                <a:lnTo>
                  <a:pt x="321" y="484"/>
                </a:lnTo>
                <a:close/>
                <a:moveTo>
                  <a:pt x="822" y="867"/>
                </a:moveTo>
                <a:lnTo>
                  <a:pt x="819" y="864"/>
                </a:lnTo>
                <a:lnTo>
                  <a:pt x="808" y="860"/>
                </a:lnTo>
                <a:lnTo>
                  <a:pt x="804" y="857"/>
                </a:lnTo>
                <a:lnTo>
                  <a:pt x="803" y="856"/>
                </a:lnTo>
                <a:lnTo>
                  <a:pt x="803" y="853"/>
                </a:lnTo>
                <a:lnTo>
                  <a:pt x="804" y="850"/>
                </a:lnTo>
                <a:lnTo>
                  <a:pt x="804" y="846"/>
                </a:lnTo>
                <a:lnTo>
                  <a:pt x="806" y="845"/>
                </a:lnTo>
                <a:lnTo>
                  <a:pt x="807" y="843"/>
                </a:lnTo>
                <a:lnTo>
                  <a:pt x="807" y="837"/>
                </a:lnTo>
                <a:lnTo>
                  <a:pt x="805" y="833"/>
                </a:lnTo>
                <a:lnTo>
                  <a:pt x="803" y="831"/>
                </a:lnTo>
                <a:lnTo>
                  <a:pt x="803" y="829"/>
                </a:lnTo>
                <a:lnTo>
                  <a:pt x="801" y="827"/>
                </a:lnTo>
                <a:lnTo>
                  <a:pt x="800" y="827"/>
                </a:lnTo>
                <a:lnTo>
                  <a:pt x="794" y="829"/>
                </a:lnTo>
                <a:lnTo>
                  <a:pt x="791" y="829"/>
                </a:lnTo>
                <a:lnTo>
                  <a:pt x="789" y="827"/>
                </a:lnTo>
                <a:lnTo>
                  <a:pt x="787" y="826"/>
                </a:lnTo>
                <a:lnTo>
                  <a:pt x="785" y="826"/>
                </a:lnTo>
                <a:lnTo>
                  <a:pt x="780" y="824"/>
                </a:lnTo>
                <a:lnTo>
                  <a:pt x="779" y="824"/>
                </a:lnTo>
                <a:lnTo>
                  <a:pt x="776" y="826"/>
                </a:lnTo>
                <a:lnTo>
                  <a:pt x="773" y="826"/>
                </a:lnTo>
                <a:lnTo>
                  <a:pt x="770" y="823"/>
                </a:lnTo>
                <a:lnTo>
                  <a:pt x="769" y="826"/>
                </a:lnTo>
                <a:lnTo>
                  <a:pt x="768" y="826"/>
                </a:lnTo>
                <a:lnTo>
                  <a:pt x="767" y="827"/>
                </a:lnTo>
                <a:lnTo>
                  <a:pt x="764" y="833"/>
                </a:lnTo>
                <a:lnTo>
                  <a:pt x="760" y="834"/>
                </a:lnTo>
                <a:lnTo>
                  <a:pt x="756" y="835"/>
                </a:lnTo>
                <a:lnTo>
                  <a:pt x="753" y="838"/>
                </a:lnTo>
                <a:lnTo>
                  <a:pt x="750" y="839"/>
                </a:lnTo>
                <a:lnTo>
                  <a:pt x="747" y="838"/>
                </a:lnTo>
                <a:lnTo>
                  <a:pt x="742" y="835"/>
                </a:lnTo>
                <a:lnTo>
                  <a:pt x="739" y="835"/>
                </a:lnTo>
                <a:lnTo>
                  <a:pt x="736" y="838"/>
                </a:lnTo>
                <a:lnTo>
                  <a:pt x="729" y="841"/>
                </a:lnTo>
                <a:lnTo>
                  <a:pt x="720" y="839"/>
                </a:lnTo>
                <a:lnTo>
                  <a:pt x="719" y="838"/>
                </a:lnTo>
                <a:lnTo>
                  <a:pt x="717" y="837"/>
                </a:lnTo>
                <a:lnTo>
                  <a:pt x="711" y="837"/>
                </a:lnTo>
                <a:lnTo>
                  <a:pt x="710" y="834"/>
                </a:lnTo>
                <a:lnTo>
                  <a:pt x="710" y="833"/>
                </a:lnTo>
                <a:lnTo>
                  <a:pt x="705" y="830"/>
                </a:lnTo>
                <a:lnTo>
                  <a:pt x="699" y="830"/>
                </a:lnTo>
                <a:lnTo>
                  <a:pt x="698" y="834"/>
                </a:lnTo>
                <a:lnTo>
                  <a:pt x="694" y="834"/>
                </a:lnTo>
                <a:lnTo>
                  <a:pt x="692" y="829"/>
                </a:lnTo>
                <a:lnTo>
                  <a:pt x="688" y="822"/>
                </a:lnTo>
                <a:lnTo>
                  <a:pt x="681" y="822"/>
                </a:lnTo>
                <a:lnTo>
                  <a:pt x="676" y="819"/>
                </a:lnTo>
                <a:lnTo>
                  <a:pt x="676" y="815"/>
                </a:lnTo>
                <a:lnTo>
                  <a:pt x="670" y="818"/>
                </a:lnTo>
                <a:lnTo>
                  <a:pt x="668" y="819"/>
                </a:lnTo>
                <a:lnTo>
                  <a:pt x="664" y="819"/>
                </a:lnTo>
                <a:lnTo>
                  <a:pt x="659" y="816"/>
                </a:lnTo>
                <a:lnTo>
                  <a:pt x="654" y="815"/>
                </a:lnTo>
                <a:lnTo>
                  <a:pt x="649" y="815"/>
                </a:lnTo>
                <a:lnTo>
                  <a:pt x="649" y="816"/>
                </a:lnTo>
                <a:lnTo>
                  <a:pt x="642" y="818"/>
                </a:lnTo>
                <a:lnTo>
                  <a:pt x="636" y="820"/>
                </a:lnTo>
                <a:lnTo>
                  <a:pt x="634" y="826"/>
                </a:lnTo>
                <a:lnTo>
                  <a:pt x="629" y="827"/>
                </a:lnTo>
                <a:lnTo>
                  <a:pt x="625" y="829"/>
                </a:lnTo>
                <a:lnTo>
                  <a:pt x="625" y="831"/>
                </a:lnTo>
                <a:lnTo>
                  <a:pt x="618" y="837"/>
                </a:lnTo>
                <a:lnTo>
                  <a:pt x="614" y="837"/>
                </a:lnTo>
                <a:lnTo>
                  <a:pt x="611" y="835"/>
                </a:lnTo>
                <a:lnTo>
                  <a:pt x="606" y="835"/>
                </a:lnTo>
                <a:lnTo>
                  <a:pt x="606" y="834"/>
                </a:lnTo>
                <a:lnTo>
                  <a:pt x="604" y="834"/>
                </a:lnTo>
                <a:lnTo>
                  <a:pt x="601" y="837"/>
                </a:lnTo>
                <a:lnTo>
                  <a:pt x="595" y="835"/>
                </a:lnTo>
                <a:lnTo>
                  <a:pt x="589" y="835"/>
                </a:lnTo>
                <a:lnTo>
                  <a:pt x="587" y="839"/>
                </a:lnTo>
                <a:lnTo>
                  <a:pt x="598" y="843"/>
                </a:lnTo>
                <a:lnTo>
                  <a:pt x="588" y="843"/>
                </a:lnTo>
                <a:lnTo>
                  <a:pt x="587" y="845"/>
                </a:lnTo>
                <a:lnTo>
                  <a:pt x="588" y="848"/>
                </a:lnTo>
                <a:lnTo>
                  <a:pt x="584" y="850"/>
                </a:lnTo>
                <a:lnTo>
                  <a:pt x="579" y="852"/>
                </a:lnTo>
                <a:lnTo>
                  <a:pt x="576" y="852"/>
                </a:lnTo>
                <a:lnTo>
                  <a:pt x="572" y="849"/>
                </a:lnTo>
                <a:lnTo>
                  <a:pt x="568" y="849"/>
                </a:lnTo>
                <a:lnTo>
                  <a:pt x="568" y="854"/>
                </a:lnTo>
                <a:lnTo>
                  <a:pt x="560" y="854"/>
                </a:lnTo>
                <a:lnTo>
                  <a:pt x="555" y="856"/>
                </a:lnTo>
                <a:lnTo>
                  <a:pt x="551" y="860"/>
                </a:lnTo>
                <a:lnTo>
                  <a:pt x="545" y="865"/>
                </a:lnTo>
                <a:lnTo>
                  <a:pt x="547" y="868"/>
                </a:lnTo>
                <a:lnTo>
                  <a:pt x="547" y="872"/>
                </a:lnTo>
                <a:lnTo>
                  <a:pt x="544" y="877"/>
                </a:lnTo>
                <a:lnTo>
                  <a:pt x="555" y="876"/>
                </a:lnTo>
                <a:lnTo>
                  <a:pt x="556" y="887"/>
                </a:lnTo>
                <a:lnTo>
                  <a:pt x="555" y="890"/>
                </a:lnTo>
                <a:lnTo>
                  <a:pt x="554" y="895"/>
                </a:lnTo>
                <a:lnTo>
                  <a:pt x="559" y="898"/>
                </a:lnTo>
                <a:lnTo>
                  <a:pt x="559" y="901"/>
                </a:lnTo>
                <a:lnTo>
                  <a:pt x="556" y="902"/>
                </a:lnTo>
                <a:lnTo>
                  <a:pt x="555" y="903"/>
                </a:lnTo>
                <a:lnTo>
                  <a:pt x="553" y="903"/>
                </a:lnTo>
                <a:lnTo>
                  <a:pt x="551" y="902"/>
                </a:lnTo>
                <a:lnTo>
                  <a:pt x="548" y="901"/>
                </a:lnTo>
                <a:lnTo>
                  <a:pt x="548" y="903"/>
                </a:lnTo>
                <a:lnTo>
                  <a:pt x="550" y="903"/>
                </a:lnTo>
                <a:lnTo>
                  <a:pt x="550" y="906"/>
                </a:lnTo>
                <a:lnTo>
                  <a:pt x="549" y="910"/>
                </a:lnTo>
                <a:lnTo>
                  <a:pt x="556" y="909"/>
                </a:lnTo>
                <a:lnTo>
                  <a:pt x="557" y="911"/>
                </a:lnTo>
                <a:lnTo>
                  <a:pt x="560" y="913"/>
                </a:lnTo>
                <a:lnTo>
                  <a:pt x="561" y="920"/>
                </a:lnTo>
                <a:lnTo>
                  <a:pt x="561" y="924"/>
                </a:lnTo>
                <a:lnTo>
                  <a:pt x="560" y="933"/>
                </a:lnTo>
                <a:lnTo>
                  <a:pt x="572" y="935"/>
                </a:lnTo>
                <a:lnTo>
                  <a:pt x="572" y="940"/>
                </a:lnTo>
                <a:lnTo>
                  <a:pt x="575" y="940"/>
                </a:lnTo>
                <a:lnTo>
                  <a:pt x="579" y="937"/>
                </a:lnTo>
                <a:lnTo>
                  <a:pt x="580" y="943"/>
                </a:lnTo>
                <a:lnTo>
                  <a:pt x="584" y="944"/>
                </a:lnTo>
                <a:lnTo>
                  <a:pt x="587" y="944"/>
                </a:lnTo>
                <a:lnTo>
                  <a:pt x="587" y="950"/>
                </a:lnTo>
                <a:lnTo>
                  <a:pt x="597" y="960"/>
                </a:lnTo>
                <a:lnTo>
                  <a:pt x="606" y="954"/>
                </a:lnTo>
                <a:lnTo>
                  <a:pt x="609" y="950"/>
                </a:lnTo>
                <a:lnTo>
                  <a:pt x="611" y="941"/>
                </a:lnTo>
                <a:lnTo>
                  <a:pt x="622" y="944"/>
                </a:lnTo>
                <a:lnTo>
                  <a:pt x="626" y="946"/>
                </a:lnTo>
                <a:lnTo>
                  <a:pt x="631" y="948"/>
                </a:lnTo>
                <a:lnTo>
                  <a:pt x="636" y="954"/>
                </a:lnTo>
                <a:lnTo>
                  <a:pt x="641" y="958"/>
                </a:lnTo>
                <a:lnTo>
                  <a:pt x="647" y="958"/>
                </a:lnTo>
                <a:lnTo>
                  <a:pt x="654" y="956"/>
                </a:lnTo>
                <a:lnTo>
                  <a:pt x="660" y="955"/>
                </a:lnTo>
                <a:lnTo>
                  <a:pt x="663" y="952"/>
                </a:lnTo>
                <a:lnTo>
                  <a:pt x="666" y="948"/>
                </a:lnTo>
                <a:lnTo>
                  <a:pt x="669" y="944"/>
                </a:lnTo>
                <a:lnTo>
                  <a:pt x="674" y="944"/>
                </a:lnTo>
                <a:lnTo>
                  <a:pt x="679" y="946"/>
                </a:lnTo>
                <a:lnTo>
                  <a:pt x="684" y="936"/>
                </a:lnTo>
                <a:lnTo>
                  <a:pt x="686" y="937"/>
                </a:lnTo>
                <a:lnTo>
                  <a:pt x="687" y="936"/>
                </a:lnTo>
                <a:lnTo>
                  <a:pt x="688" y="943"/>
                </a:lnTo>
                <a:lnTo>
                  <a:pt x="688" y="947"/>
                </a:lnTo>
                <a:lnTo>
                  <a:pt x="687" y="950"/>
                </a:lnTo>
                <a:lnTo>
                  <a:pt x="684" y="952"/>
                </a:lnTo>
                <a:lnTo>
                  <a:pt x="685" y="955"/>
                </a:lnTo>
                <a:lnTo>
                  <a:pt x="685" y="960"/>
                </a:lnTo>
                <a:lnTo>
                  <a:pt x="686" y="965"/>
                </a:lnTo>
                <a:lnTo>
                  <a:pt x="687" y="966"/>
                </a:lnTo>
                <a:lnTo>
                  <a:pt x="694" y="963"/>
                </a:lnTo>
                <a:lnTo>
                  <a:pt x="694" y="960"/>
                </a:lnTo>
                <a:lnTo>
                  <a:pt x="695" y="958"/>
                </a:lnTo>
                <a:lnTo>
                  <a:pt x="700" y="958"/>
                </a:lnTo>
                <a:lnTo>
                  <a:pt x="701" y="956"/>
                </a:lnTo>
                <a:lnTo>
                  <a:pt x="701" y="952"/>
                </a:lnTo>
                <a:lnTo>
                  <a:pt x="700" y="948"/>
                </a:lnTo>
                <a:lnTo>
                  <a:pt x="700" y="947"/>
                </a:lnTo>
                <a:lnTo>
                  <a:pt x="701" y="944"/>
                </a:lnTo>
                <a:lnTo>
                  <a:pt x="705" y="944"/>
                </a:lnTo>
                <a:lnTo>
                  <a:pt x="706" y="946"/>
                </a:lnTo>
                <a:lnTo>
                  <a:pt x="708" y="946"/>
                </a:lnTo>
                <a:lnTo>
                  <a:pt x="711" y="941"/>
                </a:lnTo>
                <a:lnTo>
                  <a:pt x="713" y="941"/>
                </a:lnTo>
                <a:lnTo>
                  <a:pt x="714" y="940"/>
                </a:lnTo>
                <a:lnTo>
                  <a:pt x="719" y="941"/>
                </a:lnTo>
                <a:lnTo>
                  <a:pt x="722" y="943"/>
                </a:lnTo>
                <a:lnTo>
                  <a:pt x="724" y="941"/>
                </a:lnTo>
                <a:lnTo>
                  <a:pt x="728" y="940"/>
                </a:lnTo>
                <a:lnTo>
                  <a:pt x="732" y="940"/>
                </a:lnTo>
                <a:lnTo>
                  <a:pt x="738" y="937"/>
                </a:lnTo>
                <a:lnTo>
                  <a:pt x="742" y="936"/>
                </a:lnTo>
                <a:lnTo>
                  <a:pt x="744" y="933"/>
                </a:lnTo>
                <a:lnTo>
                  <a:pt x="754" y="933"/>
                </a:lnTo>
                <a:lnTo>
                  <a:pt x="760" y="932"/>
                </a:lnTo>
                <a:lnTo>
                  <a:pt x="763" y="931"/>
                </a:lnTo>
                <a:lnTo>
                  <a:pt x="770" y="926"/>
                </a:lnTo>
                <a:lnTo>
                  <a:pt x="774" y="924"/>
                </a:lnTo>
                <a:lnTo>
                  <a:pt x="778" y="924"/>
                </a:lnTo>
                <a:lnTo>
                  <a:pt x="778" y="928"/>
                </a:lnTo>
                <a:lnTo>
                  <a:pt x="779" y="929"/>
                </a:lnTo>
                <a:lnTo>
                  <a:pt x="782" y="931"/>
                </a:lnTo>
                <a:lnTo>
                  <a:pt x="783" y="931"/>
                </a:lnTo>
                <a:lnTo>
                  <a:pt x="786" y="929"/>
                </a:lnTo>
                <a:lnTo>
                  <a:pt x="787" y="928"/>
                </a:lnTo>
                <a:lnTo>
                  <a:pt x="788" y="929"/>
                </a:lnTo>
                <a:lnTo>
                  <a:pt x="793" y="932"/>
                </a:lnTo>
                <a:lnTo>
                  <a:pt x="794" y="932"/>
                </a:lnTo>
                <a:lnTo>
                  <a:pt x="799" y="926"/>
                </a:lnTo>
                <a:lnTo>
                  <a:pt x="801" y="928"/>
                </a:lnTo>
                <a:lnTo>
                  <a:pt x="804" y="932"/>
                </a:lnTo>
                <a:lnTo>
                  <a:pt x="810" y="929"/>
                </a:lnTo>
                <a:lnTo>
                  <a:pt x="814" y="931"/>
                </a:lnTo>
                <a:lnTo>
                  <a:pt x="816" y="928"/>
                </a:lnTo>
                <a:lnTo>
                  <a:pt x="816" y="924"/>
                </a:lnTo>
                <a:lnTo>
                  <a:pt x="814" y="918"/>
                </a:lnTo>
                <a:lnTo>
                  <a:pt x="812" y="913"/>
                </a:lnTo>
                <a:lnTo>
                  <a:pt x="808" y="907"/>
                </a:lnTo>
                <a:lnTo>
                  <a:pt x="807" y="903"/>
                </a:lnTo>
                <a:lnTo>
                  <a:pt x="808" y="901"/>
                </a:lnTo>
                <a:lnTo>
                  <a:pt x="811" y="897"/>
                </a:lnTo>
                <a:lnTo>
                  <a:pt x="811" y="895"/>
                </a:lnTo>
                <a:lnTo>
                  <a:pt x="812" y="892"/>
                </a:lnTo>
                <a:lnTo>
                  <a:pt x="811" y="891"/>
                </a:lnTo>
                <a:lnTo>
                  <a:pt x="812" y="891"/>
                </a:lnTo>
                <a:lnTo>
                  <a:pt x="811" y="888"/>
                </a:lnTo>
                <a:lnTo>
                  <a:pt x="810" y="884"/>
                </a:lnTo>
                <a:lnTo>
                  <a:pt x="810" y="882"/>
                </a:lnTo>
                <a:lnTo>
                  <a:pt x="813" y="877"/>
                </a:lnTo>
                <a:lnTo>
                  <a:pt x="813" y="876"/>
                </a:lnTo>
                <a:lnTo>
                  <a:pt x="814" y="875"/>
                </a:lnTo>
                <a:lnTo>
                  <a:pt x="816" y="876"/>
                </a:lnTo>
                <a:lnTo>
                  <a:pt x="819" y="879"/>
                </a:lnTo>
                <a:lnTo>
                  <a:pt x="820" y="879"/>
                </a:lnTo>
                <a:lnTo>
                  <a:pt x="823" y="873"/>
                </a:lnTo>
                <a:lnTo>
                  <a:pt x="823" y="869"/>
                </a:lnTo>
                <a:lnTo>
                  <a:pt x="822" y="867"/>
                </a:lnTo>
                <a:close/>
                <a:moveTo>
                  <a:pt x="795" y="892"/>
                </a:moveTo>
                <a:lnTo>
                  <a:pt x="793" y="897"/>
                </a:lnTo>
                <a:lnTo>
                  <a:pt x="793" y="899"/>
                </a:lnTo>
                <a:lnTo>
                  <a:pt x="795" y="901"/>
                </a:lnTo>
                <a:lnTo>
                  <a:pt x="795" y="902"/>
                </a:lnTo>
                <a:lnTo>
                  <a:pt x="794" y="902"/>
                </a:lnTo>
                <a:lnTo>
                  <a:pt x="794" y="903"/>
                </a:lnTo>
                <a:lnTo>
                  <a:pt x="788" y="902"/>
                </a:lnTo>
                <a:lnTo>
                  <a:pt x="785" y="902"/>
                </a:lnTo>
                <a:lnTo>
                  <a:pt x="774" y="903"/>
                </a:lnTo>
                <a:lnTo>
                  <a:pt x="775" y="902"/>
                </a:lnTo>
                <a:lnTo>
                  <a:pt x="778" y="897"/>
                </a:lnTo>
                <a:lnTo>
                  <a:pt x="781" y="895"/>
                </a:lnTo>
                <a:lnTo>
                  <a:pt x="792" y="895"/>
                </a:lnTo>
                <a:lnTo>
                  <a:pt x="792" y="892"/>
                </a:lnTo>
                <a:lnTo>
                  <a:pt x="794" y="890"/>
                </a:lnTo>
                <a:lnTo>
                  <a:pt x="795" y="890"/>
                </a:lnTo>
                <a:lnTo>
                  <a:pt x="795" y="892"/>
                </a:lnTo>
                <a:close/>
                <a:moveTo>
                  <a:pt x="199" y="864"/>
                </a:moveTo>
                <a:lnTo>
                  <a:pt x="200" y="867"/>
                </a:lnTo>
                <a:lnTo>
                  <a:pt x="200" y="879"/>
                </a:lnTo>
                <a:lnTo>
                  <a:pt x="204" y="879"/>
                </a:lnTo>
                <a:lnTo>
                  <a:pt x="207" y="873"/>
                </a:lnTo>
                <a:lnTo>
                  <a:pt x="210" y="871"/>
                </a:lnTo>
                <a:lnTo>
                  <a:pt x="210" y="868"/>
                </a:lnTo>
                <a:lnTo>
                  <a:pt x="204" y="861"/>
                </a:lnTo>
                <a:lnTo>
                  <a:pt x="199" y="864"/>
                </a:lnTo>
                <a:close/>
                <a:moveTo>
                  <a:pt x="231" y="861"/>
                </a:moveTo>
                <a:lnTo>
                  <a:pt x="226" y="861"/>
                </a:lnTo>
                <a:lnTo>
                  <a:pt x="225" y="865"/>
                </a:lnTo>
                <a:lnTo>
                  <a:pt x="231" y="867"/>
                </a:lnTo>
                <a:lnTo>
                  <a:pt x="232" y="865"/>
                </a:lnTo>
                <a:lnTo>
                  <a:pt x="232" y="864"/>
                </a:lnTo>
                <a:lnTo>
                  <a:pt x="231" y="864"/>
                </a:lnTo>
                <a:lnTo>
                  <a:pt x="231" y="861"/>
                </a:lnTo>
                <a:close/>
                <a:moveTo>
                  <a:pt x="174" y="880"/>
                </a:moveTo>
                <a:lnTo>
                  <a:pt x="173" y="882"/>
                </a:lnTo>
                <a:lnTo>
                  <a:pt x="173" y="883"/>
                </a:lnTo>
                <a:lnTo>
                  <a:pt x="174" y="883"/>
                </a:lnTo>
                <a:lnTo>
                  <a:pt x="178" y="876"/>
                </a:lnTo>
                <a:lnTo>
                  <a:pt x="178" y="875"/>
                </a:lnTo>
                <a:lnTo>
                  <a:pt x="176" y="875"/>
                </a:lnTo>
                <a:lnTo>
                  <a:pt x="174" y="880"/>
                </a:lnTo>
                <a:close/>
                <a:moveTo>
                  <a:pt x="354" y="914"/>
                </a:moveTo>
                <a:lnTo>
                  <a:pt x="350" y="910"/>
                </a:lnTo>
                <a:lnTo>
                  <a:pt x="348" y="910"/>
                </a:lnTo>
                <a:lnTo>
                  <a:pt x="347" y="911"/>
                </a:lnTo>
                <a:lnTo>
                  <a:pt x="343" y="911"/>
                </a:lnTo>
                <a:lnTo>
                  <a:pt x="341" y="909"/>
                </a:lnTo>
                <a:lnTo>
                  <a:pt x="340" y="910"/>
                </a:lnTo>
                <a:lnTo>
                  <a:pt x="338" y="910"/>
                </a:lnTo>
                <a:lnTo>
                  <a:pt x="338" y="917"/>
                </a:lnTo>
                <a:lnTo>
                  <a:pt x="344" y="924"/>
                </a:lnTo>
                <a:lnTo>
                  <a:pt x="351" y="926"/>
                </a:lnTo>
                <a:lnTo>
                  <a:pt x="354" y="932"/>
                </a:lnTo>
                <a:lnTo>
                  <a:pt x="360" y="932"/>
                </a:lnTo>
                <a:lnTo>
                  <a:pt x="363" y="935"/>
                </a:lnTo>
                <a:lnTo>
                  <a:pt x="369" y="937"/>
                </a:lnTo>
                <a:lnTo>
                  <a:pt x="369" y="940"/>
                </a:lnTo>
                <a:lnTo>
                  <a:pt x="375" y="940"/>
                </a:lnTo>
                <a:lnTo>
                  <a:pt x="375" y="937"/>
                </a:lnTo>
                <a:lnTo>
                  <a:pt x="374" y="935"/>
                </a:lnTo>
                <a:lnTo>
                  <a:pt x="378" y="932"/>
                </a:lnTo>
                <a:lnTo>
                  <a:pt x="379" y="926"/>
                </a:lnTo>
                <a:lnTo>
                  <a:pt x="379" y="921"/>
                </a:lnTo>
                <a:lnTo>
                  <a:pt x="378" y="921"/>
                </a:lnTo>
                <a:lnTo>
                  <a:pt x="378" y="916"/>
                </a:lnTo>
                <a:lnTo>
                  <a:pt x="380" y="913"/>
                </a:lnTo>
                <a:lnTo>
                  <a:pt x="380" y="909"/>
                </a:lnTo>
                <a:lnTo>
                  <a:pt x="368" y="914"/>
                </a:lnTo>
                <a:lnTo>
                  <a:pt x="354" y="914"/>
                </a:lnTo>
                <a:close/>
                <a:moveTo>
                  <a:pt x="296" y="839"/>
                </a:moveTo>
                <a:lnTo>
                  <a:pt x="296" y="838"/>
                </a:lnTo>
                <a:lnTo>
                  <a:pt x="294" y="837"/>
                </a:lnTo>
                <a:lnTo>
                  <a:pt x="292" y="835"/>
                </a:lnTo>
                <a:lnTo>
                  <a:pt x="290" y="835"/>
                </a:lnTo>
                <a:lnTo>
                  <a:pt x="285" y="841"/>
                </a:lnTo>
                <a:lnTo>
                  <a:pt x="280" y="845"/>
                </a:lnTo>
                <a:lnTo>
                  <a:pt x="276" y="845"/>
                </a:lnTo>
                <a:lnTo>
                  <a:pt x="279" y="856"/>
                </a:lnTo>
                <a:lnTo>
                  <a:pt x="280" y="869"/>
                </a:lnTo>
                <a:lnTo>
                  <a:pt x="280" y="877"/>
                </a:lnTo>
                <a:lnTo>
                  <a:pt x="282" y="883"/>
                </a:lnTo>
                <a:lnTo>
                  <a:pt x="285" y="886"/>
                </a:lnTo>
                <a:lnTo>
                  <a:pt x="287" y="887"/>
                </a:lnTo>
                <a:lnTo>
                  <a:pt x="288" y="888"/>
                </a:lnTo>
                <a:lnTo>
                  <a:pt x="291" y="888"/>
                </a:lnTo>
                <a:lnTo>
                  <a:pt x="296" y="883"/>
                </a:lnTo>
                <a:lnTo>
                  <a:pt x="297" y="883"/>
                </a:lnTo>
                <a:lnTo>
                  <a:pt x="301" y="849"/>
                </a:lnTo>
                <a:lnTo>
                  <a:pt x="297" y="843"/>
                </a:lnTo>
                <a:lnTo>
                  <a:pt x="296" y="839"/>
                </a:lnTo>
                <a:close/>
                <a:moveTo>
                  <a:pt x="541" y="907"/>
                </a:moveTo>
                <a:lnTo>
                  <a:pt x="543" y="907"/>
                </a:lnTo>
                <a:lnTo>
                  <a:pt x="543" y="906"/>
                </a:lnTo>
                <a:lnTo>
                  <a:pt x="541" y="903"/>
                </a:lnTo>
                <a:lnTo>
                  <a:pt x="541" y="907"/>
                </a:lnTo>
                <a:close/>
                <a:moveTo>
                  <a:pt x="545" y="891"/>
                </a:moveTo>
                <a:lnTo>
                  <a:pt x="549" y="890"/>
                </a:lnTo>
                <a:lnTo>
                  <a:pt x="550" y="890"/>
                </a:lnTo>
                <a:lnTo>
                  <a:pt x="549" y="888"/>
                </a:lnTo>
                <a:lnTo>
                  <a:pt x="548" y="882"/>
                </a:lnTo>
                <a:lnTo>
                  <a:pt x="544" y="882"/>
                </a:lnTo>
                <a:lnTo>
                  <a:pt x="542" y="886"/>
                </a:lnTo>
                <a:lnTo>
                  <a:pt x="544" y="886"/>
                </a:lnTo>
                <a:lnTo>
                  <a:pt x="545" y="891"/>
                </a:lnTo>
                <a:close/>
                <a:moveTo>
                  <a:pt x="541" y="980"/>
                </a:moveTo>
                <a:lnTo>
                  <a:pt x="541" y="974"/>
                </a:lnTo>
                <a:lnTo>
                  <a:pt x="538" y="974"/>
                </a:lnTo>
                <a:lnTo>
                  <a:pt x="537" y="975"/>
                </a:lnTo>
                <a:lnTo>
                  <a:pt x="522" y="975"/>
                </a:lnTo>
                <a:lnTo>
                  <a:pt x="517" y="974"/>
                </a:lnTo>
                <a:lnTo>
                  <a:pt x="507" y="970"/>
                </a:lnTo>
                <a:lnTo>
                  <a:pt x="504" y="973"/>
                </a:lnTo>
                <a:lnTo>
                  <a:pt x="504" y="977"/>
                </a:lnTo>
                <a:lnTo>
                  <a:pt x="512" y="981"/>
                </a:lnTo>
                <a:lnTo>
                  <a:pt x="519" y="981"/>
                </a:lnTo>
                <a:lnTo>
                  <a:pt x="522" y="982"/>
                </a:lnTo>
                <a:lnTo>
                  <a:pt x="524" y="985"/>
                </a:lnTo>
                <a:lnTo>
                  <a:pt x="526" y="986"/>
                </a:lnTo>
                <a:lnTo>
                  <a:pt x="531" y="986"/>
                </a:lnTo>
                <a:lnTo>
                  <a:pt x="534" y="984"/>
                </a:lnTo>
                <a:lnTo>
                  <a:pt x="537" y="984"/>
                </a:lnTo>
                <a:lnTo>
                  <a:pt x="538" y="985"/>
                </a:lnTo>
                <a:lnTo>
                  <a:pt x="541" y="985"/>
                </a:lnTo>
                <a:lnTo>
                  <a:pt x="545" y="984"/>
                </a:lnTo>
                <a:lnTo>
                  <a:pt x="547" y="982"/>
                </a:lnTo>
                <a:lnTo>
                  <a:pt x="547" y="981"/>
                </a:lnTo>
                <a:lnTo>
                  <a:pt x="545" y="980"/>
                </a:lnTo>
                <a:lnTo>
                  <a:pt x="541" y="980"/>
                </a:lnTo>
                <a:close/>
                <a:moveTo>
                  <a:pt x="544" y="921"/>
                </a:moveTo>
                <a:lnTo>
                  <a:pt x="544" y="924"/>
                </a:lnTo>
                <a:lnTo>
                  <a:pt x="547" y="924"/>
                </a:lnTo>
                <a:lnTo>
                  <a:pt x="548" y="922"/>
                </a:lnTo>
                <a:lnTo>
                  <a:pt x="547" y="921"/>
                </a:lnTo>
                <a:lnTo>
                  <a:pt x="544" y="921"/>
                </a:lnTo>
                <a:close/>
                <a:moveTo>
                  <a:pt x="561" y="941"/>
                </a:moveTo>
                <a:lnTo>
                  <a:pt x="561" y="943"/>
                </a:lnTo>
                <a:lnTo>
                  <a:pt x="562" y="943"/>
                </a:lnTo>
                <a:lnTo>
                  <a:pt x="563" y="940"/>
                </a:lnTo>
                <a:lnTo>
                  <a:pt x="564" y="939"/>
                </a:lnTo>
                <a:lnTo>
                  <a:pt x="563" y="939"/>
                </a:lnTo>
                <a:lnTo>
                  <a:pt x="561" y="941"/>
                </a:lnTo>
                <a:close/>
                <a:moveTo>
                  <a:pt x="560" y="973"/>
                </a:moveTo>
                <a:lnTo>
                  <a:pt x="560" y="971"/>
                </a:lnTo>
                <a:lnTo>
                  <a:pt x="559" y="970"/>
                </a:lnTo>
                <a:lnTo>
                  <a:pt x="560" y="973"/>
                </a:lnTo>
                <a:close/>
                <a:moveTo>
                  <a:pt x="457" y="906"/>
                </a:moveTo>
                <a:lnTo>
                  <a:pt x="457" y="910"/>
                </a:lnTo>
                <a:lnTo>
                  <a:pt x="465" y="910"/>
                </a:lnTo>
                <a:lnTo>
                  <a:pt x="463" y="909"/>
                </a:lnTo>
                <a:lnTo>
                  <a:pt x="457" y="906"/>
                </a:lnTo>
                <a:close/>
                <a:moveTo>
                  <a:pt x="451" y="875"/>
                </a:moveTo>
                <a:lnTo>
                  <a:pt x="453" y="876"/>
                </a:lnTo>
                <a:lnTo>
                  <a:pt x="453" y="875"/>
                </a:lnTo>
                <a:lnTo>
                  <a:pt x="451" y="871"/>
                </a:lnTo>
                <a:lnTo>
                  <a:pt x="451" y="875"/>
                </a:lnTo>
                <a:close/>
                <a:moveTo>
                  <a:pt x="486" y="951"/>
                </a:moveTo>
                <a:lnTo>
                  <a:pt x="488" y="951"/>
                </a:lnTo>
                <a:lnTo>
                  <a:pt x="488" y="947"/>
                </a:lnTo>
                <a:lnTo>
                  <a:pt x="486" y="946"/>
                </a:lnTo>
                <a:lnTo>
                  <a:pt x="486" y="951"/>
                </a:lnTo>
                <a:close/>
                <a:moveTo>
                  <a:pt x="499" y="921"/>
                </a:moveTo>
                <a:lnTo>
                  <a:pt x="499" y="917"/>
                </a:lnTo>
                <a:lnTo>
                  <a:pt x="506" y="918"/>
                </a:lnTo>
                <a:lnTo>
                  <a:pt x="512" y="922"/>
                </a:lnTo>
                <a:lnTo>
                  <a:pt x="512" y="910"/>
                </a:lnTo>
                <a:lnTo>
                  <a:pt x="505" y="907"/>
                </a:lnTo>
                <a:lnTo>
                  <a:pt x="503" y="905"/>
                </a:lnTo>
                <a:lnTo>
                  <a:pt x="500" y="903"/>
                </a:lnTo>
                <a:lnTo>
                  <a:pt x="500" y="899"/>
                </a:lnTo>
                <a:lnTo>
                  <a:pt x="499" y="897"/>
                </a:lnTo>
                <a:lnTo>
                  <a:pt x="500" y="897"/>
                </a:lnTo>
                <a:lnTo>
                  <a:pt x="503" y="901"/>
                </a:lnTo>
                <a:lnTo>
                  <a:pt x="509" y="905"/>
                </a:lnTo>
                <a:lnTo>
                  <a:pt x="510" y="907"/>
                </a:lnTo>
                <a:lnTo>
                  <a:pt x="516" y="907"/>
                </a:lnTo>
                <a:lnTo>
                  <a:pt x="519" y="911"/>
                </a:lnTo>
                <a:lnTo>
                  <a:pt x="522" y="916"/>
                </a:lnTo>
                <a:lnTo>
                  <a:pt x="523" y="916"/>
                </a:lnTo>
                <a:lnTo>
                  <a:pt x="524" y="914"/>
                </a:lnTo>
                <a:lnTo>
                  <a:pt x="522" y="910"/>
                </a:lnTo>
                <a:lnTo>
                  <a:pt x="516" y="902"/>
                </a:lnTo>
                <a:lnTo>
                  <a:pt x="512" y="899"/>
                </a:lnTo>
                <a:lnTo>
                  <a:pt x="509" y="898"/>
                </a:lnTo>
                <a:lnTo>
                  <a:pt x="507" y="895"/>
                </a:lnTo>
                <a:lnTo>
                  <a:pt x="507" y="894"/>
                </a:lnTo>
                <a:lnTo>
                  <a:pt x="504" y="891"/>
                </a:lnTo>
                <a:lnTo>
                  <a:pt x="503" y="891"/>
                </a:lnTo>
                <a:lnTo>
                  <a:pt x="497" y="892"/>
                </a:lnTo>
                <a:lnTo>
                  <a:pt x="497" y="894"/>
                </a:lnTo>
                <a:lnTo>
                  <a:pt x="498" y="897"/>
                </a:lnTo>
                <a:lnTo>
                  <a:pt x="493" y="894"/>
                </a:lnTo>
                <a:lnTo>
                  <a:pt x="497" y="892"/>
                </a:lnTo>
                <a:lnTo>
                  <a:pt x="497" y="891"/>
                </a:lnTo>
                <a:lnTo>
                  <a:pt x="498" y="891"/>
                </a:lnTo>
                <a:lnTo>
                  <a:pt x="498" y="890"/>
                </a:lnTo>
                <a:lnTo>
                  <a:pt x="497" y="888"/>
                </a:lnTo>
                <a:lnTo>
                  <a:pt x="495" y="886"/>
                </a:lnTo>
                <a:lnTo>
                  <a:pt x="494" y="880"/>
                </a:lnTo>
                <a:lnTo>
                  <a:pt x="498" y="884"/>
                </a:lnTo>
                <a:lnTo>
                  <a:pt x="501" y="886"/>
                </a:lnTo>
                <a:lnTo>
                  <a:pt x="503" y="884"/>
                </a:lnTo>
                <a:lnTo>
                  <a:pt x="501" y="883"/>
                </a:lnTo>
                <a:lnTo>
                  <a:pt x="500" y="880"/>
                </a:lnTo>
                <a:lnTo>
                  <a:pt x="495" y="873"/>
                </a:lnTo>
                <a:lnTo>
                  <a:pt x="495" y="871"/>
                </a:lnTo>
                <a:lnTo>
                  <a:pt x="494" y="867"/>
                </a:lnTo>
                <a:lnTo>
                  <a:pt x="490" y="864"/>
                </a:lnTo>
                <a:lnTo>
                  <a:pt x="492" y="856"/>
                </a:lnTo>
                <a:lnTo>
                  <a:pt x="495" y="849"/>
                </a:lnTo>
                <a:lnTo>
                  <a:pt x="503" y="865"/>
                </a:lnTo>
                <a:lnTo>
                  <a:pt x="505" y="865"/>
                </a:lnTo>
                <a:lnTo>
                  <a:pt x="507" y="867"/>
                </a:lnTo>
                <a:lnTo>
                  <a:pt x="504" y="861"/>
                </a:lnTo>
                <a:lnTo>
                  <a:pt x="506" y="858"/>
                </a:lnTo>
                <a:lnTo>
                  <a:pt x="511" y="861"/>
                </a:lnTo>
                <a:lnTo>
                  <a:pt x="511" y="856"/>
                </a:lnTo>
                <a:lnTo>
                  <a:pt x="516" y="856"/>
                </a:lnTo>
                <a:lnTo>
                  <a:pt x="513" y="853"/>
                </a:lnTo>
                <a:lnTo>
                  <a:pt x="509" y="846"/>
                </a:lnTo>
                <a:lnTo>
                  <a:pt x="509" y="843"/>
                </a:lnTo>
                <a:lnTo>
                  <a:pt x="513" y="842"/>
                </a:lnTo>
                <a:lnTo>
                  <a:pt x="520" y="842"/>
                </a:lnTo>
                <a:lnTo>
                  <a:pt x="528" y="843"/>
                </a:lnTo>
                <a:lnTo>
                  <a:pt x="542" y="841"/>
                </a:lnTo>
                <a:lnTo>
                  <a:pt x="542" y="845"/>
                </a:lnTo>
                <a:lnTo>
                  <a:pt x="545" y="849"/>
                </a:lnTo>
                <a:lnTo>
                  <a:pt x="549" y="849"/>
                </a:lnTo>
                <a:lnTo>
                  <a:pt x="544" y="853"/>
                </a:lnTo>
                <a:lnTo>
                  <a:pt x="544" y="857"/>
                </a:lnTo>
                <a:lnTo>
                  <a:pt x="545" y="860"/>
                </a:lnTo>
                <a:lnTo>
                  <a:pt x="547" y="860"/>
                </a:lnTo>
                <a:lnTo>
                  <a:pt x="551" y="856"/>
                </a:lnTo>
                <a:lnTo>
                  <a:pt x="556" y="850"/>
                </a:lnTo>
                <a:lnTo>
                  <a:pt x="560" y="849"/>
                </a:lnTo>
                <a:lnTo>
                  <a:pt x="564" y="848"/>
                </a:lnTo>
                <a:lnTo>
                  <a:pt x="566" y="845"/>
                </a:lnTo>
                <a:lnTo>
                  <a:pt x="568" y="842"/>
                </a:lnTo>
                <a:lnTo>
                  <a:pt x="572" y="842"/>
                </a:lnTo>
                <a:lnTo>
                  <a:pt x="575" y="841"/>
                </a:lnTo>
                <a:lnTo>
                  <a:pt x="584" y="839"/>
                </a:lnTo>
                <a:lnTo>
                  <a:pt x="586" y="835"/>
                </a:lnTo>
                <a:lnTo>
                  <a:pt x="578" y="830"/>
                </a:lnTo>
                <a:lnTo>
                  <a:pt x="570" y="824"/>
                </a:lnTo>
                <a:lnTo>
                  <a:pt x="570" y="822"/>
                </a:lnTo>
                <a:lnTo>
                  <a:pt x="568" y="814"/>
                </a:lnTo>
                <a:lnTo>
                  <a:pt x="567" y="812"/>
                </a:lnTo>
                <a:lnTo>
                  <a:pt x="564" y="811"/>
                </a:lnTo>
                <a:lnTo>
                  <a:pt x="568" y="804"/>
                </a:lnTo>
                <a:lnTo>
                  <a:pt x="569" y="804"/>
                </a:lnTo>
                <a:lnTo>
                  <a:pt x="569" y="797"/>
                </a:lnTo>
                <a:lnTo>
                  <a:pt x="575" y="792"/>
                </a:lnTo>
                <a:lnTo>
                  <a:pt x="580" y="786"/>
                </a:lnTo>
                <a:lnTo>
                  <a:pt x="581" y="782"/>
                </a:lnTo>
                <a:lnTo>
                  <a:pt x="581" y="777"/>
                </a:lnTo>
                <a:lnTo>
                  <a:pt x="580" y="771"/>
                </a:lnTo>
                <a:lnTo>
                  <a:pt x="580" y="767"/>
                </a:lnTo>
                <a:lnTo>
                  <a:pt x="581" y="767"/>
                </a:lnTo>
                <a:lnTo>
                  <a:pt x="586" y="763"/>
                </a:lnTo>
                <a:lnTo>
                  <a:pt x="586" y="760"/>
                </a:lnTo>
                <a:lnTo>
                  <a:pt x="585" y="759"/>
                </a:lnTo>
                <a:lnTo>
                  <a:pt x="585" y="758"/>
                </a:lnTo>
                <a:lnTo>
                  <a:pt x="586" y="756"/>
                </a:lnTo>
                <a:lnTo>
                  <a:pt x="587" y="754"/>
                </a:lnTo>
                <a:lnTo>
                  <a:pt x="588" y="755"/>
                </a:lnTo>
                <a:lnTo>
                  <a:pt x="591" y="756"/>
                </a:lnTo>
                <a:lnTo>
                  <a:pt x="591" y="755"/>
                </a:lnTo>
                <a:lnTo>
                  <a:pt x="593" y="754"/>
                </a:lnTo>
                <a:lnTo>
                  <a:pt x="593" y="741"/>
                </a:lnTo>
                <a:lnTo>
                  <a:pt x="594" y="741"/>
                </a:lnTo>
                <a:lnTo>
                  <a:pt x="595" y="740"/>
                </a:lnTo>
                <a:lnTo>
                  <a:pt x="593" y="740"/>
                </a:lnTo>
                <a:lnTo>
                  <a:pt x="593" y="736"/>
                </a:lnTo>
                <a:lnTo>
                  <a:pt x="597" y="737"/>
                </a:lnTo>
                <a:lnTo>
                  <a:pt x="597" y="731"/>
                </a:lnTo>
                <a:lnTo>
                  <a:pt x="604" y="726"/>
                </a:lnTo>
                <a:lnTo>
                  <a:pt x="605" y="724"/>
                </a:lnTo>
                <a:lnTo>
                  <a:pt x="607" y="717"/>
                </a:lnTo>
                <a:lnTo>
                  <a:pt x="611" y="710"/>
                </a:lnTo>
                <a:lnTo>
                  <a:pt x="613" y="710"/>
                </a:lnTo>
                <a:lnTo>
                  <a:pt x="616" y="707"/>
                </a:lnTo>
                <a:lnTo>
                  <a:pt x="620" y="709"/>
                </a:lnTo>
                <a:lnTo>
                  <a:pt x="626" y="707"/>
                </a:lnTo>
                <a:lnTo>
                  <a:pt x="628" y="706"/>
                </a:lnTo>
                <a:lnTo>
                  <a:pt x="628" y="705"/>
                </a:lnTo>
                <a:lnTo>
                  <a:pt x="630" y="706"/>
                </a:lnTo>
                <a:lnTo>
                  <a:pt x="630" y="709"/>
                </a:lnTo>
                <a:lnTo>
                  <a:pt x="634" y="710"/>
                </a:lnTo>
                <a:lnTo>
                  <a:pt x="634" y="712"/>
                </a:lnTo>
                <a:lnTo>
                  <a:pt x="625" y="712"/>
                </a:lnTo>
                <a:lnTo>
                  <a:pt x="625" y="714"/>
                </a:lnTo>
                <a:lnTo>
                  <a:pt x="628" y="716"/>
                </a:lnTo>
                <a:lnTo>
                  <a:pt x="630" y="716"/>
                </a:lnTo>
                <a:lnTo>
                  <a:pt x="630" y="718"/>
                </a:lnTo>
                <a:lnTo>
                  <a:pt x="635" y="718"/>
                </a:lnTo>
                <a:lnTo>
                  <a:pt x="637" y="721"/>
                </a:lnTo>
                <a:lnTo>
                  <a:pt x="638" y="724"/>
                </a:lnTo>
                <a:lnTo>
                  <a:pt x="641" y="724"/>
                </a:lnTo>
                <a:lnTo>
                  <a:pt x="642" y="722"/>
                </a:lnTo>
                <a:lnTo>
                  <a:pt x="642" y="718"/>
                </a:lnTo>
                <a:lnTo>
                  <a:pt x="651" y="717"/>
                </a:lnTo>
                <a:lnTo>
                  <a:pt x="653" y="721"/>
                </a:lnTo>
                <a:lnTo>
                  <a:pt x="654" y="721"/>
                </a:lnTo>
                <a:lnTo>
                  <a:pt x="656" y="720"/>
                </a:lnTo>
                <a:lnTo>
                  <a:pt x="657" y="725"/>
                </a:lnTo>
                <a:lnTo>
                  <a:pt x="659" y="726"/>
                </a:lnTo>
                <a:lnTo>
                  <a:pt x="659" y="729"/>
                </a:lnTo>
                <a:lnTo>
                  <a:pt x="657" y="729"/>
                </a:lnTo>
                <a:lnTo>
                  <a:pt x="656" y="728"/>
                </a:lnTo>
                <a:lnTo>
                  <a:pt x="654" y="728"/>
                </a:lnTo>
                <a:lnTo>
                  <a:pt x="643" y="735"/>
                </a:lnTo>
                <a:lnTo>
                  <a:pt x="639" y="737"/>
                </a:lnTo>
                <a:lnTo>
                  <a:pt x="638" y="740"/>
                </a:lnTo>
                <a:lnTo>
                  <a:pt x="645" y="740"/>
                </a:lnTo>
                <a:lnTo>
                  <a:pt x="654" y="743"/>
                </a:lnTo>
                <a:lnTo>
                  <a:pt x="654" y="758"/>
                </a:lnTo>
                <a:lnTo>
                  <a:pt x="653" y="763"/>
                </a:lnTo>
                <a:lnTo>
                  <a:pt x="676" y="752"/>
                </a:lnTo>
                <a:lnTo>
                  <a:pt x="684" y="747"/>
                </a:lnTo>
                <a:lnTo>
                  <a:pt x="693" y="747"/>
                </a:lnTo>
                <a:lnTo>
                  <a:pt x="697" y="746"/>
                </a:lnTo>
                <a:lnTo>
                  <a:pt x="698" y="744"/>
                </a:lnTo>
                <a:lnTo>
                  <a:pt x="698" y="737"/>
                </a:lnTo>
                <a:lnTo>
                  <a:pt x="695" y="737"/>
                </a:lnTo>
                <a:lnTo>
                  <a:pt x="691" y="740"/>
                </a:lnTo>
                <a:lnTo>
                  <a:pt x="686" y="739"/>
                </a:lnTo>
                <a:lnTo>
                  <a:pt x="679" y="739"/>
                </a:lnTo>
                <a:lnTo>
                  <a:pt x="675" y="740"/>
                </a:lnTo>
                <a:lnTo>
                  <a:pt x="675" y="737"/>
                </a:lnTo>
                <a:lnTo>
                  <a:pt x="673" y="735"/>
                </a:lnTo>
                <a:lnTo>
                  <a:pt x="673" y="733"/>
                </a:lnTo>
                <a:lnTo>
                  <a:pt x="674" y="731"/>
                </a:lnTo>
                <a:lnTo>
                  <a:pt x="674" y="729"/>
                </a:lnTo>
                <a:lnTo>
                  <a:pt x="673" y="728"/>
                </a:lnTo>
                <a:lnTo>
                  <a:pt x="668" y="728"/>
                </a:lnTo>
                <a:lnTo>
                  <a:pt x="668" y="725"/>
                </a:lnTo>
                <a:lnTo>
                  <a:pt x="667" y="724"/>
                </a:lnTo>
                <a:lnTo>
                  <a:pt x="663" y="724"/>
                </a:lnTo>
                <a:lnTo>
                  <a:pt x="660" y="720"/>
                </a:lnTo>
                <a:lnTo>
                  <a:pt x="660" y="714"/>
                </a:lnTo>
                <a:lnTo>
                  <a:pt x="668" y="714"/>
                </a:lnTo>
                <a:lnTo>
                  <a:pt x="668" y="717"/>
                </a:lnTo>
                <a:lnTo>
                  <a:pt x="674" y="718"/>
                </a:lnTo>
                <a:lnTo>
                  <a:pt x="681" y="717"/>
                </a:lnTo>
                <a:lnTo>
                  <a:pt x="681" y="714"/>
                </a:lnTo>
                <a:lnTo>
                  <a:pt x="689" y="707"/>
                </a:lnTo>
                <a:lnTo>
                  <a:pt x="692" y="707"/>
                </a:lnTo>
                <a:lnTo>
                  <a:pt x="693" y="709"/>
                </a:lnTo>
                <a:lnTo>
                  <a:pt x="695" y="709"/>
                </a:lnTo>
                <a:lnTo>
                  <a:pt x="699" y="706"/>
                </a:lnTo>
                <a:lnTo>
                  <a:pt x="703" y="705"/>
                </a:lnTo>
                <a:lnTo>
                  <a:pt x="707" y="705"/>
                </a:lnTo>
                <a:lnTo>
                  <a:pt x="708" y="702"/>
                </a:lnTo>
                <a:lnTo>
                  <a:pt x="710" y="701"/>
                </a:lnTo>
                <a:lnTo>
                  <a:pt x="716" y="698"/>
                </a:lnTo>
                <a:lnTo>
                  <a:pt x="719" y="698"/>
                </a:lnTo>
                <a:lnTo>
                  <a:pt x="724" y="692"/>
                </a:lnTo>
                <a:lnTo>
                  <a:pt x="726" y="692"/>
                </a:lnTo>
                <a:lnTo>
                  <a:pt x="732" y="694"/>
                </a:lnTo>
                <a:lnTo>
                  <a:pt x="735" y="687"/>
                </a:lnTo>
                <a:lnTo>
                  <a:pt x="738" y="682"/>
                </a:lnTo>
                <a:lnTo>
                  <a:pt x="745" y="682"/>
                </a:lnTo>
                <a:lnTo>
                  <a:pt x="748" y="680"/>
                </a:lnTo>
                <a:lnTo>
                  <a:pt x="750" y="678"/>
                </a:lnTo>
                <a:lnTo>
                  <a:pt x="753" y="665"/>
                </a:lnTo>
                <a:lnTo>
                  <a:pt x="753" y="660"/>
                </a:lnTo>
                <a:lnTo>
                  <a:pt x="750" y="656"/>
                </a:lnTo>
                <a:lnTo>
                  <a:pt x="750" y="653"/>
                </a:lnTo>
                <a:lnTo>
                  <a:pt x="751" y="649"/>
                </a:lnTo>
                <a:lnTo>
                  <a:pt x="751" y="646"/>
                </a:lnTo>
                <a:lnTo>
                  <a:pt x="750" y="645"/>
                </a:lnTo>
                <a:lnTo>
                  <a:pt x="748" y="644"/>
                </a:lnTo>
                <a:lnTo>
                  <a:pt x="747" y="644"/>
                </a:lnTo>
                <a:lnTo>
                  <a:pt x="750" y="639"/>
                </a:lnTo>
                <a:lnTo>
                  <a:pt x="751" y="637"/>
                </a:lnTo>
                <a:lnTo>
                  <a:pt x="751" y="635"/>
                </a:lnTo>
                <a:lnTo>
                  <a:pt x="750" y="634"/>
                </a:lnTo>
                <a:lnTo>
                  <a:pt x="748" y="634"/>
                </a:lnTo>
                <a:lnTo>
                  <a:pt x="744" y="633"/>
                </a:lnTo>
                <a:lnTo>
                  <a:pt x="744" y="630"/>
                </a:lnTo>
                <a:lnTo>
                  <a:pt x="745" y="629"/>
                </a:lnTo>
                <a:lnTo>
                  <a:pt x="745" y="624"/>
                </a:lnTo>
                <a:lnTo>
                  <a:pt x="733" y="618"/>
                </a:lnTo>
                <a:lnTo>
                  <a:pt x="724" y="614"/>
                </a:lnTo>
                <a:lnTo>
                  <a:pt x="722" y="612"/>
                </a:lnTo>
                <a:lnTo>
                  <a:pt x="719" y="609"/>
                </a:lnTo>
                <a:lnTo>
                  <a:pt x="716" y="608"/>
                </a:lnTo>
                <a:lnTo>
                  <a:pt x="713" y="608"/>
                </a:lnTo>
                <a:lnTo>
                  <a:pt x="713" y="607"/>
                </a:lnTo>
                <a:lnTo>
                  <a:pt x="712" y="604"/>
                </a:lnTo>
                <a:lnTo>
                  <a:pt x="711" y="603"/>
                </a:lnTo>
                <a:lnTo>
                  <a:pt x="705" y="603"/>
                </a:lnTo>
                <a:lnTo>
                  <a:pt x="699" y="605"/>
                </a:lnTo>
                <a:lnTo>
                  <a:pt x="691" y="608"/>
                </a:lnTo>
                <a:lnTo>
                  <a:pt x="689" y="603"/>
                </a:lnTo>
                <a:lnTo>
                  <a:pt x="688" y="599"/>
                </a:lnTo>
                <a:lnTo>
                  <a:pt x="684" y="596"/>
                </a:lnTo>
                <a:lnTo>
                  <a:pt x="680" y="595"/>
                </a:lnTo>
                <a:lnTo>
                  <a:pt x="679" y="592"/>
                </a:lnTo>
                <a:lnTo>
                  <a:pt x="679" y="589"/>
                </a:lnTo>
                <a:lnTo>
                  <a:pt x="678" y="586"/>
                </a:lnTo>
                <a:lnTo>
                  <a:pt x="675" y="586"/>
                </a:lnTo>
                <a:lnTo>
                  <a:pt x="670" y="588"/>
                </a:lnTo>
                <a:lnTo>
                  <a:pt x="668" y="586"/>
                </a:lnTo>
                <a:lnTo>
                  <a:pt x="664" y="585"/>
                </a:lnTo>
                <a:lnTo>
                  <a:pt x="663" y="584"/>
                </a:lnTo>
                <a:lnTo>
                  <a:pt x="655" y="584"/>
                </a:lnTo>
                <a:lnTo>
                  <a:pt x="653" y="582"/>
                </a:lnTo>
                <a:lnTo>
                  <a:pt x="653" y="581"/>
                </a:lnTo>
                <a:lnTo>
                  <a:pt x="651" y="578"/>
                </a:lnTo>
                <a:lnTo>
                  <a:pt x="649" y="575"/>
                </a:lnTo>
                <a:lnTo>
                  <a:pt x="648" y="573"/>
                </a:lnTo>
                <a:lnTo>
                  <a:pt x="648" y="569"/>
                </a:lnTo>
                <a:lnTo>
                  <a:pt x="647" y="566"/>
                </a:lnTo>
                <a:lnTo>
                  <a:pt x="645" y="561"/>
                </a:lnTo>
                <a:lnTo>
                  <a:pt x="644" y="558"/>
                </a:lnTo>
                <a:lnTo>
                  <a:pt x="643" y="558"/>
                </a:lnTo>
                <a:lnTo>
                  <a:pt x="641" y="559"/>
                </a:lnTo>
                <a:lnTo>
                  <a:pt x="638" y="558"/>
                </a:lnTo>
                <a:lnTo>
                  <a:pt x="635" y="555"/>
                </a:lnTo>
                <a:lnTo>
                  <a:pt x="632" y="555"/>
                </a:lnTo>
                <a:lnTo>
                  <a:pt x="630" y="561"/>
                </a:lnTo>
                <a:lnTo>
                  <a:pt x="628" y="562"/>
                </a:lnTo>
                <a:lnTo>
                  <a:pt x="626" y="561"/>
                </a:lnTo>
                <a:lnTo>
                  <a:pt x="625" y="561"/>
                </a:lnTo>
                <a:lnTo>
                  <a:pt x="623" y="558"/>
                </a:lnTo>
                <a:lnTo>
                  <a:pt x="623" y="536"/>
                </a:lnTo>
                <a:lnTo>
                  <a:pt x="622" y="533"/>
                </a:lnTo>
                <a:lnTo>
                  <a:pt x="619" y="532"/>
                </a:lnTo>
                <a:lnTo>
                  <a:pt x="616" y="528"/>
                </a:lnTo>
                <a:lnTo>
                  <a:pt x="617" y="527"/>
                </a:lnTo>
                <a:lnTo>
                  <a:pt x="619" y="522"/>
                </a:lnTo>
                <a:lnTo>
                  <a:pt x="624" y="525"/>
                </a:lnTo>
                <a:lnTo>
                  <a:pt x="626" y="525"/>
                </a:lnTo>
                <a:lnTo>
                  <a:pt x="629" y="522"/>
                </a:lnTo>
                <a:lnTo>
                  <a:pt x="629" y="516"/>
                </a:lnTo>
                <a:lnTo>
                  <a:pt x="626" y="512"/>
                </a:lnTo>
                <a:lnTo>
                  <a:pt x="625" y="509"/>
                </a:lnTo>
                <a:lnTo>
                  <a:pt x="623" y="506"/>
                </a:lnTo>
                <a:lnTo>
                  <a:pt x="617" y="502"/>
                </a:lnTo>
                <a:lnTo>
                  <a:pt x="614" y="497"/>
                </a:lnTo>
                <a:lnTo>
                  <a:pt x="616" y="488"/>
                </a:lnTo>
                <a:lnTo>
                  <a:pt x="614" y="483"/>
                </a:lnTo>
                <a:lnTo>
                  <a:pt x="612" y="478"/>
                </a:lnTo>
                <a:lnTo>
                  <a:pt x="612" y="473"/>
                </a:lnTo>
                <a:lnTo>
                  <a:pt x="611" y="471"/>
                </a:lnTo>
                <a:lnTo>
                  <a:pt x="610" y="469"/>
                </a:lnTo>
                <a:lnTo>
                  <a:pt x="607" y="468"/>
                </a:lnTo>
                <a:lnTo>
                  <a:pt x="605" y="463"/>
                </a:lnTo>
                <a:lnTo>
                  <a:pt x="604" y="461"/>
                </a:lnTo>
                <a:lnTo>
                  <a:pt x="598" y="458"/>
                </a:lnTo>
                <a:lnTo>
                  <a:pt x="591" y="457"/>
                </a:lnTo>
                <a:lnTo>
                  <a:pt x="587" y="457"/>
                </a:lnTo>
                <a:lnTo>
                  <a:pt x="585" y="460"/>
                </a:lnTo>
                <a:lnTo>
                  <a:pt x="582" y="460"/>
                </a:lnTo>
                <a:lnTo>
                  <a:pt x="581" y="456"/>
                </a:lnTo>
                <a:lnTo>
                  <a:pt x="581" y="453"/>
                </a:lnTo>
                <a:lnTo>
                  <a:pt x="580" y="453"/>
                </a:lnTo>
                <a:lnTo>
                  <a:pt x="580" y="454"/>
                </a:lnTo>
                <a:lnTo>
                  <a:pt x="579" y="446"/>
                </a:lnTo>
                <a:lnTo>
                  <a:pt x="574" y="439"/>
                </a:lnTo>
                <a:lnTo>
                  <a:pt x="572" y="437"/>
                </a:lnTo>
                <a:lnTo>
                  <a:pt x="568" y="437"/>
                </a:lnTo>
                <a:lnTo>
                  <a:pt x="568" y="435"/>
                </a:lnTo>
                <a:lnTo>
                  <a:pt x="567" y="422"/>
                </a:lnTo>
                <a:lnTo>
                  <a:pt x="563" y="423"/>
                </a:lnTo>
                <a:lnTo>
                  <a:pt x="560" y="423"/>
                </a:lnTo>
                <a:lnTo>
                  <a:pt x="559" y="422"/>
                </a:lnTo>
                <a:lnTo>
                  <a:pt x="557" y="416"/>
                </a:lnTo>
                <a:lnTo>
                  <a:pt x="556" y="415"/>
                </a:lnTo>
                <a:lnTo>
                  <a:pt x="559" y="407"/>
                </a:lnTo>
                <a:lnTo>
                  <a:pt x="560" y="405"/>
                </a:lnTo>
                <a:lnTo>
                  <a:pt x="562" y="404"/>
                </a:lnTo>
                <a:lnTo>
                  <a:pt x="564" y="401"/>
                </a:lnTo>
                <a:lnTo>
                  <a:pt x="567" y="393"/>
                </a:lnTo>
                <a:lnTo>
                  <a:pt x="563" y="390"/>
                </a:lnTo>
                <a:lnTo>
                  <a:pt x="561" y="377"/>
                </a:lnTo>
                <a:lnTo>
                  <a:pt x="564" y="374"/>
                </a:lnTo>
                <a:lnTo>
                  <a:pt x="568" y="374"/>
                </a:lnTo>
                <a:lnTo>
                  <a:pt x="569" y="377"/>
                </a:lnTo>
                <a:lnTo>
                  <a:pt x="575" y="370"/>
                </a:lnTo>
                <a:lnTo>
                  <a:pt x="575" y="365"/>
                </a:lnTo>
                <a:lnTo>
                  <a:pt x="574" y="362"/>
                </a:lnTo>
                <a:lnTo>
                  <a:pt x="572" y="359"/>
                </a:lnTo>
                <a:lnTo>
                  <a:pt x="564" y="358"/>
                </a:lnTo>
                <a:lnTo>
                  <a:pt x="560" y="354"/>
                </a:lnTo>
                <a:lnTo>
                  <a:pt x="556" y="354"/>
                </a:lnTo>
                <a:lnTo>
                  <a:pt x="555" y="355"/>
                </a:lnTo>
                <a:lnTo>
                  <a:pt x="555" y="359"/>
                </a:lnTo>
                <a:lnTo>
                  <a:pt x="548" y="361"/>
                </a:lnTo>
                <a:lnTo>
                  <a:pt x="541" y="361"/>
                </a:lnTo>
                <a:lnTo>
                  <a:pt x="539" y="359"/>
                </a:lnTo>
                <a:lnTo>
                  <a:pt x="539" y="358"/>
                </a:lnTo>
                <a:lnTo>
                  <a:pt x="538" y="356"/>
                </a:lnTo>
                <a:lnTo>
                  <a:pt x="537" y="356"/>
                </a:lnTo>
                <a:lnTo>
                  <a:pt x="535" y="359"/>
                </a:lnTo>
                <a:lnTo>
                  <a:pt x="535" y="362"/>
                </a:lnTo>
                <a:lnTo>
                  <a:pt x="526" y="362"/>
                </a:lnTo>
                <a:lnTo>
                  <a:pt x="520" y="365"/>
                </a:lnTo>
                <a:lnTo>
                  <a:pt x="509" y="369"/>
                </a:lnTo>
                <a:lnTo>
                  <a:pt x="507" y="380"/>
                </a:lnTo>
                <a:lnTo>
                  <a:pt x="509" y="392"/>
                </a:lnTo>
                <a:lnTo>
                  <a:pt x="513" y="392"/>
                </a:lnTo>
                <a:lnTo>
                  <a:pt x="512" y="404"/>
                </a:lnTo>
                <a:lnTo>
                  <a:pt x="512" y="427"/>
                </a:lnTo>
                <a:lnTo>
                  <a:pt x="505" y="430"/>
                </a:lnTo>
                <a:lnTo>
                  <a:pt x="500" y="431"/>
                </a:lnTo>
                <a:lnTo>
                  <a:pt x="495" y="430"/>
                </a:lnTo>
                <a:lnTo>
                  <a:pt x="495" y="429"/>
                </a:lnTo>
                <a:lnTo>
                  <a:pt x="487" y="418"/>
                </a:lnTo>
                <a:lnTo>
                  <a:pt x="487" y="416"/>
                </a:lnTo>
                <a:lnTo>
                  <a:pt x="488" y="415"/>
                </a:lnTo>
                <a:lnTo>
                  <a:pt x="488" y="411"/>
                </a:lnTo>
                <a:lnTo>
                  <a:pt x="486" y="411"/>
                </a:lnTo>
                <a:lnTo>
                  <a:pt x="484" y="414"/>
                </a:lnTo>
                <a:lnTo>
                  <a:pt x="480" y="415"/>
                </a:lnTo>
                <a:lnTo>
                  <a:pt x="478" y="416"/>
                </a:lnTo>
                <a:lnTo>
                  <a:pt x="475" y="423"/>
                </a:lnTo>
                <a:lnTo>
                  <a:pt x="470" y="433"/>
                </a:lnTo>
                <a:lnTo>
                  <a:pt x="468" y="439"/>
                </a:lnTo>
                <a:lnTo>
                  <a:pt x="466" y="453"/>
                </a:lnTo>
                <a:lnTo>
                  <a:pt x="466" y="464"/>
                </a:lnTo>
                <a:lnTo>
                  <a:pt x="467" y="479"/>
                </a:lnTo>
                <a:lnTo>
                  <a:pt x="463" y="482"/>
                </a:lnTo>
                <a:lnTo>
                  <a:pt x="457" y="484"/>
                </a:lnTo>
                <a:lnTo>
                  <a:pt x="460" y="479"/>
                </a:lnTo>
                <a:lnTo>
                  <a:pt x="460" y="476"/>
                </a:lnTo>
                <a:lnTo>
                  <a:pt x="459" y="478"/>
                </a:lnTo>
                <a:lnTo>
                  <a:pt x="456" y="478"/>
                </a:lnTo>
                <a:lnTo>
                  <a:pt x="457" y="479"/>
                </a:lnTo>
                <a:lnTo>
                  <a:pt x="454" y="482"/>
                </a:lnTo>
                <a:lnTo>
                  <a:pt x="451" y="482"/>
                </a:lnTo>
                <a:lnTo>
                  <a:pt x="449" y="491"/>
                </a:lnTo>
                <a:lnTo>
                  <a:pt x="453" y="491"/>
                </a:lnTo>
                <a:lnTo>
                  <a:pt x="450" y="492"/>
                </a:lnTo>
                <a:lnTo>
                  <a:pt x="449" y="494"/>
                </a:lnTo>
                <a:lnTo>
                  <a:pt x="449" y="499"/>
                </a:lnTo>
                <a:lnTo>
                  <a:pt x="445" y="502"/>
                </a:lnTo>
                <a:lnTo>
                  <a:pt x="444" y="506"/>
                </a:lnTo>
                <a:lnTo>
                  <a:pt x="444" y="507"/>
                </a:lnTo>
                <a:lnTo>
                  <a:pt x="442" y="506"/>
                </a:lnTo>
                <a:lnTo>
                  <a:pt x="442" y="503"/>
                </a:lnTo>
                <a:lnTo>
                  <a:pt x="443" y="502"/>
                </a:lnTo>
                <a:lnTo>
                  <a:pt x="440" y="502"/>
                </a:lnTo>
                <a:lnTo>
                  <a:pt x="437" y="503"/>
                </a:lnTo>
                <a:lnTo>
                  <a:pt x="435" y="506"/>
                </a:lnTo>
                <a:lnTo>
                  <a:pt x="432" y="507"/>
                </a:lnTo>
                <a:lnTo>
                  <a:pt x="430" y="507"/>
                </a:lnTo>
                <a:lnTo>
                  <a:pt x="428" y="505"/>
                </a:lnTo>
                <a:lnTo>
                  <a:pt x="426" y="505"/>
                </a:lnTo>
                <a:lnTo>
                  <a:pt x="426" y="501"/>
                </a:lnTo>
                <a:lnTo>
                  <a:pt x="430" y="502"/>
                </a:lnTo>
                <a:lnTo>
                  <a:pt x="431" y="501"/>
                </a:lnTo>
                <a:lnTo>
                  <a:pt x="432" y="498"/>
                </a:lnTo>
                <a:lnTo>
                  <a:pt x="430" y="497"/>
                </a:lnTo>
                <a:lnTo>
                  <a:pt x="426" y="495"/>
                </a:lnTo>
                <a:lnTo>
                  <a:pt x="412" y="499"/>
                </a:lnTo>
                <a:lnTo>
                  <a:pt x="410" y="502"/>
                </a:lnTo>
                <a:lnTo>
                  <a:pt x="406" y="505"/>
                </a:lnTo>
                <a:lnTo>
                  <a:pt x="400" y="505"/>
                </a:lnTo>
                <a:lnTo>
                  <a:pt x="398" y="507"/>
                </a:lnTo>
                <a:lnTo>
                  <a:pt x="397" y="510"/>
                </a:lnTo>
                <a:lnTo>
                  <a:pt x="395" y="512"/>
                </a:lnTo>
                <a:lnTo>
                  <a:pt x="393" y="512"/>
                </a:lnTo>
                <a:lnTo>
                  <a:pt x="392" y="510"/>
                </a:lnTo>
                <a:lnTo>
                  <a:pt x="390" y="510"/>
                </a:lnTo>
                <a:lnTo>
                  <a:pt x="387" y="512"/>
                </a:lnTo>
                <a:lnTo>
                  <a:pt x="379" y="514"/>
                </a:lnTo>
                <a:lnTo>
                  <a:pt x="372" y="516"/>
                </a:lnTo>
                <a:lnTo>
                  <a:pt x="365" y="516"/>
                </a:lnTo>
                <a:lnTo>
                  <a:pt x="361" y="513"/>
                </a:lnTo>
                <a:lnTo>
                  <a:pt x="360" y="512"/>
                </a:lnTo>
                <a:lnTo>
                  <a:pt x="356" y="510"/>
                </a:lnTo>
                <a:lnTo>
                  <a:pt x="354" y="512"/>
                </a:lnTo>
                <a:lnTo>
                  <a:pt x="348" y="507"/>
                </a:lnTo>
                <a:lnTo>
                  <a:pt x="343" y="506"/>
                </a:lnTo>
                <a:lnTo>
                  <a:pt x="338" y="506"/>
                </a:lnTo>
                <a:lnTo>
                  <a:pt x="334" y="514"/>
                </a:lnTo>
                <a:lnTo>
                  <a:pt x="328" y="514"/>
                </a:lnTo>
                <a:lnTo>
                  <a:pt x="326" y="517"/>
                </a:lnTo>
                <a:lnTo>
                  <a:pt x="326" y="518"/>
                </a:lnTo>
                <a:lnTo>
                  <a:pt x="328" y="520"/>
                </a:lnTo>
                <a:lnTo>
                  <a:pt x="328" y="521"/>
                </a:lnTo>
                <a:lnTo>
                  <a:pt x="323" y="520"/>
                </a:lnTo>
                <a:lnTo>
                  <a:pt x="318" y="517"/>
                </a:lnTo>
                <a:lnTo>
                  <a:pt x="318" y="512"/>
                </a:lnTo>
                <a:lnTo>
                  <a:pt x="315" y="512"/>
                </a:lnTo>
                <a:lnTo>
                  <a:pt x="310" y="513"/>
                </a:lnTo>
                <a:lnTo>
                  <a:pt x="307" y="509"/>
                </a:lnTo>
                <a:lnTo>
                  <a:pt x="305" y="503"/>
                </a:lnTo>
                <a:lnTo>
                  <a:pt x="305" y="498"/>
                </a:lnTo>
                <a:lnTo>
                  <a:pt x="300" y="495"/>
                </a:lnTo>
                <a:lnTo>
                  <a:pt x="303" y="494"/>
                </a:lnTo>
                <a:lnTo>
                  <a:pt x="307" y="488"/>
                </a:lnTo>
                <a:lnTo>
                  <a:pt x="307" y="487"/>
                </a:lnTo>
                <a:lnTo>
                  <a:pt x="305" y="487"/>
                </a:lnTo>
                <a:lnTo>
                  <a:pt x="304" y="490"/>
                </a:lnTo>
                <a:lnTo>
                  <a:pt x="299" y="490"/>
                </a:lnTo>
                <a:lnTo>
                  <a:pt x="299" y="488"/>
                </a:lnTo>
                <a:lnTo>
                  <a:pt x="301" y="476"/>
                </a:lnTo>
                <a:lnTo>
                  <a:pt x="307" y="482"/>
                </a:lnTo>
                <a:lnTo>
                  <a:pt x="307" y="484"/>
                </a:lnTo>
                <a:lnTo>
                  <a:pt x="309" y="486"/>
                </a:lnTo>
                <a:lnTo>
                  <a:pt x="311" y="486"/>
                </a:lnTo>
                <a:lnTo>
                  <a:pt x="310" y="487"/>
                </a:lnTo>
                <a:lnTo>
                  <a:pt x="313" y="487"/>
                </a:lnTo>
                <a:lnTo>
                  <a:pt x="313" y="476"/>
                </a:lnTo>
                <a:lnTo>
                  <a:pt x="303" y="476"/>
                </a:lnTo>
                <a:lnTo>
                  <a:pt x="306" y="465"/>
                </a:lnTo>
                <a:lnTo>
                  <a:pt x="309" y="460"/>
                </a:lnTo>
                <a:lnTo>
                  <a:pt x="310" y="452"/>
                </a:lnTo>
                <a:lnTo>
                  <a:pt x="313" y="454"/>
                </a:lnTo>
                <a:lnTo>
                  <a:pt x="315" y="456"/>
                </a:lnTo>
                <a:lnTo>
                  <a:pt x="316" y="454"/>
                </a:lnTo>
                <a:lnTo>
                  <a:pt x="318" y="449"/>
                </a:lnTo>
                <a:lnTo>
                  <a:pt x="317" y="446"/>
                </a:lnTo>
                <a:lnTo>
                  <a:pt x="312" y="446"/>
                </a:lnTo>
                <a:lnTo>
                  <a:pt x="310" y="439"/>
                </a:lnTo>
                <a:lnTo>
                  <a:pt x="310" y="429"/>
                </a:lnTo>
                <a:lnTo>
                  <a:pt x="303" y="427"/>
                </a:lnTo>
                <a:lnTo>
                  <a:pt x="310" y="426"/>
                </a:lnTo>
                <a:lnTo>
                  <a:pt x="311" y="424"/>
                </a:lnTo>
                <a:lnTo>
                  <a:pt x="312" y="422"/>
                </a:lnTo>
                <a:lnTo>
                  <a:pt x="313" y="420"/>
                </a:lnTo>
                <a:lnTo>
                  <a:pt x="312" y="414"/>
                </a:lnTo>
                <a:lnTo>
                  <a:pt x="313" y="411"/>
                </a:lnTo>
                <a:lnTo>
                  <a:pt x="313" y="405"/>
                </a:lnTo>
                <a:lnTo>
                  <a:pt x="309" y="408"/>
                </a:lnTo>
                <a:lnTo>
                  <a:pt x="303" y="412"/>
                </a:lnTo>
                <a:lnTo>
                  <a:pt x="301" y="414"/>
                </a:lnTo>
                <a:lnTo>
                  <a:pt x="300" y="418"/>
                </a:lnTo>
                <a:lnTo>
                  <a:pt x="299" y="420"/>
                </a:lnTo>
                <a:lnTo>
                  <a:pt x="298" y="422"/>
                </a:lnTo>
                <a:lnTo>
                  <a:pt x="293" y="423"/>
                </a:lnTo>
                <a:lnTo>
                  <a:pt x="286" y="423"/>
                </a:lnTo>
                <a:lnTo>
                  <a:pt x="282" y="427"/>
                </a:lnTo>
                <a:lnTo>
                  <a:pt x="276" y="435"/>
                </a:lnTo>
                <a:lnTo>
                  <a:pt x="276" y="437"/>
                </a:lnTo>
                <a:lnTo>
                  <a:pt x="278" y="438"/>
                </a:lnTo>
                <a:lnTo>
                  <a:pt x="281" y="438"/>
                </a:lnTo>
                <a:lnTo>
                  <a:pt x="281" y="435"/>
                </a:lnTo>
                <a:lnTo>
                  <a:pt x="282" y="433"/>
                </a:lnTo>
                <a:lnTo>
                  <a:pt x="285" y="430"/>
                </a:lnTo>
                <a:lnTo>
                  <a:pt x="288" y="429"/>
                </a:lnTo>
                <a:lnTo>
                  <a:pt x="297" y="429"/>
                </a:lnTo>
                <a:lnTo>
                  <a:pt x="297" y="434"/>
                </a:lnTo>
                <a:lnTo>
                  <a:pt x="298" y="442"/>
                </a:lnTo>
                <a:lnTo>
                  <a:pt x="293" y="438"/>
                </a:lnTo>
                <a:lnTo>
                  <a:pt x="291" y="437"/>
                </a:lnTo>
                <a:lnTo>
                  <a:pt x="286" y="446"/>
                </a:lnTo>
                <a:lnTo>
                  <a:pt x="280" y="445"/>
                </a:lnTo>
                <a:lnTo>
                  <a:pt x="275" y="445"/>
                </a:lnTo>
                <a:lnTo>
                  <a:pt x="275" y="456"/>
                </a:lnTo>
                <a:lnTo>
                  <a:pt x="278" y="460"/>
                </a:lnTo>
                <a:lnTo>
                  <a:pt x="281" y="463"/>
                </a:lnTo>
                <a:lnTo>
                  <a:pt x="281" y="465"/>
                </a:lnTo>
                <a:lnTo>
                  <a:pt x="278" y="467"/>
                </a:lnTo>
                <a:lnTo>
                  <a:pt x="276" y="469"/>
                </a:lnTo>
                <a:lnTo>
                  <a:pt x="276" y="473"/>
                </a:lnTo>
                <a:lnTo>
                  <a:pt x="279" y="478"/>
                </a:lnTo>
                <a:lnTo>
                  <a:pt x="282" y="482"/>
                </a:lnTo>
                <a:lnTo>
                  <a:pt x="285" y="483"/>
                </a:lnTo>
                <a:lnTo>
                  <a:pt x="285" y="487"/>
                </a:lnTo>
                <a:lnTo>
                  <a:pt x="284" y="495"/>
                </a:lnTo>
                <a:lnTo>
                  <a:pt x="285" y="495"/>
                </a:lnTo>
                <a:lnTo>
                  <a:pt x="286" y="498"/>
                </a:lnTo>
                <a:lnTo>
                  <a:pt x="286" y="502"/>
                </a:lnTo>
                <a:lnTo>
                  <a:pt x="287" y="502"/>
                </a:lnTo>
                <a:lnTo>
                  <a:pt x="288" y="509"/>
                </a:lnTo>
                <a:lnTo>
                  <a:pt x="287" y="513"/>
                </a:lnTo>
                <a:lnTo>
                  <a:pt x="288" y="517"/>
                </a:lnTo>
                <a:lnTo>
                  <a:pt x="291" y="524"/>
                </a:lnTo>
                <a:lnTo>
                  <a:pt x="287" y="524"/>
                </a:lnTo>
                <a:lnTo>
                  <a:pt x="284" y="522"/>
                </a:lnTo>
                <a:lnTo>
                  <a:pt x="281" y="536"/>
                </a:lnTo>
                <a:lnTo>
                  <a:pt x="278" y="529"/>
                </a:lnTo>
                <a:lnTo>
                  <a:pt x="271" y="532"/>
                </a:lnTo>
                <a:lnTo>
                  <a:pt x="266" y="535"/>
                </a:lnTo>
                <a:lnTo>
                  <a:pt x="266" y="539"/>
                </a:lnTo>
                <a:lnTo>
                  <a:pt x="269" y="546"/>
                </a:lnTo>
                <a:lnTo>
                  <a:pt x="268" y="546"/>
                </a:lnTo>
                <a:lnTo>
                  <a:pt x="263" y="543"/>
                </a:lnTo>
                <a:lnTo>
                  <a:pt x="263" y="537"/>
                </a:lnTo>
                <a:lnTo>
                  <a:pt x="261" y="536"/>
                </a:lnTo>
                <a:lnTo>
                  <a:pt x="255" y="536"/>
                </a:lnTo>
                <a:lnTo>
                  <a:pt x="251" y="537"/>
                </a:lnTo>
                <a:lnTo>
                  <a:pt x="249" y="535"/>
                </a:lnTo>
                <a:lnTo>
                  <a:pt x="246" y="535"/>
                </a:lnTo>
                <a:lnTo>
                  <a:pt x="243" y="536"/>
                </a:lnTo>
                <a:lnTo>
                  <a:pt x="240" y="537"/>
                </a:lnTo>
                <a:lnTo>
                  <a:pt x="238" y="540"/>
                </a:lnTo>
                <a:lnTo>
                  <a:pt x="236" y="544"/>
                </a:lnTo>
                <a:lnTo>
                  <a:pt x="231" y="544"/>
                </a:lnTo>
                <a:lnTo>
                  <a:pt x="229" y="546"/>
                </a:lnTo>
                <a:lnTo>
                  <a:pt x="226" y="546"/>
                </a:lnTo>
                <a:lnTo>
                  <a:pt x="224" y="554"/>
                </a:lnTo>
                <a:lnTo>
                  <a:pt x="223" y="559"/>
                </a:lnTo>
                <a:lnTo>
                  <a:pt x="221" y="563"/>
                </a:lnTo>
                <a:lnTo>
                  <a:pt x="219" y="565"/>
                </a:lnTo>
                <a:lnTo>
                  <a:pt x="223" y="569"/>
                </a:lnTo>
                <a:lnTo>
                  <a:pt x="221" y="570"/>
                </a:lnTo>
                <a:lnTo>
                  <a:pt x="218" y="573"/>
                </a:lnTo>
                <a:lnTo>
                  <a:pt x="218" y="575"/>
                </a:lnTo>
                <a:lnTo>
                  <a:pt x="219" y="578"/>
                </a:lnTo>
                <a:lnTo>
                  <a:pt x="217" y="581"/>
                </a:lnTo>
                <a:lnTo>
                  <a:pt x="209" y="581"/>
                </a:lnTo>
                <a:lnTo>
                  <a:pt x="207" y="580"/>
                </a:lnTo>
                <a:lnTo>
                  <a:pt x="205" y="580"/>
                </a:lnTo>
                <a:lnTo>
                  <a:pt x="203" y="578"/>
                </a:lnTo>
                <a:lnTo>
                  <a:pt x="203" y="580"/>
                </a:lnTo>
                <a:lnTo>
                  <a:pt x="197" y="582"/>
                </a:lnTo>
                <a:lnTo>
                  <a:pt x="185" y="586"/>
                </a:lnTo>
                <a:lnTo>
                  <a:pt x="175" y="589"/>
                </a:lnTo>
                <a:lnTo>
                  <a:pt x="175" y="612"/>
                </a:lnTo>
                <a:lnTo>
                  <a:pt x="174" y="612"/>
                </a:lnTo>
                <a:lnTo>
                  <a:pt x="171" y="611"/>
                </a:lnTo>
                <a:lnTo>
                  <a:pt x="168" y="612"/>
                </a:lnTo>
                <a:lnTo>
                  <a:pt x="157" y="620"/>
                </a:lnTo>
                <a:lnTo>
                  <a:pt x="157" y="627"/>
                </a:lnTo>
                <a:lnTo>
                  <a:pt x="147" y="630"/>
                </a:lnTo>
                <a:lnTo>
                  <a:pt x="136" y="631"/>
                </a:lnTo>
                <a:lnTo>
                  <a:pt x="135" y="624"/>
                </a:lnTo>
                <a:lnTo>
                  <a:pt x="134" y="622"/>
                </a:lnTo>
                <a:lnTo>
                  <a:pt x="125" y="622"/>
                </a:lnTo>
                <a:lnTo>
                  <a:pt x="128" y="629"/>
                </a:lnTo>
                <a:lnTo>
                  <a:pt x="130" y="634"/>
                </a:lnTo>
                <a:lnTo>
                  <a:pt x="130" y="645"/>
                </a:lnTo>
                <a:lnTo>
                  <a:pt x="134" y="648"/>
                </a:lnTo>
                <a:lnTo>
                  <a:pt x="134" y="649"/>
                </a:lnTo>
                <a:lnTo>
                  <a:pt x="132" y="649"/>
                </a:lnTo>
                <a:lnTo>
                  <a:pt x="132" y="650"/>
                </a:lnTo>
                <a:lnTo>
                  <a:pt x="125" y="650"/>
                </a:lnTo>
                <a:lnTo>
                  <a:pt x="119" y="649"/>
                </a:lnTo>
                <a:lnTo>
                  <a:pt x="118" y="652"/>
                </a:lnTo>
                <a:lnTo>
                  <a:pt x="116" y="652"/>
                </a:lnTo>
                <a:lnTo>
                  <a:pt x="115" y="650"/>
                </a:lnTo>
                <a:lnTo>
                  <a:pt x="113" y="650"/>
                </a:lnTo>
                <a:lnTo>
                  <a:pt x="111" y="656"/>
                </a:lnTo>
                <a:lnTo>
                  <a:pt x="109" y="656"/>
                </a:lnTo>
                <a:lnTo>
                  <a:pt x="105" y="649"/>
                </a:lnTo>
                <a:lnTo>
                  <a:pt x="103" y="648"/>
                </a:lnTo>
                <a:lnTo>
                  <a:pt x="98" y="648"/>
                </a:lnTo>
                <a:lnTo>
                  <a:pt x="96" y="652"/>
                </a:lnTo>
                <a:lnTo>
                  <a:pt x="92" y="652"/>
                </a:lnTo>
                <a:lnTo>
                  <a:pt x="90" y="650"/>
                </a:lnTo>
                <a:lnTo>
                  <a:pt x="87" y="650"/>
                </a:lnTo>
                <a:lnTo>
                  <a:pt x="85" y="653"/>
                </a:lnTo>
                <a:lnTo>
                  <a:pt x="82" y="654"/>
                </a:lnTo>
                <a:lnTo>
                  <a:pt x="82" y="657"/>
                </a:lnTo>
                <a:lnTo>
                  <a:pt x="88" y="661"/>
                </a:lnTo>
                <a:lnTo>
                  <a:pt x="87" y="664"/>
                </a:lnTo>
                <a:lnTo>
                  <a:pt x="85" y="663"/>
                </a:lnTo>
                <a:lnTo>
                  <a:pt x="84" y="663"/>
                </a:lnTo>
                <a:lnTo>
                  <a:pt x="84" y="667"/>
                </a:lnTo>
                <a:lnTo>
                  <a:pt x="81" y="669"/>
                </a:lnTo>
                <a:lnTo>
                  <a:pt x="82" y="672"/>
                </a:lnTo>
                <a:lnTo>
                  <a:pt x="88" y="671"/>
                </a:lnTo>
                <a:lnTo>
                  <a:pt x="93" y="671"/>
                </a:lnTo>
                <a:lnTo>
                  <a:pt x="93" y="672"/>
                </a:lnTo>
                <a:lnTo>
                  <a:pt x="94" y="675"/>
                </a:lnTo>
                <a:lnTo>
                  <a:pt x="96" y="673"/>
                </a:lnTo>
                <a:lnTo>
                  <a:pt x="97" y="673"/>
                </a:lnTo>
                <a:lnTo>
                  <a:pt x="100" y="678"/>
                </a:lnTo>
                <a:lnTo>
                  <a:pt x="104" y="684"/>
                </a:lnTo>
                <a:lnTo>
                  <a:pt x="110" y="676"/>
                </a:lnTo>
                <a:lnTo>
                  <a:pt x="111" y="678"/>
                </a:lnTo>
                <a:lnTo>
                  <a:pt x="113" y="678"/>
                </a:lnTo>
                <a:lnTo>
                  <a:pt x="111" y="682"/>
                </a:lnTo>
                <a:lnTo>
                  <a:pt x="109" y="682"/>
                </a:lnTo>
                <a:lnTo>
                  <a:pt x="109" y="684"/>
                </a:lnTo>
                <a:lnTo>
                  <a:pt x="113" y="684"/>
                </a:lnTo>
                <a:lnTo>
                  <a:pt x="115" y="686"/>
                </a:lnTo>
                <a:lnTo>
                  <a:pt x="113" y="687"/>
                </a:lnTo>
                <a:lnTo>
                  <a:pt x="113" y="691"/>
                </a:lnTo>
                <a:lnTo>
                  <a:pt x="119" y="691"/>
                </a:lnTo>
                <a:lnTo>
                  <a:pt x="118" y="695"/>
                </a:lnTo>
                <a:lnTo>
                  <a:pt x="118" y="697"/>
                </a:lnTo>
                <a:lnTo>
                  <a:pt x="119" y="697"/>
                </a:lnTo>
                <a:lnTo>
                  <a:pt x="119" y="705"/>
                </a:lnTo>
                <a:lnTo>
                  <a:pt x="122" y="707"/>
                </a:lnTo>
                <a:lnTo>
                  <a:pt x="127" y="712"/>
                </a:lnTo>
                <a:lnTo>
                  <a:pt x="135" y="716"/>
                </a:lnTo>
                <a:lnTo>
                  <a:pt x="137" y="720"/>
                </a:lnTo>
                <a:lnTo>
                  <a:pt x="138" y="718"/>
                </a:lnTo>
                <a:lnTo>
                  <a:pt x="140" y="718"/>
                </a:lnTo>
                <a:lnTo>
                  <a:pt x="140" y="722"/>
                </a:lnTo>
                <a:lnTo>
                  <a:pt x="141" y="726"/>
                </a:lnTo>
                <a:lnTo>
                  <a:pt x="140" y="732"/>
                </a:lnTo>
                <a:lnTo>
                  <a:pt x="140" y="735"/>
                </a:lnTo>
                <a:lnTo>
                  <a:pt x="141" y="736"/>
                </a:lnTo>
                <a:lnTo>
                  <a:pt x="142" y="739"/>
                </a:lnTo>
                <a:lnTo>
                  <a:pt x="140" y="740"/>
                </a:lnTo>
                <a:lnTo>
                  <a:pt x="140" y="751"/>
                </a:lnTo>
                <a:lnTo>
                  <a:pt x="142" y="754"/>
                </a:lnTo>
                <a:lnTo>
                  <a:pt x="141" y="755"/>
                </a:lnTo>
                <a:lnTo>
                  <a:pt x="142" y="756"/>
                </a:lnTo>
                <a:lnTo>
                  <a:pt x="140" y="759"/>
                </a:lnTo>
                <a:lnTo>
                  <a:pt x="138" y="763"/>
                </a:lnTo>
                <a:lnTo>
                  <a:pt x="138" y="774"/>
                </a:lnTo>
                <a:lnTo>
                  <a:pt x="137" y="777"/>
                </a:lnTo>
                <a:lnTo>
                  <a:pt x="134" y="781"/>
                </a:lnTo>
                <a:lnTo>
                  <a:pt x="128" y="784"/>
                </a:lnTo>
                <a:lnTo>
                  <a:pt x="122" y="785"/>
                </a:lnTo>
                <a:lnTo>
                  <a:pt x="116" y="784"/>
                </a:lnTo>
                <a:lnTo>
                  <a:pt x="113" y="780"/>
                </a:lnTo>
                <a:lnTo>
                  <a:pt x="105" y="777"/>
                </a:lnTo>
                <a:lnTo>
                  <a:pt x="97" y="778"/>
                </a:lnTo>
                <a:lnTo>
                  <a:pt x="84" y="778"/>
                </a:lnTo>
                <a:lnTo>
                  <a:pt x="74" y="775"/>
                </a:lnTo>
                <a:lnTo>
                  <a:pt x="67" y="774"/>
                </a:lnTo>
                <a:lnTo>
                  <a:pt x="60" y="777"/>
                </a:lnTo>
                <a:lnTo>
                  <a:pt x="54" y="777"/>
                </a:lnTo>
                <a:lnTo>
                  <a:pt x="52" y="775"/>
                </a:lnTo>
                <a:lnTo>
                  <a:pt x="48" y="771"/>
                </a:lnTo>
                <a:lnTo>
                  <a:pt x="44" y="771"/>
                </a:lnTo>
                <a:lnTo>
                  <a:pt x="38" y="773"/>
                </a:lnTo>
                <a:lnTo>
                  <a:pt x="32" y="775"/>
                </a:lnTo>
                <a:lnTo>
                  <a:pt x="32" y="780"/>
                </a:lnTo>
                <a:lnTo>
                  <a:pt x="30" y="781"/>
                </a:lnTo>
                <a:lnTo>
                  <a:pt x="27" y="781"/>
                </a:lnTo>
                <a:lnTo>
                  <a:pt x="23" y="780"/>
                </a:lnTo>
                <a:lnTo>
                  <a:pt x="16" y="785"/>
                </a:lnTo>
                <a:lnTo>
                  <a:pt x="16" y="786"/>
                </a:lnTo>
                <a:lnTo>
                  <a:pt x="15" y="788"/>
                </a:lnTo>
                <a:lnTo>
                  <a:pt x="15" y="790"/>
                </a:lnTo>
                <a:lnTo>
                  <a:pt x="19" y="795"/>
                </a:lnTo>
                <a:lnTo>
                  <a:pt x="19" y="796"/>
                </a:lnTo>
                <a:lnTo>
                  <a:pt x="18" y="797"/>
                </a:lnTo>
                <a:lnTo>
                  <a:pt x="18" y="799"/>
                </a:lnTo>
                <a:lnTo>
                  <a:pt x="21" y="800"/>
                </a:lnTo>
                <a:lnTo>
                  <a:pt x="22" y="805"/>
                </a:lnTo>
                <a:lnTo>
                  <a:pt x="25" y="805"/>
                </a:lnTo>
                <a:lnTo>
                  <a:pt x="21" y="812"/>
                </a:lnTo>
                <a:lnTo>
                  <a:pt x="19" y="814"/>
                </a:lnTo>
                <a:lnTo>
                  <a:pt x="21" y="815"/>
                </a:lnTo>
                <a:lnTo>
                  <a:pt x="23" y="816"/>
                </a:lnTo>
                <a:lnTo>
                  <a:pt x="24" y="823"/>
                </a:lnTo>
                <a:lnTo>
                  <a:pt x="25" y="833"/>
                </a:lnTo>
                <a:lnTo>
                  <a:pt x="25" y="849"/>
                </a:lnTo>
                <a:lnTo>
                  <a:pt x="21" y="854"/>
                </a:lnTo>
                <a:lnTo>
                  <a:pt x="21" y="857"/>
                </a:lnTo>
                <a:lnTo>
                  <a:pt x="22" y="861"/>
                </a:lnTo>
                <a:lnTo>
                  <a:pt x="18" y="867"/>
                </a:lnTo>
                <a:lnTo>
                  <a:pt x="18" y="871"/>
                </a:lnTo>
                <a:lnTo>
                  <a:pt x="15" y="872"/>
                </a:lnTo>
                <a:lnTo>
                  <a:pt x="15" y="880"/>
                </a:lnTo>
                <a:lnTo>
                  <a:pt x="12" y="883"/>
                </a:lnTo>
                <a:lnTo>
                  <a:pt x="13" y="886"/>
                </a:lnTo>
                <a:lnTo>
                  <a:pt x="16" y="890"/>
                </a:lnTo>
                <a:lnTo>
                  <a:pt x="16" y="888"/>
                </a:lnTo>
                <a:lnTo>
                  <a:pt x="17" y="887"/>
                </a:lnTo>
                <a:lnTo>
                  <a:pt x="19" y="886"/>
                </a:lnTo>
                <a:lnTo>
                  <a:pt x="19" y="891"/>
                </a:lnTo>
                <a:lnTo>
                  <a:pt x="17" y="891"/>
                </a:lnTo>
                <a:lnTo>
                  <a:pt x="16" y="892"/>
                </a:lnTo>
                <a:lnTo>
                  <a:pt x="16" y="897"/>
                </a:lnTo>
                <a:lnTo>
                  <a:pt x="19" y="897"/>
                </a:lnTo>
                <a:lnTo>
                  <a:pt x="19" y="902"/>
                </a:lnTo>
                <a:lnTo>
                  <a:pt x="21" y="906"/>
                </a:lnTo>
                <a:lnTo>
                  <a:pt x="22" y="907"/>
                </a:lnTo>
                <a:lnTo>
                  <a:pt x="22" y="910"/>
                </a:lnTo>
                <a:lnTo>
                  <a:pt x="19" y="918"/>
                </a:lnTo>
                <a:lnTo>
                  <a:pt x="18" y="928"/>
                </a:lnTo>
                <a:lnTo>
                  <a:pt x="24" y="926"/>
                </a:lnTo>
                <a:lnTo>
                  <a:pt x="28" y="926"/>
                </a:lnTo>
                <a:lnTo>
                  <a:pt x="31" y="928"/>
                </a:lnTo>
                <a:lnTo>
                  <a:pt x="32" y="929"/>
                </a:lnTo>
                <a:lnTo>
                  <a:pt x="34" y="929"/>
                </a:lnTo>
                <a:lnTo>
                  <a:pt x="36" y="932"/>
                </a:lnTo>
                <a:lnTo>
                  <a:pt x="41" y="929"/>
                </a:lnTo>
                <a:lnTo>
                  <a:pt x="44" y="926"/>
                </a:lnTo>
                <a:lnTo>
                  <a:pt x="50" y="926"/>
                </a:lnTo>
                <a:lnTo>
                  <a:pt x="53" y="928"/>
                </a:lnTo>
                <a:lnTo>
                  <a:pt x="59" y="935"/>
                </a:lnTo>
                <a:lnTo>
                  <a:pt x="66" y="948"/>
                </a:lnTo>
                <a:lnTo>
                  <a:pt x="69" y="950"/>
                </a:lnTo>
                <a:lnTo>
                  <a:pt x="72" y="950"/>
                </a:lnTo>
                <a:lnTo>
                  <a:pt x="72" y="948"/>
                </a:lnTo>
                <a:lnTo>
                  <a:pt x="80" y="943"/>
                </a:lnTo>
                <a:lnTo>
                  <a:pt x="84" y="943"/>
                </a:lnTo>
                <a:lnTo>
                  <a:pt x="86" y="941"/>
                </a:lnTo>
                <a:lnTo>
                  <a:pt x="88" y="936"/>
                </a:lnTo>
                <a:lnTo>
                  <a:pt x="98" y="939"/>
                </a:lnTo>
                <a:lnTo>
                  <a:pt x="106" y="940"/>
                </a:lnTo>
                <a:lnTo>
                  <a:pt x="109" y="937"/>
                </a:lnTo>
                <a:lnTo>
                  <a:pt x="112" y="939"/>
                </a:lnTo>
                <a:lnTo>
                  <a:pt x="116" y="937"/>
                </a:lnTo>
                <a:lnTo>
                  <a:pt x="118" y="936"/>
                </a:lnTo>
                <a:lnTo>
                  <a:pt x="119" y="933"/>
                </a:lnTo>
                <a:lnTo>
                  <a:pt x="119" y="931"/>
                </a:lnTo>
                <a:lnTo>
                  <a:pt x="121" y="928"/>
                </a:lnTo>
                <a:lnTo>
                  <a:pt x="127" y="921"/>
                </a:lnTo>
                <a:lnTo>
                  <a:pt x="134" y="916"/>
                </a:lnTo>
                <a:lnTo>
                  <a:pt x="138" y="914"/>
                </a:lnTo>
                <a:lnTo>
                  <a:pt x="140" y="914"/>
                </a:lnTo>
                <a:lnTo>
                  <a:pt x="142" y="913"/>
                </a:lnTo>
                <a:lnTo>
                  <a:pt x="142" y="903"/>
                </a:lnTo>
                <a:lnTo>
                  <a:pt x="147" y="899"/>
                </a:lnTo>
                <a:lnTo>
                  <a:pt x="151" y="892"/>
                </a:lnTo>
                <a:lnTo>
                  <a:pt x="157" y="886"/>
                </a:lnTo>
                <a:lnTo>
                  <a:pt x="157" y="882"/>
                </a:lnTo>
                <a:lnTo>
                  <a:pt x="153" y="879"/>
                </a:lnTo>
                <a:lnTo>
                  <a:pt x="153" y="875"/>
                </a:lnTo>
                <a:lnTo>
                  <a:pt x="150" y="873"/>
                </a:lnTo>
                <a:lnTo>
                  <a:pt x="150" y="869"/>
                </a:lnTo>
                <a:lnTo>
                  <a:pt x="151" y="868"/>
                </a:lnTo>
                <a:lnTo>
                  <a:pt x="157" y="864"/>
                </a:lnTo>
                <a:lnTo>
                  <a:pt x="159" y="861"/>
                </a:lnTo>
                <a:lnTo>
                  <a:pt x="159" y="858"/>
                </a:lnTo>
                <a:lnTo>
                  <a:pt x="161" y="853"/>
                </a:lnTo>
                <a:lnTo>
                  <a:pt x="166" y="850"/>
                </a:lnTo>
                <a:lnTo>
                  <a:pt x="166" y="848"/>
                </a:lnTo>
                <a:lnTo>
                  <a:pt x="167" y="843"/>
                </a:lnTo>
                <a:lnTo>
                  <a:pt x="168" y="843"/>
                </a:lnTo>
                <a:lnTo>
                  <a:pt x="173" y="841"/>
                </a:lnTo>
                <a:lnTo>
                  <a:pt x="175" y="837"/>
                </a:lnTo>
                <a:lnTo>
                  <a:pt x="180" y="831"/>
                </a:lnTo>
                <a:lnTo>
                  <a:pt x="184" y="830"/>
                </a:lnTo>
                <a:lnTo>
                  <a:pt x="187" y="830"/>
                </a:lnTo>
                <a:lnTo>
                  <a:pt x="187" y="827"/>
                </a:lnTo>
                <a:lnTo>
                  <a:pt x="188" y="826"/>
                </a:lnTo>
                <a:lnTo>
                  <a:pt x="191" y="824"/>
                </a:lnTo>
                <a:lnTo>
                  <a:pt x="194" y="824"/>
                </a:lnTo>
                <a:lnTo>
                  <a:pt x="199" y="820"/>
                </a:lnTo>
                <a:lnTo>
                  <a:pt x="203" y="815"/>
                </a:lnTo>
                <a:lnTo>
                  <a:pt x="200" y="801"/>
                </a:lnTo>
                <a:lnTo>
                  <a:pt x="200" y="796"/>
                </a:lnTo>
                <a:lnTo>
                  <a:pt x="201" y="789"/>
                </a:lnTo>
                <a:lnTo>
                  <a:pt x="205" y="789"/>
                </a:lnTo>
                <a:lnTo>
                  <a:pt x="207" y="788"/>
                </a:lnTo>
                <a:lnTo>
                  <a:pt x="211" y="782"/>
                </a:lnTo>
                <a:lnTo>
                  <a:pt x="213" y="780"/>
                </a:lnTo>
                <a:lnTo>
                  <a:pt x="216" y="778"/>
                </a:lnTo>
                <a:lnTo>
                  <a:pt x="219" y="778"/>
                </a:lnTo>
                <a:lnTo>
                  <a:pt x="223" y="780"/>
                </a:lnTo>
                <a:lnTo>
                  <a:pt x="225" y="782"/>
                </a:lnTo>
                <a:lnTo>
                  <a:pt x="228" y="782"/>
                </a:lnTo>
                <a:lnTo>
                  <a:pt x="229" y="781"/>
                </a:lnTo>
                <a:lnTo>
                  <a:pt x="229" y="780"/>
                </a:lnTo>
                <a:lnTo>
                  <a:pt x="230" y="780"/>
                </a:lnTo>
                <a:lnTo>
                  <a:pt x="232" y="784"/>
                </a:lnTo>
                <a:lnTo>
                  <a:pt x="236" y="784"/>
                </a:lnTo>
                <a:lnTo>
                  <a:pt x="238" y="785"/>
                </a:lnTo>
                <a:lnTo>
                  <a:pt x="240" y="788"/>
                </a:lnTo>
                <a:lnTo>
                  <a:pt x="241" y="789"/>
                </a:lnTo>
                <a:lnTo>
                  <a:pt x="243" y="790"/>
                </a:lnTo>
                <a:lnTo>
                  <a:pt x="248" y="788"/>
                </a:lnTo>
                <a:lnTo>
                  <a:pt x="253" y="788"/>
                </a:lnTo>
                <a:lnTo>
                  <a:pt x="255" y="784"/>
                </a:lnTo>
                <a:lnTo>
                  <a:pt x="256" y="780"/>
                </a:lnTo>
                <a:lnTo>
                  <a:pt x="256" y="778"/>
                </a:lnTo>
                <a:lnTo>
                  <a:pt x="266" y="773"/>
                </a:lnTo>
                <a:lnTo>
                  <a:pt x="269" y="774"/>
                </a:lnTo>
                <a:lnTo>
                  <a:pt x="272" y="773"/>
                </a:lnTo>
                <a:lnTo>
                  <a:pt x="273" y="771"/>
                </a:lnTo>
                <a:lnTo>
                  <a:pt x="273" y="770"/>
                </a:lnTo>
                <a:lnTo>
                  <a:pt x="275" y="767"/>
                </a:lnTo>
                <a:lnTo>
                  <a:pt x="278" y="766"/>
                </a:lnTo>
                <a:lnTo>
                  <a:pt x="278" y="760"/>
                </a:lnTo>
                <a:lnTo>
                  <a:pt x="281" y="758"/>
                </a:lnTo>
                <a:lnTo>
                  <a:pt x="286" y="758"/>
                </a:lnTo>
                <a:lnTo>
                  <a:pt x="290" y="760"/>
                </a:lnTo>
                <a:lnTo>
                  <a:pt x="292" y="763"/>
                </a:lnTo>
                <a:lnTo>
                  <a:pt x="296" y="763"/>
                </a:lnTo>
                <a:lnTo>
                  <a:pt x="299" y="766"/>
                </a:lnTo>
                <a:lnTo>
                  <a:pt x="303" y="770"/>
                </a:lnTo>
                <a:lnTo>
                  <a:pt x="303" y="771"/>
                </a:lnTo>
                <a:lnTo>
                  <a:pt x="305" y="771"/>
                </a:lnTo>
                <a:lnTo>
                  <a:pt x="305" y="775"/>
                </a:lnTo>
                <a:lnTo>
                  <a:pt x="306" y="780"/>
                </a:lnTo>
                <a:lnTo>
                  <a:pt x="311" y="785"/>
                </a:lnTo>
                <a:lnTo>
                  <a:pt x="311" y="792"/>
                </a:lnTo>
                <a:lnTo>
                  <a:pt x="313" y="795"/>
                </a:lnTo>
                <a:lnTo>
                  <a:pt x="315" y="797"/>
                </a:lnTo>
                <a:lnTo>
                  <a:pt x="315" y="800"/>
                </a:lnTo>
                <a:lnTo>
                  <a:pt x="316" y="803"/>
                </a:lnTo>
                <a:lnTo>
                  <a:pt x="316" y="805"/>
                </a:lnTo>
                <a:lnTo>
                  <a:pt x="319" y="811"/>
                </a:lnTo>
                <a:lnTo>
                  <a:pt x="323" y="815"/>
                </a:lnTo>
                <a:lnTo>
                  <a:pt x="328" y="818"/>
                </a:lnTo>
                <a:lnTo>
                  <a:pt x="331" y="822"/>
                </a:lnTo>
                <a:lnTo>
                  <a:pt x="335" y="830"/>
                </a:lnTo>
                <a:lnTo>
                  <a:pt x="337" y="833"/>
                </a:lnTo>
                <a:lnTo>
                  <a:pt x="342" y="835"/>
                </a:lnTo>
                <a:lnTo>
                  <a:pt x="348" y="838"/>
                </a:lnTo>
                <a:lnTo>
                  <a:pt x="351" y="838"/>
                </a:lnTo>
                <a:lnTo>
                  <a:pt x="353" y="837"/>
                </a:lnTo>
                <a:lnTo>
                  <a:pt x="355" y="838"/>
                </a:lnTo>
                <a:lnTo>
                  <a:pt x="359" y="842"/>
                </a:lnTo>
                <a:lnTo>
                  <a:pt x="360" y="845"/>
                </a:lnTo>
                <a:lnTo>
                  <a:pt x="362" y="846"/>
                </a:lnTo>
                <a:lnTo>
                  <a:pt x="365" y="846"/>
                </a:lnTo>
                <a:lnTo>
                  <a:pt x="365" y="850"/>
                </a:lnTo>
                <a:lnTo>
                  <a:pt x="366" y="852"/>
                </a:lnTo>
                <a:lnTo>
                  <a:pt x="368" y="852"/>
                </a:lnTo>
                <a:lnTo>
                  <a:pt x="369" y="853"/>
                </a:lnTo>
                <a:lnTo>
                  <a:pt x="370" y="853"/>
                </a:lnTo>
                <a:lnTo>
                  <a:pt x="372" y="854"/>
                </a:lnTo>
                <a:lnTo>
                  <a:pt x="372" y="857"/>
                </a:lnTo>
                <a:lnTo>
                  <a:pt x="373" y="863"/>
                </a:lnTo>
                <a:lnTo>
                  <a:pt x="375" y="864"/>
                </a:lnTo>
                <a:lnTo>
                  <a:pt x="379" y="865"/>
                </a:lnTo>
                <a:lnTo>
                  <a:pt x="381" y="865"/>
                </a:lnTo>
                <a:lnTo>
                  <a:pt x="384" y="868"/>
                </a:lnTo>
                <a:lnTo>
                  <a:pt x="387" y="880"/>
                </a:lnTo>
                <a:lnTo>
                  <a:pt x="390" y="895"/>
                </a:lnTo>
                <a:lnTo>
                  <a:pt x="386" y="897"/>
                </a:lnTo>
                <a:lnTo>
                  <a:pt x="386" y="905"/>
                </a:lnTo>
                <a:lnTo>
                  <a:pt x="382" y="910"/>
                </a:lnTo>
                <a:lnTo>
                  <a:pt x="382" y="914"/>
                </a:lnTo>
                <a:lnTo>
                  <a:pt x="384" y="916"/>
                </a:lnTo>
                <a:lnTo>
                  <a:pt x="385" y="918"/>
                </a:lnTo>
                <a:lnTo>
                  <a:pt x="387" y="918"/>
                </a:lnTo>
                <a:lnTo>
                  <a:pt x="391" y="917"/>
                </a:lnTo>
                <a:lnTo>
                  <a:pt x="391" y="914"/>
                </a:lnTo>
                <a:lnTo>
                  <a:pt x="392" y="910"/>
                </a:lnTo>
                <a:lnTo>
                  <a:pt x="398" y="906"/>
                </a:lnTo>
                <a:lnTo>
                  <a:pt x="398" y="897"/>
                </a:lnTo>
                <a:lnTo>
                  <a:pt x="399" y="895"/>
                </a:lnTo>
                <a:lnTo>
                  <a:pt x="401" y="894"/>
                </a:lnTo>
                <a:lnTo>
                  <a:pt x="403" y="894"/>
                </a:lnTo>
                <a:lnTo>
                  <a:pt x="404" y="892"/>
                </a:lnTo>
                <a:lnTo>
                  <a:pt x="404" y="887"/>
                </a:lnTo>
                <a:lnTo>
                  <a:pt x="403" y="882"/>
                </a:lnTo>
                <a:lnTo>
                  <a:pt x="400" y="879"/>
                </a:lnTo>
                <a:lnTo>
                  <a:pt x="399" y="876"/>
                </a:lnTo>
                <a:lnTo>
                  <a:pt x="398" y="872"/>
                </a:lnTo>
                <a:lnTo>
                  <a:pt x="397" y="871"/>
                </a:lnTo>
                <a:lnTo>
                  <a:pt x="394" y="871"/>
                </a:lnTo>
                <a:lnTo>
                  <a:pt x="398" y="858"/>
                </a:lnTo>
                <a:lnTo>
                  <a:pt x="401" y="854"/>
                </a:lnTo>
                <a:lnTo>
                  <a:pt x="405" y="854"/>
                </a:lnTo>
                <a:lnTo>
                  <a:pt x="405" y="857"/>
                </a:lnTo>
                <a:lnTo>
                  <a:pt x="416" y="860"/>
                </a:lnTo>
                <a:lnTo>
                  <a:pt x="416" y="864"/>
                </a:lnTo>
                <a:lnTo>
                  <a:pt x="417" y="868"/>
                </a:lnTo>
                <a:lnTo>
                  <a:pt x="420" y="868"/>
                </a:lnTo>
                <a:lnTo>
                  <a:pt x="420" y="865"/>
                </a:lnTo>
                <a:lnTo>
                  <a:pt x="423" y="864"/>
                </a:lnTo>
                <a:lnTo>
                  <a:pt x="422" y="861"/>
                </a:lnTo>
                <a:lnTo>
                  <a:pt x="422" y="856"/>
                </a:lnTo>
                <a:lnTo>
                  <a:pt x="417" y="853"/>
                </a:lnTo>
                <a:lnTo>
                  <a:pt x="413" y="849"/>
                </a:lnTo>
                <a:lnTo>
                  <a:pt x="410" y="843"/>
                </a:lnTo>
                <a:lnTo>
                  <a:pt x="405" y="841"/>
                </a:lnTo>
                <a:lnTo>
                  <a:pt x="399" y="838"/>
                </a:lnTo>
                <a:lnTo>
                  <a:pt x="394" y="834"/>
                </a:lnTo>
                <a:lnTo>
                  <a:pt x="390" y="831"/>
                </a:lnTo>
                <a:lnTo>
                  <a:pt x="391" y="822"/>
                </a:lnTo>
                <a:lnTo>
                  <a:pt x="380" y="822"/>
                </a:lnTo>
                <a:lnTo>
                  <a:pt x="375" y="820"/>
                </a:lnTo>
                <a:lnTo>
                  <a:pt x="370" y="818"/>
                </a:lnTo>
                <a:lnTo>
                  <a:pt x="368" y="814"/>
                </a:lnTo>
                <a:lnTo>
                  <a:pt x="363" y="808"/>
                </a:lnTo>
                <a:lnTo>
                  <a:pt x="357" y="797"/>
                </a:lnTo>
                <a:lnTo>
                  <a:pt x="355" y="786"/>
                </a:lnTo>
                <a:lnTo>
                  <a:pt x="354" y="785"/>
                </a:lnTo>
                <a:lnTo>
                  <a:pt x="351" y="785"/>
                </a:lnTo>
                <a:lnTo>
                  <a:pt x="350" y="781"/>
                </a:lnTo>
                <a:lnTo>
                  <a:pt x="348" y="777"/>
                </a:lnTo>
                <a:lnTo>
                  <a:pt x="347" y="777"/>
                </a:lnTo>
                <a:lnTo>
                  <a:pt x="347" y="775"/>
                </a:lnTo>
                <a:lnTo>
                  <a:pt x="336" y="771"/>
                </a:lnTo>
                <a:lnTo>
                  <a:pt x="334" y="767"/>
                </a:lnTo>
                <a:lnTo>
                  <a:pt x="331" y="766"/>
                </a:lnTo>
                <a:lnTo>
                  <a:pt x="331" y="760"/>
                </a:lnTo>
                <a:lnTo>
                  <a:pt x="337" y="747"/>
                </a:lnTo>
                <a:lnTo>
                  <a:pt x="337" y="744"/>
                </a:lnTo>
                <a:lnTo>
                  <a:pt x="336" y="741"/>
                </a:lnTo>
                <a:lnTo>
                  <a:pt x="334" y="739"/>
                </a:lnTo>
                <a:lnTo>
                  <a:pt x="334" y="735"/>
                </a:lnTo>
                <a:lnTo>
                  <a:pt x="335" y="733"/>
                </a:lnTo>
                <a:lnTo>
                  <a:pt x="336" y="733"/>
                </a:lnTo>
                <a:lnTo>
                  <a:pt x="337" y="736"/>
                </a:lnTo>
                <a:lnTo>
                  <a:pt x="344" y="732"/>
                </a:lnTo>
                <a:lnTo>
                  <a:pt x="354" y="728"/>
                </a:lnTo>
                <a:lnTo>
                  <a:pt x="353" y="726"/>
                </a:lnTo>
                <a:lnTo>
                  <a:pt x="354" y="726"/>
                </a:lnTo>
                <a:lnTo>
                  <a:pt x="354" y="728"/>
                </a:lnTo>
                <a:lnTo>
                  <a:pt x="354" y="733"/>
                </a:lnTo>
                <a:lnTo>
                  <a:pt x="353" y="735"/>
                </a:lnTo>
                <a:lnTo>
                  <a:pt x="351" y="737"/>
                </a:lnTo>
                <a:lnTo>
                  <a:pt x="350" y="739"/>
                </a:lnTo>
                <a:lnTo>
                  <a:pt x="350" y="740"/>
                </a:lnTo>
                <a:lnTo>
                  <a:pt x="351" y="740"/>
                </a:lnTo>
                <a:lnTo>
                  <a:pt x="354" y="748"/>
                </a:lnTo>
                <a:lnTo>
                  <a:pt x="355" y="755"/>
                </a:lnTo>
                <a:lnTo>
                  <a:pt x="356" y="755"/>
                </a:lnTo>
                <a:lnTo>
                  <a:pt x="359" y="754"/>
                </a:lnTo>
                <a:lnTo>
                  <a:pt x="359" y="750"/>
                </a:lnTo>
                <a:lnTo>
                  <a:pt x="360" y="748"/>
                </a:lnTo>
                <a:lnTo>
                  <a:pt x="363" y="748"/>
                </a:lnTo>
                <a:lnTo>
                  <a:pt x="367" y="737"/>
                </a:lnTo>
                <a:lnTo>
                  <a:pt x="369" y="741"/>
                </a:lnTo>
                <a:lnTo>
                  <a:pt x="372" y="744"/>
                </a:lnTo>
                <a:lnTo>
                  <a:pt x="370" y="750"/>
                </a:lnTo>
                <a:lnTo>
                  <a:pt x="369" y="756"/>
                </a:lnTo>
                <a:lnTo>
                  <a:pt x="378" y="763"/>
                </a:lnTo>
                <a:lnTo>
                  <a:pt x="380" y="766"/>
                </a:lnTo>
                <a:lnTo>
                  <a:pt x="380" y="767"/>
                </a:lnTo>
                <a:lnTo>
                  <a:pt x="379" y="769"/>
                </a:lnTo>
                <a:lnTo>
                  <a:pt x="376" y="770"/>
                </a:lnTo>
                <a:lnTo>
                  <a:pt x="376" y="773"/>
                </a:lnTo>
                <a:lnTo>
                  <a:pt x="384" y="778"/>
                </a:lnTo>
                <a:lnTo>
                  <a:pt x="387" y="778"/>
                </a:lnTo>
                <a:lnTo>
                  <a:pt x="388" y="781"/>
                </a:lnTo>
                <a:lnTo>
                  <a:pt x="391" y="784"/>
                </a:lnTo>
                <a:lnTo>
                  <a:pt x="394" y="784"/>
                </a:lnTo>
                <a:lnTo>
                  <a:pt x="398" y="782"/>
                </a:lnTo>
                <a:lnTo>
                  <a:pt x="404" y="790"/>
                </a:lnTo>
                <a:lnTo>
                  <a:pt x="411" y="799"/>
                </a:lnTo>
                <a:lnTo>
                  <a:pt x="416" y="800"/>
                </a:lnTo>
                <a:lnTo>
                  <a:pt x="418" y="800"/>
                </a:lnTo>
                <a:lnTo>
                  <a:pt x="422" y="804"/>
                </a:lnTo>
                <a:lnTo>
                  <a:pt x="423" y="807"/>
                </a:lnTo>
                <a:lnTo>
                  <a:pt x="425" y="808"/>
                </a:lnTo>
                <a:lnTo>
                  <a:pt x="429" y="809"/>
                </a:lnTo>
                <a:lnTo>
                  <a:pt x="432" y="809"/>
                </a:lnTo>
                <a:lnTo>
                  <a:pt x="435" y="812"/>
                </a:lnTo>
                <a:lnTo>
                  <a:pt x="437" y="816"/>
                </a:lnTo>
                <a:lnTo>
                  <a:pt x="440" y="819"/>
                </a:lnTo>
                <a:lnTo>
                  <a:pt x="443" y="820"/>
                </a:lnTo>
                <a:lnTo>
                  <a:pt x="445" y="820"/>
                </a:lnTo>
                <a:lnTo>
                  <a:pt x="444" y="829"/>
                </a:lnTo>
                <a:lnTo>
                  <a:pt x="444" y="833"/>
                </a:lnTo>
                <a:lnTo>
                  <a:pt x="445" y="835"/>
                </a:lnTo>
                <a:lnTo>
                  <a:pt x="443" y="842"/>
                </a:lnTo>
                <a:lnTo>
                  <a:pt x="442" y="846"/>
                </a:lnTo>
                <a:lnTo>
                  <a:pt x="442" y="852"/>
                </a:lnTo>
                <a:lnTo>
                  <a:pt x="443" y="857"/>
                </a:lnTo>
                <a:lnTo>
                  <a:pt x="450" y="863"/>
                </a:lnTo>
                <a:lnTo>
                  <a:pt x="454" y="867"/>
                </a:lnTo>
                <a:lnTo>
                  <a:pt x="455" y="871"/>
                </a:lnTo>
                <a:lnTo>
                  <a:pt x="455" y="875"/>
                </a:lnTo>
                <a:lnTo>
                  <a:pt x="456" y="879"/>
                </a:lnTo>
                <a:lnTo>
                  <a:pt x="461" y="882"/>
                </a:lnTo>
                <a:lnTo>
                  <a:pt x="461" y="886"/>
                </a:lnTo>
                <a:lnTo>
                  <a:pt x="466" y="891"/>
                </a:lnTo>
                <a:lnTo>
                  <a:pt x="468" y="890"/>
                </a:lnTo>
                <a:lnTo>
                  <a:pt x="472" y="890"/>
                </a:lnTo>
                <a:lnTo>
                  <a:pt x="468" y="894"/>
                </a:lnTo>
                <a:lnTo>
                  <a:pt x="468" y="901"/>
                </a:lnTo>
                <a:lnTo>
                  <a:pt x="469" y="906"/>
                </a:lnTo>
                <a:lnTo>
                  <a:pt x="476" y="906"/>
                </a:lnTo>
                <a:lnTo>
                  <a:pt x="482" y="907"/>
                </a:lnTo>
                <a:lnTo>
                  <a:pt x="494" y="913"/>
                </a:lnTo>
                <a:lnTo>
                  <a:pt x="492" y="916"/>
                </a:lnTo>
                <a:lnTo>
                  <a:pt x="488" y="916"/>
                </a:lnTo>
                <a:lnTo>
                  <a:pt x="487" y="913"/>
                </a:lnTo>
                <a:lnTo>
                  <a:pt x="484" y="910"/>
                </a:lnTo>
                <a:lnTo>
                  <a:pt x="479" y="909"/>
                </a:lnTo>
                <a:lnTo>
                  <a:pt x="475" y="910"/>
                </a:lnTo>
                <a:lnTo>
                  <a:pt x="473" y="911"/>
                </a:lnTo>
                <a:lnTo>
                  <a:pt x="470" y="916"/>
                </a:lnTo>
                <a:lnTo>
                  <a:pt x="473" y="920"/>
                </a:lnTo>
                <a:lnTo>
                  <a:pt x="474" y="924"/>
                </a:lnTo>
                <a:lnTo>
                  <a:pt x="474" y="935"/>
                </a:lnTo>
                <a:lnTo>
                  <a:pt x="475" y="935"/>
                </a:lnTo>
                <a:lnTo>
                  <a:pt x="476" y="936"/>
                </a:lnTo>
                <a:lnTo>
                  <a:pt x="478" y="936"/>
                </a:lnTo>
                <a:lnTo>
                  <a:pt x="478" y="935"/>
                </a:lnTo>
                <a:lnTo>
                  <a:pt x="482" y="935"/>
                </a:lnTo>
                <a:lnTo>
                  <a:pt x="482" y="936"/>
                </a:lnTo>
                <a:lnTo>
                  <a:pt x="493" y="936"/>
                </a:lnTo>
                <a:lnTo>
                  <a:pt x="493" y="935"/>
                </a:lnTo>
                <a:lnTo>
                  <a:pt x="492" y="932"/>
                </a:lnTo>
                <a:lnTo>
                  <a:pt x="492" y="929"/>
                </a:lnTo>
                <a:lnTo>
                  <a:pt x="494" y="928"/>
                </a:lnTo>
                <a:lnTo>
                  <a:pt x="498" y="929"/>
                </a:lnTo>
                <a:lnTo>
                  <a:pt x="503" y="931"/>
                </a:lnTo>
                <a:lnTo>
                  <a:pt x="505" y="926"/>
                </a:lnTo>
                <a:lnTo>
                  <a:pt x="499" y="921"/>
                </a:lnTo>
                <a:close/>
                <a:moveTo>
                  <a:pt x="182" y="807"/>
                </a:moveTo>
                <a:lnTo>
                  <a:pt x="181" y="805"/>
                </a:lnTo>
                <a:lnTo>
                  <a:pt x="184" y="807"/>
                </a:lnTo>
                <a:lnTo>
                  <a:pt x="182" y="807"/>
                </a:lnTo>
                <a:close/>
                <a:moveTo>
                  <a:pt x="187" y="807"/>
                </a:moveTo>
                <a:lnTo>
                  <a:pt x="186" y="807"/>
                </a:lnTo>
                <a:lnTo>
                  <a:pt x="192" y="805"/>
                </a:lnTo>
                <a:lnTo>
                  <a:pt x="187" y="807"/>
                </a:lnTo>
                <a:close/>
                <a:moveTo>
                  <a:pt x="211" y="590"/>
                </a:moveTo>
                <a:lnTo>
                  <a:pt x="209" y="588"/>
                </a:lnTo>
                <a:lnTo>
                  <a:pt x="215" y="590"/>
                </a:lnTo>
                <a:lnTo>
                  <a:pt x="211" y="590"/>
                </a:lnTo>
                <a:close/>
                <a:moveTo>
                  <a:pt x="238" y="627"/>
                </a:moveTo>
                <a:lnTo>
                  <a:pt x="238" y="626"/>
                </a:lnTo>
                <a:lnTo>
                  <a:pt x="240" y="627"/>
                </a:lnTo>
                <a:lnTo>
                  <a:pt x="238" y="627"/>
                </a:lnTo>
                <a:close/>
                <a:moveTo>
                  <a:pt x="269" y="725"/>
                </a:moveTo>
                <a:lnTo>
                  <a:pt x="266" y="726"/>
                </a:lnTo>
                <a:lnTo>
                  <a:pt x="267" y="725"/>
                </a:lnTo>
                <a:lnTo>
                  <a:pt x="269" y="724"/>
                </a:lnTo>
                <a:lnTo>
                  <a:pt x="273" y="722"/>
                </a:lnTo>
                <a:lnTo>
                  <a:pt x="269" y="725"/>
                </a:lnTo>
                <a:close/>
                <a:moveTo>
                  <a:pt x="309" y="687"/>
                </a:moveTo>
                <a:lnTo>
                  <a:pt x="309" y="688"/>
                </a:lnTo>
                <a:lnTo>
                  <a:pt x="307" y="687"/>
                </a:lnTo>
                <a:lnTo>
                  <a:pt x="309" y="687"/>
                </a:lnTo>
                <a:close/>
                <a:moveTo>
                  <a:pt x="309" y="695"/>
                </a:moveTo>
                <a:lnTo>
                  <a:pt x="307" y="694"/>
                </a:lnTo>
                <a:lnTo>
                  <a:pt x="311" y="695"/>
                </a:lnTo>
                <a:lnTo>
                  <a:pt x="309" y="695"/>
                </a:lnTo>
                <a:close/>
                <a:moveTo>
                  <a:pt x="353" y="721"/>
                </a:moveTo>
                <a:lnTo>
                  <a:pt x="351" y="722"/>
                </a:lnTo>
                <a:lnTo>
                  <a:pt x="353" y="718"/>
                </a:lnTo>
                <a:lnTo>
                  <a:pt x="353" y="721"/>
                </a:lnTo>
                <a:close/>
                <a:moveTo>
                  <a:pt x="441" y="744"/>
                </a:moveTo>
                <a:lnTo>
                  <a:pt x="440" y="741"/>
                </a:lnTo>
                <a:lnTo>
                  <a:pt x="441" y="743"/>
                </a:lnTo>
                <a:lnTo>
                  <a:pt x="441" y="744"/>
                </a:lnTo>
                <a:close/>
                <a:moveTo>
                  <a:pt x="441" y="739"/>
                </a:moveTo>
                <a:lnTo>
                  <a:pt x="442" y="736"/>
                </a:lnTo>
                <a:lnTo>
                  <a:pt x="441" y="739"/>
                </a:lnTo>
                <a:close/>
                <a:moveTo>
                  <a:pt x="465" y="823"/>
                </a:moveTo>
                <a:lnTo>
                  <a:pt x="465" y="823"/>
                </a:lnTo>
                <a:lnTo>
                  <a:pt x="468" y="818"/>
                </a:lnTo>
                <a:lnTo>
                  <a:pt x="465" y="823"/>
                </a:lnTo>
                <a:close/>
                <a:moveTo>
                  <a:pt x="491" y="380"/>
                </a:moveTo>
                <a:lnTo>
                  <a:pt x="492" y="377"/>
                </a:lnTo>
                <a:lnTo>
                  <a:pt x="493" y="377"/>
                </a:lnTo>
                <a:lnTo>
                  <a:pt x="494" y="373"/>
                </a:lnTo>
                <a:lnTo>
                  <a:pt x="491" y="366"/>
                </a:lnTo>
                <a:lnTo>
                  <a:pt x="490" y="367"/>
                </a:lnTo>
                <a:lnTo>
                  <a:pt x="488" y="370"/>
                </a:lnTo>
                <a:lnTo>
                  <a:pt x="484" y="371"/>
                </a:lnTo>
                <a:lnTo>
                  <a:pt x="486" y="373"/>
                </a:lnTo>
                <a:lnTo>
                  <a:pt x="487" y="374"/>
                </a:lnTo>
                <a:lnTo>
                  <a:pt x="488" y="377"/>
                </a:lnTo>
                <a:lnTo>
                  <a:pt x="488" y="380"/>
                </a:lnTo>
                <a:lnTo>
                  <a:pt x="491" y="380"/>
                </a:lnTo>
                <a:close/>
                <a:moveTo>
                  <a:pt x="485" y="403"/>
                </a:moveTo>
                <a:lnTo>
                  <a:pt x="488" y="399"/>
                </a:lnTo>
                <a:lnTo>
                  <a:pt x="494" y="399"/>
                </a:lnTo>
                <a:lnTo>
                  <a:pt x="498" y="393"/>
                </a:lnTo>
                <a:lnTo>
                  <a:pt x="500" y="385"/>
                </a:lnTo>
                <a:lnTo>
                  <a:pt x="494" y="384"/>
                </a:lnTo>
                <a:lnTo>
                  <a:pt x="488" y="384"/>
                </a:lnTo>
                <a:lnTo>
                  <a:pt x="481" y="389"/>
                </a:lnTo>
                <a:lnTo>
                  <a:pt x="479" y="386"/>
                </a:lnTo>
                <a:lnTo>
                  <a:pt x="479" y="395"/>
                </a:lnTo>
                <a:lnTo>
                  <a:pt x="480" y="397"/>
                </a:lnTo>
                <a:lnTo>
                  <a:pt x="484" y="400"/>
                </a:lnTo>
                <a:lnTo>
                  <a:pt x="484" y="401"/>
                </a:lnTo>
                <a:lnTo>
                  <a:pt x="485" y="403"/>
                </a:lnTo>
                <a:close/>
                <a:moveTo>
                  <a:pt x="484" y="408"/>
                </a:moveTo>
                <a:lnTo>
                  <a:pt x="484" y="404"/>
                </a:lnTo>
                <a:lnTo>
                  <a:pt x="481" y="404"/>
                </a:lnTo>
                <a:lnTo>
                  <a:pt x="482" y="405"/>
                </a:lnTo>
                <a:lnTo>
                  <a:pt x="484" y="408"/>
                </a:lnTo>
                <a:close/>
                <a:moveTo>
                  <a:pt x="663" y="970"/>
                </a:moveTo>
                <a:lnTo>
                  <a:pt x="657" y="974"/>
                </a:lnTo>
                <a:lnTo>
                  <a:pt x="654" y="975"/>
                </a:lnTo>
                <a:lnTo>
                  <a:pt x="651" y="975"/>
                </a:lnTo>
                <a:lnTo>
                  <a:pt x="648" y="974"/>
                </a:lnTo>
                <a:lnTo>
                  <a:pt x="645" y="974"/>
                </a:lnTo>
                <a:lnTo>
                  <a:pt x="647" y="978"/>
                </a:lnTo>
                <a:lnTo>
                  <a:pt x="642" y="980"/>
                </a:lnTo>
                <a:lnTo>
                  <a:pt x="634" y="982"/>
                </a:lnTo>
                <a:lnTo>
                  <a:pt x="636" y="988"/>
                </a:lnTo>
                <a:lnTo>
                  <a:pt x="642" y="990"/>
                </a:lnTo>
                <a:lnTo>
                  <a:pt x="645" y="990"/>
                </a:lnTo>
                <a:lnTo>
                  <a:pt x="650" y="989"/>
                </a:lnTo>
                <a:lnTo>
                  <a:pt x="654" y="986"/>
                </a:lnTo>
                <a:lnTo>
                  <a:pt x="659" y="985"/>
                </a:lnTo>
                <a:lnTo>
                  <a:pt x="661" y="982"/>
                </a:lnTo>
                <a:lnTo>
                  <a:pt x="661" y="974"/>
                </a:lnTo>
                <a:lnTo>
                  <a:pt x="663" y="974"/>
                </a:lnTo>
                <a:lnTo>
                  <a:pt x="668" y="970"/>
                </a:lnTo>
                <a:lnTo>
                  <a:pt x="669" y="967"/>
                </a:lnTo>
                <a:lnTo>
                  <a:pt x="669" y="966"/>
                </a:lnTo>
                <a:lnTo>
                  <a:pt x="668" y="967"/>
                </a:lnTo>
                <a:lnTo>
                  <a:pt x="663" y="970"/>
                </a:lnTo>
                <a:close/>
              </a:path>
            </a:pathLst>
          </a:custGeom>
          <a:solidFill>
            <a:srgbClr val="FFFF00"/>
          </a:solidFill>
          <a:ln w="12700">
            <a:noFill/>
            <a:round/>
            <a:headEnd/>
            <a:tailEnd/>
          </a:ln>
        </p:spPr>
        <p:txBody>
          <a:bodyPr/>
          <a:lstStyle/>
          <a:p>
            <a:endParaRPr lang="en-US" sz="2000">
              <a:ea typeface="ＭＳ Ｐゴシック" pitchFamily="34" charset="-128"/>
            </a:endParaRPr>
          </a:p>
        </p:txBody>
      </p:sp>
      <p:sp>
        <p:nvSpPr>
          <p:cNvPr id="287748" name="Freeform 7"/>
          <p:cNvSpPr>
            <a:spLocks noEditPoints="1"/>
          </p:cNvSpPr>
          <p:nvPr/>
        </p:nvSpPr>
        <p:spPr bwMode="auto">
          <a:xfrm>
            <a:off x="1362075" y="3894138"/>
            <a:ext cx="1944688" cy="1577975"/>
          </a:xfrm>
          <a:custGeom>
            <a:avLst/>
            <a:gdLst>
              <a:gd name="T0" fmla="*/ 2147483647 w 1225"/>
              <a:gd name="T1" fmla="*/ 2147483647 h 1989"/>
              <a:gd name="T2" fmla="*/ 2147483647 w 1225"/>
              <a:gd name="T3" fmla="*/ 2147483647 h 1989"/>
              <a:gd name="T4" fmla="*/ 2147483647 w 1225"/>
              <a:gd name="T5" fmla="*/ 2147483647 h 1989"/>
              <a:gd name="T6" fmla="*/ 2147483647 w 1225"/>
              <a:gd name="T7" fmla="*/ 2147483647 h 1989"/>
              <a:gd name="T8" fmla="*/ 2147483647 w 1225"/>
              <a:gd name="T9" fmla="*/ 2147483647 h 1989"/>
              <a:gd name="T10" fmla="*/ 2147483647 w 1225"/>
              <a:gd name="T11" fmla="*/ 2147483647 h 1989"/>
              <a:gd name="T12" fmla="*/ 2147483647 w 1225"/>
              <a:gd name="T13" fmla="*/ 2147483647 h 1989"/>
              <a:gd name="T14" fmla="*/ 2147483647 w 1225"/>
              <a:gd name="T15" fmla="*/ 2147483647 h 1989"/>
              <a:gd name="T16" fmla="*/ 2147483647 w 1225"/>
              <a:gd name="T17" fmla="*/ 2147483647 h 1989"/>
              <a:gd name="T18" fmla="*/ 2147483647 w 1225"/>
              <a:gd name="T19" fmla="*/ 2147483647 h 1989"/>
              <a:gd name="T20" fmla="*/ 2147483647 w 1225"/>
              <a:gd name="T21" fmla="*/ 2147483647 h 1989"/>
              <a:gd name="T22" fmla="*/ 2147483647 w 1225"/>
              <a:gd name="T23" fmla="*/ 2147483647 h 1989"/>
              <a:gd name="T24" fmla="*/ 2147483647 w 1225"/>
              <a:gd name="T25" fmla="*/ 2147483647 h 1989"/>
              <a:gd name="T26" fmla="*/ 2147483647 w 1225"/>
              <a:gd name="T27" fmla="*/ 2147483647 h 1989"/>
              <a:gd name="T28" fmla="*/ 2147483647 w 1225"/>
              <a:gd name="T29" fmla="*/ 2147483647 h 1989"/>
              <a:gd name="T30" fmla="*/ 2147483647 w 1225"/>
              <a:gd name="T31" fmla="*/ 2147483647 h 1989"/>
              <a:gd name="T32" fmla="*/ 2147483647 w 1225"/>
              <a:gd name="T33" fmla="*/ 2147483647 h 1989"/>
              <a:gd name="T34" fmla="*/ 2147483647 w 1225"/>
              <a:gd name="T35" fmla="*/ 2147483647 h 1989"/>
              <a:gd name="T36" fmla="*/ 2147483647 w 1225"/>
              <a:gd name="T37" fmla="*/ 2147483647 h 1989"/>
              <a:gd name="T38" fmla="*/ 2147483647 w 1225"/>
              <a:gd name="T39" fmla="*/ 2147483647 h 1989"/>
              <a:gd name="T40" fmla="*/ 2147483647 w 1225"/>
              <a:gd name="T41" fmla="*/ 2147483647 h 1989"/>
              <a:gd name="T42" fmla="*/ 2147483647 w 1225"/>
              <a:gd name="T43" fmla="*/ 2147483647 h 1989"/>
              <a:gd name="T44" fmla="*/ 2147483647 w 1225"/>
              <a:gd name="T45" fmla="*/ 2147483647 h 1989"/>
              <a:gd name="T46" fmla="*/ 2147483647 w 1225"/>
              <a:gd name="T47" fmla="*/ 2147483647 h 1989"/>
              <a:gd name="T48" fmla="*/ 2147483647 w 1225"/>
              <a:gd name="T49" fmla="*/ 2147483647 h 1989"/>
              <a:gd name="T50" fmla="*/ 2147483647 w 1225"/>
              <a:gd name="T51" fmla="*/ 2147483647 h 1989"/>
              <a:gd name="T52" fmla="*/ 2147483647 w 1225"/>
              <a:gd name="T53" fmla="*/ 2147483647 h 1989"/>
              <a:gd name="T54" fmla="*/ 2147483647 w 1225"/>
              <a:gd name="T55" fmla="*/ 2147483647 h 1989"/>
              <a:gd name="T56" fmla="*/ 2147483647 w 1225"/>
              <a:gd name="T57" fmla="*/ 2147483647 h 1989"/>
              <a:gd name="T58" fmla="*/ 2147483647 w 1225"/>
              <a:gd name="T59" fmla="*/ 2147483647 h 1989"/>
              <a:gd name="T60" fmla="*/ 2147483647 w 1225"/>
              <a:gd name="T61" fmla="*/ 2147483647 h 1989"/>
              <a:gd name="T62" fmla="*/ 2147483647 w 1225"/>
              <a:gd name="T63" fmla="*/ 2147483647 h 1989"/>
              <a:gd name="T64" fmla="*/ 2147483647 w 1225"/>
              <a:gd name="T65" fmla="*/ 2147483647 h 1989"/>
              <a:gd name="T66" fmla="*/ 2147483647 w 1225"/>
              <a:gd name="T67" fmla="*/ 2147483647 h 1989"/>
              <a:gd name="T68" fmla="*/ 2147483647 w 1225"/>
              <a:gd name="T69" fmla="*/ 2147483647 h 1989"/>
              <a:gd name="T70" fmla="*/ 2147483647 w 1225"/>
              <a:gd name="T71" fmla="*/ 2147483647 h 1989"/>
              <a:gd name="T72" fmla="*/ 2147483647 w 1225"/>
              <a:gd name="T73" fmla="*/ 2147483647 h 1989"/>
              <a:gd name="T74" fmla="*/ 2147483647 w 1225"/>
              <a:gd name="T75" fmla="*/ 2147483647 h 1989"/>
              <a:gd name="T76" fmla="*/ 2147483647 w 1225"/>
              <a:gd name="T77" fmla="*/ 2147483647 h 1989"/>
              <a:gd name="T78" fmla="*/ 2147483647 w 1225"/>
              <a:gd name="T79" fmla="*/ 2147483647 h 1989"/>
              <a:gd name="T80" fmla="*/ 2147483647 w 1225"/>
              <a:gd name="T81" fmla="*/ 2147483647 h 1989"/>
              <a:gd name="T82" fmla="*/ 2147483647 w 1225"/>
              <a:gd name="T83" fmla="*/ 2147483647 h 1989"/>
              <a:gd name="T84" fmla="*/ 2147483647 w 1225"/>
              <a:gd name="T85" fmla="*/ 2147483647 h 1989"/>
              <a:gd name="T86" fmla="*/ 2147483647 w 1225"/>
              <a:gd name="T87" fmla="*/ 2147483647 h 1989"/>
              <a:gd name="T88" fmla="*/ 2147483647 w 1225"/>
              <a:gd name="T89" fmla="*/ 2147483647 h 1989"/>
              <a:gd name="T90" fmla="*/ 2147483647 w 1225"/>
              <a:gd name="T91" fmla="*/ 2147483647 h 1989"/>
              <a:gd name="T92" fmla="*/ 2147483647 w 1225"/>
              <a:gd name="T93" fmla="*/ 2147483647 h 1989"/>
              <a:gd name="T94" fmla="*/ 2147483647 w 1225"/>
              <a:gd name="T95" fmla="*/ 2147483647 h 1989"/>
              <a:gd name="T96" fmla="*/ 2147483647 w 1225"/>
              <a:gd name="T97" fmla="*/ 2147483647 h 1989"/>
              <a:gd name="T98" fmla="*/ 2147483647 w 1225"/>
              <a:gd name="T99" fmla="*/ 2147483647 h 1989"/>
              <a:gd name="T100" fmla="*/ 2147483647 w 1225"/>
              <a:gd name="T101" fmla="*/ 2147483647 h 1989"/>
              <a:gd name="T102" fmla="*/ 2147483647 w 1225"/>
              <a:gd name="T103" fmla="*/ 2147483647 h 1989"/>
              <a:gd name="T104" fmla="*/ 2147483647 w 1225"/>
              <a:gd name="T105" fmla="*/ 2147483647 h 1989"/>
              <a:gd name="T106" fmla="*/ 2147483647 w 1225"/>
              <a:gd name="T107" fmla="*/ 2147483647 h 1989"/>
              <a:gd name="T108" fmla="*/ 2147483647 w 1225"/>
              <a:gd name="T109" fmla="*/ 2147483647 h 1989"/>
              <a:gd name="T110" fmla="*/ 2147483647 w 1225"/>
              <a:gd name="T111" fmla="*/ 2147483647 h 1989"/>
              <a:gd name="T112" fmla="*/ 2147483647 w 1225"/>
              <a:gd name="T113" fmla="*/ 2147483647 h 1989"/>
              <a:gd name="T114" fmla="*/ 2147483647 w 1225"/>
              <a:gd name="T115" fmla="*/ 2147483647 h 1989"/>
              <a:gd name="T116" fmla="*/ 2147483647 w 1225"/>
              <a:gd name="T117" fmla="*/ 2147483647 h 1989"/>
              <a:gd name="T118" fmla="*/ 2147483647 w 1225"/>
              <a:gd name="T119" fmla="*/ 2147483647 h 1989"/>
              <a:gd name="T120" fmla="*/ 2147483647 w 1225"/>
              <a:gd name="T121" fmla="*/ 2147483647 h 1989"/>
              <a:gd name="T122" fmla="*/ 2147483647 w 1225"/>
              <a:gd name="T123" fmla="*/ 2147483647 h 19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25"/>
              <a:gd name="T187" fmla="*/ 0 h 1989"/>
              <a:gd name="T188" fmla="*/ 1225 w 1225"/>
              <a:gd name="T189" fmla="*/ 1989 h 19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25" h="1989">
                <a:moveTo>
                  <a:pt x="872" y="1876"/>
                </a:moveTo>
                <a:lnTo>
                  <a:pt x="872" y="1870"/>
                </a:lnTo>
                <a:lnTo>
                  <a:pt x="871" y="1870"/>
                </a:lnTo>
                <a:lnTo>
                  <a:pt x="870" y="1872"/>
                </a:lnTo>
                <a:lnTo>
                  <a:pt x="871" y="1872"/>
                </a:lnTo>
                <a:lnTo>
                  <a:pt x="866" y="1876"/>
                </a:lnTo>
                <a:lnTo>
                  <a:pt x="864" y="1873"/>
                </a:lnTo>
                <a:lnTo>
                  <a:pt x="864" y="1872"/>
                </a:lnTo>
                <a:lnTo>
                  <a:pt x="865" y="1870"/>
                </a:lnTo>
                <a:lnTo>
                  <a:pt x="865" y="1869"/>
                </a:lnTo>
                <a:lnTo>
                  <a:pt x="863" y="1868"/>
                </a:lnTo>
                <a:lnTo>
                  <a:pt x="861" y="1868"/>
                </a:lnTo>
                <a:lnTo>
                  <a:pt x="853" y="1872"/>
                </a:lnTo>
                <a:lnTo>
                  <a:pt x="853" y="1874"/>
                </a:lnTo>
                <a:lnTo>
                  <a:pt x="855" y="1876"/>
                </a:lnTo>
                <a:lnTo>
                  <a:pt x="855" y="1878"/>
                </a:lnTo>
                <a:lnTo>
                  <a:pt x="851" y="1878"/>
                </a:lnTo>
                <a:lnTo>
                  <a:pt x="850" y="1880"/>
                </a:lnTo>
                <a:lnTo>
                  <a:pt x="849" y="1883"/>
                </a:lnTo>
                <a:lnTo>
                  <a:pt x="845" y="1888"/>
                </a:lnTo>
                <a:lnTo>
                  <a:pt x="844" y="1888"/>
                </a:lnTo>
                <a:lnTo>
                  <a:pt x="844" y="1893"/>
                </a:lnTo>
                <a:lnTo>
                  <a:pt x="847" y="1895"/>
                </a:lnTo>
                <a:lnTo>
                  <a:pt x="850" y="1896"/>
                </a:lnTo>
                <a:lnTo>
                  <a:pt x="851" y="1895"/>
                </a:lnTo>
                <a:lnTo>
                  <a:pt x="849" y="1895"/>
                </a:lnTo>
                <a:lnTo>
                  <a:pt x="849" y="1892"/>
                </a:lnTo>
                <a:lnTo>
                  <a:pt x="850" y="1891"/>
                </a:lnTo>
                <a:lnTo>
                  <a:pt x="851" y="1891"/>
                </a:lnTo>
                <a:lnTo>
                  <a:pt x="851" y="1889"/>
                </a:lnTo>
                <a:lnTo>
                  <a:pt x="856" y="1889"/>
                </a:lnTo>
                <a:lnTo>
                  <a:pt x="861" y="1891"/>
                </a:lnTo>
                <a:lnTo>
                  <a:pt x="858" y="1883"/>
                </a:lnTo>
                <a:lnTo>
                  <a:pt x="864" y="1884"/>
                </a:lnTo>
                <a:lnTo>
                  <a:pt x="866" y="1884"/>
                </a:lnTo>
                <a:lnTo>
                  <a:pt x="870" y="1881"/>
                </a:lnTo>
                <a:lnTo>
                  <a:pt x="871" y="1878"/>
                </a:lnTo>
                <a:lnTo>
                  <a:pt x="874" y="1880"/>
                </a:lnTo>
                <a:lnTo>
                  <a:pt x="876" y="1880"/>
                </a:lnTo>
                <a:lnTo>
                  <a:pt x="877" y="1877"/>
                </a:lnTo>
                <a:lnTo>
                  <a:pt x="875" y="1877"/>
                </a:lnTo>
                <a:lnTo>
                  <a:pt x="872" y="1876"/>
                </a:lnTo>
                <a:close/>
                <a:moveTo>
                  <a:pt x="1191" y="1953"/>
                </a:moveTo>
                <a:lnTo>
                  <a:pt x="1183" y="1952"/>
                </a:lnTo>
                <a:lnTo>
                  <a:pt x="1183" y="1956"/>
                </a:lnTo>
                <a:lnTo>
                  <a:pt x="1189" y="1961"/>
                </a:lnTo>
                <a:lnTo>
                  <a:pt x="1189" y="1963"/>
                </a:lnTo>
                <a:lnTo>
                  <a:pt x="1190" y="1963"/>
                </a:lnTo>
                <a:lnTo>
                  <a:pt x="1190" y="1961"/>
                </a:lnTo>
                <a:lnTo>
                  <a:pt x="1193" y="1959"/>
                </a:lnTo>
                <a:lnTo>
                  <a:pt x="1193" y="1957"/>
                </a:lnTo>
                <a:lnTo>
                  <a:pt x="1191" y="1956"/>
                </a:lnTo>
                <a:lnTo>
                  <a:pt x="1191" y="1953"/>
                </a:lnTo>
                <a:close/>
                <a:moveTo>
                  <a:pt x="847" y="1876"/>
                </a:moveTo>
                <a:lnTo>
                  <a:pt x="851" y="1869"/>
                </a:lnTo>
                <a:lnTo>
                  <a:pt x="840" y="1869"/>
                </a:lnTo>
                <a:lnTo>
                  <a:pt x="832" y="1868"/>
                </a:lnTo>
                <a:lnTo>
                  <a:pt x="832" y="1870"/>
                </a:lnTo>
                <a:lnTo>
                  <a:pt x="833" y="1873"/>
                </a:lnTo>
                <a:lnTo>
                  <a:pt x="831" y="1876"/>
                </a:lnTo>
                <a:lnTo>
                  <a:pt x="834" y="1876"/>
                </a:lnTo>
                <a:lnTo>
                  <a:pt x="834" y="1880"/>
                </a:lnTo>
                <a:lnTo>
                  <a:pt x="827" y="1885"/>
                </a:lnTo>
                <a:lnTo>
                  <a:pt x="826" y="1887"/>
                </a:lnTo>
                <a:lnTo>
                  <a:pt x="826" y="1891"/>
                </a:lnTo>
                <a:lnTo>
                  <a:pt x="828" y="1892"/>
                </a:lnTo>
                <a:lnTo>
                  <a:pt x="833" y="1887"/>
                </a:lnTo>
                <a:lnTo>
                  <a:pt x="833" y="1885"/>
                </a:lnTo>
                <a:lnTo>
                  <a:pt x="840" y="1885"/>
                </a:lnTo>
                <a:lnTo>
                  <a:pt x="841" y="1881"/>
                </a:lnTo>
                <a:lnTo>
                  <a:pt x="844" y="1876"/>
                </a:lnTo>
                <a:lnTo>
                  <a:pt x="847" y="1876"/>
                </a:lnTo>
                <a:close/>
                <a:moveTo>
                  <a:pt x="706" y="1971"/>
                </a:moveTo>
                <a:lnTo>
                  <a:pt x="719" y="1971"/>
                </a:lnTo>
                <a:lnTo>
                  <a:pt x="719" y="1968"/>
                </a:lnTo>
                <a:lnTo>
                  <a:pt x="718" y="1967"/>
                </a:lnTo>
                <a:lnTo>
                  <a:pt x="717" y="1967"/>
                </a:lnTo>
                <a:lnTo>
                  <a:pt x="717" y="1966"/>
                </a:lnTo>
                <a:lnTo>
                  <a:pt x="718" y="1964"/>
                </a:lnTo>
                <a:lnTo>
                  <a:pt x="718" y="1961"/>
                </a:lnTo>
                <a:lnTo>
                  <a:pt x="711" y="1961"/>
                </a:lnTo>
                <a:lnTo>
                  <a:pt x="707" y="1963"/>
                </a:lnTo>
                <a:lnTo>
                  <a:pt x="702" y="1967"/>
                </a:lnTo>
                <a:lnTo>
                  <a:pt x="694" y="1967"/>
                </a:lnTo>
                <a:lnTo>
                  <a:pt x="693" y="1968"/>
                </a:lnTo>
                <a:lnTo>
                  <a:pt x="692" y="1968"/>
                </a:lnTo>
                <a:lnTo>
                  <a:pt x="693" y="1971"/>
                </a:lnTo>
                <a:lnTo>
                  <a:pt x="693" y="1972"/>
                </a:lnTo>
                <a:lnTo>
                  <a:pt x="702" y="1975"/>
                </a:lnTo>
                <a:lnTo>
                  <a:pt x="703" y="1978"/>
                </a:lnTo>
                <a:lnTo>
                  <a:pt x="707" y="1976"/>
                </a:lnTo>
                <a:lnTo>
                  <a:pt x="708" y="1976"/>
                </a:lnTo>
                <a:lnTo>
                  <a:pt x="706" y="1974"/>
                </a:lnTo>
                <a:lnTo>
                  <a:pt x="706" y="1971"/>
                </a:lnTo>
                <a:close/>
                <a:moveTo>
                  <a:pt x="717" y="1975"/>
                </a:moveTo>
                <a:lnTo>
                  <a:pt x="714" y="1974"/>
                </a:lnTo>
                <a:lnTo>
                  <a:pt x="717" y="1982"/>
                </a:lnTo>
                <a:lnTo>
                  <a:pt x="719" y="1982"/>
                </a:lnTo>
                <a:lnTo>
                  <a:pt x="721" y="1983"/>
                </a:lnTo>
                <a:lnTo>
                  <a:pt x="720" y="1975"/>
                </a:lnTo>
                <a:lnTo>
                  <a:pt x="717" y="1975"/>
                </a:lnTo>
                <a:close/>
                <a:moveTo>
                  <a:pt x="730" y="1983"/>
                </a:moveTo>
                <a:lnTo>
                  <a:pt x="733" y="1983"/>
                </a:lnTo>
                <a:lnTo>
                  <a:pt x="733" y="1982"/>
                </a:lnTo>
                <a:lnTo>
                  <a:pt x="728" y="1979"/>
                </a:lnTo>
                <a:lnTo>
                  <a:pt x="730" y="1983"/>
                </a:lnTo>
                <a:close/>
                <a:moveTo>
                  <a:pt x="620" y="1838"/>
                </a:moveTo>
                <a:lnTo>
                  <a:pt x="618" y="1840"/>
                </a:lnTo>
                <a:lnTo>
                  <a:pt x="617" y="1843"/>
                </a:lnTo>
                <a:lnTo>
                  <a:pt x="617" y="1847"/>
                </a:lnTo>
                <a:lnTo>
                  <a:pt x="619" y="1847"/>
                </a:lnTo>
                <a:lnTo>
                  <a:pt x="621" y="1849"/>
                </a:lnTo>
                <a:lnTo>
                  <a:pt x="626" y="1842"/>
                </a:lnTo>
                <a:lnTo>
                  <a:pt x="620" y="1838"/>
                </a:lnTo>
                <a:close/>
                <a:moveTo>
                  <a:pt x="634" y="1868"/>
                </a:moveTo>
                <a:lnTo>
                  <a:pt x="634" y="1861"/>
                </a:lnTo>
                <a:lnTo>
                  <a:pt x="632" y="1861"/>
                </a:lnTo>
                <a:lnTo>
                  <a:pt x="627" y="1853"/>
                </a:lnTo>
                <a:lnTo>
                  <a:pt x="624" y="1853"/>
                </a:lnTo>
                <a:lnTo>
                  <a:pt x="624" y="1859"/>
                </a:lnTo>
                <a:lnTo>
                  <a:pt x="620" y="1865"/>
                </a:lnTo>
                <a:lnTo>
                  <a:pt x="621" y="1868"/>
                </a:lnTo>
                <a:lnTo>
                  <a:pt x="621" y="1869"/>
                </a:lnTo>
                <a:lnTo>
                  <a:pt x="623" y="1872"/>
                </a:lnTo>
                <a:lnTo>
                  <a:pt x="621" y="1876"/>
                </a:lnTo>
                <a:lnTo>
                  <a:pt x="626" y="1876"/>
                </a:lnTo>
                <a:lnTo>
                  <a:pt x="626" y="1873"/>
                </a:lnTo>
                <a:lnTo>
                  <a:pt x="631" y="1873"/>
                </a:lnTo>
                <a:lnTo>
                  <a:pt x="631" y="1869"/>
                </a:lnTo>
                <a:lnTo>
                  <a:pt x="630" y="1869"/>
                </a:lnTo>
                <a:lnTo>
                  <a:pt x="630" y="1866"/>
                </a:lnTo>
                <a:lnTo>
                  <a:pt x="633" y="1866"/>
                </a:lnTo>
                <a:lnTo>
                  <a:pt x="633" y="1869"/>
                </a:lnTo>
                <a:lnTo>
                  <a:pt x="634" y="1868"/>
                </a:lnTo>
                <a:close/>
                <a:moveTo>
                  <a:pt x="614" y="1806"/>
                </a:moveTo>
                <a:lnTo>
                  <a:pt x="617" y="1809"/>
                </a:lnTo>
                <a:lnTo>
                  <a:pt x="617" y="1808"/>
                </a:lnTo>
                <a:lnTo>
                  <a:pt x="618" y="1812"/>
                </a:lnTo>
                <a:lnTo>
                  <a:pt x="617" y="1813"/>
                </a:lnTo>
                <a:lnTo>
                  <a:pt x="617" y="1816"/>
                </a:lnTo>
                <a:lnTo>
                  <a:pt x="619" y="1819"/>
                </a:lnTo>
                <a:lnTo>
                  <a:pt x="617" y="1824"/>
                </a:lnTo>
                <a:lnTo>
                  <a:pt x="615" y="1824"/>
                </a:lnTo>
                <a:lnTo>
                  <a:pt x="615" y="1832"/>
                </a:lnTo>
                <a:lnTo>
                  <a:pt x="619" y="1836"/>
                </a:lnTo>
                <a:lnTo>
                  <a:pt x="621" y="1836"/>
                </a:lnTo>
                <a:lnTo>
                  <a:pt x="624" y="1835"/>
                </a:lnTo>
                <a:lnTo>
                  <a:pt x="626" y="1838"/>
                </a:lnTo>
                <a:lnTo>
                  <a:pt x="628" y="1838"/>
                </a:lnTo>
                <a:lnTo>
                  <a:pt x="628" y="1836"/>
                </a:lnTo>
                <a:lnTo>
                  <a:pt x="630" y="1836"/>
                </a:lnTo>
                <a:lnTo>
                  <a:pt x="632" y="1828"/>
                </a:lnTo>
                <a:lnTo>
                  <a:pt x="633" y="1820"/>
                </a:lnTo>
                <a:lnTo>
                  <a:pt x="633" y="1812"/>
                </a:lnTo>
                <a:lnTo>
                  <a:pt x="632" y="1802"/>
                </a:lnTo>
                <a:lnTo>
                  <a:pt x="628" y="1786"/>
                </a:lnTo>
                <a:lnTo>
                  <a:pt x="620" y="1786"/>
                </a:lnTo>
                <a:lnTo>
                  <a:pt x="619" y="1795"/>
                </a:lnTo>
                <a:lnTo>
                  <a:pt x="618" y="1794"/>
                </a:lnTo>
                <a:lnTo>
                  <a:pt x="618" y="1793"/>
                </a:lnTo>
                <a:lnTo>
                  <a:pt x="617" y="1794"/>
                </a:lnTo>
                <a:lnTo>
                  <a:pt x="615" y="1794"/>
                </a:lnTo>
                <a:lnTo>
                  <a:pt x="617" y="1795"/>
                </a:lnTo>
                <a:lnTo>
                  <a:pt x="614" y="1802"/>
                </a:lnTo>
                <a:lnTo>
                  <a:pt x="614" y="1806"/>
                </a:lnTo>
                <a:close/>
                <a:moveTo>
                  <a:pt x="638" y="1855"/>
                </a:moveTo>
                <a:lnTo>
                  <a:pt x="637" y="1854"/>
                </a:lnTo>
                <a:lnTo>
                  <a:pt x="630" y="1847"/>
                </a:lnTo>
                <a:lnTo>
                  <a:pt x="630" y="1851"/>
                </a:lnTo>
                <a:lnTo>
                  <a:pt x="632" y="1854"/>
                </a:lnTo>
                <a:lnTo>
                  <a:pt x="636" y="1855"/>
                </a:lnTo>
                <a:lnTo>
                  <a:pt x="638" y="1855"/>
                </a:lnTo>
                <a:close/>
                <a:moveTo>
                  <a:pt x="675" y="1957"/>
                </a:moveTo>
                <a:lnTo>
                  <a:pt x="674" y="1957"/>
                </a:lnTo>
                <a:lnTo>
                  <a:pt x="671" y="1960"/>
                </a:lnTo>
                <a:lnTo>
                  <a:pt x="675" y="1960"/>
                </a:lnTo>
                <a:lnTo>
                  <a:pt x="676" y="1959"/>
                </a:lnTo>
                <a:lnTo>
                  <a:pt x="675" y="1959"/>
                </a:lnTo>
                <a:lnTo>
                  <a:pt x="675" y="1957"/>
                </a:lnTo>
                <a:close/>
                <a:moveTo>
                  <a:pt x="619" y="1853"/>
                </a:moveTo>
                <a:lnTo>
                  <a:pt x="618" y="1851"/>
                </a:lnTo>
                <a:lnTo>
                  <a:pt x="617" y="1851"/>
                </a:lnTo>
                <a:lnTo>
                  <a:pt x="615" y="1855"/>
                </a:lnTo>
                <a:lnTo>
                  <a:pt x="619" y="1855"/>
                </a:lnTo>
                <a:lnTo>
                  <a:pt x="619" y="1853"/>
                </a:lnTo>
                <a:close/>
                <a:moveTo>
                  <a:pt x="678" y="1963"/>
                </a:moveTo>
                <a:lnTo>
                  <a:pt x="677" y="1963"/>
                </a:lnTo>
                <a:lnTo>
                  <a:pt x="677" y="1967"/>
                </a:lnTo>
                <a:lnTo>
                  <a:pt x="684" y="1967"/>
                </a:lnTo>
                <a:lnTo>
                  <a:pt x="684" y="1964"/>
                </a:lnTo>
                <a:lnTo>
                  <a:pt x="686" y="1963"/>
                </a:lnTo>
                <a:lnTo>
                  <a:pt x="687" y="1963"/>
                </a:lnTo>
                <a:lnTo>
                  <a:pt x="688" y="1961"/>
                </a:lnTo>
                <a:lnTo>
                  <a:pt x="680" y="1961"/>
                </a:lnTo>
                <a:lnTo>
                  <a:pt x="678" y="1963"/>
                </a:lnTo>
                <a:close/>
                <a:moveTo>
                  <a:pt x="725" y="1989"/>
                </a:moveTo>
                <a:lnTo>
                  <a:pt x="727" y="1987"/>
                </a:lnTo>
                <a:lnTo>
                  <a:pt x="727" y="1986"/>
                </a:lnTo>
                <a:lnTo>
                  <a:pt x="726" y="1986"/>
                </a:lnTo>
                <a:lnTo>
                  <a:pt x="725" y="1989"/>
                </a:lnTo>
                <a:close/>
                <a:moveTo>
                  <a:pt x="639" y="1702"/>
                </a:moveTo>
                <a:lnTo>
                  <a:pt x="638" y="1698"/>
                </a:lnTo>
                <a:lnTo>
                  <a:pt x="638" y="1696"/>
                </a:lnTo>
                <a:lnTo>
                  <a:pt x="637" y="1696"/>
                </a:lnTo>
                <a:lnTo>
                  <a:pt x="636" y="1700"/>
                </a:lnTo>
                <a:lnTo>
                  <a:pt x="639" y="1702"/>
                </a:lnTo>
                <a:close/>
                <a:moveTo>
                  <a:pt x="640" y="1634"/>
                </a:moveTo>
                <a:lnTo>
                  <a:pt x="639" y="1651"/>
                </a:lnTo>
                <a:lnTo>
                  <a:pt x="639" y="1661"/>
                </a:lnTo>
                <a:lnTo>
                  <a:pt x="638" y="1670"/>
                </a:lnTo>
                <a:lnTo>
                  <a:pt x="639" y="1670"/>
                </a:lnTo>
                <a:lnTo>
                  <a:pt x="640" y="1672"/>
                </a:lnTo>
                <a:lnTo>
                  <a:pt x="645" y="1672"/>
                </a:lnTo>
                <a:lnTo>
                  <a:pt x="646" y="1669"/>
                </a:lnTo>
                <a:lnTo>
                  <a:pt x="648" y="1668"/>
                </a:lnTo>
                <a:lnTo>
                  <a:pt x="648" y="1662"/>
                </a:lnTo>
                <a:lnTo>
                  <a:pt x="650" y="1662"/>
                </a:lnTo>
                <a:lnTo>
                  <a:pt x="650" y="1658"/>
                </a:lnTo>
                <a:lnTo>
                  <a:pt x="649" y="1655"/>
                </a:lnTo>
                <a:lnTo>
                  <a:pt x="649" y="1654"/>
                </a:lnTo>
                <a:lnTo>
                  <a:pt x="651" y="1651"/>
                </a:lnTo>
                <a:lnTo>
                  <a:pt x="645" y="1650"/>
                </a:lnTo>
                <a:lnTo>
                  <a:pt x="648" y="1642"/>
                </a:lnTo>
                <a:lnTo>
                  <a:pt x="650" y="1642"/>
                </a:lnTo>
                <a:lnTo>
                  <a:pt x="650" y="1634"/>
                </a:lnTo>
                <a:lnTo>
                  <a:pt x="646" y="1632"/>
                </a:lnTo>
                <a:lnTo>
                  <a:pt x="645" y="1635"/>
                </a:lnTo>
                <a:lnTo>
                  <a:pt x="643" y="1635"/>
                </a:lnTo>
                <a:lnTo>
                  <a:pt x="643" y="1634"/>
                </a:lnTo>
                <a:lnTo>
                  <a:pt x="640" y="1634"/>
                </a:lnTo>
                <a:close/>
                <a:moveTo>
                  <a:pt x="638" y="1695"/>
                </a:moveTo>
                <a:lnTo>
                  <a:pt x="638" y="1688"/>
                </a:lnTo>
                <a:lnTo>
                  <a:pt x="637" y="1688"/>
                </a:lnTo>
                <a:lnTo>
                  <a:pt x="636" y="1693"/>
                </a:lnTo>
                <a:lnTo>
                  <a:pt x="637" y="1693"/>
                </a:lnTo>
                <a:lnTo>
                  <a:pt x="638" y="1695"/>
                </a:lnTo>
                <a:close/>
                <a:moveTo>
                  <a:pt x="639" y="1704"/>
                </a:moveTo>
                <a:lnTo>
                  <a:pt x="642" y="1706"/>
                </a:lnTo>
                <a:lnTo>
                  <a:pt x="642" y="1703"/>
                </a:lnTo>
                <a:lnTo>
                  <a:pt x="640" y="1703"/>
                </a:lnTo>
                <a:lnTo>
                  <a:pt x="639" y="1704"/>
                </a:lnTo>
                <a:close/>
                <a:moveTo>
                  <a:pt x="630" y="1733"/>
                </a:moveTo>
                <a:lnTo>
                  <a:pt x="631" y="1733"/>
                </a:lnTo>
                <a:lnTo>
                  <a:pt x="632" y="1734"/>
                </a:lnTo>
                <a:lnTo>
                  <a:pt x="634" y="1730"/>
                </a:lnTo>
                <a:lnTo>
                  <a:pt x="639" y="1729"/>
                </a:lnTo>
                <a:lnTo>
                  <a:pt x="645" y="1727"/>
                </a:lnTo>
                <a:lnTo>
                  <a:pt x="645" y="1725"/>
                </a:lnTo>
                <a:lnTo>
                  <a:pt x="638" y="1723"/>
                </a:lnTo>
                <a:lnTo>
                  <a:pt x="638" y="1719"/>
                </a:lnTo>
                <a:lnTo>
                  <a:pt x="640" y="1719"/>
                </a:lnTo>
                <a:lnTo>
                  <a:pt x="644" y="1718"/>
                </a:lnTo>
                <a:lnTo>
                  <a:pt x="643" y="1714"/>
                </a:lnTo>
                <a:lnTo>
                  <a:pt x="643" y="1708"/>
                </a:lnTo>
                <a:lnTo>
                  <a:pt x="640" y="1708"/>
                </a:lnTo>
                <a:lnTo>
                  <a:pt x="639" y="1711"/>
                </a:lnTo>
                <a:lnTo>
                  <a:pt x="638" y="1712"/>
                </a:lnTo>
                <a:lnTo>
                  <a:pt x="636" y="1712"/>
                </a:lnTo>
                <a:lnTo>
                  <a:pt x="634" y="1711"/>
                </a:lnTo>
                <a:lnTo>
                  <a:pt x="633" y="1714"/>
                </a:lnTo>
                <a:lnTo>
                  <a:pt x="631" y="1715"/>
                </a:lnTo>
                <a:lnTo>
                  <a:pt x="631" y="1719"/>
                </a:lnTo>
                <a:lnTo>
                  <a:pt x="632" y="1722"/>
                </a:lnTo>
                <a:lnTo>
                  <a:pt x="634" y="1723"/>
                </a:lnTo>
                <a:lnTo>
                  <a:pt x="637" y="1726"/>
                </a:lnTo>
                <a:lnTo>
                  <a:pt x="630" y="1729"/>
                </a:lnTo>
                <a:lnTo>
                  <a:pt x="630" y="1733"/>
                </a:lnTo>
                <a:close/>
                <a:moveTo>
                  <a:pt x="795" y="479"/>
                </a:moveTo>
                <a:lnTo>
                  <a:pt x="794" y="477"/>
                </a:lnTo>
                <a:lnTo>
                  <a:pt x="792" y="477"/>
                </a:lnTo>
                <a:lnTo>
                  <a:pt x="792" y="479"/>
                </a:lnTo>
                <a:lnTo>
                  <a:pt x="794" y="480"/>
                </a:lnTo>
                <a:lnTo>
                  <a:pt x="795" y="479"/>
                </a:lnTo>
                <a:close/>
                <a:moveTo>
                  <a:pt x="832" y="494"/>
                </a:moveTo>
                <a:lnTo>
                  <a:pt x="834" y="495"/>
                </a:lnTo>
                <a:lnTo>
                  <a:pt x="836" y="481"/>
                </a:lnTo>
                <a:lnTo>
                  <a:pt x="828" y="481"/>
                </a:lnTo>
                <a:lnTo>
                  <a:pt x="826" y="484"/>
                </a:lnTo>
                <a:lnTo>
                  <a:pt x="828" y="495"/>
                </a:lnTo>
                <a:lnTo>
                  <a:pt x="832" y="494"/>
                </a:lnTo>
                <a:close/>
                <a:moveTo>
                  <a:pt x="843" y="524"/>
                </a:moveTo>
                <a:lnTo>
                  <a:pt x="841" y="522"/>
                </a:lnTo>
                <a:lnTo>
                  <a:pt x="839" y="522"/>
                </a:lnTo>
                <a:lnTo>
                  <a:pt x="839" y="525"/>
                </a:lnTo>
                <a:lnTo>
                  <a:pt x="841" y="525"/>
                </a:lnTo>
                <a:lnTo>
                  <a:pt x="843" y="524"/>
                </a:lnTo>
                <a:close/>
                <a:moveTo>
                  <a:pt x="374" y="719"/>
                </a:moveTo>
                <a:lnTo>
                  <a:pt x="375" y="721"/>
                </a:lnTo>
                <a:lnTo>
                  <a:pt x="376" y="718"/>
                </a:lnTo>
                <a:lnTo>
                  <a:pt x="374" y="718"/>
                </a:lnTo>
                <a:lnTo>
                  <a:pt x="374" y="719"/>
                </a:lnTo>
                <a:close/>
                <a:moveTo>
                  <a:pt x="526" y="553"/>
                </a:moveTo>
                <a:lnTo>
                  <a:pt x="527" y="553"/>
                </a:lnTo>
                <a:lnTo>
                  <a:pt x="527" y="552"/>
                </a:lnTo>
                <a:lnTo>
                  <a:pt x="525" y="549"/>
                </a:lnTo>
                <a:lnTo>
                  <a:pt x="526" y="553"/>
                </a:lnTo>
                <a:close/>
                <a:moveTo>
                  <a:pt x="367" y="721"/>
                </a:moveTo>
                <a:lnTo>
                  <a:pt x="364" y="710"/>
                </a:lnTo>
                <a:lnTo>
                  <a:pt x="361" y="710"/>
                </a:lnTo>
                <a:lnTo>
                  <a:pt x="364" y="718"/>
                </a:lnTo>
                <a:lnTo>
                  <a:pt x="367" y="728"/>
                </a:lnTo>
                <a:lnTo>
                  <a:pt x="361" y="732"/>
                </a:lnTo>
                <a:lnTo>
                  <a:pt x="359" y="733"/>
                </a:lnTo>
                <a:lnTo>
                  <a:pt x="361" y="733"/>
                </a:lnTo>
                <a:lnTo>
                  <a:pt x="363" y="734"/>
                </a:lnTo>
                <a:lnTo>
                  <a:pt x="370" y="732"/>
                </a:lnTo>
                <a:lnTo>
                  <a:pt x="371" y="728"/>
                </a:lnTo>
                <a:lnTo>
                  <a:pt x="371" y="725"/>
                </a:lnTo>
                <a:lnTo>
                  <a:pt x="369" y="721"/>
                </a:lnTo>
                <a:lnTo>
                  <a:pt x="367" y="721"/>
                </a:lnTo>
                <a:close/>
                <a:moveTo>
                  <a:pt x="550" y="553"/>
                </a:moveTo>
                <a:lnTo>
                  <a:pt x="551" y="551"/>
                </a:lnTo>
                <a:lnTo>
                  <a:pt x="551" y="549"/>
                </a:lnTo>
                <a:lnTo>
                  <a:pt x="550" y="549"/>
                </a:lnTo>
                <a:lnTo>
                  <a:pt x="550" y="552"/>
                </a:lnTo>
                <a:lnTo>
                  <a:pt x="548" y="549"/>
                </a:lnTo>
                <a:lnTo>
                  <a:pt x="545" y="555"/>
                </a:lnTo>
                <a:lnTo>
                  <a:pt x="549" y="553"/>
                </a:lnTo>
                <a:lnTo>
                  <a:pt x="550" y="553"/>
                </a:lnTo>
                <a:close/>
                <a:moveTo>
                  <a:pt x="969" y="1405"/>
                </a:moveTo>
                <a:lnTo>
                  <a:pt x="975" y="1402"/>
                </a:lnTo>
                <a:lnTo>
                  <a:pt x="970" y="1401"/>
                </a:lnTo>
                <a:lnTo>
                  <a:pt x="969" y="1405"/>
                </a:lnTo>
                <a:close/>
                <a:moveTo>
                  <a:pt x="955" y="1415"/>
                </a:moveTo>
                <a:lnTo>
                  <a:pt x="955" y="1416"/>
                </a:lnTo>
                <a:lnTo>
                  <a:pt x="957" y="1415"/>
                </a:lnTo>
                <a:lnTo>
                  <a:pt x="957" y="1413"/>
                </a:lnTo>
                <a:lnTo>
                  <a:pt x="958" y="1412"/>
                </a:lnTo>
                <a:lnTo>
                  <a:pt x="957" y="1412"/>
                </a:lnTo>
                <a:lnTo>
                  <a:pt x="955" y="1415"/>
                </a:lnTo>
                <a:close/>
                <a:moveTo>
                  <a:pt x="965" y="1409"/>
                </a:moveTo>
                <a:lnTo>
                  <a:pt x="963" y="1410"/>
                </a:lnTo>
                <a:lnTo>
                  <a:pt x="962" y="1412"/>
                </a:lnTo>
                <a:lnTo>
                  <a:pt x="963" y="1413"/>
                </a:lnTo>
                <a:lnTo>
                  <a:pt x="969" y="1413"/>
                </a:lnTo>
                <a:lnTo>
                  <a:pt x="970" y="1410"/>
                </a:lnTo>
                <a:lnTo>
                  <a:pt x="969" y="1409"/>
                </a:lnTo>
                <a:lnTo>
                  <a:pt x="965" y="1409"/>
                </a:lnTo>
                <a:close/>
                <a:moveTo>
                  <a:pt x="1225" y="864"/>
                </a:moveTo>
                <a:lnTo>
                  <a:pt x="1221" y="861"/>
                </a:lnTo>
                <a:lnTo>
                  <a:pt x="1221" y="858"/>
                </a:lnTo>
                <a:lnTo>
                  <a:pt x="1222" y="855"/>
                </a:lnTo>
                <a:lnTo>
                  <a:pt x="1222" y="847"/>
                </a:lnTo>
                <a:lnTo>
                  <a:pt x="1221" y="845"/>
                </a:lnTo>
                <a:lnTo>
                  <a:pt x="1220" y="843"/>
                </a:lnTo>
                <a:lnTo>
                  <a:pt x="1216" y="840"/>
                </a:lnTo>
                <a:lnTo>
                  <a:pt x="1216" y="836"/>
                </a:lnTo>
                <a:lnTo>
                  <a:pt x="1215" y="836"/>
                </a:lnTo>
                <a:lnTo>
                  <a:pt x="1214" y="835"/>
                </a:lnTo>
                <a:lnTo>
                  <a:pt x="1212" y="824"/>
                </a:lnTo>
                <a:lnTo>
                  <a:pt x="1208" y="819"/>
                </a:lnTo>
                <a:lnTo>
                  <a:pt x="1207" y="817"/>
                </a:lnTo>
                <a:lnTo>
                  <a:pt x="1202" y="817"/>
                </a:lnTo>
                <a:lnTo>
                  <a:pt x="1197" y="820"/>
                </a:lnTo>
                <a:lnTo>
                  <a:pt x="1197" y="816"/>
                </a:lnTo>
                <a:lnTo>
                  <a:pt x="1195" y="813"/>
                </a:lnTo>
                <a:lnTo>
                  <a:pt x="1189" y="813"/>
                </a:lnTo>
                <a:lnTo>
                  <a:pt x="1185" y="817"/>
                </a:lnTo>
                <a:lnTo>
                  <a:pt x="1185" y="816"/>
                </a:lnTo>
                <a:lnTo>
                  <a:pt x="1187" y="815"/>
                </a:lnTo>
                <a:lnTo>
                  <a:pt x="1187" y="813"/>
                </a:lnTo>
                <a:lnTo>
                  <a:pt x="1184" y="812"/>
                </a:lnTo>
                <a:lnTo>
                  <a:pt x="1183" y="811"/>
                </a:lnTo>
                <a:lnTo>
                  <a:pt x="1183" y="806"/>
                </a:lnTo>
                <a:lnTo>
                  <a:pt x="1176" y="797"/>
                </a:lnTo>
                <a:lnTo>
                  <a:pt x="1175" y="798"/>
                </a:lnTo>
                <a:lnTo>
                  <a:pt x="1174" y="798"/>
                </a:lnTo>
                <a:lnTo>
                  <a:pt x="1162" y="785"/>
                </a:lnTo>
                <a:lnTo>
                  <a:pt x="1157" y="782"/>
                </a:lnTo>
                <a:lnTo>
                  <a:pt x="1150" y="779"/>
                </a:lnTo>
                <a:lnTo>
                  <a:pt x="1145" y="774"/>
                </a:lnTo>
                <a:lnTo>
                  <a:pt x="1128" y="774"/>
                </a:lnTo>
                <a:lnTo>
                  <a:pt x="1122" y="772"/>
                </a:lnTo>
                <a:lnTo>
                  <a:pt x="1119" y="770"/>
                </a:lnTo>
                <a:lnTo>
                  <a:pt x="1115" y="770"/>
                </a:lnTo>
                <a:lnTo>
                  <a:pt x="1109" y="771"/>
                </a:lnTo>
                <a:lnTo>
                  <a:pt x="1107" y="766"/>
                </a:lnTo>
                <a:lnTo>
                  <a:pt x="1105" y="763"/>
                </a:lnTo>
                <a:lnTo>
                  <a:pt x="1102" y="762"/>
                </a:lnTo>
                <a:lnTo>
                  <a:pt x="1101" y="762"/>
                </a:lnTo>
                <a:lnTo>
                  <a:pt x="1099" y="763"/>
                </a:lnTo>
                <a:lnTo>
                  <a:pt x="1097" y="763"/>
                </a:lnTo>
                <a:lnTo>
                  <a:pt x="1093" y="762"/>
                </a:lnTo>
                <a:lnTo>
                  <a:pt x="1089" y="770"/>
                </a:lnTo>
                <a:lnTo>
                  <a:pt x="1087" y="774"/>
                </a:lnTo>
                <a:lnTo>
                  <a:pt x="1082" y="774"/>
                </a:lnTo>
                <a:lnTo>
                  <a:pt x="1081" y="772"/>
                </a:lnTo>
                <a:lnTo>
                  <a:pt x="1081" y="770"/>
                </a:lnTo>
                <a:lnTo>
                  <a:pt x="1082" y="763"/>
                </a:lnTo>
                <a:lnTo>
                  <a:pt x="1077" y="762"/>
                </a:lnTo>
                <a:lnTo>
                  <a:pt x="1080" y="759"/>
                </a:lnTo>
                <a:lnTo>
                  <a:pt x="1080" y="755"/>
                </a:lnTo>
                <a:lnTo>
                  <a:pt x="1078" y="753"/>
                </a:lnTo>
                <a:lnTo>
                  <a:pt x="1077" y="753"/>
                </a:lnTo>
                <a:lnTo>
                  <a:pt x="1076" y="752"/>
                </a:lnTo>
                <a:lnTo>
                  <a:pt x="1074" y="752"/>
                </a:lnTo>
                <a:lnTo>
                  <a:pt x="1075" y="749"/>
                </a:lnTo>
                <a:lnTo>
                  <a:pt x="1075" y="747"/>
                </a:lnTo>
                <a:lnTo>
                  <a:pt x="1074" y="745"/>
                </a:lnTo>
                <a:lnTo>
                  <a:pt x="1072" y="743"/>
                </a:lnTo>
                <a:lnTo>
                  <a:pt x="1068" y="743"/>
                </a:lnTo>
                <a:lnTo>
                  <a:pt x="1064" y="748"/>
                </a:lnTo>
                <a:lnTo>
                  <a:pt x="1066" y="740"/>
                </a:lnTo>
                <a:lnTo>
                  <a:pt x="1057" y="736"/>
                </a:lnTo>
                <a:lnTo>
                  <a:pt x="1057" y="732"/>
                </a:lnTo>
                <a:lnTo>
                  <a:pt x="1056" y="732"/>
                </a:lnTo>
                <a:lnTo>
                  <a:pt x="1055" y="733"/>
                </a:lnTo>
                <a:lnTo>
                  <a:pt x="1051" y="733"/>
                </a:lnTo>
                <a:lnTo>
                  <a:pt x="1047" y="730"/>
                </a:lnTo>
                <a:lnTo>
                  <a:pt x="1041" y="723"/>
                </a:lnTo>
                <a:lnTo>
                  <a:pt x="1037" y="722"/>
                </a:lnTo>
                <a:lnTo>
                  <a:pt x="1033" y="722"/>
                </a:lnTo>
                <a:lnTo>
                  <a:pt x="1024" y="730"/>
                </a:lnTo>
                <a:lnTo>
                  <a:pt x="1019" y="733"/>
                </a:lnTo>
                <a:lnTo>
                  <a:pt x="1021" y="736"/>
                </a:lnTo>
                <a:lnTo>
                  <a:pt x="1022" y="740"/>
                </a:lnTo>
                <a:lnTo>
                  <a:pt x="1016" y="740"/>
                </a:lnTo>
                <a:lnTo>
                  <a:pt x="1012" y="748"/>
                </a:lnTo>
                <a:lnTo>
                  <a:pt x="1009" y="749"/>
                </a:lnTo>
                <a:lnTo>
                  <a:pt x="1008" y="749"/>
                </a:lnTo>
                <a:lnTo>
                  <a:pt x="1009" y="748"/>
                </a:lnTo>
                <a:lnTo>
                  <a:pt x="1000" y="748"/>
                </a:lnTo>
                <a:lnTo>
                  <a:pt x="990" y="751"/>
                </a:lnTo>
                <a:lnTo>
                  <a:pt x="987" y="743"/>
                </a:lnTo>
                <a:lnTo>
                  <a:pt x="989" y="745"/>
                </a:lnTo>
                <a:lnTo>
                  <a:pt x="991" y="747"/>
                </a:lnTo>
                <a:lnTo>
                  <a:pt x="994" y="747"/>
                </a:lnTo>
                <a:lnTo>
                  <a:pt x="999" y="745"/>
                </a:lnTo>
                <a:lnTo>
                  <a:pt x="1007" y="747"/>
                </a:lnTo>
                <a:lnTo>
                  <a:pt x="1008" y="744"/>
                </a:lnTo>
                <a:lnTo>
                  <a:pt x="1011" y="743"/>
                </a:lnTo>
                <a:lnTo>
                  <a:pt x="1013" y="743"/>
                </a:lnTo>
                <a:lnTo>
                  <a:pt x="1013" y="740"/>
                </a:lnTo>
                <a:lnTo>
                  <a:pt x="1015" y="738"/>
                </a:lnTo>
                <a:lnTo>
                  <a:pt x="1016" y="736"/>
                </a:lnTo>
                <a:lnTo>
                  <a:pt x="1016" y="732"/>
                </a:lnTo>
                <a:lnTo>
                  <a:pt x="1019" y="730"/>
                </a:lnTo>
                <a:lnTo>
                  <a:pt x="1019" y="725"/>
                </a:lnTo>
                <a:lnTo>
                  <a:pt x="1018" y="721"/>
                </a:lnTo>
                <a:lnTo>
                  <a:pt x="1020" y="719"/>
                </a:lnTo>
                <a:lnTo>
                  <a:pt x="1018" y="714"/>
                </a:lnTo>
                <a:lnTo>
                  <a:pt x="1018" y="713"/>
                </a:lnTo>
                <a:lnTo>
                  <a:pt x="1007" y="713"/>
                </a:lnTo>
                <a:lnTo>
                  <a:pt x="1008" y="711"/>
                </a:lnTo>
                <a:lnTo>
                  <a:pt x="1008" y="706"/>
                </a:lnTo>
                <a:lnTo>
                  <a:pt x="1007" y="704"/>
                </a:lnTo>
                <a:lnTo>
                  <a:pt x="1005" y="704"/>
                </a:lnTo>
                <a:lnTo>
                  <a:pt x="1002" y="706"/>
                </a:lnTo>
                <a:lnTo>
                  <a:pt x="995" y="714"/>
                </a:lnTo>
                <a:lnTo>
                  <a:pt x="993" y="715"/>
                </a:lnTo>
                <a:lnTo>
                  <a:pt x="989" y="717"/>
                </a:lnTo>
                <a:lnTo>
                  <a:pt x="989" y="719"/>
                </a:lnTo>
                <a:lnTo>
                  <a:pt x="988" y="723"/>
                </a:lnTo>
                <a:lnTo>
                  <a:pt x="986" y="723"/>
                </a:lnTo>
                <a:lnTo>
                  <a:pt x="983" y="729"/>
                </a:lnTo>
                <a:lnTo>
                  <a:pt x="983" y="733"/>
                </a:lnTo>
                <a:lnTo>
                  <a:pt x="986" y="740"/>
                </a:lnTo>
                <a:lnTo>
                  <a:pt x="987" y="740"/>
                </a:lnTo>
                <a:lnTo>
                  <a:pt x="987" y="741"/>
                </a:lnTo>
                <a:lnTo>
                  <a:pt x="986" y="743"/>
                </a:lnTo>
                <a:lnTo>
                  <a:pt x="984" y="740"/>
                </a:lnTo>
                <a:lnTo>
                  <a:pt x="986" y="740"/>
                </a:lnTo>
                <a:lnTo>
                  <a:pt x="983" y="737"/>
                </a:lnTo>
                <a:lnTo>
                  <a:pt x="981" y="733"/>
                </a:lnTo>
                <a:lnTo>
                  <a:pt x="980" y="732"/>
                </a:lnTo>
                <a:lnTo>
                  <a:pt x="976" y="736"/>
                </a:lnTo>
                <a:lnTo>
                  <a:pt x="974" y="737"/>
                </a:lnTo>
                <a:lnTo>
                  <a:pt x="972" y="737"/>
                </a:lnTo>
                <a:lnTo>
                  <a:pt x="972" y="753"/>
                </a:lnTo>
                <a:lnTo>
                  <a:pt x="969" y="759"/>
                </a:lnTo>
                <a:lnTo>
                  <a:pt x="969" y="757"/>
                </a:lnTo>
                <a:lnTo>
                  <a:pt x="970" y="753"/>
                </a:lnTo>
                <a:lnTo>
                  <a:pt x="970" y="745"/>
                </a:lnTo>
                <a:lnTo>
                  <a:pt x="969" y="738"/>
                </a:lnTo>
                <a:lnTo>
                  <a:pt x="969" y="734"/>
                </a:lnTo>
                <a:lnTo>
                  <a:pt x="963" y="734"/>
                </a:lnTo>
                <a:lnTo>
                  <a:pt x="958" y="738"/>
                </a:lnTo>
                <a:lnTo>
                  <a:pt x="955" y="741"/>
                </a:lnTo>
                <a:lnTo>
                  <a:pt x="950" y="743"/>
                </a:lnTo>
                <a:lnTo>
                  <a:pt x="945" y="743"/>
                </a:lnTo>
                <a:lnTo>
                  <a:pt x="945" y="744"/>
                </a:lnTo>
                <a:lnTo>
                  <a:pt x="941" y="745"/>
                </a:lnTo>
                <a:lnTo>
                  <a:pt x="939" y="747"/>
                </a:lnTo>
                <a:lnTo>
                  <a:pt x="938" y="749"/>
                </a:lnTo>
                <a:lnTo>
                  <a:pt x="937" y="753"/>
                </a:lnTo>
                <a:lnTo>
                  <a:pt x="937" y="749"/>
                </a:lnTo>
                <a:lnTo>
                  <a:pt x="939" y="745"/>
                </a:lnTo>
                <a:lnTo>
                  <a:pt x="943" y="743"/>
                </a:lnTo>
                <a:lnTo>
                  <a:pt x="945" y="743"/>
                </a:lnTo>
                <a:lnTo>
                  <a:pt x="950" y="741"/>
                </a:lnTo>
                <a:lnTo>
                  <a:pt x="953" y="738"/>
                </a:lnTo>
                <a:lnTo>
                  <a:pt x="962" y="733"/>
                </a:lnTo>
                <a:lnTo>
                  <a:pt x="966" y="733"/>
                </a:lnTo>
                <a:lnTo>
                  <a:pt x="968" y="732"/>
                </a:lnTo>
                <a:lnTo>
                  <a:pt x="968" y="729"/>
                </a:lnTo>
                <a:lnTo>
                  <a:pt x="969" y="723"/>
                </a:lnTo>
                <a:lnTo>
                  <a:pt x="972" y="718"/>
                </a:lnTo>
                <a:lnTo>
                  <a:pt x="975" y="714"/>
                </a:lnTo>
                <a:lnTo>
                  <a:pt x="975" y="710"/>
                </a:lnTo>
                <a:lnTo>
                  <a:pt x="982" y="704"/>
                </a:lnTo>
                <a:lnTo>
                  <a:pt x="984" y="699"/>
                </a:lnTo>
                <a:lnTo>
                  <a:pt x="986" y="698"/>
                </a:lnTo>
                <a:lnTo>
                  <a:pt x="986" y="699"/>
                </a:lnTo>
                <a:lnTo>
                  <a:pt x="987" y="699"/>
                </a:lnTo>
                <a:lnTo>
                  <a:pt x="986" y="702"/>
                </a:lnTo>
                <a:lnTo>
                  <a:pt x="987" y="709"/>
                </a:lnTo>
                <a:lnTo>
                  <a:pt x="995" y="709"/>
                </a:lnTo>
                <a:lnTo>
                  <a:pt x="995" y="706"/>
                </a:lnTo>
                <a:lnTo>
                  <a:pt x="993" y="703"/>
                </a:lnTo>
                <a:lnTo>
                  <a:pt x="993" y="696"/>
                </a:lnTo>
                <a:lnTo>
                  <a:pt x="996" y="698"/>
                </a:lnTo>
                <a:lnTo>
                  <a:pt x="999" y="687"/>
                </a:lnTo>
                <a:lnTo>
                  <a:pt x="994" y="687"/>
                </a:lnTo>
                <a:lnTo>
                  <a:pt x="990" y="691"/>
                </a:lnTo>
                <a:lnTo>
                  <a:pt x="991" y="692"/>
                </a:lnTo>
                <a:lnTo>
                  <a:pt x="991" y="694"/>
                </a:lnTo>
                <a:lnTo>
                  <a:pt x="987" y="694"/>
                </a:lnTo>
                <a:lnTo>
                  <a:pt x="991" y="687"/>
                </a:lnTo>
                <a:lnTo>
                  <a:pt x="990" y="684"/>
                </a:lnTo>
                <a:lnTo>
                  <a:pt x="987" y="680"/>
                </a:lnTo>
                <a:lnTo>
                  <a:pt x="994" y="676"/>
                </a:lnTo>
                <a:lnTo>
                  <a:pt x="996" y="668"/>
                </a:lnTo>
                <a:lnTo>
                  <a:pt x="987" y="668"/>
                </a:lnTo>
                <a:lnTo>
                  <a:pt x="987" y="654"/>
                </a:lnTo>
                <a:lnTo>
                  <a:pt x="983" y="650"/>
                </a:lnTo>
                <a:lnTo>
                  <a:pt x="982" y="646"/>
                </a:lnTo>
                <a:lnTo>
                  <a:pt x="983" y="643"/>
                </a:lnTo>
                <a:lnTo>
                  <a:pt x="983" y="636"/>
                </a:lnTo>
                <a:lnTo>
                  <a:pt x="980" y="631"/>
                </a:lnTo>
                <a:lnTo>
                  <a:pt x="977" y="626"/>
                </a:lnTo>
                <a:lnTo>
                  <a:pt x="977" y="620"/>
                </a:lnTo>
                <a:lnTo>
                  <a:pt x="972" y="617"/>
                </a:lnTo>
                <a:lnTo>
                  <a:pt x="970" y="609"/>
                </a:lnTo>
                <a:lnTo>
                  <a:pt x="966" y="609"/>
                </a:lnTo>
                <a:lnTo>
                  <a:pt x="965" y="606"/>
                </a:lnTo>
                <a:lnTo>
                  <a:pt x="963" y="602"/>
                </a:lnTo>
                <a:lnTo>
                  <a:pt x="961" y="602"/>
                </a:lnTo>
                <a:lnTo>
                  <a:pt x="958" y="596"/>
                </a:lnTo>
                <a:lnTo>
                  <a:pt x="956" y="590"/>
                </a:lnTo>
                <a:lnTo>
                  <a:pt x="943" y="583"/>
                </a:lnTo>
                <a:lnTo>
                  <a:pt x="938" y="583"/>
                </a:lnTo>
                <a:lnTo>
                  <a:pt x="937" y="585"/>
                </a:lnTo>
                <a:lnTo>
                  <a:pt x="934" y="585"/>
                </a:lnTo>
                <a:lnTo>
                  <a:pt x="934" y="583"/>
                </a:lnTo>
                <a:lnTo>
                  <a:pt x="933" y="581"/>
                </a:lnTo>
                <a:lnTo>
                  <a:pt x="933" y="579"/>
                </a:lnTo>
                <a:lnTo>
                  <a:pt x="932" y="578"/>
                </a:lnTo>
                <a:lnTo>
                  <a:pt x="927" y="578"/>
                </a:lnTo>
                <a:lnTo>
                  <a:pt x="926" y="575"/>
                </a:lnTo>
                <a:lnTo>
                  <a:pt x="918" y="575"/>
                </a:lnTo>
                <a:lnTo>
                  <a:pt x="918" y="578"/>
                </a:lnTo>
                <a:lnTo>
                  <a:pt x="912" y="579"/>
                </a:lnTo>
                <a:lnTo>
                  <a:pt x="905" y="579"/>
                </a:lnTo>
                <a:lnTo>
                  <a:pt x="900" y="577"/>
                </a:lnTo>
                <a:lnTo>
                  <a:pt x="897" y="577"/>
                </a:lnTo>
                <a:lnTo>
                  <a:pt x="895" y="578"/>
                </a:lnTo>
                <a:lnTo>
                  <a:pt x="894" y="581"/>
                </a:lnTo>
                <a:lnTo>
                  <a:pt x="893" y="585"/>
                </a:lnTo>
                <a:lnTo>
                  <a:pt x="891" y="582"/>
                </a:lnTo>
                <a:lnTo>
                  <a:pt x="890" y="574"/>
                </a:lnTo>
                <a:lnTo>
                  <a:pt x="889" y="571"/>
                </a:lnTo>
                <a:lnTo>
                  <a:pt x="887" y="568"/>
                </a:lnTo>
                <a:lnTo>
                  <a:pt x="884" y="568"/>
                </a:lnTo>
                <a:lnTo>
                  <a:pt x="881" y="567"/>
                </a:lnTo>
                <a:lnTo>
                  <a:pt x="878" y="564"/>
                </a:lnTo>
                <a:lnTo>
                  <a:pt x="876" y="563"/>
                </a:lnTo>
                <a:lnTo>
                  <a:pt x="872" y="563"/>
                </a:lnTo>
                <a:lnTo>
                  <a:pt x="872" y="562"/>
                </a:lnTo>
                <a:lnTo>
                  <a:pt x="871" y="562"/>
                </a:lnTo>
                <a:lnTo>
                  <a:pt x="869" y="568"/>
                </a:lnTo>
                <a:lnTo>
                  <a:pt x="868" y="577"/>
                </a:lnTo>
                <a:lnTo>
                  <a:pt x="863" y="574"/>
                </a:lnTo>
                <a:lnTo>
                  <a:pt x="862" y="575"/>
                </a:lnTo>
                <a:lnTo>
                  <a:pt x="862" y="571"/>
                </a:lnTo>
                <a:lnTo>
                  <a:pt x="861" y="571"/>
                </a:lnTo>
                <a:lnTo>
                  <a:pt x="861" y="567"/>
                </a:lnTo>
                <a:lnTo>
                  <a:pt x="865" y="564"/>
                </a:lnTo>
                <a:lnTo>
                  <a:pt x="866" y="563"/>
                </a:lnTo>
                <a:lnTo>
                  <a:pt x="868" y="560"/>
                </a:lnTo>
                <a:lnTo>
                  <a:pt x="868" y="556"/>
                </a:lnTo>
                <a:lnTo>
                  <a:pt x="869" y="548"/>
                </a:lnTo>
                <a:lnTo>
                  <a:pt x="858" y="540"/>
                </a:lnTo>
                <a:lnTo>
                  <a:pt x="850" y="530"/>
                </a:lnTo>
                <a:lnTo>
                  <a:pt x="845" y="530"/>
                </a:lnTo>
                <a:lnTo>
                  <a:pt x="843" y="528"/>
                </a:lnTo>
                <a:lnTo>
                  <a:pt x="837" y="528"/>
                </a:lnTo>
                <a:lnTo>
                  <a:pt x="836" y="530"/>
                </a:lnTo>
                <a:lnTo>
                  <a:pt x="832" y="529"/>
                </a:lnTo>
                <a:lnTo>
                  <a:pt x="827" y="529"/>
                </a:lnTo>
                <a:lnTo>
                  <a:pt x="825" y="530"/>
                </a:lnTo>
                <a:lnTo>
                  <a:pt x="818" y="533"/>
                </a:lnTo>
                <a:lnTo>
                  <a:pt x="811" y="534"/>
                </a:lnTo>
                <a:lnTo>
                  <a:pt x="813" y="529"/>
                </a:lnTo>
                <a:lnTo>
                  <a:pt x="830" y="525"/>
                </a:lnTo>
                <a:lnTo>
                  <a:pt x="830" y="517"/>
                </a:lnTo>
                <a:lnTo>
                  <a:pt x="833" y="511"/>
                </a:lnTo>
                <a:lnTo>
                  <a:pt x="833" y="509"/>
                </a:lnTo>
                <a:lnTo>
                  <a:pt x="832" y="507"/>
                </a:lnTo>
                <a:lnTo>
                  <a:pt x="832" y="506"/>
                </a:lnTo>
                <a:lnTo>
                  <a:pt x="824" y="504"/>
                </a:lnTo>
                <a:lnTo>
                  <a:pt x="825" y="507"/>
                </a:lnTo>
                <a:lnTo>
                  <a:pt x="822" y="507"/>
                </a:lnTo>
                <a:lnTo>
                  <a:pt x="817" y="500"/>
                </a:lnTo>
                <a:lnTo>
                  <a:pt x="815" y="503"/>
                </a:lnTo>
                <a:lnTo>
                  <a:pt x="814" y="504"/>
                </a:lnTo>
                <a:lnTo>
                  <a:pt x="812" y="504"/>
                </a:lnTo>
                <a:lnTo>
                  <a:pt x="809" y="498"/>
                </a:lnTo>
                <a:lnTo>
                  <a:pt x="806" y="492"/>
                </a:lnTo>
                <a:lnTo>
                  <a:pt x="809" y="491"/>
                </a:lnTo>
                <a:lnTo>
                  <a:pt x="814" y="491"/>
                </a:lnTo>
                <a:lnTo>
                  <a:pt x="814" y="485"/>
                </a:lnTo>
                <a:lnTo>
                  <a:pt x="792" y="487"/>
                </a:lnTo>
                <a:lnTo>
                  <a:pt x="795" y="491"/>
                </a:lnTo>
                <a:lnTo>
                  <a:pt x="790" y="490"/>
                </a:lnTo>
                <a:lnTo>
                  <a:pt x="787" y="490"/>
                </a:lnTo>
                <a:lnTo>
                  <a:pt x="787" y="491"/>
                </a:lnTo>
                <a:lnTo>
                  <a:pt x="781" y="494"/>
                </a:lnTo>
                <a:lnTo>
                  <a:pt x="781" y="496"/>
                </a:lnTo>
                <a:lnTo>
                  <a:pt x="772" y="498"/>
                </a:lnTo>
                <a:lnTo>
                  <a:pt x="764" y="496"/>
                </a:lnTo>
                <a:lnTo>
                  <a:pt x="757" y="495"/>
                </a:lnTo>
                <a:lnTo>
                  <a:pt x="756" y="494"/>
                </a:lnTo>
                <a:lnTo>
                  <a:pt x="756" y="488"/>
                </a:lnTo>
                <a:lnTo>
                  <a:pt x="750" y="487"/>
                </a:lnTo>
                <a:lnTo>
                  <a:pt x="740" y="487"/>
                </a:lnTo>
                <a:lnTo>
                  <a:pt x="731" y="488"/>
                </a:lnTo>
                <a:lnTo>
                  <a:pt x="728" y="491"/>
                </a:lnTo>
                <a:lnTo>
                  <a:pt x="727" y="491"/>
                </a:lnTo>
                <a:lnTo>
                  <a:pt x="724" y="490"/>
                </a:lnTo>
                <a:lnTo>
                  <a:pt x="724" y="487"/>
                </a:lnTo>
                <a:lnTo>
                  <a:pt x="725" y="484"/>
                </a:lnTo>
                <a:lnTo>
                  <a:pt x="727" y="483"/>
                </a:lnTo>
                <a:lnTo>
                  <a:pt x="725" y="477"/>
                </a:lnTo>
                <a:lnTo>
                  <a:pt x="722" y="473"/>
                </a:lnTo>
                <a:lnTo>
                  <a:pt x="719" y="473"/>
                </a:lnTo>
                <a:lnTo>
                  <a:pt x="718" y="472"/>
                </a:lnTo>
                <a:lnTo>
                  <a:pt x="717" y="469"/>
                </a:lnTo>
                <a:lnTo>
                  <a:pt x="707" y="469"/>
                </a:lnTo>
                <a:lnTo>
                  <a:pt x="703" y="468"/>
                </a:lnTo>
                <a:lnTo>
                  <a:pt x="702" y="466"/>
                </a:lnTo>
                <a:lnTo>
                  <a:pt x="701" y="464"/>
                </a:lnTo>
                <a:lnTo>
                  <a:pt x="700" y="457"/>
                </a:lnTo>
                <a:lnTo>
                  <a:pt x="697" y="458"/>
                </a:lnTo>
                <a:lnTo>
                  <a:pt x="695" y="458"/>
                </a:lnTo>
                <a:lnTo>
                  <a:pt x="694" y="465"/>
                </a:lnTo>
                <a:lnTo>
                  <a:pt x="697" y="465"/>
                </a:lnTo>
                <a:lnTo>
                  <a:pt x="701" y="466"/>
                </a:lnTo>
                <a:lnTo>
                  <a:pt x="702" y="469"/>
                </a:lnTo>
                <a:lnTo>
                  <a:pt x="702" y="472"/>
                </a:lnTo>
                <a:lnTo>
                  <a:pt x="690" y="475"/>
                </a:lnTo>
                <a:lnTo>
                  <a:pt x="680" y="479"/>
                </a:lnTo>
                <a:lnTo>
                  <a:pt x="678" y="494"/>
                </a:lnTo>
                <a:lnTo>
                  <a:pt x="681" y="494"/>
                </a:lnTo>
                <a:lnTo>
                  <a:pt x="682" y="496"/>
                </a:lnTo>
                <a:lnTo>
                  <a:pt x="686" y="499"/>
                </a:lnTo>
                <a:lnTo>
                  <a:pt x="686" y="502"/>
                </a:lnTo>
                <a:lnTo>
                  <a:pt x="684" y="503"/>
                </a:lnTo>
                <a:lnTo>
                  <a:pt x="686" y="509"/>
                </a:lnTo>
                <a:lnTo>
                  <a:pt x="687" y="515"/>
                </a:lnTo>
                <a:lnTo>
                  <a:pt x="681" y="518"/>
                </a:lnTo>
                <a:lnTo>
                  <a:pt x="675" y="522"/>
                </a:lnTo>
                <a:lnTo>
                  <a:pt x="675" y="517"/>
                </a:lnTo>
                <a:lnTo>
                  <a:pt x="674" y="517"/>
                </a:lnTo>
                <a:lnTo>
                  <a:pt x="669" y="507"/>
                </a:lnTo>
                <a:lnTo>
                  <a:pt x="668" y="503"/>
                </a:lnTo>
                <a:lnTo>
                  <a:pt x="669" y="498"/>
                </a:lnTo>
                <a:lnTo>
                  <a:pt x="670" y="495"/>
                </a:lnTo>
                <a:lnTo>
                  <a:pt x="671" y="494"/>
                </a:lnTo>
                <a:lnTo>
                  <a:pt x="676" y="491"/>
                </a:lnTo>
                <a:lnTo>
                  <a:pt x="676" y="485"/>
                </a:lnTo>
                <a:lnTo>
                  <a:pt x="675" y="484"/>
                </a:lnTo>
                <a:lnTo>
                  <a:pt x="674" y="484"/>
                </a:lnTo>
                <a:lnTo>
                  <a:pt x="674" y="479"/>
                </a:lnTo>
                <a:lnTo>
                  <a:pt x="672" y="477"/>
                </a:lnTo>
                <a:lnTo>
                  <a:pt x="672" y="476"/>
                </a:lnTo>
                <a:lnTo>
                  <a:pt x="668" y="476"/>
                </a:lnTo>
                <a:lnTo>
                  <a:pt x="668" y="472"/>
                </a:lnTo>
                <a:lnTo>
                  <a:pt x="670" y="469"/>
                </a:lnTo>
                <a:lnTo>
                  <a:pt x="672" y="468"/>
                </a:lnTo>
                <a:lnTo>
                  <a:pt x="674" y="466"/>
                </a:lnTo>
                <a:lnTo>
                  <a:pt x="675" y="466"/>
                </a:lnTo>
                <a:lnTo>
                  <a:pt x="675" y="464"/>
                </a:lnTo>
                <a:lnTo>
                  <a:pt x="677" y="462"/>
                </a:lnTo>
                <a:lnTo>
                  <a:pt x="678" y="464"/>
                </a:lnTo>
                <a:lnTo>
                  <a:pt x="681" y="460"/>
                </a:lnTo>
                <a:lnTo>
                  <a:pt x="681" y="457"/>
                </a:lnTo>
                <a:lnTo>
                  <a:pt x="680" y="455"/>
                </a:lnTo>
                <a:lnTo>
                  <a:pt x="677" y="455"/>
                </a:lnTo>
                <a:lnTo>
                  <a:pt x="676" y="453"/>
                </a:lnTo>
                <a:lnTo>
                  <a:pt x="674" y="451"/>
                </a:lnTo>
                <a:lnTo>
                  <a:pt x="672" y="451"/>
                </a:lnTo>
                <a:lnTo>
                  <a:pt x="668" y="454"/>
                </a:lnTo>
                <a:lnTo>
                  <a:pt x="667" y="455"/>
                </a:lnTo>
                <a:lnTo>
                  <a:pt x="667" y="461"/>
                </a:lnTo>
                <a:lnTo>
                  <a:pt x="665" y="462"/>
                </a:lnTo>
                <a:lnTo>
                  <a:pt x="662" y="465"/>
                </a:lnTo>
                <a:lnTo>
                  <a:pt x="657" y="468"/>
                </a:lnTo>
                <a:lnTo>
                  <a:pt x="653" y="469"/>
                </a:lnTo>
                <a:lnTo>
                  <a:pt x="651" y="469"/>
                </a:lnTo>
                <a:lnTo>
                  <a:pt x="648" y="475"/>
                </a:lnTo>
                <a:lnTo>
                  <a:pt x="645" y="477"/>
                </a:lnTo>
                <a:lnTo>
                  <a:pt x="643" y="479"/>
                </a:lnTo>
                <a:lnTo>
                  <a:pt x="633" y="479"/>
                </a:lnTo>
                <a:lnTo>
                  <a:pt x="632" y="480"/>
                </a:lnTo>
                <a:lnTo>
                  <a:pt x="632" y="481"/>
                </a:lnTo>
                <a:lnTo>
                  <a:pt x="631" y="483"/>
                </a:lnTo>
                <a:lnTo>
                  <a:pt x="631" y="487"/>
                </a:lnTo>
                <a:lnTo>
                  <a:pt x="630" y="488"/>
                </a:lnTo>
                <a:lnTo>
                  <a:pt x="630" y="485"/>
                </a:lnTo>
                <a:lnTo>
                  <a:pt x="627" y="484"/>
                </a:lnTo>
                <a:lnTo>
                  <a:pt x="623" y="484"/>
                </a:lnTo>
                <a:lnTo>
                  <a:pt x="621" y="485"/>
                </a:lnTo>
                <a:lnTo>
                  <a:pt x="620" y="490"/>
                </a:lnTo>
                <a:lnTo>
                  <a:pt x="618" y="491"/>
                </a:lnTo>
                <a:lnTo>
                  <a:pt x="618" y="499"/>
                </a:lnTo>
                <a:lnTo>
                  <a:pt x="619" y="503"/>
                </a:lnTo>
                <a:lnTo>
                  <a:pt x="618" y="506"/>
                </a:lnTo>
                <a:lnTo>
                  <a:pt x="615" y="507"/>
                </a:lnTo>
                <a:lnTo>
                  <a:pt x="614" y="507"/>
                </a:lnTo>
                <a:lnTo>
                  <a:pt x="613" y="509"/>
                </a:lnTo>
                <a:lnTo>
                  <a:pt x="613" y="513"/>
                </a:lnTo>
                <a:lnTo>
                  <a:pt x="614" y="517"/>
                </a:lnTo>
                <a:lnTo>
                  <a:pt x="608" y="517"/>
                </a:lnTo>
                <a:lnTo>
                  <a:pt x="605" y="524"/>
                </a:lnTo>
                <a:lnTo>
                  <a:pt x="603" y="530"/>
                </a:lnTo>
                <a:lnTo>
                  <a:pt x="601" y="545"/>
                </a:lnTo>
                <a:lnTo>
                  <a:pt x="598" y="545"/>
                </a:lnTo>
                <a:lnTo>
                  <a:pt x="596" y="544"/>
                </a:lnTo>
                <a:lnTo>
                  <a:pt x="595" y="541"/>
                </a:lnTo>
                <a:lnTo>
                  <a:pt x="594" y="537"/>
                </a:lnTo>
                <a:lnTo>
                  <a:pt x="593" y="534"/>
                </a:lnTo>
                <a:lnTo>
                  <a:pt x="589" y="533"/>
                </a:lnTo>
                <a:lnTo>
                  <a:pt x="588" y="540"/>
                </a:lnTo>
                <a:lnTo>
                  <a:pt x="589" y="532"/>
                </a:lnTo>
                <a:lnTo>
                  <a:pt x="583" y="529"/>
                </a:lnTo>
                <a:lnTo>
                  <a:pt x="583" y="524"/>
                </a:lnTo>
                <a:lnTo>
                  <a:pt x="575" y="518"/>
                </a:lnTo>
                <a:lnTo>
                  <a:pt x="576" y="511"/>
                </a:lnTo>
                <a:lnTo>
                  <a:pt x="575" y="513"/>
                </a:lnTo>
                <a:lnTo>
                  <a:pt x="574" y="513"/>
                </a:lnTo>
                <a:lnTo>
                  <a:pt x="574" y="509"/>
                </a:lnTo>
                <a:lnTo>
                  <a:pt x="570" y="507"/>
                </a:lnTo>
                <a:lnTo>
                  <a:pt x="565" y="506"/>
                </a:lnTo>
                <a:lnTo>
                  <a:pt x="557" y="504"/>
                </a:lnTo>
                <a:lnTo>
                  <a:pt x="556" y="509"/>
                </a:lnTo>
                <a:lnTo>
                  <a:pt x="556" y="511"/>
                </a:lnTo>
                <a:lnTo>
                  <a:pt x="548" y="513"/>
                </a:lnTo>
                <a:lnTo>
                  <a:pt x="540" y="515"/>
                </a:lnTo>
                <a:lnTo>
                  <a:pt x="536" y="521"/>
                </a:lnTo>
                <a:lnTo>
                  <a:pt x="533" y="522"/>
                </a:lnTo>
                <a:lnTo>
                  <a:pt x="531" y="522"/>
                </a:lnTo>
                <a:lnTo>
                  <a:pt x="527" y="518"/>
                </a:lnTo>
                <a:lnTo>
                  <a:pt x="526" y="518"/>
                </a:lnTo>
                <a:lnTo>
                  <a:pt x="525" y="517"/>
                </a:lnTo>
                <a:lnTo>
                  <a:pt x="518" y="518"/>
                </a:lnTo>
                <a:lnTo>
                  <a:pt x="514" y="514"/>
                </a:lnTo>
                <a:lnTo>
                  <a:pt x="514" y="510"/>
                </a:lnTo>
                <a:lnTo>
                  <a:pt x="515" y="507"/>
                </a:lnTo>
                <a:lnTo>
                  <a:pt x="514" y="504"/>
                </a:lnTo>
                <a:lnTo>
                  <a:pt x="512" y="500"/>
                </a:lnTo>
                <a:lnTo>
                  <a:pt x="502" y="492"/>
                </a:lnTo>
                <a:lnTo>
                  <a:pt x="500" y="488"/>
                </a:lnTo>
                <a:lnTo>
                  <a:pt x="499" y="483"/>
                </a:lnTo>
                <a:lnTo>
                  <a:pt x="498" y="476"/>
                </a:lnTo>
                <a:lnTo>
                  <a:pt x="495" y="473"/>
                </a:lnTo>
                <a:lnTo>
                  <a:pt x="493" y="469"/>
                </a:lnTo>
                <a:lnTo>
                  <a:pt x="493" y="468"/>
                </a:lnTo>
                <a:lnTo>
                  <a:pt x="495" y="465"/>
                </a:lnTo>
                <a:lnTo>
                  <a:pt x="495" y="460"/>
                </a:lnTo>
                <a:lnTo>
                  <a:pt x="494" y="455"/>
                </a:lnTo>
                <a:lnTo>
                  <a:pt x="494" y="449"/>
                </a:lnTo>
                <a:lnTo>
                  <a:pt x="495" y="441"/>
                </a:lnTo>
                <a:lnTo>
                  <a:pt x="498" y="441"/>
                </a:lnTo>
                <a:lnTo>
                  <a:pt x="498" y="421"/>
                </a:lnTo>
                <a:lnTo>
                  <a:pt x="499" y="415"/>
                </a:lnTo>
                <a:lnTo>
                  <a:pt x="501" y="409"/>
                </a:lnTo>
                <a:lnTo>
                  <a:pt x="503" y="407"/>
                </a:lnTo>
                <a:lnTo>
                  <a:pt x="503" y="404"/>
                </a:lnTo>
                <a:lnTo>
                  <a:pt x="501" y="396"/>
                </a:lnTo>
                <a:lnTo>
                  <a:pt x="501" y="393"/>
                </a:lnTo>
                <a:lnTo>
                  <a:pt x="502" y="392"/>
                </a:lnTo>
                <a:lnTo>
                  <a:pt x="501" y="390"/>
                </a:lnTo>
                <a:lnTo>
                  <a:pt x="495" y="389"/>
                </a:lnTo>
                <a:lnTo>
                  <a:pt x="490" y="386"/>
                </a:lnTo>
                <a:lnTo>
                  <a:pt x="489" y="381"/>
                </a:lnTo>
                <a:lnTo>
                  <a:pt x="489" y="378"/>
                </a:lnTo>
                <a:lnTo>
                  <a:pt x="488" y="375"/>
                </a:lnTo>
                <a:lnTo>
                  <a:pt x="484" y="375"/>
                </a:lnTo>
                <a:lnTo>
                  <a:pt x="483" y="373"/>
                </a:lnTo>
                <a:lnTo>
                  <a:pt x="471" y="373"/>
                </a:lnTo>
                <a:lnTo>
                  <a:pt x="468" y="371"/>
                </a:lnTo>
                <a:lnTo>
                  <a:pt x="467" y="370"/>
                </a:lnTo>
                <a:lnTo>
                  <a:pt x="465" y="370"/>
                </a:lnTo>
                <a:lnTo>
                  <a:pt x="464" y="368"/>
                </a:lnTo>
                <a:lnTo>
                  <a:pt x="463" y="371"/>
                </a:lnTo>
                <a:lnTo>
                  <a:pt x="463" y="373"/>
                </a:lnTo>
                <a:lnTo>
                  <a:pt x="456" y="373"/>
                </a:lnTo>
                <a:lnTo>
                  <a:pt x="452" y="374"/>
                </a:lnTo>
                <a:lnTo>
                  <a:pt x="449" y="374"/>
                </a:lnTo>
                <a:lnTo>
                  <a:pt x="448" y="377"/>
                </a:lnTo>
                <a:lnTo>
                  <a:pt x="442" y="378"/>
                </a:lnTo>
                <a:lnTo>
                  <a:pt x="437" y="377"/>
                </a:lnTo>
                <a:lnTo>
                  <a:pt x="426" y="375"/>
                </a:lnTo>
                <a:lnTo>
                  <a:pt x="417" y="375"/>
                </a:lnTo>
                <a:lnTo>
                  <a:pt x="423" y="368"/>
                </a:lnTo>
                <a:lnTo>
                  <a:pt x="426" y="360"/>
                </a:lnTo>
                <a:lnTo>
                  <a:pt x="429" y="352"/>
                </a:lnTo>
                <a:lnTo>
                  <a:pt x="426" y="347"/>
                </a:lnTo>
                <a:lnTo>
                  <a:pt x="430" y="341"/>
                </a:lnTo>
                <a:lnTo>
                  <a:pt x="431" y="336"/>
                </a:lnTo>
                <a:lnTo>
                  <a:pt x="431" y="332"/>
                </a:lnTo>
                <a:lnTo>
                  <a:pt x="430" y="324"/>
                </a:lnTo>
                <a:lnTo>
                  <a:pt x="425" y="321"/>
                </a:lnTo>
                <a:lnTo>
                  <a:pt x="431" y="311"/>
                </a:lnTo>
                <a:lnTo>
                  <a:pt x="431" y="318"/>
                </a:lnTo>
                <a:lnTo>
                  <a:pt x="430" y="319"/>
                </a:lnTo>
                <a:lnTo>
                  <a:pt x="437" y="324"/>
                </a:lnTo>
                <a:lnTo>
                  <a:pt x="437" y="307"/>
                </a:lnTo>
                <a:lnTo>
                  <a:pt x="440" y="291"/>
                </a:lnTo>
                <a:lnTo>
                  <a:pt x="443" y="291"/>
                </a:lnTo>
                <a:lnTo>
                  <a:pt x="442" y="287"/>
                </a:lnTo>
                <a:lnTo>
                  <a:pt x="440" y="284"/>
                </a:lnTo>
                <a:lnTo>
                  <a:pt x="440" y="281"/>
                </a:lnTo>
                <a:lnTo>
                  <a:pt x="443" y="275"/>
                </a:lnTo>
                <a:lnTo>
                  <a:pt x="446" y="264"/>
                </a:lnTo>
                <a:lnTo>
                  <a:pt x="448" y="260"/>
                </a:lnTo>
                <a:lnTo>
                  <a:pt x="448" y="250"/>
                </a:lnTo>
                <a:lnTo>
                  <a:pt x="445" y="247"/>
                </a:lnTo>
                <a:lnTo>
                  <a:pt x="442" y="247"/>
                </a:lnTo>
                <a:lnTo>
                  <a:pt x="439" y="245"/>
                </a:lnTo>
                <a:lnTo>
                  <a:pt x="436" y="245"/>
                </a:lnTo>
                <a:lnTo>
                  <a:pt x="432" y="246"/>
                </a:lnTo>
                <a:lnTo>
                  <a:pt x="425" y="247"/>
                </a:lnTo>
                <a:lnTo>
                  <a:pt x="424" y="250"/>
                </a:lnTo>
                <a:lnTo>
                  <a:pt x="421" y="253"/>
                </a:lnTo>
                <a:lnTo>
                  <a:pt x="418" y="254"/>
                </a:lnTo>
                <a:lnTo>
                  <a:pt x="415" y="254"/>
                </a:lnTo>
                <a:lnTo>
                  <a:pt x="413" y="256"/>
                </a:lnTo>
                <a:lnTo>
                  <a:pt x="412" y="258"/>
                </a:lnTo>
                <a:lnTo>
                  <a:pt x="407" y="260"/>
                </a:lnTo>
                <a:lnTo>
                  <a:pt x="404" y="260"/>
                </a:lnTo>
                <a:lnTo>
                  <a:pt x="401" y="264"/>
                </a:lnTo>
                <a:lnTo>
                  <a:pt x="399" y="275"/>
                </a:lnTo>
                <a:lnTo>
                  <a:pt x="398" y="281"/>
                </a:lnTo>
                <a:lnTo>
                  <a:pt x="396" y="287"/>
                </a:lnTo>
                <a:lnTo>
                  <a:pt x="392" y="292"/>
                </a:lnTo>
                <a:lnTo>
                  <a:pt x="392" y="298"/>
                </a:lnTo>
                <a:lnTo>
                  <a:pt x="393" y="300"/>
                </a:lnTo>
                <a:lnTo>
                  <a:pt x="392" y="302"/>
                </a:lnTo>
                <a:lnTo>
                  <a:pt x="390" y="302"/>
                </a:lnTo>
                <a:lnTo>
                  <a:pt x="388" y="304"/>
                </a:lnTo>
                <a:lnTo>
                  <a:pt x="386" y="309"/>
                </a:lnTo>
                <a:lnTo>
                  <a:pt x="382" y="315"/>
                </a:lnTo>
                <a:lnTo>
                  <a:pt x="379" y="315"/>
                </a:lnTo>
                <a:lnTo>
                  <a:pt x="376" y="317"/>
                </a:lnTo>
                <a:lnTo>
                  <a:pt x="374" y="311"/>
                </a:lnTo>
                <a:lnTo>
                  <a:pt x="365" y="314"/>
                </a:lnTo>
                <a:lnTo>
                  <a:pt x="359" y="318"/>
                </a:lnTo>
                <a:lnTo>
                  <a:pt x="358" y="322"/>
                </a:lnTo>
                <a:lnTo>
                  <a:pt x="349" y="322"/>
                </a:lnTo>
                <a:lnTo>
                  <a:pt x="349" y="325"/>
                </a:lnTo>
                <a:lnTo>
                  <a:pt x="334" y="325"/>
                </a:lnTo>
                <a:lnTo>
                  <a:pt x="332" y="318"/>
                </a:lnTo>
                <a:lnTo>
                  <a:pt x="329" y="314"/>
                </a:lnTo>
                <a:lnTo>
                  <a:pt x="324" y="313"/>
                </a:lnTo>
                <a:lnTo>
                  <a:pt x="315" y="313"/>
                </a:lnTo>
                <a:lnTo>
                  <a:pt x="315" y="307"/>
                </a:lnTo>
                <a:lnTo>
                  <a:pt x="314" y="304"/>
                </a:lnTo>
                <a:lnTo>
                  <a:pt x="312" y="302"/>
                </a:lnTo>
                <a:lnTo>
                  <a:pt x="309" y="298"/>
                </a:lnTo>
                <a:lnTo>
                  <a:pt x="308" y="295"/>
                </a:lnTo>
                <a:lnTo>
                  <a:pt x="308" y="288"/>
                </a:lnTo>
                <a:lnTo>
                  <a:pt x="305" y="288"/>
                </a:lnTo>
                <a:lnTo>
                  <a:pt x="304" y="287"/>
                </a:lnTo>
                <a:lnTo>
                  <a:pt x="302" y="284"/>
                </a:lnTo>
                <a:lnTo>
                  <a:pt x="301" y="279"/>
                </a:lnTo>
                <a:lnTo>
                  <a:pt x="296" y="276"/>
                </a:lnTo>
                <a:lnTo>
                  <a:pt x="294" y="273"/>
                </a:lnTo>
                <a:lnTo>
                  <a:pt x="294" y="265"/>
                </a:lnTo>
                <a:lnTo>
                  <a:pt x="289" y="260"/>
                </a:lnTo>
                <a:lnTo>
                  <a:pt x="288" y="253"/>
                </a:lnTo>
                <a:lnTo>
                  <a:pt x="287" y="254"/>
                </a:lnTo>
                <a:lnTo>
                  <a:pt x="285" y="256"/>
                </a:lnTo>
                <a:lnTo>
                  <a:pt x="286" y="250"/>
                </a:lnTo>
                <a:lnTo>
                  <a:pt x="286" y="235"/>
                </a:lnTo>
                <a:lnTo>
                  <a:pt x="288" y="230"/>
                </a:lnTo>
                <a:lnTo>
                  <a:pt x="289" y="226"/>
                </a:lnTo>
                <a:lnTo>
                  <a:pt x="289" y="223"/>
                </a:lnTo>
                <a:lnTo>
                  <a:pt x="287" y="217"/>
                </a:lnTo>
                <a:lnTo>
                  <a:pt x="287" y="208"/>
                </a:lnTo>
                <a:lnTo>
                  <a:pt x="285" y="207"/>
                </a:lnTo>
                <a:lnTo>
                  <a:pt x="285" y="204"/>
                </a:lnTo>
                <a:lnTo>
                  <a:pt x="286" y="200"/>
                </a:lnTo>
                <a:lnTo>
                  <a:pt x="286" y="193"/>
                </a:lnTo>
                <a:lnTo>
                  <a:pt x="283" y="186"/>
                </a:lnTo>
                <a:lnTo>
                  <a:pt x="285" y="181"/>
                </a:lnTo>
                <a:lnTo>
                  <a:pt x="285" y="178"/>
                </a:lnTo>
                <a:lnTo>
                  <a:pt x="283" y="175"/>
                </a:lnTo>
                <a:lnTo>
                  <a:pt x="286" y="174"/>
                </a:lnTo>
                <a:lnTo>
                  <a:pt x="288" y="171"/>
                </a:lnTo>
                <a:lnTo>
                  <a:pt x="288" y="167"/>
                </a:lnTo>
                <a:lnTo>
                  <a:pt x="293" y="167"/>
                </a:lnTo>
                <a:lnTo>
                  <a:pt x="294" y="163"/>
                </a:lnTo>
                <a:lnTo>
                  <a:pt x="296" y="159"/>
                </a:lnTo>
                <a:lnTo>
                  <a:pt x="296" y="156"/>
                </a:lnTo>
                <a:lnTo>
                  <a:pt x="295" y="155"/>
                </a:lnTo>
                <a:lnTo>
                  <a:pt x="288" y="155"/>
                </a:lnTo>
                <a:lnTo>
                  <a:pt x="285" y="149"/>
                </a:lnTo>
                <a:lnTo>
                  <a:pt x="277" y="149"/>
                </a:lnTo>
                <a:lnTo>
                  <a:pt x="273" y="147"/>
                </a:lnTo>
                <a:lnTo>
                  <a:pt x="268" y="143"/>
                </a:lnTo>
                <a:lnTo>
                  <a:pt x="265" y="136"/>
                </a:lnTo>
                <a:lnTo>
                  <a:pt x="263" y="124"/>
                </a:lnTo>
                <a:lnTo>
                  <a:pt x="261" y="118"/>
                </a:lnTo>
                <a:lnTo>
                  <a:pt x="256" y="114"/>
                </a:lnTo>
                <a:lnTo>
                  <a:pt x="254" y="107"/>
                </a:lnTo>
                <a:lnTo>
                  <a:pt x="249" y="98"/>
                </a:lnTo>
                <a:lnTo>
                  <a:pt x="246" y="91"/>
                </a:lnTo>
                <a:lnTo>
                  <a:pt x="244" y="87"/>
                </a:lnTo>
                <a:lnTo>
                  <a:pt x="243" y="80"/>
                </a:lnTo>
                <a:lnTo>
                  <a:pt x="235" y="71"/>
                </a:lnTo>
                <a:lnTo>
                  <a:pt x="230" y="68"/>
                </a:lnTo>
                <a:lnTo>
                  <a:pt x="224" y="66"/>
                </a:lnTo>
                <a:lnTo>
                  <a:pt x="218" y="69"/>
                </a:lnTo>
                <a:lnTo>
                  <a:pt x="213" y="77"/>
                </a:lnTo>
                <a:lnTo>
                  <a:pt x="210" y="81"/>
                </a:lnTo>
                <a:lnTo>
                  <a:pt x="199" y="81"/>
                </a:lnTo>
                <a:lnTo>
                  <a:pt x="195" y="77"/>
                </a:lnTo>
                <a:lnTo>
                  <a:pt x="190" y="71"/>
                </a:lnTo>
                <a:lnTo>
                  <a:pt x="188" y="64"/>
                </a:lnTo>
                <a:lnTo>
                  <a:pt x="186" y="58"/>
                </a:lnTo>
                <a:lnTo>
                  <a:pt x="183" y="51"/>
                </a:lnTo>
                <a:lnTo>
                  <a:pt x="177" y="45"/>
                </a:lnTo>
                <a:lnTo>
                  <a:pt x="173" y="41"/>
                </a:lnTo>
                <a:lnTo>
                  <a:pt x="171" y="35"/>
                </a:lnTo>
                <a:lnTo>
                  <a:pt x="165" y="31"/>
                </a:lnTo>
                <a:lnTo>
                  <a:pt x="160" y="22"/>
                </a:lnTo>
                <a:lnTo>
                  <a:pt x="129" y="22"/>
                </a:lnTo>
                <a:lnTo>
                  <a:pt x="129" y="32"/>
                </a:lnTo>
                <a:lnTo>
                  <a:pt x="80" y="30"/>
                </a:lnTo>
                <a:lnTo>
                  <a:pt x="41" y="5"/>
                </a:lnTo>
                <a:lnTo>
                  <a:pt x="41" y="0"/>
                </a:lnTo>
                <a:lnTo>
                  <a:pt x="0" y="4"/>
                </a:lnTo>
                <a:lnTo>
                  <a:pt x="0" y="8"/>
                </a:lnTo>
                <a:lnTo>
                  <a:pt x="1" y="12"/>
                </a:lnTo>
                <a:lnTo>
                  <a:pt x="4" y="15"/>
                </a:lnTo>
                <a:lnTo>
                  <a:pt x="6" y="16"/>
                </a:lnTo>
                <a:lnTo>
                  <a:pt x="6" y="22"/>
                </a:lnTo>
                <a:lnTo>
                  <a:pt x="12" y="28"/>
                </a:lnTo>
                <a:lnTo>
                  <a:pt x="12" y="39"/>
                </a:lnTo>
                <a:lnTo>
                  <a:pt x="14" y="43"/>
                </a:lnTo>
                <a:lnTo>
                  <a:pt x="18" y="45"/>
                </a:lnTo>
                <a:lnTo>
                  <a:pt x="18" y="47"/>
                </a:lnTo>
                <a:lnTo>
                  <a:pt x="19" y="50"/>
                </a:lnTo>
                <a:lnTo>
                  <a:pt x="20" y="51"/>
                </a:lnTo>
                <a:lnTo>
                  <a:pt x="23" y="53"/>
                </a:lnTo>
                <a:lnTo>
                  <a:pt x="24" y="56"/>
                </a:lnTo>
                <a:lnTo>
                  <a:pt x="24" y="57"/>
                </a:lnTo>
                <a:lnTo>
                  <a:pt x="30" y="57"/>
                </a:lnTo>
                <a:lnTo>
                  <a:pt x="32" y="62"/>
                </a:lnTo>
                <a:lnTo>
                  <a:pt x="37" y="65"/>
                </a:lnTo>
                <a:lnTo>
                  <a:pt x="38" y="69"/>
                </a:lnTo>
                <a:lnTo>
                  <a:pt x="39" y="72"/>
                </a:lnTo>
                <a:lnTo>
                  <a:pt x="38" y="76"/>
                </a:lnTo>
                <a:lnTo>
                  <a:pt x="39" y="80"/>
                </a:lnTo>
                <a:lnTo>
                  <a:pt x="43" y="85"/>
                </a:lnTo>
                <a:lnTo>
                  <a:pt x="43" y="91"/>
                </a:lnTo>
                <a:lnTo>
                  <a:pt x="42" y="96"/>
                </a:lnTo>
                <a:lnTo>
                  <a:pt x="41" y="106"/>
                </a:lnTo>
                <a:lnTo>
                  <a:pt x="36" y="105"/>
                </a:lnTo>
                <a:lnTo>
                  <a:pt x="29" y="106"/>
                </a:lnTo>
                <a:lnTo>
                  <a:pt x="29" y="107"/>
                </a:lnTo>
                <a:lnTo>
                  <a:pt x="33" y="111"/>
                </a:lnTo>
                <a:lnTo>
                  <a:pt x="38" y="114"/>
                </a:lnTo>
                <a:lnTo>
                  <a:pt x="41" y="118"/>
                </a:lnTo>
                <a:lnTo>
                  <a:pt x="41" y="121"/>
                </a:lnTo>
                <a:lnTo>
                  <a:pt x="43" y="122"/>
                </a:lnTo>
                <a:lnTo>
                  <a:pt x="46" y="122"/>
                </a:lnTo>
                <a:lnTo>
                  <a:pt x="46" y="126"/>
                </a:lnTo>
                <a:lnTo>
                  <a:pt x="48" y="128"/>
                </a:lnTo>
                <a:lnTo>
                  <a:pt x="52" y="128"/>
                </a:lnTo>
                <a:lnTo>
                  <a:pt x="62" y="136"/>
                </a:lnTo>
                <a:lnTo>
                  <a:pt x="70" y="144"/>
                </a:lnTo>
                <a:lnTo>
                  <a:pt x="70" y="145"/>
                </a:lnTo>
                <a:lnTo>
                  <a:pt x="69" y="147"/>
                </a:lnTo>
                <a:lnTo>
                  <a:pt x="69" y="149"/>
                </a:lnTo>
                <a:lnTo>
                  <a:pt x="73" y="158"/>
                </a:lnTo>
                <a:lnTo>
                  <a:pt x="71" y="166"/>
                </a:lnTo>
                <a:lnTo>
                  <a:pt x="71" y="170"/>
                </a:lnTo>
                <a:lnTo>
                  <a:pt x="74" y="175"/>
                </a:lnTo>
                <a:lnTo>
                  <a:pt x="75" y="175"/>
                </a:lnTo>
                <a:lnTo>
                  <a:pt x="79" y="177"/>
                </a:lnTo>
                <a:lnTo>
                  <a:pt x="80" y="179"/>
                </a:lnTo>
                <a:lnTo>
                  <a:pt x="80" y="182"/>
                </a:lnTo>
                <a:lnTo>
                  <a:pt x="83" y="185"/>
                </a:lnTo>
                <a:lnTo>
                  <a:pt x="86" y="186"/>
                </a:lnTo>
                <a:lnTo>
                  <a:pt x="93" y="197"/>
                </a:lnTo>
                <a:lnTo>
                  <a:pt x="100" y="207"/>
                </a:lnTo>
                <a:lnTo>
                  <a:pt x="100" y="213"/>
                </a:lnTo>
                <a:lnTo>
                  <a:pt x="104" y="215"/>
                </a:lnTo>
                <a:lnTo>
                  <a:pt x="105" y="213"/>
                </a:lnTo>
                <a:lnTo>
                  <a:pt x="104" y="211"/>
                </a:lnTo>
                <a:lnTo>
                  <a:pt x="106" y="211"/>
                </a:lnTo>
                <a:lnTo>
                  <a:pt x="107" y="209"/>
                </a:lnTo>
                <a:lnTo>
                  <a:pt x="108" y="207"/>
                </a:lnTo>
                <a:lnTo>
                  <a:pt x="108" y="202"/>
                </a:lnTo>
                <a:lnTo>
                  <a:pt x="107" y="200"/>
                </a:lnTo>
                <a:lnTo>
                  <a:pt x="100" y="193"/>
                </a:lnTo>
                <a:lnTo>
                  <a:pt x="99" y="190"/>
                </a:lnTo>
                <a:lnTo>
                  <a:pt x="100" y="187"/>
                </a:lnTo>
                <a:lnTo>
                  <a:pt x="98" y="186"/>
                </a:lnTo>
                <a:lnTo>
                  <a:pt x="98" y="185"/>
                </a:lnTo>
                <a:lnTo>
                  <a:pt x="93" y="185"/>
                </a:lnTo>
                <a:lnTo>
                  <a:pt x="92" y="183"/>
                </a:lnTo>
                <a:lnTo>
                  <a:pt x="91" y="181"/>
                </a:lnTo>
                <a:lnTo>
                  <a:pt x="93" y="175"/>
                </a:lnTo>
                <a:lnTo>
                  <a:pt x="93" y="173"/>
                </a:lnTo>
                <a:lnTo>
                  <a:pt x="88" y="170"/>
                </a:lnTo>
                <a:lnTo>
                  <a:pt x="88" y="164"/>
                </a:lnTo>
                <a:lnTo>
                  <a:pt x="89" y="163"/>
                </a:lnTo>
                <a:lnTo>
                  <a:pt x="89" y="160"/>
                </a:lnTo>
                <a:lnTo>
                  <a:pt x="82" y="149"/>
                </a:lnTo>
                <a:lnTo>
                  <a:pt x="82" y="143"/>
                </a:lnTo>
                <a:lnTo>
                  <a:pt x="81" y="137"/>
                </a:lnTo>
                <a:lnTo>
                  <a:pt x="79" y="133"/>
                </a:lnTo>
                <a:lnTo>
                  <a:pt x="75" y="128"/>
                </a:lnTo>
                <a:lnTo>
                  <a:pt x="71" y="125"/>
                </a:lnTo>
                <a:lnTo>
                  <a:pt x="73" y="119"/>
                </a:lnTo>
                <a:lnTo>
                  <a:pt x="73" y="115"/>
                </a:lnTo>
                <a:lnTo>
                  <a:pt x="68" y="113"/>
                </a:lnTo>
                <a:lnTo>
                  <a:pt x="68" y="107"/>
                </a:lnTo>
                <a:lnTo>
                  <a:pt x="64" y="106"/>
                </a:lnTo>
                <a:lnTo>
                  <a:pt x="62" y="103"/>
                </a:lnTo>
                <a:lnTo>
                  <a:pt x="61" y="99"/>
                </a:lnTo>
                <a:lnTo>
                  <a:pt x="61" y="96"/>
                </a:lnTo>
                <a:lnTo>
                  <a:pt x="62" y="92"/>
                </a:lnTo>
                <a:lnTo>
                  <a:pt x="61" y="88"/>
                </a:lnTo>
                <a:lnTo>
                  <a:pt x="57" y="87"/>
                </a:lnTo>
                <a:lnTo>
                  <a:pt x="57" y="83"/>
                </a:lnTo>
                <a:lnTo>
                  <a:pt x="56" y="83"/>
                </a:lnTo>
                <a:lnTo>
                  <a:pt x="56" y="81"/>
                </a:lnTo>
                <a:lnTo>
                  <a:pt x="52" y="81"/>
                </a:lnTo>
                <a:lnTo>
                  <a:pt x="51" y="80"/>
                </a:lnTo>
                <a:lnTo>
                  <a:pt x="51" y="76"/>
                </a:lnTo>
                <a:lnTo>
                  <a:pt x="52" y="75"/>
                </a:lnTo>
                <a:lnTo>
                  <a:pt x="52" y="72"/>
                </a:lnTo>
                <a:lnTo>
                  <a:pt x="48" y="62"/>
                </a:lnTo>
                <a:lnTo>
                  <a:pt x="46" y="61"/>
                </a:lnTo>
                <a:lnTo>
                  <a:pt x="43" y="61"/>
                </a:lnTo>
                <a:lnTo>
                  <a:pt x="43" y="57"/>
                </a:lnTo>
                <a:lnTo>
                  <a:pt x="41" y="54"/>
                </a:lnTo>
                <a:lnTo>
                  <a:pt x="38" y="50"/>
                </a:lnTo>
                <a:lnTo>
                  <a:pt x="36" y="43"/>
                </a:lnTo>
                <a:lnTo>
                  <a:pt x="35" y="38"/>
                </a:lnTo>
                <a:lnTo>
                  <a:pt x="29" y="31"/>
                </a:lnTo>
                <a:lnTo>
                  <a:pt x="29" y="24"/>
                </a:lnTo>
                <a:lnTo>
                  <a:pt x="31" y="19"/>
                </a:lnTo>
                <a:lnTo>
                  <a:pt x="30" y="19"/>
                </a:lnTo>
                <a:lnTo>
                  <a:pt x="30" y="17"/>
                </a:lnTo>
                <a:lnTo>
                  <a:pt x="37" y="17"/>
                </a:lnTo>
                <a:lnTo>
                  <a:pt x="39" y="22"/>
                </a:lnTo>
                <a:lnTo>
                  <a:pt x="42" y="23"/>
                </a:lnTo>
                <a:lnTo>
                  <a:pt x="45" y="24"/>
                </a:lnTo>
                <a:lnTo>
                  <a:pt x="46" y="20"/>
                </a:lnTo>
                <a:lnTo>
                  <a:pt x="48" y="20"/>
                </a:lnTo>
                <a:lnTo>
                  <a:pt x="49" y="19"/>
                </a:lnTo>
                <a:lnTo>
                  <a:pt x="52" y="19"/>
                </a:lnTo>
                <a:lnTo>
                  <a:pt x="54" y="24"/>
                </a:lnTo>
                <a:lnTo>
                  <a:pt x="54" y="26"/>
                </a:lnTo>
                <a:lnTo>
                  <a:pt x="58" y="30"/>
                </a:lnTo>
                <a:lnTo>
                  <a:pt x="58" y="41"/>
                </a:lnTo>
                <a:lnTo>
                  <a:pt x="62" y="50"/>
                </a:lnTo>
                <a:lnTo>
                  <a:pt x="64" y="50"/>
                </a:lnTo>
                <a:lnTo>
                  <a:pt x="66" y="58"/>
                </a:lnTo>
                <a:lnTo>
                  <a:pt x="67" y="61"/>
                </a:lnTo>
                <a:lnTo>
                  <a:pt x="68" y="65"/>
                </a:lnTo>
                <a:lnTo>
                  <a:pt x="71" y="71"/>
                </a:lnTo>
                <a:lnTo>
                  <a:pt x="75" y="77"/>
                </a:lnTo>
                <a:lnTo>
                  <a:pt x="79" y="77"/>
                </a:lnTo>
                <a:lnTo>
                  <a:pt x="80" y="81"/>
                </a:lnTo>
                <a:lnTo>
                  <a:pt x="79" y="85"/>
                </a:lnTo>
                <a:lnTo>
                  <a:pt x="79" y="88"/>
                </a:lnTo>
                <a:lnTo>
                  <a:pt x="83" y="90"/>
                </a:lnTo>
                <a:lnTo>
                  <a:pt x="87" y="91"/>
                </a:lnTo>
                <a:lnTo>
                  <a:pt x="89" y="98"/>
                </a:lnTo>
                <a:lnTo>
                  <a:pt x="91" y="103"/>
                </a:lnTo>
                <a:lnTo>
                  <a:pt x="93" y="106"/>
                </a:lnTo>
                <a:lnTo>
                  <a:pt x="95" y="105"/>
                </a:lnTo>
                <a:lnTo>
                  <a:pt x="99" y="106"/>
                </a:lnTo>
                <a:lnTo>
                  <a:pt x="100" y="107"/>
                </a:lnTo>
                <a:lnTo>
                  <a:pt x="99" y="110"/>
                </a:lnTo>
                <a:lnTo>
                  <a:pt x="99" y="115"/>
                </a:lnTo>
                <a:lnTo>
                  <a:pt x="100" y="118"/>
                </a:lnTo>
                <a:lnTo>
                  <a:pt x="102" y="118"/>
                </a:lnTo>
                <a:lnTo>
                  <a:pt x="105" y="119"/>
                </a:lnTo>
                <a:lnTo>
                  <a:pt x="106" y="121"/>
                </a:lnTo>
                <a:lnTo>
                  <a:pt x="107" y="125"/>
                </a:lnTo>
                <a:lnTo>
                  <a:pt x="107" y="129"/>
                </a:lnTo>
                <a:lnTo>
                  <a:pt x="114" y="129"/>
                </a:lnTo>
                <a:lnTo>
                  <a:pt x="115" y="130"/>
                </a:lnTo>
                <a:lnTo>
                  <a:pt x="117" y="134"/>
                </a:lnTo>
                <a:lnTo>
                  <a:pt x="119" y="134"/>
                </a:lnTo>
                <a:lnTo>
                  <a:pt x="118" y="137"/>
                </a:lnTo>
                <a:lnTo>
                  <a:pt x="118" y="139"/>
                </a:lnTo>
                <a:lnTo>
                  <a:pt x="113" y="141"/>
                </a:lnTo>
                <a:lnTo>
                  <a:pt x="113" y="149"/>
                </a:lnTo>
                <a:lnTo>
                  <a:pt x="115" y="149"/>
                </a:lnTo>
                <a:lnTo>
                  <a:pt x="119" y="151"/>
                </a:lnTo>
                <a:lnTo>
                  <a:pt x="119" y="153"/>
                </a:lnTo>
                <a:lnTo>
                  <a:pt x="120" y="156"/>
                </a:lnTo>
                <a:lnTo>
                  <a:pt x="124" y="158"/>
                </a:lnTo>
                <a:lnTo>
                  <a:pt x="127" y="160"/>
                </a:lnTo>
                <a:lnTo>
                  <a:pt x="136" y="173"/>
                </a:lnTo>
                <a:lnTo>
                  <a:pt x="137" y="177"/>
                </a:lnTo>
                <a:lnTo>
                  <a:pt x="137" y="179"/>
                </a:lnTo>
                <a:lnTo>
                  <a:pt x="140" y="182"/>
                </a:lnTo>
                <a:lnTo>
                  <a:pt x="143" y="183"/>
                </a:lnTo>
                <a:lnTo>
                  <a:pt x="148" y="189"/>
                </a:lnTo>
                <a:lnTo>
                  <a:pt x="148" y="194"/>
                </a:lnTo>
                <a:lnTo>
                  <a:pt x="151" y="197"/>
                </a:lnTo>
                <a:lnTo>
                  <a:pt x="155" y="201"/>
                </a:lnTo>
                <a:lnTo>
                  <a:pt x="155" y="204"/>
                </a:lnTo>
                <a:lnTo>
                  <a:pt x="158" y="207"/>
                </a:lnTo>
                <a:lnTo>
                  <a:pt x="160" y="212"/>
                </a:lnTo>
                <a:lnTo>
                  <a:pt x="161" y="216"/>
                </a:lnTo>
                <a:lnTo>
                  <a:pt x="164" y="224"/>
                </a:lnTo>
                <a:lnTo>
                  <a:pt x="167" y="228"/>
                </a:lnTo>
                <a:lnTo>
                  <a:pt x="169" y="234"/>
                </a:lnTo>
                <a:lnTo>
                  <a:pt x="171" y="235"/>
                </a:lnTo>
                <a:lnTo>
                  <a:pt x="171" y="243"/>
                </a:lnTo>
                <a:lnTo>
                  <a:pt x="174" y="247"/>
                </a:lnTo>
                <a:lnTo>
                  <a:pt x="175" y="251"/>
                </a:lnTo>
                <a:lnTo>
                  <a:pt x="175" y="257"/>
                </a:lnTo>
                <a:lnTo>
                  <a:pt x="170" y="265"/>
                </a:lnTo>
                <a:lnTo>
                  <a:pt x="170" y="268"/>
                </a:lnTo>
                <a:lnTo>
                  <a:pt x="173" y="269"/>
                </a:lnTo>
                <a:lnTo>
                  <a:pt x="173" y="270"/>
                </a:lnTo>
                <a:lnTo>
                  <a:pt x="170" y="273"/>
                </a:lnTo>
                <a:lnTo>
                  <a:pt x="169" y="276"/>
                </a:lnTo>
                <a:lnTo>
                  <a:pt x="169" y="279"/>
                </a:lnTo>
                <a:lnTo>
                  <a:pt x="173" y="287"/>
                </a:lnTo>
                <a:lnTo>
                  <a:pt x="175" y="287"/>
                </a:lnTo>
                <a:lnTo>
                  <a:pt x="175" y="290"/>
                </a:lnTo>
                <a:lnTo>
                  <a:pt x="176" y="294"/>
                </a:lnTo>
                <a:lnTo>
                  <a:pt x="180" y="298"/>
                </a:lnTo>
                <a:lnTo>
                  <a:pt x="186" y="302"/>
                </a:lnTo>
                <a:lnTo>
                  <a:pt x="188" y="303"/>
                </a:lnTo>
                <a:lnTo>
                  <a:pt x="190" y="303"/>
                </a:lnTo>
                <a:lnTo>
                  <a:pt x="192" y="306"/>
                </a:lnTo>
                <a:lnTo>
                  <a:pt x="192" y="309"/>
                </a:lnTo>
                <a:lnTo>
                  <a:pt x="196" y="311"/>
                </a:lnTo>
                <a:lnTo>
                  <a:pt x="200" y="314"/>
                </a:lnTo>
                <a:lnTo>
                  <a:pt x="205" y="322"/>
                </a:lnTo>
                <a:lnTo>
                  <a:pt x="208" y="329"/>
                </a:lnTo>
                <a:lnTo>
                  <a:pt x="212" y="330"/>
                </a:lnTo>
                <a:lnTo>
                  <a:pt x="220" y="330"/>
                </a:lnTo>
                <a:lnTo>
                  <a:pt x="224" y="332"/>
                </a:lnTo>
                <a:lnTo>
                  <a:pt x="227" y="334"/>
                </a:lnTo>
                <a:lnTo>
                  <a:pt x="230" y="339"/>
                </a:lnTo>
                <a:lnTo>
                  <a:pt x="237" y="343"/>
                </a:lnTo>
                <a:lnTo>
                  <a:pt x="245" y="347"/>
                </a:lnTo>
                <a:lnTo>
                  <a:pt x="245" y="349"/>
                </a:lnTo>
                <a:lnTo>
                  <a:pt x="246" y="351"/>
                </a:lnTo>
                <a:lnTo>
                  <a:pt x="251" y="352"/>
                </a:lnTo>
                <a:lnTo>
                  <a:pt x="255" y="353"/>
                </a:lnTo>
                <a:lnTo>
                  <a:pt x="263" y="355"/>
                </a:lnTo>
                <a:lnTo>
                  <a:pt x="265" y="358"/>
                </a:lnTo>
                <a:lnTo>
                  <a:pt x="267" y="358"/>
                </a:lnTo>
                <a:lnTo>
                  <a:pt x="268" y="356"/>
                </a:lnTo>
                <a:lnTo>
                  <a:pt x="271" y="356"/>
                </a:lnTo>
                <a:lnTo>
                  <a:pt x="271" y="358"/>
                </a:lnTo>
                <a:lnTo>
                  <a:pt x="273" y="360"/>
                </a:lnTo>
                <a:lnTo>
                  <a:pt x="276" y="360"/>
                </a:lnTo>
                <a:lnTo>
                  <a:pt x="279" y="362"/>
                </a:lnTo>
                <a:lnTo>
                  <a:pt x="281" y="366"/>
                </a:lnTo>
                <a:lnTo>
                  <a:pt x="281" y="367"/>
                </a:lnTo>
                <a:lnTo>
                  <a:pt x="283" y="368"/>
                </a:lnTo>
                <a:lnTo>
                  <a:pt x="285" y="367"/>
                </a:lnTo>
                <a:lnTo>
                  <a:pt x="289" y="367"/>
                </a:lnTo>
                <a:lnTo>
                  <a:pt x="290" y="368"/>
                </a:lnTo>
                <a:lnTo>
                  <a:pt x="293" y="370"/>
                </a:lnTo>
                <a:lnTo>
                  <a:pt x="295" y="368"/>
                </a:lnTo>
                <a:lnTo>
                  <a:pt x="300" y="367"/>
                </a:lnTo>
                <a:lnTo>
                  <a:pt x="300" y="370"/>
                </a:lnTo>
                <a:lnTo>
                  <a:pt x="301" y="371"/>
                </a:lnTo>
                <a:lnTo>
                  <a:pt x="305" y="373"/>
                </a:lnTo>
                <a:lnTo>
                  <a:pt x="308" y="373"/>
                </a:lnTo>
                <a:lnTo>
                  <a:pt x="312" y="371"/>
                </a:lnTo>
                <a:lnTo>
                  <a:pt x="315" y="367"/>
                </a:lnTo>
                <a:lnTo>
                  <a:pt x="327" y="367"/>
                </a:lnTo>
                <a:lnTo>
                  <a:pt x="332" y="364"/>
                </a:lnTo>
                <a:lnTo>
                  <a:pt x="333" y="364"/>
                </a:lnTo>
                <a:lnTo>
                  <a:pt x="334" y="367"/>
                </a:lnTo>
                <a:lnTo>
                  <a:pt x="348" y="367"/>
                </a:lnTo>
                <a:lnTo>
                  <a:pt x="350" y="371"/>
                </a:lnTo>
                <a:lnTo>
                  <a:pt x="352" y="374"/>
                </a:lnTo>
                <a:lnTo>
                  <a:pt x="357" y="374"/>
                </a:lnTo>
                <a:lnTo>
                  <a:pt x="359" y="377"/>
                </a:lnTo>
                <a:lnTo>
                  <a:pt x="365" y="390"/>
                </a:lnTo>
                <a:lnTo>
                  <a:pt x="370" y="393"/>
                </a:lnTo>
                <a:lnTo>
                  <a:pt x="374" y="398"/>
                </a:lnTo>
                <a:lnTo>
                  <a:pt x="377" y="402"/>
                </a:lnTo>
                <a:lnTo>
                  <a:pt x="380" y="404"/>
                </a:lnTo>
                <a:lnTo>
                  <a:pt x="383" y="405"/>
                </a:lnTo>
                <a:lnTo>
                  <a:pt x="384" y="408"/>
                </a:lnTo>
                <a:lnTo>
                  <a:pt x="383" y="408"/>
                </a:lnTo>
                <a:lnTo>
                  <a:pt x="384" y="409"/>
                </a:lnTo>
                <a:lnTo>
                  <a:pt x="387" y="411"/>
                </a:lnTo>
                <a:lnTo>
                  <a:pt x="387" y="412"/>
                </a:lnTo>
                <a:lnTo>
                  <a:pt x="388" y="413"/>
                </a:lnTo>
                <a:lnTo>
                  <a:pt x="390" y="412"/>
                </a:lnTo>
                <a:lnTo>
                  <a:pt x="393" y="412"/>
                </a:lnTo>
                <a:lnTo>
                  <a:pt x="396" y="415"/>
                </a:lnTo>
                <a:lnTo>
                  <a:pt x="406" y="420"/>
                </a:lnTo>
                <a:lnTo>
                  <a:pt x="406" y="424"/>
                </a:lnTo>
                <a:lnTo>
                  <a:pt x="407" y="426"/>
                </a:lnTo>
                <a:lnTo>
                  <a:pt x="413" y="426"/>
                </a:lnTo>
                <a:lnTo>
                  <a:pt x="418" y="424"/>
                </a:lnTo>
                <a:lnTo>
                  <a:pt x="427" y="426"/>
                </a:lnTo>
                <a:lnTo>
                  <a:pt x="436" y="430"/>
                </a:lnTo>
                <a:lnTo>
                  <a:pt x="438" y="424"/>
                </a:lnTo>
                <a:lnTo>
                  <a:pt x="444" y="424"/>
                </a:lnTo>
                <a:lnTo>
                  <a:pt x="442" y="431"/>
                </a:lnTo>
                <a:lnTo>
                  <a:pt x="442" y="436"/>
                </a:lnTo>
                <a:lnTo>
                  <a:pt x="446" y="441"/>
                </a:lnTo>
                <a:lnTo>
                  <a:pt x="450" y="445"/>
                </a:lnTo>
                <a:lnTo>
                  <a:pt x="452" y="449"/>
                </a:lnTo>
                <a:lnTo>
                  <a:pt x="452" y="451"/>
                </a:lnTo>
                <a:lnTo>
                  <a:pt x="455" y="460"/>
                </a:lnTo>
                <a:lnTo>
                  <a:pt x="458" y="464"/>
                </a:lnTo>
                <a:lnTo>
                  <a:pt x="462" y="466"/>
                </a:lnTo>
                <a:lnTo>
                  <a:pt x="464" y="470"/>
                </a:lnTo>
                <a:lnTo>
                  <a:pt x="465" y="475"/>
                </a:lnTo>
                <a:lnTo>
                  <a:pt x="465" y="483"/>
                </a:lnTo>
                <a:lnTo>
                  <a:pt x="467" y="484"/>
                </a:lnTo>
                <a:lnTo>
                  <a:pt x="468" y="484"/>
                </a:lnTo>
                <a:lnTo>
                  <a:pt x="468" y="487"/>
                </a:lnTo>
                <a:lnTo>
                  <a:pt x="467" y="488"/>
                </a:lnTo>
                <a:lnTo>
                  <a:pt x="464" y="488"/>
                </a:lnTo>
                <a:lnTo>
                  <a:pt x="463" y="498"/>
                </a:lnTo>
                <a:lnTo>
                  <a:pt x="468" y="499"/>
                </a:lnTo>
                <a:lnTo>
                  <a:pt x="469" y="503"/>
                </a:lnTo>
                <a:lnTo>
                  <a:pt x="471" y="506"/>
                </a:lnTo>
                <a:lnTo>
                  <a:pt x="474" y="506"/>
                </a:lnTo>
                <a:lnTo>
                  <a:pt x="476" y="500"/>
                </a:lnTo>
                <a:lnTo>
                  <a:pt x="475" y="496"/>
                </a:lnTo>
                <a:lnTo>
                  <a:pt x="477" y="496"/>
                </a:lnTo>
                <a:lnTo>
                  <a:pt x="480" y="498"/>
                </a:lnTo>
                <a:lnTo>
                  <a:pt x="481" y="498"/>
                </a:lnTo>
                <a:lnTo>
                  <a:pt x="483" y="503"/>
                </a:lnTo>
                <a:lnTo>
                  <a:pt x="483" y="506"/>
                </a:lnTo>
                <a:lnTo>
                  <a:pt x="484" y="507"/>
                </a:lnTo>
                <a:lnTo>
                  <a:pt x="488" y="507"/>
                </a:lnTo>
                <a:lnTo>
                  <a:pt x="488" y="509"/>
                </a:lnTo>
                <a:lnTo>
                  <a:pt x="496" y="514"/>
                </a:lnTo>
                <a:lnTo>
                  <a:pt x="495" y="524"/>
                </a:lnTo>
                <a:lnTo>
                  <a:pt x="496" y="528"/>
                </a:lnTo>
                <a:lnTo>
                  <a:pt x="499" y="532"/>
                </a:lnTo>
                <a:lnTo>
                  <a:pt x="500" y="524"/>
                </a:lnTo>
                <a:lnTo>
                  <a:pt x="502" y="525"/>
                </a:lnTo>
                <a:lnTo>
                  <a:pt x="506" y="534"/>
                </a:lnTo>
                <a:lnTo>
                  <a:pt x="511" y="532"/>
                </a:lnTo>
                <a:lnTo>
                  <a:pt x="511" y="530"/>
                </a:lnTo>
                <a:lnTo>
                  <a:pt x="514" y="530"/>
                </a:lnTo>
                <a:lnTo>
                  <a:pt x="514" y="533"/>
                </a:lnTo>
                <a:lnTo>
                  <a:pt x="515" y="534"/>
                </a:lnTo>
                <a:lnTo>
                  <a:pt x="520" y="534"/>
                </a:lnTo>
                <a:lnTo>
                  <a:pt x="525" y="533"/>
                </a:lnTo>
                <a:lnTo>
                  <a:pt x="528" y="544"/>
                </a:lnTo>
                <a:lnTo>
                  <a:pt x="536" y="544"/>
                </a:lnTo>
                <a:lnTo>
                  <a:pt x="537" y="547"/>
                </a:lnTo>
                <a:lnTo>
                  <a:pt x="538" y="553"/>
                </a:lnTo>
                <a:lnTo>
                  <a:pt x="542" y="552"/>
                </a:lnTo>
                <a:lnTo>
                  <a:pt x="544" y="552"/>
                </a:lnTo>
                <a:lnTo>
                  <a:pt x="546" y="547"/>
                </a:lnTo>
                <a:lnTo>
                  <a:pt x="550" y="547"/>
                </a:lnTo>
                <a:lnTo>
                  <a:pt x="550" y="541"/>
                </a:lnTo>
                <a:lnTo>
                  <a:pt x="548" y="540"/>
                </a:lnTo>
                <a:lnTo>
                  <a:pt x="546" y="537"/>
                </a:lnTo>
                <a:lnTo>
                  <a:pt x="543" y="537"/>
                </a:lnTo>
                <a:lnTo>
                  <a:pt x="543" y="536"/>
                </a:lnTo>
                <a:lnTo>
                  <a:pt x="542" y="533"/>
                </a:lnTo>
                <a:lnTo>
                  <a:pt x="545" y="533"/>
                </a:lnTo>
                <a:lnTo>
                  <a:pt x="552" y="529"/>
                </a:lnTo>
                <a:lnTo>
                  <a:pt x="553" y="525"/>
                </a:lnTo>
                <a:lnTo>
                  <a:pt x="556" y="521"/>
                </a:lnTo>
                <a:lnTo>
                  <a:pt x="559" y="518"/>
                </a:lnTo>
                <a:lnTo>
                  <a:pt x="561" y="519"/>
                </a:lnTo>
                <a:lnTo>
                  <a:pt x="563" y="521"/>
                </a:lnTo>
                <a:lnTo>
                  <a:pt x="565" y="524"/>
                </a:lnTo>
                <a:lnTo>
                  <a:pt x="567" y="528"/>
                </a:lnTo>
                <a:lnTo>
                  <a:pt x="570" y="536"/>
                </a:lnTo>
                <a:lnTo>
                  <a:pt x="580" y="533"/>
                </a:lnTo>
                <a:lnTo>
                  <a:pt x="580" y="538"/>
                </a:lnTo>
                <a:lnTo>
                  <a:pt x="576" y="540"/>
                </a:lnTo>
                <a:lnTo>
                  <a:pt x="575" y="541"/>
                </a:lnTo>
                <a:lnTo>
                  <a:pt x="574" y="544"/>
                </a:lnTo>
                <a:lnTo>
                  <a:pt x="574" y="551"/>
                </a:lnTo>
                <a:lnTo>
                  <a:pt x="576" y="556"/>
                </a:lnTo>
                <a:lnTo>
                  <a:pt x="580" y="559"/>
                </a:lnTo>
                <a:lnTo>
                  <a:pt x="586" y="562"/>
                </a:lnTo>
                <a:lnTo>
                  <a:pt x="588" y="563"/>
                </a:lnTo>
                <a:lnTo>
                  <a:pt x="589" y="571"/>
                </a:lnTo>
                <a:lnTo>
                  <a:pt x="589" y="578"/>
                </a:lnTo>
                <a:lnTo>
                  <a:pt x="588" y="585"/>
                </a:lnTo>
                <a:lnTo>
                  <a:pt x="589" y="592"/>
                </a:lnTo>
                <a:lnTo>
                  <a:pt x="584" y="594"/>
                </a:lnTo>
                <a:lnTo>
                  <a:pt x="586" y="596"/>
                </a:lnTo>
                <a:lnTo>
                  <a:pt x="588" y="597"/>
                </a:lnTo>
                <a:lnTo>
                  <a:pt x="587" y="602"/>
                </a:lnTo>
                <a:lnTo>
                  <a:pt x="587" y="615"/>
                </a:lnTo>
                <a:lnTo>
                  <a:pt x="584" y="619"/>
                </a:lnTo>
                <a:lnTo>
                  <a:pt x="582" y="624"/>
                </a:lnTo>
                <a:lnTo>
                  <a:pt x="581" y="623"/>
                </a:lnTo>
                <a:lnTo>
                  <a:pt x="581" y="626"/>
                </a:lnTo>
                <a:lnTo>
                  <a:pt x="582" y="628"/>
                </a:lnTo>
                <a:lnTo>
                  <a:pt x="586" y="631"/>
                </a:lnTo>
                <a:lnTo>
                  <a:pt x="587" y="632"/>
                </a:lnTo>
                <a:lnTo>
                  <a:pt x="589" y="631"/>
                </a:lnTo>
                <a:lnTo>
                  <a:pt x="589" y="634"/>
                </a:lnTo>
                <a:lnTo>
                  <a:pt x="583" y="641"/>
                </a:lnTo>
                <a:lnTo>
                  <a:pt x="582" y="646"/>
                </a:lnTo>
                <a:lnTo>
                  <a:pt x="582" y="647"/>
                </a:lnTo>
                <a:lnTo>
                  <a:pt x="581" y="650"/>
                </a:lnTo>
                <a:lnTo>
                  <a:pt x="578" y="651"/>
                </a:lnTo>
                <a:lnTo>
                  <a:pt x="576" y="651"/>
                </a:lnTo>
                <a:lnTo>
                  <a:pt x="571" y="653"/>
                </a:lnTo>
                <a:lnTo>
                  <a:pt x="570" y="655"/>
                </a:lnTo>
                <a:lnTo>
                  <a:pt x="568" y="658"/>
                </a:lnTo>
                <a:lnTo>
                  <a:pt x="567" y="658"/>
                </a:lnTo>
                <a:lnTo>
                  <a:pt x="567" y="664"/>
                </a:lnTo>
                <a:lnTo>
                  <a:pt x="565" y="664"/>
                </a:lnTo>
                <a:lnTo>
                  <a:pt x="565" y="665"/>
                </a:lnTo>
                <a:lnTo>
                  <a:pt x="569" y="669"/>
                </a:lnTo>
                <a:lnTo>
                  <a:pt x="569" y="672"/>
                </a:lnTo>
                <a:lnTo>
                  <a:pt x="561" y="672"/>
                </a:lnTo>
                <a:lnTo>
                  <a:pt x="562" y="676"/>
                </a:lnTo>
                <a:lnTo>
                  <a:pt x="562" y="680"/>
                </a:lnTo>
                <a:lnTo>
                  <a:pt x="549" y="691"/>
                </a:lnTo>
                <a:lnTo>
                  <a:pt x="548" y="694"/>
                </a:lnTo>
                <a:lnTo>
                  <a:pt x="548" y="695"/>
                </a:lnTo>
                <a:lnTo>
                  <a:pt x="551" y="707"/>
                </a:lnTo>
                <a:lnTo>
                  <a:pt x="543" y="717"/>
                </a:lnTo>
                <a:lnTo>
                  <a:pt x="543" y="723"/>
                </a:lnTo>
                <a:lnTo>
                  <a:pt x="545" y="730"/>
                </a:lnTo>
                <a:lnTo>
                  <a:pt x="542" y="730"/>
                </a:lnTo>
                <a:lnTo>
                  <a:pt x="542" y="733"/>
                </a:lnTo>
                <a:lnTo>
                  <a:pt x="539" y="736"/>
                </a:lnTo>
                <a:lnTo>
                  <a:pt x="536" y="737"/>
                </a:lnTo>
                <a:lnTo>
                  <a:pt x="536" y="741"/>
                </a:lnTo>
                <a:lnTo>
                  <a:pt x="539" y="744"/>
                </a:lnTo>
                <a:lnTo>
                  <a:pt x="539" y="748"/>
                </a:lnTo>
                <a:lnTo>
                  <a:pt x="538" y="748"/>
                </a:lnTo>
                <a:lnTo>
                  <a:pt x="534" y="752"/>
                </a:lnTo>
                <a:lnTo>
                  <a:pt x="537" y="759"/>
                </a:lnTo>
                <a:lnTo>
                  <a:pt x="539" y="759"/>
                </a:lnTo>
                <a:lnTo>
                  <a:pt x="539" y="764"/>
                </a:lnTo>
                <a:lnTo>
                  <a:pt x="536" y="764"/>
                </a:lnTo>
                <a:lnTo>
                  <a:pt x="534" y="767"/>
                </a:lnTo>
                <a:lnTo>
                  <a:pt x="533" y="768"/>
                </a:lnTo>
                <a:lnTo>
                  <a:pt x="540" y="772"/>
                </a:lnTo>
                <a:lnTo>
                  <a:pt x="544" y="775"/>
                </a:lnTo>
                <a:lnTo>
                  <a:pt x="549" y="772"/>
                </a:lnTo>
                <a:lnTo>
                  <a:pt x="550" y="772"/>
                </a:lnTo>
                <a:lnTo>
                  <a:pt x="550" y="770"/>
                </a:lnTo>
                <a:lnTo>
                  <a:pt x="552" y="768"/>
                </a:lnTo>
                <a:lnTo>
                  <a:pt x="552" y="775"/>
                </a:lnTo>
                <a:lnTo>
                  <a:pt x="548" y="775"/>
                </a:lnTo>
                <a:lnTo>
                  <a:pt x="546" y="778"/>
                </a:lnTo>
                <a:lnTo>
                  <a:pt x="546" y="781"/>
                </a:lnTo>
                <a:lnTo>
                  <a:pt x="548" y="779"/>
                </a:lnTo>
                <a:lnTo>
                  <a:pt x="548" y="783"/>
                </a:lnTo>
                <a:lnTo>
                  <a:pt x="539" y="792"/>
                </a:lnTo>
                <a:lnTo>
                  <a:pt x="533" y="798"/>
                </a:lnTo>
                <a:lnTo>
                  <a:pt x="531" y="802"/>
                </a:lnTo>
                <a:lnTo>
                  <a:pt x="530" y="806"/>
                </a:lnTo>
                <a:lnTo>
                  <a:pt x="530" y="811"/>
                </a:lnTo>
                <a:lnTo>
                  <a:pt x="528" y="812"/>
                </a:lnTo>
                <a:lnTo>
                  <a:pt x="531" y="817"/>
                </a:lnTo>
                <a:lnTo>
                  <a:pt x="532" y="819"/>
                </a:lnTo>
                <a:lnTo>
                  <a:pt x="532" y="821"/>
                </a:lnTo>
                <a:lnTo>
                  <a:pt x="531" y="824"/>
                </a:lnTo>
                <a:lnTo>
                  <a:pt x="534" y="830"/>
                </a:lnTo>
                <a:lnTo>
                  <a:pt x="534" y="836"/>
                </a:lnTo>
                <a:lnTo>
                  <a:pt x="532" y="842"/>
                </a:lnTo>
                <a:lnTo>
                  <a:pt x="542" y="850"/>
                </a:lnTo>
                <a:lnTo>
                  <a:pt x="550" y="858"/>
                </a:lnTo>
                <a:lnTo>
                  <a:pt x="553" y="861"/>
                </a:lnTo>
                <a:lnTo>
                  <a:pt x="553" y="865"/>
                </a:lnTo>
                <a:lnTo>
                  <a:pt x="557" y="869"/>
                </a:lnTo>
                <a:lnTo>
                  <a:pt x="559" y="870"/>
                </a:lnTo>
                <a:lnTo>
                  <a:pt x="561" y="872"/>
                </a:lnTo>
                <a:lnTo>
                  <a:pt x="562" y="874"/>
                </a:lnTo>
                <a:lnTo>
                  <a:pt x="562" y="877"/>
                </a:lnTo>
                <a:lnTo>
                  <a:pt x="567" y="881"/>
                </a:lnTo>
                <a:lnTo>
                  <a:pt x="571" y="887"/>
                </a:lnTo>
                <a:lnTo>
                  <a:pt x="575" y="892"/>
                </a:lnTo>
                <a:lnTo>
                  <a:pt x="577" y="898"/>
                </a:lnTo>
                <a:lnTo>
                  <a:pt x="580" y="899"/>
                </a:lnTo>
                <a:lnTo>
                  <a:pt x="580" y="906"/>
                </a:lnTo>
                <a:lnTo>
                  <a:pt x="581" y="907"/>
                </a:lnTo>
                <a:lnTo>
                  <a:pt x="584" y="910"/>
                </a:lnTo>
                <a:lnTo>
                  <a:pt x="584" y="919"/>
                </a:lnTo>
                <a:lnTo>
                  <a:pt x="588" y="923"/>
                </a:lnTo>
                <a:lnTo>
                  <a:pt x="588" y="933"/>
                </a:lnTo>
                <a:lnTo>
                  <a:pt x="590" y="941"/>
                </a:lnTo>
                <a:lnTo>
                  <a:pt x="592" y="947"/>
                </a:lnTo>
                <a:lnTo>
                  <a:pt x="589" y="949"/>
                </a:lnTo>
                <a:lnTo>
                  <a:pt x="595" y="956"/>
                </a:lnTo>
                <a:lnTo>
                  <a:pt x="596" y="960"/>
                </a:lnTo>
                <a:lnTo>
                  <a:pt x="596" y="968"/>
                </a:lnTo>
                <a:lnTo>
                  <a:pt x="599" y="970"/>
                </a:lnTo>
                <a:lnTo>
                  <a:pt x="601" y="970"/>
                </a:lnTo>
                <a:lnTo>
                  <a:pt x="602" y="972"/>
                </a:lnTo>
                <a:lnTo>
                  <a:pt x="603" y="977"/>
                </a:lnTo>
                <a:lnTo>
                  <a:pt x="606" y="986"/>
                </a:lnTo>
                <a:lnTo>
                  <a:pt x="607" y="986"/>
                </a:lnTo>
                <a:lnTo>
                  <a:pt x="609" y="987"/>
                </a:lnTo>
                <a:lnTo>
                  <a:pt x="611" y="994"/>
                </a:lnTo>
                <a:lnTo>
                  <a:pt x="611" y="1000"/>
                </a:lnTo>
                <a:lnTo>
                  <a:pt x="608" y="1011"/>
                </a:lnTo>
                <a:lnTo>
                  <a:pt x="614" y="1017"/>
                </a:lnTo>
                <a:lnTo>
                  <a:pt x="618" y="1023"/>
                </a:lnTo>
                <a:lnTo>
                  <a:pt x="620" y="1031"/>
                </a:lnTo>
                <a:lnTo>
                  <a:pt x="620" y="1034"/>
                </a:lnTo>
                <a:lnTo>
                  <a:pt x="623" y="1036"/>
                </a:lnTo>
                <a:lnTo>
                  <a:pt x="626" y="1038"/>
                </a:lnTo>
                <a:lnTo>
                  <a:pt x="633" y="1043"/>
                </a:lnTo>
                <a:lnTo>
                  <a:pt x="642" y="1051"/>
                </a:lnTo>
                <a:lnTo>
                  <a:pt x="642" y="1053"/>
                </a:lnTo>
                <a:lnTo>
                  <a:pt x="644" y="1055"/>
                </a:lnTo>
                <a:lnTo>
                  <a:pt x="645" y="1054"/>
                </a:lnTo>
                <a:lnTo>
                  <a:pt x="649" y="1058"/>
                </a:lnTo>
                <a:lnTo>
                  <a:pt x="652" y="1060"/>
                </a:lnTo>
                <a:lnTo>
                  <a:pt x="656" y="1060"/>
                </a:lnTo>
                <a:lnTo>
                  <a:pt x="657" y="1062"/>
                </a:lnTo>
                <a:lnTo>
                  <a:pt x="664" y="1066"/>
                </a:lnTo>
                <a:lnTo>
                  <a:pt x="670" y="1070"/>
                </a:lnTo>
                <a:lnTo>
                  <a:pt x="674" y="1070"/>
                </a:lnTo>
                <a:lnTo>
                  <a:pt x="678" y="1076"/>
                </a:lnTo>
                <a:lnTo>
                  <a:pt x="682" y="1076"/>
                </a:lnTo>
                <a:lnTo>
                  <a:pt x="684" y="1079"/>
                </a:lnTo>
                <a:lnTo>
                  <a:pt x="684" y="1081"/>
                </a:lnTo>
                <a:lnTo>
                  <a:pt x="687" y="1087"/>
                </a:lnTo>
                <a:lnTo>
                  <a:pt x="689" y="1091"/>
                </a:lnTo>
                <a:lnTo>
                  <a:pt x="693" y="1094"/>
                </a:lnTo>
                <a:lnTo>
                  <a:pt x="694" y="1094"/>
                </a:lnTo>
                <a:lnTo>
                  <a:pt x="696" y="1098"/>
                </a:lnTo>
                <a:lnTo>
                  <a:pt x="696" y="1106"/>
                </a:lnTo>
                <a:lnTo>
                  <a:pt x="699" y="1121"/>
                </a:lnTo>
                <a:lnTo>
                  <a:pt x="700" y="1130"/>
                </a:lnTo>
                <a:lnTo>
                  <a:pt x="700" y="1140"/>
                </a:lnTo>
                <a:lnTo>
                  <a:pt x="697" y="1148"/>
                </a:lnTo>
                <a:lnTo>
                  <a:pt x="697" y="1156"/>
                </a:lnTo>
                <a:lnTo>
                  <a:pt x="699" y="1160"/>
                </a:lnTo>
                <a:lnTo>
                  <a:pt x="700" y="1163"/>
                </a:lnTo>
                <a:lnTo>
                  <a:pt x="700" y="1166"/>
                </a:lnTo>
                <a:lnTo>
                  <a:pt x="697" y="1166"/>
                </a:lnTo>
                <a:lnTo>
                  <a:pt x="696" y="1168"/>
                </a:lnTo>
                <a:lnTo>
                  <a:pt x="696" y="1172"/>
                </a:lnTo>
                <a:lnTo>
                  <a:pt x="695" y="1172"/>
                </a:lnTo>
                <a:lnTo>
                  <a:pt x="694" y="1181"/>
                </a:lnTo>
                <a:lnTo>
                  <a:pt x="694" y="1202"/>
                </a:lnTo>
                <a:lnTo>
                  <a:pt x="690" y="1204"/>
                </a:lnTo>
                <a:lnTo>
                  <a:pt x="690" y="1208"/>
                </a:lnTo>
                <a:lnTo>
                  <a:pt x="692" y="1211"/>
                </a:lnTo>
                <a:lnTo>
                  <a:pt x="694" y="1215"/>
                </a:lnTo>
                <a:lnTo>
                  <a:pt x="694" y="1217"/>
                </a:lnTo>
                <a:lnTo>
                  <a:pt x="693" y="1219"/>
                </a:lnTo>
                <a:lnTo>
                  <a:pt x="693" y="1221"/>
                </a:lnTo>
                <a:lnTo>
                  <a:pt x="689" y="1235"/>
                </a:lnTo>
                <a:lnTo>
                  <a:pt x="689" y="1250"/>
                </a:lnTo>
                <a:lnTo>
                  <a:pt x="690" y="1254"/>
                </a:lnTo>
                <a:lnTo>
                  <a:pt x="692" y="1255"/>
                </a:lnTo>
                <a:lnTo>
                  <a:pt x="692" y="1258"/>
                </a:lnTo>
                <a:lnTo>
                  <a:pt x="688" y="1273"/>
                </a:lnTo>
                <a:lnTo>
                  <a:pt x="689" y="1273"/>
                </a:lnTo>
                <a:lnTo>
                  <a:pt x="689" y="1274"/>
                </a:lnTo>
                <a:lnTo>
                  <a:pt x="688" y="1276"/>
                </a:lnTo>
                <a:lnTo>
                  <a:pt x="688" y="1288"/>
                </a:lnTo>
                <a:lnTo>
                  <a:pt x="687" y="1295"/>
                </a:lnTo>
                <a:lnTo>
                  <a:pt x="683" y="1296"/>
                </a:lnTo>
                <a:lnTo>
                  <a:pt x="683" y="1303"/>
                </a:lnTo>
                <a:lnTo>
                  <a:pt x="684" y="1306"/>
                </a:lnTo>
                <a:lnTo>
                  <a:pt x="684" y="1310"/>
                </a:lnTo>
                <a:lnTo>
                  <a:pt x="682" y="1311"/>
                </a:lnTo>
                <a:lnTo>
                  <a:pt x="682" y="1321"/>
                </a:lnTo>
                <a:lnTo>
                  <a:pt x="680" y="1327"/>
                </a:lnTo>
                <a:lnTo>
                  <a:pt x="677" y="1333"/>
                </a:lnTo>
                <a:lnTo>
                  <a:pt x="677" y="1338"/>
                </a:lnTo>
                <a:lnTo>
                  <a:pt x="680" y="1342"/>
                </a:lnTo>
                <a:lnTo>
                  <a:pt x="681" y="1347"/>
                </a:lnTo>
                <a:lnTo>
                  <a:pt x="682" y="1349"/>
                </a:lnTo>
                <a:lnTo>
                  <a:pt x="682" y="1357"/>
                </a:lnTo>
                <a:lnTo>
                  <a:pt x="681" y="1367"/>
                </a:lnTo>
                <a:lnTo>
                  <a:pt x="678" y="1368"/>
                </a:lnTo>
                <a:lnTo>
                  <a:pt x="676" y="1379"/>
                </a:lnTo>
                <a:lnTo>
                  <a:pt x="681" y="1393"/>
                </a:lnTo>
                <a:lnTo>
                  <a:pt x="681" y="1406"/>
                </a:lnTo>
                <a:lnTo>
                  <a:pt x="680" y="1421"/>
                </a:lnTo>
                <a:lnTo>
                  <a:pt x="674" y="1427"/>
                </a:lnTo>
                <a:lnTo>
                  <a:pt x="674" y="1435"/>
                </a:lnTo>
                <a:lnTo>
                  <a:pt x="675" y="1436"/>
                </a:lnTo>
                <a:lnTo>
                  <a:pt x="675" y="1439"/>
                </a:lnTo>
                <a:lnTo>
                  <a:pt x="672" y="1443"/>
                </a:lnTo>
                <a:lnTo>
                  <a:pt x="670" y="1446"/>
                </a:lnTo>
                <a:lnTo>
                  <a:pt x="670" y="1458"/>
                </a:lnTo>
                <a:lnTo>
                  <a:pt x="665" y="1466"/>
                </a:lnTo>
                <a:lnTo>
                  <a:pt x="663" y="1472"/>
                </a:lnTo>
                <a:lnTo>
                  <a:pt x="662" y="1476"/>
                </a:lnTo>
                <a:lnTo>
                  <a:pt x="662" y="1477"/>
                </a:lnTo>
                <a:lnTo>
                  <a:pt x="663" y="1480"/>
                </a:lnTo>
                <a:lnTo>
                  <a:pt x="664" y="1481"/>
                </a:lnTo>
                <a:lnTo>
                  <a:pt x="664" y="1489"/>
                </a:lnTo>
                <a:lnTo>
                  <a:pt x="663" y="1498"/>
                </a:lnTo>
                <a:lnTo>
                  <a:pt x="658" y="1503"/>
                </a:lnTo>
                <a:lnTo>
                  <a:pt x="658" y="1510"/>
                </a:lnTo>
                <a:lnTo>
                  <a:pt x="653" y="1515"/>
                </a:lnTo>
                <a:lnTo>
                  <a:pt x="653" y="1517"/>
                </a:lnTo>
                <a:lnTo>
                  <a:pt x="655" y="1526"/>
                </a:lnTo>
                <a:lnTo>
                  <a:pt x="649" y="1526"/>
                </a:lnTo>
                <a:lnTo>
                  <a:pt x="649" y="1527"/>
                </a:lnTo>
                <a:lnTo>
                  <a:pt x="646" y="1529"/>
                </a:lnTo>
                <a:lnTo>
                  <a:pt x="649" y="1534"/>
                </a:lnTo>
                <a:lnTo>
                  <a:pt x="649" y="1536"/>
                </a:lnTo>
                <a:lnTo>
                  <a:pt x="648" y="1541"/>
                </a:lnTo>
                <a:lnTo>
                  <a:pt x="651" y="1542"/>
                </a:lnTo>
                <a:lnTo>
                  <a:pt x="651" y="1548"/>
                </a:lnTo>
                <a:lnTo>
                  <a:pt x="650" y="1551"/>
                </a:lnTo>
                <a:lnTo>
                  <a:pt x="649" y="1555"/>
                </a:lnTo>
                <a:lnTo>
                  <a:pt x="651" y="1557"/>
                </a:lnTo>
                <a:lnTo>
                  <a:pt x="651" y="1559"/>
                </a:lnTo>
                <a:lnTo>
                  <a:pt x="650" y="1560"/>
                </a:lnTo>
                <a:lnTo>
                  <a:pt x="651" y="1564"/>
                </a:lnTo>
                <a:lnTo>
                  <a:pt x="652" y="1571"/>
                </a:lnTo>
                <a:lnTo>
                  <a:pt x="653" y="1581"/>
                </a:lnTo>
                <a:lnTo>
                  <a:pt x="652" y="1586"/>
                </a:lnTo>
                <a:lnTo>
                  <a:pt x="649" y="1586"/>
                </a:lnTo>
                <a:lnTo>
                  <a:pt x="648" y="1594"/>
                </a:lnTo>
                <a:lnTo>
                  <a:pt x="645" y="1602"/>
                </a:lnTo>
                <a:lnTo>
                  <a:pt x="644" y="1615"/>
                </a:lnTo>
                <a:lnTo>
                  <a:pt x="645" y="1617"/>
                </a:lnTo>
                <a:lnTo>
                  <a:pt x="645" y="1623"/>
                </a:lnTo>
                <a:lnTo>
                  <a:pt x="646" y="1631"/>
                </a:lnTo>
                <a:lnTo>
                  <a:pt x="651" y="1631"/>
                </a:lnTo>
                <a:lnTo>
                  <a:pt x="652" y="1628"/>
                </a:lnTo>
                <a:lnTo>
                  <a:pt x="652" y="1625"/>
                </a:lnTo>
                <a:lnTo>
                  <a:pt x="657" y="1623"/>
                </a:lnTo>
                <a:lnTo>
                  <a:pt x="659" y="1628"/>
                </a:lnTo>
                <a:lnTo>
                  <a:pt x="662" y="1628"/>
                </a:lnTo>
                <a:lnTo>
                  <a:pt x="662" y="1632"/>
                </a:lnTo>
                <a:lnTo>
                  <a:pt x="657" y="1635"/>
                </a:lnTo>
                <a:lnTo>
                  <a:pt x="658" y="1647"/>
                </a:lnTo>
                <a:lnTo>
                  <a:pt x="658" y="1661"/>
                </a:lnTo>
                <a:lnTo>
                  <a:pt x="657" y="1661"/>
                </a:lnTo>
                <a:lnTo>
                  <a:pt x="657" y="1659"/>
                </a:lnTo>
                <a:lnTo>
                  <a:pt x="655" y="1664"/>
                </a:lnTo>
                <a:lnTo>
                  <a:pt x="653" y="1665"/>
                </a:lnTo>
                <a:lnTo>
                  <a:pt x="652" y="1668"/>
                </a:lnTo>
                <a:lnTo>
                  <a:pt x="652" y="1669"/>
                </a:lnTo>
                <a:lnTo>
                  <a:pt x="655" y="1669"/>
                </a:lnTo>
                <a:lnTo>
                  <a:pt x="655" y="1674"/>
                </a:lnTo>
                <a:lnTo>
                  <a:pt x="658" y="1680"/>
                </a:lnTo>
                <a:lnTo>
                  <a:pt x="650" y="1685"/>
                </a:lnTo>
                <a:lnTo>
                  <a:pt x="650" y="1689"/>
                </a:lnTo>
                <a:lnTo>
                  <a:pt x="652" y="1691"/>
                </a:lnTo>
                <a:lnTo>
                  <a:pt x="653" y="1693"/>
                </a:lnTo>
                <a:lnTo>
                  <a:pt x="646" y="1693"/>
                </a:lnTo>
                <a:lnTo>
                  <a:pt x="650" y="1699"/>
                </a:lnTo>
                <a:lnTo>
                  <a:pt x="646" y="1700"/>
                </a:lnTo>
                <a:lnTo>
                  <a:pt x="648" y="1711"/>
                </a:lnTo>
                <a:lnTo>
                  <a:pt x="645" y="1721"/>
                </a:lnTo>
                <a:lnTo>
                  <a:pt x="649" y="1721"/>
                </a:lnTo>
                <a:lnTo>
                  <a:pt x="649" y="1723"/>
                </a:lnTo>
                <a:lnTo>
                  <a:pt x="646" y="1726"/>
                </a:lnTo>
                <a:lnTo>
                  <a:pt x="646" y="1742"/>
                </a:lnTo>
                <a:lnTo>
                  <a:pt x="645" y="1744"/>
                </a:lnTo>
                <a:lnTo>
                  <a:pt x="644" y="1744"/>
                </a:lnTo>
                <a:lnTo>
                  <a:pt x="643" y="1745"/>
                </a:lnTo>
                <a:lnTo>
                  <a:pt x="643" y="1744"/>
                </a:lnTo>
                <a:lnTo>
                  <a:pt x="642" y="1744"/>
                </a:lnTo>
                <a:lnTo>
                  <a:pt x="643" y="1741"/>
                </a:lnTo>
                <a:lnTo>
                  <a:pt x="642" y="1740"/>
                </a:lnTo>
                <a:lnTo>
                  <a:pt x="638" y="1740"/>
                </a:lnTo>
                <a:lnTo>
                  <a:pt x="638" y="1744"/>
                </a:lnTo>
                <a:lnTo>
                  <a:pt x="633" y="1744"/>
                </a:lnTo>
                <a:lnTo>
                  <a:pt x="634" y="1742"/>
                </a:lnTo>
                <a:lnTo>
                  <a:pt x="634" y="1740"/>
                </a:lnTo>
                <a:lnTo>
                  <a:pt x="636" y="1738"/>
                </a:lnTo>
                <a:lnTo>
                  <a:pt x="630" y="1742"/>
                </a:lnTo>
                <a:lnTo>
                  <a:pt x="630" y="1740"/>
                </a:lnTo>
                <a:lnTo>
                  <a:pt x="631" y="1737"/>
                </a:lnTo>
                <a:lnTo>
                  <a:pt x="628" y="1736"/>
                </a:lnTo>
                <a:lnTo>
                  <a:pt x="626" y="1736"/>
                </a:lnTo>
                <a:lnTo>
                  <a:pt x="624" y="1738"/>
                </a:lnTo>
                <a:lnTo>
                  <a:pt x="621" y="1740"/>
                </a:lnTo>
                <a:lnTo>
                  <a:pt x="620" y="1740"/>
                </a:lnTo>
                <a:lnTo>
                  <a:pt x="623" y="1745"/>
                </a:lnTo>
                <a:lnTo>
                  <a:pt x="617" y="1752"/>
                </a:lnTo>
                <a:lnTo>
                  <a:pt x="618" y="1755"/>
                </a:lnTo>
                <a:lnTo>
                  <a:pt x="617" y="1759"/>
                </a:lnTo>
                <a:lnTo>
                  <a:pt x="619" y="1759"/>
                </a:lnTo>
                <a:lnTo>
                  <a:pt x="619" y="1755"/>
                </a:lnTo>
                <a:lnTo>
                  <a:pt x="620" y="1752"/>
                </a:lnTo>
                <a:lnTo>
                  <a:pt x="624" y="1753"/>
                </a:lnTo>
                <a:lnTo>
                  <a:pt x="624" y="1751"/>
                </a:lnTo>
                <a:lnTo>
                  <a:pt x="625" y="1751"/>
                </a:lnTo>
                <a:lnTo>
                  <a:pt x="626" y="1752"/>
                </a:lnTo>
                <a:lnTo>
                  <a:pt x="625" y="1752"/>
                </a:lnTo>
                <a:lnTo>
                  <a:pt x="624" y="1753"/>
                </a:lnTo>
                <a:lnTo>
                  <a:pt x="624" y="1755"/>
                </a:lnTo>
                <a:lnTo>
                  <a:pt x="623" y="1755"/>
                </a:lnTo>
                <a:lnTo>
                  <a:pt x="623" y="1759"/>
                </a:lnTo>
                <a:lnTo>
                  <a:pt x="631" y="1760"/>
                </a:lnTo>
                <a:lnTo>
                  <a:pt x="631" y="1756"/>
                </a:lnTo>
                <a:lnTo>
                  <a:pt x="637" y="1756"/>
                </a:lnTo>
                <a:lnTo>
                  <a:pt x="639" y="1761"/>
                </a:lnTo>
                <a:lnTo>
                  <a:pt x="640" y="1766"/>
                </a:lnTo>
                <a:lnTo>
                  <a:pt x="639" y="1770"/>
                </a:lnTo>
                <a:lnTo>
                  <a:pt x="638" y="1775"/>
                </a:lnTo>
                <a:lnTo>
                  <a:pt x="642" y="1776"/>
                </a:lnTo>
                <a:lnTo>
                  <a:pt x="640" y="1779"/>
                </a:lnTo>
                <a:lnTo>
                  <a:pt x="640" y="1781"/>
                </a:lnTo>
                <a:lnTo>
                  <a:pt x="637" y="1779"/>
                </a:lnTo>
                <a:lnTo>
                  <a:pt x="634" y="1779"/>
                </a:lnTo>
                <a:lnTo>
                  <a:pt x="634" y="1789"/>
                </a:lnTo>
                <a:lnTo>
                  <a:pt x="636" y="1800"/>
                </a:lnTo>
                <a:lnTo>
                  <a:pt x="637" y="1801"/>
                </a:lnTo>
                <a:lnTo>
                  <a:pt x="638" y="1804"/>
                </a:lnTo>
                <a:lnTo>
                  <a:pt x="636" y="1804"/>
                </a:lnTo>
                <a:lnTo>
                  <a:pt x="634" y="1820"/>
                </a:lnTo>
                <a:lnTo>
                  <a:pt x="638" y="1820"/>
                </a:lnTo>
                <a:lnTo>
                  <a:pt x="638" y="1816"/>
                </a:lnTo>
                <a:lnTo>
                  <a:pt x="642" y="1815"/>
                </a:lnTo>
                <a:lnTo>
                  <a:pt x="640" y="1821"/>
                </a:lnTo>
                <a:lnTo>
                  <a:pt x="640" y="1824"/>
                </a:lnTo>
                <a:lnTo>
                  <a:pt x="639" y="1824"/>
                </a:lnTo>
                <a:lnTo>
                  <a:pt x="637" y="1825"/>
                </a:lnTo>
                <a:lnTo>
                  <a:pt x="636" y="1825"/>
                </a:lnTo>
                <a:lnTo>
                  <a:pt x="634" y="1827"/>
                </a:lnTo>
                <a:lnTo>
                  <a:pt x="634" y="1834"/>
                </a:lnTo>
                <a:lnTo>
                  <a:pt x="632" y="1835"/>
                </a:lnTo>
                <a:lnTo>
                  <a:pt x="631" y="1836"/>
                </a:lnTo>
                <a:lnTo>
                  <a:pt x="631" y="1843"/>
                </a:lnTo>
                <a:lnTo>
                  <a:pt x="640" y="1846"/>
                </a:lnTo>
                <a:lnTo>
                  <a:pt x="640" y="1847"/>
                </a:lnTo>
                <a:lnTo>
                  <a:pt x="638" y="1847"/>
                </a:lnTo>
                <a:lnTo>
                  <a:pt x="638" y="1851"/>
                </a:lnTo>
                <a:lnTo>
                  <a:pt x="642" y="1855"/>
                </a:lnTo>
                <a:lnTo>
                  <a:pt x="645" y="1855"/>
                </a:lnTo>
                <a:lnTo>
                  <a:pt x="638" y="1861"/>
                </a:lnTo>
                <a:lnTo>
                  <a:pt x="637" y="1861"/>
                </a:lnTo>
                <a:lnTo>
                  <a:pt x="637" y="1866"/>
                </a:lnTo>
                <a:lnTo>
                  <a:pt x="639" y="1868"/>
                </a:lnTo>
                <a:lnTo>
                  <a:pt x="643" y="1869"/>
                </a:lnTo>
                <a:lnTo>
                  <a:pt x="643" y="1873"/>
                </a:lnTo>
                <a:lnTo>
                  <a:pt x="644" y="1876"/>
                </a:lnTo>
                <a:lnTo>
                  <a:pt x="639" y="1876"/>
                </a:lnTo>
                <a:lnTo>
                  <a:pt x="639" y="1881"/>
                </a:lnTo>
                <a:lnTo>
                  <a:pt x="637" y="1881"/>
                </a:lnTo>
                <a:lnTo>
                  <a:pt x="634" y="1878"/>
                </a:lnTo>
                <a:lnTo>
                  <a:pt x="632" y="1880"/>
                </a:lnTo>
                <a:lnTo>
                  <a:pt x="632" y="1881"/>
                </a:lnTo>
                <a:lnTo>
                  <a:pt x="633" y="1881"/>
                </a:lnTo>
                <a:lnTo>
                  <a:pt x="633" y="1883"/>
                </a:lnTo>
                <a:lnTo>
                  <a:pt x="631" y="1883"/>
                </a:lnTo>
                <a:lnTo>
                  <a:pt x="625" y="1878"/>
                </a:lnTo>
                <a:lnTo>
                  <a:pt x="621" y="1880"/>
                </a:lnTo>
                <a:lnTo>
                  <a:pt x="619" y="1885"/>
                </a:lnTo>
                <a:lnTo>
                  <a:pt x="620" y="1888"/>
                </a:lnTo>
                <a:lnTo>
                  <a:pt x="620" y="1892"/>
                </a:lnTo>
                <a:lnTo>
                  <a:pt x="626" y="1899"/>
                </a:lnTo>
                <a:lnTo>
                  <a:pt x="627" y="1902"/>
                </a:lnTo>
                <a:lnTo>
                  <a:pt x="626" y="1906"/>
                </a:lnTo>
                <a:lnTo>
                  <a:pt x="630" y="1911"/>
                </a:lnTo>
                <a:lnTo>
                  <a:pt x="634" y="1915"/>
                </a:lnTo>
                <a:lnTo>
                  <a:pt x="638" y="1917"/>
                </a:lnTo>
                <a:lnTo>
                  <a:pt x="644" y="1917"/>
                </a:lnTo>
                <a:lnTo>
                  <a:pt x="645" y="1914"/>
                </a:lnTo>
                <a:lnTo>
                  <a:pt x="636" y="1906"/>
                </a:lnTo>
                <a:lnTo>
                  <a:pt x="632" y="1906"/>
                </a:lnTo>
                <a:lnTo>
                  <a:pt x="631" y="1904"/>
                </a:lnTo>
                <a:lnTo>
                  <a:pt x="630" y="1902"/>
                </a:lnTo>
                <a:lnTo>
                  <a:pt x="639" y="1904"/>
                </a:lnTo>
                <a:lnTo>
                  <a:pt x="639" y="1893"/>
                </a:lnTo>
                <a:lnTo>
                  <a:pt x="638" y="1889"/>
                </a:lnTo>
                <a:lnTo>
                  <a:pt x="634" y="1884"/>
                </a:lnTo>
                <a:lnTo>
                  <a:pt x="636" y="1884"/>
                </a:lnTo>
                <a:lnTo>
                  <a:pt x="637" y="1885"/>
                </a:lnTo>
                <a:lnTo>
                  <a:pt x="638" y="1885"/>
                </a:lnTo>
                <a:lnTo>
                  <a:pt x="645" y="1881"/>
                </a:lnTo>
                <a:lnTo>
                  <a:pt x="645" y="1887"/>
                </a:lnTo>
                <a:lnTo>
                  <a:pt x="646" y="1888"/>
                </a:lnTo>
                <a:lnTo>
                  <a:pt x="650" y="1885"/>
                </a:lnTo>
                <a:lnTo>
                  <a:pt x="651" y="1884"/>
                </a:lnTo>
                <a:lnTo>
                  <a:pt x="653" y="1876"/>
                </a:lnTo>
                <a:lnTo>
                  <a:pt x="657" y="1880"/>
                </a:lnTo>
                <a:lnTo>
                  <a:pt x="659" y="1880"/>
                </a:lnTo>
                <a:lnTo>
                  <a:pt x="661" y="1878"/>
                </a:lnTo>
                <a:lnTo>
                  <a:pt x="662" y="1878"/>
                </a:lnTo>
                <a:lnTo>
                  <a:pt x="662" y="1881"/>
                </a:lnTo>
                <a:lnTo>
                  <a:pt x="656" y="1884"/>
                </a:lnTo>
                <a:lnTo>
                  <a:pt x="653" y="1884"/>
                </a:lnTo>
                <a:lnTo>
                  <a:pt x="652" y="1888"/>
                </a:lnTo>
                <a:lnTo>
                  <a:pt x="652" y="1893"/>
                </a:lnTo>
                <a:lnTo>
                  <a:pt x="650" y="1893"/>
                </a:lnTo>
                <a:lnTo>
                  <a:pt x="650" y="1889"/>
                </a:lnTo>
                <a:lnTo>
                  <a:pt x="646" y="1889"/>
                </a:lnTo>
                <a:lnTo>
                  <a:pt x="643" y="1891"/>
                </a:lnTo>
                <a:lnTo>
                  <a:pt x="645" y="1902"/>
                </a:lnTo>
                <a:lnTo>
                  <a:pt x="645" y="1911"/>
                </a:lnTo>
                <a:lnTo>
                  <a:pt x="649" y="1911"/>
                </a:lnTo>
                <a:lnTo>
                  <a:pt x="652" y="1912"/>
                </a:lnTo>
                <a:lnTo>
                  <a:pt x="651" y="1917"/>
                </a:lnTo>
                <a:lnTo>
                  <a:pt x="650" y="1917"/>
                </a:lnTo>
                <a:lnTo>
                  <a:pt x="650" y="1915"/>
                </a:lnTo>
                <a:lnTo>
                  <a:pt x="649" y="1914"/>
                </a:lnTo>
                <a:lnTo>
                  <a:pt x="646" y="1914"/>
                </a:lnTo>
                <a:lnTo>
                  <a:pt x="644" y="1925"/>
                </a:lnTo>
                <a:lnTo>
                  <a:pt x="644" y="1929"/>
                </a:lnTo>
                <a:lnTo>
                  <a:pt x="646" y="1929"/>
                </a:lnTo>
                <a:lnTo>
                  <a:pt x="646" y="1930"/>
                </a:lnTo>
                <a:lnTo>
                  <a:pt x="648" y="1932"/>
                </a:lnTo>
                <a:lnTo>
                  <a:pt x="648" y="1933"/>
                </a:lnTo>
                <a:lnTo>
                  <a:pt x="650" y="1932"/>
                </a:lnTo>
                <a:lnTo>
                  <a:pt x="651" y="1930"/>
                </a:lnTo>
                <a:lnTo>
                  <a:pt x="653" y="1933"/>
                </a:lnTo>
                <a:lnTo>
                  <a:pt x="652" y="1934"/>
                </a:lnTo>
                <a:lnTo>
                  <a:pt x="652" y="1937"/>
                </a:lnTo>
                <a:lnTo>
                  <a:pt x="653" y="1938"/>
                </a:lnTo>
                <a:lnTo>
                  <a:pt x="656" y="1938"/>
                </a:lnTo>
                <a:lnTo>
                  <a:pt x="658" y="1937"/>
                </a:lnTo>
                <a:lnTo>
                  <a:pt x="659" y="1940"/>
                </a:lnTo>
                <a:lnTo>
                  <a:pt x="663" y="1938"/>
                </a:lnTo>
                <a:lnTo>
                  <a:pt x="664" y="1938"/>
                </a:lnTo>
                <a:lnTo>
                  <a:pt x="662" y="1933"/>
                </a:lnTo>
                <a:lnTo>
                  <a:pt x="664" y="1927"/>
                </a:lnTo>
                <a:lnTo>
                  <a:pt x="657" y="1923"/>
                </a:lnTo>
                <a:lnTo>
                  <a:pt x="652" y="1918"/>
                </a:lnTo>
                <a:lnTo>
                  <a:pt x="653" y="1918"/>
                </a:lnTo>
                <a:lnTo>
                  <a:pt x="657" y="1919"/>
                </a:lnTo>
                <a:lnTo>
                  <a:pt x="662" y="1923"/>
                </a:lnTo>
                <a:lnTo>
                  <a:pt x="662" y="1921"/>
                </a:lnTo>
                <a:lnTo>
                  <a:pt x="661" y="1918"/>
                </a:lnTo>
                <a:lnTo>
                  <a:pt x="663" y="1918"/>
                </a:lnTo>
                <a:lnTo>
                  <a:pt x="665" y="1917"/>
                </a:lnTo>
                <a:lnTo>
                  <a:pt x="665" y="1923"/>
                </a:lnTo>
                <a:lnTo>
                  <a:pt x="667" y="1926"/>
                </a:lnTo>
                <a:lnTo>
                  <a:pt x="670" y="1929"/>
                </a:lnTo>
                <a:lnTo>
                  <a:pt x="677" y="1932"/>
                </a:lnTo>
                <a:lnTo>
                  <a:pt x="678" y="1929"/>
                </a:lnTo>
                <a:lnTo>
                  <a:pt x="680" y="1929"/>
                </a:lnTo>
                <a:lnTo>
                  <a:pt x="681" y="1925"/>
                </a:lnTo>
                <a:lnTo>
                  <a:pt x="680" y="1921"/>
                </a:lnTo>
                <a:lnTo>
                  <a:pt x="680" y="1914"/>
                </a:lnTo>
                <a:lnTo>
                  <a:pt x="681" y="1910"/>
                </a:lnTo>
                <a:lnTo>
                  <a:pt x="683" y="1904"/>
                </a:lnTo>
                <a:lnTo>
                  <a:pt x="683" y="1903"/>
                </a:lnTo>
                <a:lnTo>
                  <a:pt x="682" y="1902"/>
                </a:lnTo>
                <a:lnTo>
                  <a:pt x="701" y="1900"/>
                </a:lnTo>
                <a:lnTo>
                  <a:pt x="703" y="1892"/>
                </a:lnTo>
                <a:lnTo>
                  <a:pt x="706" y="1891"/>
                </a:lnTo>
                <a:lnTo>
                  <a:pt x="707" y="1889"/>
                </a:lnTo>
                <a:lnTo>
                  <a:pt x="712" y="1889"/>
                </a:lnTo>
                <a:lnTo>
                  <a:pt x="719" y="1891"/>
                </a:lnTo>
                <a:lnTo>
                  <a:pt x="718" y="1888"/>
                </a:lnTo>
                <a:lnTo>
                  <a:pt x="714" y="1877"/>
                </a:lnTo>
                <a:lnTo>
                  <a:pt x="706" y="1877"/>
                </a:lnTo>
                <a:lnTo>
                  <a:pt x="709" y="1874"/>
                </a:lnTo>
                <a:lnTo>
                  <a:pt x="711" y="1872"/>
                </a:lnTo>
                <a:lnTo>
                  <a:pt x="708" y="1863"/>
                </a:lnTo>
                <a:lnTo>
                  <a:pt x="705" y="1865"/>
                </a:lnTo>
                <a:lnTo>
                  <a:pt x="705" y="1862"/>
                </a:lnTo>
                <a:lnTo>
                  <a:pt x="709" y="1859"/>
                </a:lnTo>
                <a:lnTo>
                  <a:pt x="711" y="1855"/>
                </a:lnTo>
                <a:lnTo>
                  <a:pt x="712" y="1853"/>
                </a:lnTo>
                <a:lnTo>
                  <a:pt x="712" y="1851"/>
                </a:lnTo>
                <a:lnTo>
                  <a:pt x="714" y="1849"/>
                </a:lnTo>
                <a:lnTo>
                  <a:pt x="714" y="1847"/>
                </a:lnTo>
                <a:lnTo>
                  <a:pt x="719" y="1846"/>
                </a:lnTo>
                <a:lnTo>
                  <a:pt x="719" y="1840"/>
                </a:lnTo>
                <a:lnTo>
                  <a:pt x="717" y="1839"/>
                </a:lnTo>
                <a:lnTo>
                  <a:pt x="713" y="1838"/>
                </a:lnTo>
                <a:lnTo>
                  <a:pt x="713" y="1834"/>
                </a:lnTo>
                <a:lnTo>
                  <a:pt x="714" y="1831"/>
                </a:lnTo>
                <a:lnTo>
                  <a:pt x="715" y="1829"/>
                </a:lnTo>
                <a:lnTo>
                  <a:pt x="719" y="1832"/>
                </a:lnTo>
                <a:lnTo>
                  <a:pt x="720" y="1835"/>
                </a:lnTo>
                <a:lnTo>
                  <a:pt x="721" y="1839"/>
                </a:lnTo>
                <a:lnTo>
                  <a:pt x="727" y="1836"/>
                </a:lnTo>
                <a:lnTo>
                  <a:pt x="730" y="1835"/>
                </a:lnTo>
                <a:lnTo>
                  <a:pt x="731" y="1834"/>
                </a:lnTo>
                <a:lnTo>
                  <a:pt x="732" y="1827"/>
                </a:lnTo>
                <a:lnTo>
                  <a:pt x="732" y="1823"/>
                </a:lnTo>
                <a:lnTo>
                  <a:pt x="731" y="1821"/>
                </a:lnTo>
                <a:lnTo>
                  <a:pt x="730" y="1821"/>
                </a:lnTo>
                <a:lnTo>
                  <a:pt x="728" y="1823"/>
                </a:lnTo>
                <a:lnTo>
                  <a:pt x="728" y="1820"/>
                </a:lnTo>
                <a:lnTo>
                  <a:pt x="738" y="1806"/>
                </a:lnTo>
                <a:lnTo>
                  <a:pt x="739" y="1804"/>
                </a:lnTo>
                <a:lnTo>
                  <a:pt x="739" y="1801"/>
                </a:lnTo>
                <a:lnTo>
                  <a:pt x="743" y="1801"/>
                </a:lnTo>
                <a:lnTo>
                  <a:pt x="745" y="1797"/>
                </a:lnTo>
                <a:lnTo>
                  <a:pt x="747" y="1794"/>
                </a:lnTo>
                <a:lnTo>
                  <a:pt x="751" y="1794"/>
                </a:lnTo>
                <a:lnTo>
                  <a:pt x="761" y="1783"/>
                </a:lnTo>
                <a:lnTo>
                  <a:pt x="756" y="1778"/>
                </a:lnTo>
                <a:lnTo>
                  <a:pt x="755" y="1778"/>
                </a:lnTo>
                <a:lnTo>
                  <a:pt x="756" y="1775"/>
                </a:lnTo>
                <a:lnTo>
                  <a:pt x="757" y="1770"/>
                </a:lnTo>
                <a:lnTo>
                  <a:pt x="757" y="1764"/>
                </a:lnTo>
                <a:lnTo>
                  <a:pt x="755" y="1761"/>
                </a:lnTo>
                <a:lnTo>
                  <a:pt x="747" y="1761"/>
                </a:lnTo>
                <a:lnTo>
                  <a:pt x="744" y="1760"/>
                </a:lnTo>
                <a:lnTo>
                  <a:pt x="743" y="1757"/>
                </a:lnTo>
                <a:lnTo>
                  <a:pt x="740" y="1753"/>
                </a:lnTo>
                <a:lnTo>
                  <a:pt x="738" y="1753"/>
                </a:lnTo>
                <a:lnTo>
                  <a:pt x="736" y="1752"/>
                </a:lnTo>
                <a:lnTo>
                  <a:pt x="734" y="1748"/>
                </a:lnTo>
                <a:lnTo>
                  <a:pt x="732" y="1742"/>
                </a:lnTo>
                <a:lnTo>
                  <a:pt x="731" y="1738"/>
                </a:lnTo>
                <a:lnTo>
                  <a:pt x="731" y="1736"/>
                </a:lnTo>
                <a:lnTo>
                  <a:pt x="733" y="1730"/>
                </a:lnTo>
                <a:lnTo>
                  <a:pt x="736" y="1730"/>
                </a:lnTo>
                <a:lnTo>
                  <a:pt x="737" y="1727"/>
                </a:lnTo>
                <a:lnTo>
                  <a:pt x="737" y="1725"/>
                </a:lnTo>
                <a:lnTo>
                  <a:pt x="743" y="1721"/>
                </a:lnTo>
                <a:lnTo>
                  <a:pt x="747" y="1715"/>
                </a:lnTo>
                <a:lnTo>
                  <a:pt x="750" y="1711"/>
                </a:lnTo>
                <a:lnTo>
                  <a:pt x="752" y="1710"/>
                </a:lnTo>
                <a:lnTo>
                  <a:pt x="763" y="1710"/>
                </a:lnTo>
                <a:lnTo>
                  <a:pt x="763" y="1704"/>
                </a:lnTo>
                <a:lnTo>
                  <a:pt x="761" y="1703"/>
                </a:lnTo>
                <a:lnTo>
                  <a:pt x="761" y="1700"/>
                </a:lnTo>
                <a:lnTo>
                  <a:pt x="768" y="1692"/>
                </a:lnTo>
                <a:lnTo>
                  <a:pt x="768" y="1685"/>
                </a:lnTo>
                <a:lnTo>
                  <a:pt x="767" y="1681"/>
                </a:lnTo>
                <a:lnTo>
                  <a:pt x="768" y="1674"/>
                </a:lnTo>
                <a:lnTo>
                  <a:pt x="769" y="1669"/>
                </a:lnTo>
                <a:lnTo>
                  <a:pt x="771" y="1664"/>
                </a:lnTo>
                <a:lnTo>
                  <a:pt x="775" y="1659"/>
                </a:lnTo>
                <a:lnTo>
                  <a:pt x="777" y="1658"/>
                </a:lnTo>
                <a:lnTo>
                  <a:pt x="781" y="1658"/>
                </a:lnTo>
                <a:lnTo>
                  <a:pt x="781" y="1653"/>
                </a:lnTo>
                <a:lnTo>
                  <a:pt x="771" y="1653"/>
                </a:lnTo>
                <a:lnTo>
                  <a:pt x="772" y="1651"/>
                </a:lnTo>
                <a:lnTo>
                  <a:pt x="776" y="1649"/>
                </a:lnTo>
                <a:lnTo>
                  <a:pt x="783" y="1649"/>
                </a:lnTo>
                <a:lnTo>
                  <a:pt x="783" y="1650"/>
                </a:lnTo>
                <a:lnTo>
                  <a:pt x="786" y="1651"/>
                </a:lnTo>
                <a:lnTo>
                  <a:pt x="786" y="1657"/>
                </a:lnTo>
                <a:lnTo>
                  <a:pt x="792" y="1654"/>
                </a:lnTo>
                <a:lnTo>
                  <a:pt x="793" y="1653"/>
                </a:lnTo>
                <a:lnTo>
                  <a:pt x="794" y="1649"/>
                </a:lnTo>
                <a:lnTo>
                  <a:pt x="794" y="1643"/>
                </a:lnTo>
                <a:lnTo>
                  <a:pt x="792" y="1640"/>
                </a:lnTo>
                <a:lnTo>
                  <a:pt x="787" y="1640"/>
                </a:lnTo>
                <a:lnTo>
                  <a:pt x="787" y="1644"/>
                </a:lnTo>
                <a:lnTo>
                  <a:pt x="783" y="1644"/>
                </a:lnTo>
                <a:lnTo>
                  <a:pt x="777" y="1640"/>
                </a:lnTo>
                <a:lnTo>
                  <a:pt x="774" y="1640"/>
                </a:lnTo>
                <a:lnTo>
                  <a:pt x="774" y="1625"/>
                </a:lnTo>
                <a:lnTo>
                  <a:pt x="768" y="1625"/>
                </a:lnTo>
                <a:lnTo>
                  <a:pt x="768" y="1624"/>
                </a:lnTo>
                <a:lnTo>
                  <a:pt x="767" y="1624"/>
                </a:lnTo>
                <a:lnTo>
                  <a:pt x="767" y="1623"/>
                </a:lnTo>
                <a:lnTo>
                  <a:pt x="769" y="1620"/>
                </a:lnTo>
                <a:lnTo>
                  <a:pt x="770" y="1616"/>
                </a:lnTo>
                <a:lnTo>
                  <a:pt x="771" y="1608"/>
                </a:lnTo>
                <a:lnTo>
                  <a:pt x="772" y="1608"/>
                </a:lnTo>
                <a:lnTo>
                  <a:pt x="774" y="1606"/>
                </a:lnTo>
                <a:lnTo>
                  <a:pt x="776" y="1606"/>
                </a:lnTo>
                <a:lnTo>
                  <a:pt x="776" y="1608"/>
                </a:lnTo>
                <a:lnTo>
                  <a:pt x="777" y="1609"/>
                </a:lnTo>
                <a:lnTo>
                  <a:pt x="782" y="1609"/>
                </a:lnTo>
                <a:lnTo>
                  <a:pt x="783" y="1615"/>
                </a:lnTo>
                <a:lnTo>
                  <a:pt x="786" y="1617"/>
                </a:lnTo>
                <a:lnTo>
                  <a:pt x="789" y="1619"/>
                </a:lnTo>
                <a:lnTo>
                  <a:pt x="794" y="1619"/>
                </a:lnTo>
                <a:lnTo>
                  <a:pt x="799" y="1617"/>
                </a:lnTo>
                <a:lnTo>
                  <a:pt x="803" y="1615"/>
                </a:lnTo>
                <a:lnTo>
                  <a:pt x="803" y="1610"/>
                </a:lnTo>
                <a:lnTo>
                  <a:pt x="807" y="1609"/>
                </a:lnTo>
                <a:lnTo>
                  <a:pt x="809" y="1608"/>
                </a:lnTo>
                <a:lnTo>
                  <a:pt x="811" y="1606"/>
                </a:lnTo>
                <a:lnTo>
                  <a:pt x="812" y="1600"/>
                </a:lnTo>
                <a:lnTo>
                  <a:pt x="811" y="1593"/>
                </a:lnTo>
                <a:lnTo>
                  <a:pt x="811" y="1581"/>
                </a:lnTo>
                <a:lnTo>
                  <a:pt x="812" y="1581"/>
                </a:lnTo>
                <a:lnTo>
                  <a:pt x="814" y="1572"/>
                </a:lnTo>
                <a:lnTo>
                  <a:pt x="809" y="1570"/>
                </a:lnTo>
                <a:lnTo>
                  <a:pt x="807" y="1567"/>
                </a:lnTo>
                <a:lnTo>
                  <a:pt x="807" y="1560"/>
                </a:lnTo>
                <a:lnTo>
                  <a:pt x="808" y="1560"/>
                </a:lnTo>
                <a:lnTo>
                  <a:pt x="808" y="1559"/>
                </a:lnTo>
                <a:lnTo>
                  <a:pt x="809" y="1557"/>
                </a:lnTo>
                <a:lnTo>
                  <a:pt x="812" y="1557"/>
                </a:lnTo>
                <a:lnTo>
                  <a:pt x="815" y="1566"/>
                </a:lnTo>
                <a:lnTo>
                  <a:pt x="818" y="1563"/>
                </a:lnTo>
                <a:lnTo>
                  <a:pt x="817" y="1561"/>
                </a:lnTo>
                <a:lnTo>
                  <a:pt x="821" y="1561"/>
                </a:lnTo>
                <a:lnTo>
                  <a:pt x="832" y="1557"/>
                </a:lnTo>
                <a:lnTo>
                  <a:pt x="845" y="1557"/>
                </a:lnTo>
                <a:lnTo>
                  <a:pt x="856" y="1555"/>
                </a:lnTo>
                <a:lnTo>
                  <a:pt x="857" y="1552"/>
                </a:lnTo>
                <a:lnTo>
                  <a:pt x="864" y="1551"/>
                </a:lnTo>
                <a:lnTo>
                  <a:pt x="872" y="1548"/>
                </a:lnTo>
                <a:lnTo>
                  <a:pt x="876" y="1545"/>
                </a:lnTo>
                <a:lnTo>
                  <a:pt x="880" y="1541"/>
                </a:lnTo>
                <a:lnTo>
                  <a:pt x="886" y="1529"/>
                </a:lnTo>
                <a:lnTo>
                  <a:pt x="891" y="1515"/>
                </a:lnTo>
                <a:lnTo>
                  <a:pt x="895" y="1503"/>
                </a:lnTo>
                <a:lnTo>
                  <a:pt x="894" y="1502"/>
                </a:lnTo>
                <a:lnTo>
                  <a:pt x="894" y="1500"/>
                </a:lnTo>
                <a:lnTo>
                  <a:pt x="889" y="1499"/>
                </a:lnTo>
                <a:lnTo>
                  <a:pt x="888" y="1499"/>
                </a:lnTo>
                <a:lnTo>
                  <a:pt x="886" y="1498"/>
                </a:lnTo>
                <a:lnTo>
                  <a:pt x="886" y="1495"/>
                </a:lnTo>
                <a:lnTo>
                  <a:pt x="884" y="1495"/>
                </a:lnTo>
                <a:lnTo>
                  <a:pt x="884" y="1493"/>
                </a:lnTo>
                <a:lnTo>
                  <a:pt x="882" y="1493"/>
                </a:lnTo>
                <a:lnTo>
                  <a:pt x="882" y="1489"/>
                </a:lnTo>
                <a:lnTo>
                  <a:pt x="881" y="1485"/>
                </a:lnTo>
                <a:lnTo>
                  <a:pt x="884" y="1483"/>
                </a:lnTo>
                <a:lnTo>
                  <a:pt x="884" y="1478"/>
                </a:lnTo>
                <a:lnTo>
                  <a:pt x="877" y="1470"/>
                </a:lnTo>
                <a:lnTo>
                  <a:pt x="874" y="1468"/>
                </a:lnTo>
                <a:lnTo>
                  <a:pt x="871" y="1465"/>
                </a:lnTo>
                <a:lnTo>
                  <a:pt x="870" y="1459"/>
                </a:lnTo>
                <a:lnTo>
                  <a:pt x="869" y="1458"/>
                </a:lnTo>
                <a:lnTo>
                  <a:pt x="869" y="1455"/>
                </a:lnTo>
                <a:lnTo>
                  <a:pt x="865" y="1454"/>
                </a:lnTo>
                <a:lnTo>
                  <a:pt x="865" y="1451"/>
                </a:lnTo>
                <a:lnTo>
                  <a:pt x="866" y="1451"/>
                </a:lnTo>
                <a:lnTo>
                  <a:pt x="866" y="1449"/>
                </a:lnTo>
                <a:lnTo>
                  <a:pt x="865" y="1446"/>
                </a:lnTo>
                <a:lnTo>
                  <a:pt x="864" y="1444"/>
                </a:lnTo>
                <a:lnTo>
                  <a:pt x="864" y="1443"/>
                </a:lnTo>
                <a:lnTo>
                  <a:pt x="868" y="1442"/>
                </a:lnTo>
                <a:lnTo>
                  <a:pt x="869" y="1420"/>
                </a:lnTo>
                <a:lnTo>
                  <a:pt x="871" y="1420"/>
                </a:lnTo>
                <a:lnTo>
                  <a:pt x="870" y="1436"/>
                </a:lnTo>
                <a:lnTo>
                  <a:pt x="870" y="1444"/>
                </a:lnTo>
                <a:lnTo>
                  <a:pt x="872" y="1450"/>
                </a:lnTo>
                <a:lnTo>
                  <a:pt x="874" y="1450"/>
                </a:lnTo>
                <a:lnTo>
                  <a:pt x="878" y="1454"/>
                </a:lnTo>
                <a:lnTo>
                  <a:pt x="883" y="1454"/>
                </a:lnTo>
                <a:lnTo>
                  <a:pt x="886" y="1457"/>
                </a:lnTo>
                <a:lnTo>
                  <a:pt x="888" y="1461"/>
                </a:lnTo>
                <a:lnTo>
                  <a:pt x="889" y="1462"/>
                </a:lnTo>
                <a:lnTo>
                  <a:pt x="893" y="1464"/>
                </a:lnTo>
                <a:lnTo>
                  <a:pt x="896" y="1464"/>
                </a:lnTo>
                <a:lnTo>
                  <a:pt x="897" y="1466"/>
                </a:lnTo>
                <a:lnTo>
                  <a:pt x="900" y="1466"/>
                </a:lnTo>
                <a:lnTo>
                  <a:pt x="905" y="1464"/>
                </a:lnTo>
                <a:lnTo>
                  <a:pt x="908" y="1464"/>
                </a:lnTo>
                <a:lnTo>
                  <a:pt x="912" y="1465"/>
                </a:lnTo>
                <a:lnTo>
                  <a:pt x="914" y="1466"/>
                </a:lnTo>
                <a:lnTo>
                  <a:pt x="919" y="1465"/>
                </a:lnTo>
                <a:lnTo>
                  <a:pt x="925" y="1464"/>
                </a:lnTo>
                <a:lnTo>
                  <a:pt x="933" y="1459"/>
                </a:lnTo>
                <a:lnTo>
                  <a:pt x="933" y="1457"/>
                </a:lnTo>
                <a:lnTo>
                  <a:pt x="937" y="1453"/>
                </a:lnTo>
                <a:lnTo>
                  <a:pt x="939" y="1449"/>
                </a:lnTo>
                <a:lnTo>
                  <a:pt x="940" y="1444"/>
                </a:lnTo>
                <a:lnTo>
                  <a:pt x="940" y="1442"/>
                </a:lnTo>
                <a:lnTo>
                  <a:pt x="944" y="1436"/>
                </a:lnTo>
                <a:lnTo>
                  <a:pt x="952" y="1427"/>
                </a:lnTo>
                <a:lnTo>
                  <a:pt x="953" y="1423"/>
                </a:lnTo>
                <a:lnTo>
                  <a:pt x="953" y="1419"/>
                </a:lnTo>
                <a:lnTo>
                  <a:pt x="952" y="1416"/>
                </a:lnTo>
                <a:lnTo>
                  <a:pt x="951" y="1410"/>
                </a:lnTo>
                <a:lnTo>
                  <a:pt x="957" y="1404"/>
                </a:lnTo>
                <a:lnTo>
                  <a:pt x="959" y="1400"/>
                </a:lnTo>
                <a:lnTo>
                  <a:pt x="961" y="1396"/>
                </a:lnTo>
                <a:lnTo>
                  <a:pt x="961" y="1390"/>
                </a:lnTo>
                <a:lnTo>
                  <a:pt x="962" y="1389"/>
                </a:lnTo>
                <a:lnTo>
                  <a:pt x="964" y="1389"/>
                </a:lnTo>
                <a:lnTo>
                  <a:pt x="966" y="1387"/>
                </a:lnTo>
                <a:lnTo>
                  <a:pt x="966" y="1385"/>
                </a:lnTo>
                <a:lnTo>
                  <a:pt x="970" y="1382"/>
                </a:lnTo>
                <a:lnTo>
                  <a:pt x="971" y="1379"/>
                </a:lnTo>
                <a:lnTo>
                  <a:pt x="972" y="1368"/>
                </a:lnTo>
                <a:lnTo>
                  <a:pt x="975" y="1368"/>
                </a:lnTo>
                <a:lnTo>
                  <a:pt x="977" y="1370"/>
                </a:lnTo>
                <a:lnTo>
                  <a:pt x="977" y="1372"/>
                </a:lnTo>
                <a:lnTo>
                  <a:pt x="981" y="1374"/>
                </a:lnTo>
                <a:lnTo>
                  <a:pt x="981" y="1371"/>
                </a:lnTo>
                <a:lnTo>
                  <a:pt x="982" y="1370"/>
                </a:lnTo>
                <a:lnTo>
                  <a:pt x="984" y="1371"/>
                </a:lnTo>
                <a:lnTo>
                  <a:pt x="983" y="1374"/>
                </a:lnTo>
                <a:lnTo>
                  <a:pt x="983" y="1376"/>
                </a:lnTo>
                <a:lnTo>
                  <a:pt x="982" y="1385"/>
                </a:lnTo>
                <a:lnTo>
                  <a:pt x="980" y="1390"/>
                </a:lnTo>
                <a:lnTo>
                  <a:pt x="976" y="1394"/>
                </a:lnTo>
                <a:lnTo>
                  <a:pt x="976" y="1397"/>
                </a:lnTo>
                <a:lnTo>
                  <a:pt x="978" y="1396"/>
                </a:lnTo>
                <a:lnTo>
                  <a:pt x="983" y="1389"/>
                </a:lnTo>
                <a:lnTo>
                  <a:pt x="987" y="1378"/>
                </a:lnTo>
                <a:lnTo>
                  <a:pt x="989" y="1367"/>
                </a:lnTo>
                <a:lnTo>
                  <a:pt x="991" y="1357"/>
                </a:lnTo>
                <a:lnTo>
                  <a:pt x="993" y="1352"/>
                </a:lnTo>
                <a:lnTo>
                  <a:pt x="995" y="1348"/>
                </a:lnTo>
                <a:lnTo>
                  <a:pt x="1000" y="1341"/>
                </a:lnTo>
                <a:lnTo>
                  <a:pt x="1006" y="1336"/>
                </a:lnTo>
                <a:lnTo>
                  <a:pt x="1007" y="1334"/>
                </a:lnTo>
                <a:lnTo>
                  <a:pt x="1009" y="1334"/>
                </a:lnTo>
                <a:lnTo>
                  <a:pt x="1009" y="1330"/>
                </a:lnTo>
                <a:lnTo>
                  <a:pt x="1011" y="1326"/>
                </a:lnTo>
                <a:lnTo>
                  <a:pt x="1013" y="1325"/>
                </a:lnTo>
                <a:lnTo>
                  <a:pt x="1012" y="1321"/>
                </a:lnTo>
                <a:lnTo>
                  <a:pt x="1012" y="1314"/>
                </a:lnTo>
                <a:lnTo>
                  <a:pt x="1013" y="1299"/>
                </a:lnTo>
                <a:lnTo>
                  <a:pt x="1011" y="1299"/>
                </a:lnTo>
                <a:lnTo>
                  <a:pt x="1009" y="1298"/>
                </a:lnTo>
                <a:lnTo>
                  <a:pt x="1009" y="1293"/>
                </a:lnTo>
                <a:lnTo>
                  <a:pt x="1011" y="1291"/>
                </a:lnTo>
                <a:lnTo>
                  <a:pt x="1008" y="1291"/>
                </a:lnTo>
                <a:lnTo>
                  <a:pt x="1008" y="1287"/>
                </a:lnTo>
                <a:lnTo>
                  <a:pt x="1009" y="1287"/>
                </a:lnTo>
                <a:lnTo>
                  <a:pt x="1009" y="1276"/>
                </a:lnTo>
                <a:lnTo>
                  <a:pt x="1007" y="1273"/>
                </a:lnTo>
                <a:lnTo>
                  <a:pt x="1007" y="1272"/>
                </a:lnTo>
                <a:lnTo>
                  <a:pt x="1008" y="1269"/>
                </a:lnTo>
                <a:lnTo>
                  <a:pt x="1011" y="1268"/>
                </a:lnTo>
                <a:lnTo>
                  <a:pt x="1011" y="1258"/>
                </a:lnTo>
                <a:lnTo>
                  <a:pt x="1019" y="1254"/>
                </a:lnTo>
                <a:lnTo>
                  <a:pt x="1026" y="1249"/>
                </a:lnTo>
                <a:lnTo>
                  <a:pt x="1030" y="1243"/>
                </a:lnTo>
                <a:lnTo>
                  <a:pt x="1033" y="1242"/>
                </a:lnTo>
                <a:lnTo>
                  <a:pt x="1035" y="1240"/>
                </a:lnTo>
                <a:lnTo>
                  <a:pt x="1043" y="1238"/>
                </a:lnTo>
                <a:lnTo>
                  <a:pt x="1044" y="1232"/>
                </a:lnTo>
                <a:lnTo>
                  <a:pt x="1045" y="1228"/>
                </a:lnTo>
                <a:lnTo>
                  <a:pt x="1049" y="1227"/>
                </a:lnTo>
                <a:lnTo>
                  <a:pt x="1058" y="1227"/>
                </a:lnTo>
                <a:lnTo>
                  <a:pt x="1059" y="1225"/>
                </a:lnTo>
                <a:lnTo>
                  <a:pt x="1060" y="1223"/>
                </a:lnTo>
                <a:lnTo>
                  <a:pt x="1063" y="1223"/>
                </a:lnTo>
                <a:lnTo>
                  <a:pt x="1065" y="1221"/>
                </a:lnTo>
                <a:lnTo>
                  <a:pt x="1072" y="1221"/>
                </a:lnTo>
                <a:lnTo>
                  <a:pt x="1069" y="1213"/>
                </a:lnTo>
                <a:lnTo>
                  <a:pt x="1072" y="1213"/>
                </a:lnTo>
                <a:lnTo>
                  <a:pt x="1075" y="1209"/>
                </a:lnTo>
                <a:lnTo>
                  <a:pt x="1077" y="1209"/>
                </a:lnTo>
                <a:lnTo>
                  <a:pt x="1080" y="1211"/>
                </a:lnTo>
                <a:lnTo>
                  <a:pt x="1081" y="1211"/>
                </a:lnTo>
                <a:lnTo>
                  <a:pt x="1082" y="1208"/>
                </a:lnTo>
                <a:lnTo>
                  <a:pt x="1084" y="1206"/>
                </a:lnTo>
                <a:lnTo>
                  <a:pt x="1097" y="1206"/>
                </a:lnTo>
                <a:lnTo>
                  <a:pt x="1096" y="1200"/>
                </a:lnTo>
                <a:lnTo>
                  <a:pt x="1100" y="1200"/>
                </a:lnTo>
                <a:lnTo>
                  <a:pt x="1100" y="1202"/>
                </a:lnTo>
                <a:lnTo>
                  <a:pt x="1101" y="1204"/>
                </a:lnTo>
                <a:lnTo>
                  <a:pt x="1101" y="1205"/>
                </a:lnTo>
                <a:lnTo>
                  <a:pt x="1109" y="1205"/>
                </a:lnTo>
                <a:lnTo>
                  <a:pt x="1113" y="1200"/>
                </a:lnTo>
                <a:lnTo>
                  <a:pt x="1113" y="1193"/>
                </a:lnTo>
                <a:lnTo>
                  <a:pt x="1121" y="1189"/>
                </a:lnTo>
                <a:lnTo>
                  <a:pt x="1121" y="1186"/>
                </a:lnTo>
                <a:lnTo>
                  <a:pt x="1122" y="1183"/>
                </a:lnTo>
                <a:lnTo>
                  <a:pt x="1120" y="1183"/>
                </a:lnTo>
                <a:lnTo>
                  <a:pt x="1120" y="1174"/>
                </a:lnTo>
                <a:lnTo>
                  <a:pt x="1119" y="1174"/>
                </a:lnTo>
                <a:lnTo>
                  <a:pt x="1119" y="1172"/>
                </a:lnTo>
                <a:lnTo>
                  <a:pt x="1120" y="1172"/>
                </a:lnTo>
                <a:lnTo>
                  <a:pt x="1120" y="1168"/>
                </a:lnTo>
                <a:lnTo>
                  <a:pt x="1125" y="1164"/>
                </a:lnTo>
                <a:lnTo>
                  <a:pt x="1125" y="1156"/>
                </a:lnTo>
                <a:lnTo>
                  <a:pt x="1126" y="1153"/>
                </a:lnTo>
                <a:lnTo>
                  <a:pt x="1130" y="1149"/>
                </a:lnTo>
                <a:lnTo>
                  <a:pt x="1132" y="1148"/>
                </a:lnTo>
                <a:lnTo>
                  <a:pt x="1133" y="1145"/>
                </a:lnTo>
                <a:lnTo>
                  <a:pt x="1133" y="1140"/>
                </a:lnTo>
                <a:lnTo>
                  <a:pt x="1135" y="1138"/>
                </a:lnTo>
                <a:lnTo>
                  <a:pt x="1137" y="1138"/>
                </a:lnTo>
                <a:lnTo>
                  <a:pt x="1137" y="1134"/>
                </a:lnTo>
                <a:lnTo>
                  <a:pt x="1146" y="1123"/>
                </a:lnTo>
                <a:lnTo>
                  <a:pt x="1147" y="1119"/>
                </a:lnTo>
                <a:lnTo>
                  <a:pt x="1146" y="1114"/>
                </a:lnTo>
                <a:lnTo>
                  <a:pt x="1146" y="1107"/>
                </a:lnTo>
                <a:lnTo>
                  <a:pt x="1147" y="1102"/>
                </a:lnTo>
                <a:lnTo>
                  <a:pt x="1149" y="1099"/>
                </a:lnTo>
                <a:lnTo>
                  <a:pt x="1151" y="1096"/>
                </a:lnTo>
                <a:lnTo>
                  <a:pt x="1157" y="1091"/>
                </a:lnTo>
                <a:lnTo>
                  <a:pt x="1155" y="1087"/>
                </a:lnTo>
                <a:lnTo>
                  <a:pt x="1153" y="1081"/>
                </a:lnTo>
                <a:lnTo>
                  <a:pt x="1152" y="1074"/>
                </a:lnTo>
                <a:lnTo>
                  <a:pt x="1155" y="1069"/>
                </a:lnTo>
                <a:lnTo>
                  <a:pt x="1157" y="1066"/>
                </a:lnTo>
                <a:lnTo>
                  <a:pt x="1158" y="1060"/>
                </a:lnTo>
                <a:lnTo>
                  <a:pt x="1157" y="1054"/>
                </a:lnTo>
                <a:lnTo>
                  <a:pt x="1159" y="1050"/>
                </a:lnTo>
                <a:lnTo>
                  <a:pt x="1159" y="1043"/>
                </a:lnTo>
                <a:lnTo>
                  <a:pt x="1157" y="1036"/>
                </a:lnTo>
                <a:lnTo>
                  <a:pt x="1157" y="1008"/>
                </a:lnTo>
                <a:lnTo>
                  <a:pt x="1155" y="1008"/>
                </a:lnTo>
                <a:lnTo>
                  <a:pt x="1153" y="1006"/>
                </a:lnTo>
                <a:lnTo>
                  <a:pt x="1157" y="1001"/>
                </a:lnTo>
                <a:lnTo>
                  <a:pt x="1158" y="998"/>
                </a:lnTo>
                <a:lnTo>
                  <a:pt x="1158" y="990"/>
                </a:lnTo>
                <a:lnTo>
                  <a:pt x="1160" y="989"/>
                </a:lnTo>
                <a:lnTo>
                  <a:pt x="1163" y="986"/>
                </a:lnTo>
                <a:lnTo>
                  <a:pt x="1163" y="975"/>
                </a:lnTo>
                <a:lnTo>
                  <a:pt x="1169" y="978"/>
                </a:lnTo>
                <a:lnTo>
                  <a:pt x="1172" y="983"/>
                </a:lnTo>
                <a:lnTo>
                  <a:pt x="1177" y="974"/>
                </a:lnTo>
                <a:lnTo>
                  <a:pt x="1177" y="970"/>
                </a:lnTo>
                <a:lnTo>
                  <a:pt x="1181" y="967"/>
                </a:lnTo>
                <a:lnTo>
                  <a:pt x="1181" y="962"/>
                </a:lnTo>
                <a:lnTo>
                  <a:pt x="1182" y="956"/>
                </a:lnTo>
                <a:lnTo>
                  <a:pt x="1187" y="948"/>
                </a:lnTo>
                <a:lnTo>
                  <a:pt x="1188" y="943"/>
                </a:lnTo>
                <a:lnTo>
                  <a:pt x="1189" y="938"/>
                </a:lnTo>
                <a:lnTo>
                  <a:pt x="1200" y="928"/>
                </a:lnTo>
                <a:lnTo>
                  <a:pt x="1202" y="928"/>
                </a:lnTo>
                <a:lnTo>
                  <a:pt x="1206" y="926"/>
                </a:lnTo>
                <a:lnTo>
                  <a:pt x="1207" y="925"/>
                </a:lnTo>
                <a:lnTo>
                  <a:pt x="1208" y="922"/>
                </a:lnTo>
                <a:lnTo>
                  <a:pt x="1210" y="919"/>
                </a:lnTo>
                <a:lnTo>
                  <a:pt x="1214" y="917"/>
                </a:lnTo>
                <a:lnTo>
                  <a:pt x="1214" y="913"/>
                </a:lnTo>
                <a:lnTo>
                  <a:pt x="1215" y="910"/>
                </a:lnTo>
                <a:lnTo>
                  <a:pt x="1216" y="908"/>
                </a:lnTo>
                <a:lnTo>
                  <a:pt x="1220" y="899"/>
                </a:lnTo>
                <a:lnTo>
                  <a:pt x="1222" y="889"/>
                </a:lnTo>
                <a:lnTo>
                  <a:pt x="1225" y="888"/>
                </a:lnTo>
                <a:lnTo>
                  <a:pt x="1225" y="881"/>
                </a:lnTo>
                <a:lnTo>
                  <a:pt x="1224" y="877"/>
                </a:lnTo>
                <a:lnTo>
                  <a:pt x="1225" y="872"/>
                </a:lnTo>
                <a:lnTo>
                  <a:pt x="1225" y="864"/>
                </a:lnTo>
                <a:close/>
                <a:moveTo>
                  <a:pt x="461" y="447"/>
                </a:moveTo>
                <a:lnTo>
                  <a:pt x="457" y="449"/>
                </a:lnTo>
                <a:lnTo>
                  <a:pt x="455" y="445"/>
                </a:lnTo>
                <a:lnTo>
                  <a:pt x="454" y="443"/>
                </a:lnTo>
                <a:lnTo>
                  <a:pt x="454" y="442"/>
                </a:lnTo>
                <a:lnTo>
                  <a:pt x="458" y="443"/>
                </a:lnTo>
                <a:lnTo>
                  <a:pt x="461" y="445"/>
                </a:lnTo>
                <a:lnTo>
                  <a:pt x="462" y="446"/>
                </a:lnTo>
                <a:lnTo>
                  <a:pt x="461" y="447"/>
                </a:lnTo>
                <a:close/>
                <a:moveTo>
                  <a:pt x="480" y="473"/>
                </a:moveTo>
                <a:lnTo>
                  <a:pt x="471" y="472"/>
                </a:lnTo>
                <a:lnTo>
                  <a:pt x="469" y="470"/>
                </a:lnTo>
                <a:lnTo>
                  <a:pt x="465" y="462"/>
                </a:lnTo>
                <a:lnTo>
                  <a:pt x="463" y="461"/>
                </a:lnTo>
                <a:lnTo>
                  <a:pt x="463" y="455"/>
                </a:lnTo>
                <a:lnTo>
                  <a:pt x="465" y="451"/>
                </a:lnTo>
                <a:lnTo>
                  <a:pt x="470" y="460"/>
                </a:lnTo>
                <a:lnTo>
                  <a:pt x="471" y="461"/>
                </a:lnTo>
                <a:lnTo>
                  <a:pt x="475" y="461"/>
                </a:lnTo>
                <a:lnTo>
                  <a:pt x="476" y="465"/>
                </a:lnTo>
                <a:lnTo>
                  <a:pt x="478" y="468"/>
                </a:lnTo>
                <a:lnTo>
                  <a:pt x="480" y="472"/>
                </a:lnTo>
                <a:lnTo>
                  <a:pt x="480" y="473"/>
                </a:lnTo>
                <a:close/>
                <a:moveTo>
                  <a:pt x="605" y="711"/>
                </a:moveTo>
                <a:lnTo>
                  <a:pt x="611" y="714"/>
                </a:lnTo>
                <a:lnTo>
                  <a:pt x="608" y="714"/>
                </a:lnTo>
                <a:lnTo>
                  <a:pt x="605" y="711"/>
                </a:lnTo>
                <a:close/>
                <a:moveTo>
                  <a:pt x="612" y="717"/>
                </a:moveTo>
                <a:lnTo>
                  <a:pt x="607" y="721"/>
                </a:lnTo>
                <a:lnTo>
                  <a:pt x="613" y="715"/>
                </a:lnTo>
                <a:lnTo>
                  <a:pt x="614" y="717"/>
                </a:lnTo>
                <a:lnTo>
                  <a:pt x="612" y="717"/>
                </a:lnTo>
                <a:close/>
                <a:moveTo>
                  <a:pt x="662" y="1911"/>
                </a:moveTo>
                <a:lnTo>
                  <a:pt x="661" y="1912"/>
                </a:lnTo>
                <a:lnTo>
                  <a:pt x="657" y="1912"/>
                </a:lnTo>
                <a:lnTo>
                  <a:pt x="656" y="1911"/>
                </a:lnTo>
                <a:lnTo>
                  <a:pt x="657" y="1910"/>
                </a:lnTo>
                <a:lnTo>
                  <a:pt x="658" y="1907"/>
                </a:lnTo>
                <a:lnTo>
                  <a:pt x="661" y="1904"/>
                </a:lnTo>
                <a:lnTo>
                  <a:pt x="662" y="1906"/>
                </a:lnTo>
                <a:lnTo>
                  <a:pt x="663" y="1908"/>
                </a:lnTo>
                <a:lnTo>
                  <a:pt x="662" y="1911"/>
                </a:lnTo>
                <a:close/>
                <a:moveTo>
                  <a:pt x="665" y="1900"/>
                </a:moveTo>
                <a:lnTo>
                  <a:pt x="667" y="1900"/>
                </a:lnTo>
                <a:lnTo>
                  <a:pt x="672" y="1902"/>
                </a:lnTo>
                <a:lnTo>
                  <a:pt x="672" y="1903"/>
                </a:lnTo>
                <a:lnTo>
                  <a:pt x="665" y="1900"/>
                </a:lnTo>
                <a:close/>
                <a:moveTo>
                  <a:pt x="677" y="1910"/>
                </a:moveTo>
                <a:lnTo>
                  <a:pt x="672" y="1917"/>
                </a:lnTo>
                <a:lnTo>
                  <a:pt x="669" y="1917"/>
                </a:lnTo>
                <a:lnTo>
                  <a:pt x="670" y="1911"/>
                </a:lnTo>
                <a:lnTo>
                  <a:pt x="674" y="1903"/>
                </a:lnTo>
                <a:lnTo>
                  <a:pt x="676" y="1906"/>
                </a:lnTo>
                <a:lnTo>
                  <a:pt x="677" y="1906"/>
                </a:lnTo>
                <a:lnTo>
                  <a:pt x="677" y="1910"/>
                </a:lnTo>
                <a:close/>
                <a:moveTo>
                  <a:pt x="696" y="1094"/>
                </a:moveTo>
                <a:lnTo>
                  <a:pt x="695" y="1094"/>
                </a:lnTo>
                <a:lnTo>
                  <a:pt x="697" y="1092"/>
                </a:lnTo>
                <a:lnTo>
                  <a:pt x="696" y="1094"/>
                </a:lnTo>
                <a:close/>
                <a:moveTo>
                  <a:pt x="712" y="1051"/>
                </a:moveTo>
                <a:lnTo>
                  <a:pt x="711" y="1051"/>
                </a:lnTo>
                <a:lnTo>
                  <a:pt x="707" y="1049"/>
                </a:lnTo>
                <a:lnTo>
                  <a:pt x="702" y="1042"/>
                </a:lnTo>
                <a:lnTo>
                  <a:pt x="699" y="1043"/>
                </a:lnTo>
                <a:lnTo>
                  <a:pt x="696" y="1043"/>
                </a:lnTo>
                <a:lnTo>
                  <a:pt x="696" y="1032"/>
                </a:lnTo>
                <a:lnTo>
                  <a:pt x="697" y="1032"/>
                </a:lnTo>
                <a:lnTo>
                  <a:pt x="700" y="1031"/>
                </a:lnTo>
                <a:lnTo>
                  <a:pt x="702" y="1034"/>
                </a:lnTo>
                <a:lnTo>
                  <a:pt x="703" y="1038"/>
                </a:lnTo>
                <a:lnTo>
                  <a:pt x="703" y="1042"/>
                </a:lnTo>
                <a:lnTo>
                  <a:pt x="706" y="1043"/>
                </a:lnTo>
                <a:lnTo>
                  <a:pt x="707" y="1043"/>
                </a:lnTo>
                <a:lnTo>
                  <a:pt x="709" y="1045"/>
                </a:lnTo>
                <a:lnTo>
                  <a:pt x="711" y="1046"/>
                </a:lnTo>
                <a:lnTo>
                  <a:pt x="712" y="1049"/>
                </a:lnTo>
                <a:lnTo>
                  <a:pt x="712" y="1051"/>
                </a:lnTo>
                <a:close/>
                <a:moveTo>
                  <a:pt x="739" y="1111"/>
                </a:moveTo>
                <a:lnTo>
                  <a:pt x="738" y="1113"/>
                </a:lnTo>
                <a:lnTo>
                  <a:pt x="733" y="1102"/>
                </a:lnTo>
                <a:lnTo>
                  <a:pt x="733" y="1100"/>
                </a:lnTo>
                <a:lnTo>
                  <a:pt x="734" y="1100"/>
                </a:lnTo>
                <a:lnTo>
                  <a:pt x="738" y="1103"/>
                </a:lnTo>
                <a:lnTo>
                  <a:pt x="739" y="1107"/>
                </a:lnTo>
                <a:lnTo>
                  <a:pt x="739" y="1111"/>
                </a:lnTo>
                <a:close/>
                <a:moveTo>
                  <a:pt x="776" y="1189"/>
                </a:moveTo>
                <a:lnTo>
                  <a:pt x="776" y="1186"/>
                </a:lnTo>
                <a:lnTo>
                  <a:pt x="777" y="1189"/>
                </a:lnTo>
                <a:lnTo>
                  <a:pt x="776" y="1189"/>
                </a:lnTo>
                <a:close/>
                <a:moveTo>
                  <a:pt x="870" y="1129"/>
                </a:moveTo>
                <a:lnTo>
                  <a:pt x="869" y="1128"/>
                </a:lnTo>
                <a:lnTo>
                  <a:pt x="871" y="1129"/>
                </a:lnTo>
                <a:lnTo>
                  <a:pt x="870" y="1129"/>
                </a:lnTo>
                <a:close/>
                <a:moveTo>
                  <a:pt x="931" y="582"/>
                </a:moveTo>
                <a:lnTo>
                  <a:pt x="932" y="581"/>
                </a:lnTo>
                <a:lnTo>
                  <a:pt x="933" y="582"/>
                </a:lnTo>
                <a:lnTo>
                  <a:pt x="931" y="585"/>
                </a:lnTo>
                <a:lnTo>
                  <a:pt x="931" y="582"/>
                </a:lnTo>
                <a:close/>
                <a:moveTo>
                  <a:pt x="933" y="759"/>
                </a:moveTo>
                <a:lnTo>
                  <a:pt x="920" y="757"/>
                </a:lnTo>
                <a:lnTo>
                  <a:pt x="908" y="759"/>
                </a:lnTo>
                <a:lnTo>
                  <a:pt x="911" y="756"/>
                </a:lnTo>
                <a:lnTo>
                  <a:pt x="916" y="756"/>
                </a:lnTo>
                <a:lnTo>
                  <a:pt x="921" y="757"/>
                </a:lnTo>
                <a:lnTo>
                  <a:pt x="932" y="757"/>
                </a:lnTo>
                <a:lnTo>
                  <a:pt x="934" y="755"/>
                </a:lnTo>
                <a:lnTo>
                  <a:pt x="933" y="759"/>
                </a:lnTo>
                <a:close/>
                <a:moveTo>
                  <a:pt x="972" y="732"/>
                </a:moveTo>
                <a:lnTo>
                  <a:pt x="971" y="733"/>
                </a:lnTo>
                <a:lnTo>
                  <a:pt x="974" y="734"/>
                </a:lnTo>
                <a:lnTo>
                  <a:pt x="975" y="733"/>
                </a:lnTo>
                <a:lnTo>
                  <a:pt x="974" y="732"/>
                </a:lnTo>
                <a:lnTo>
                  <a:pt x="972" y="732"/>
                </a:lnTo>
                <a:close/>
                <a:moveTo>
                  <a:pt x="980" y="726"/>
                </a:moveTo>
                <a:lnTo>
                  <a:pt x="978" y="726"/>
                </a:lnTo>
                <a:lnTo>
                  <a:pt x="980" y="728"/>
                </a:lnTo>
                <a:lnTo>
                  <a:pt x="980" y="726"/>
                </a:lnTo>
                <a:close/>
                <a:moveTo>
                  <a:pt x="977" y="719"/>
                </a:moveTo>
                <a:lnTo>
                  <a:pt x="977" y="718"/>
                </a:lnTo>
                <a:lnTo>
                  <a:pt x="975" y="719"/>
                </a:lnTo>
                <a:lnTo>
                  <a:pt x="974" y="721"/>
                </a:lnTo>
                <a:lnTo>
                  <a:pt x="976" y="722"/>
                </a:lnTo>
                <a:lnTo>
                  <a:pt x="977" y="719"/>
                </a:lnTo>
                <a:close/>
                <a:moveTo>
                  <a:pt x="783" y="1951"/>
                </a:moveTo>
                <a:lnTo>
                  <a:pt x="782" y="1949"/>
                </a:lnTo>
                <a:lnTo>
                  <a:pt x="782" y="1948"/>
                </a:lnTo>
                <a:lnTo>
                  <a:pt x="781" y="1948"/>
                </a:lnTo>
                <a:lnTo>
                  <a:pt x="780" y="1951"/>
                </a:lnTo>
                <a:lnTo>
                  <a:pt x="777" y="1951"/>
                </a:lnTo>
                <a:lnTo>
                  <a:pt x="776" y="1952"/>
                </a:lnTo>
                <a:lnTo>
                  <a:pt x="777" y="1953"/>
                </a:lnTo>
                <a:lnTo>
                  <a:pt x="783" y="1957"/>
                </a:lnTo>
                <a:lnTo>
                  <a:pt x="786" y="1955"/>
                </a:lnTo>
                <a:lnTo>
                  <a:pt x="790" y="1952"/>
                </a:lnTo>
                <a:lnTo>
                  <a:pt x="788" y="1951"/>
                </a:lnTo>
                <a:lnTo>
                  <a:pt x="783" y="1951"/>
                </a:lnTo>
                <a:close/>
                <a:moveTo>
                  <a:pt x="743" y="1948"/>
                </a:moveTo>
                <a:lnTo>
                  <a:pt x="740" y="1944"/>
                </a:lnTo>
                <a:lnTo>
                  <a:pt x="737" y="1940"/>
                </a:lnTo>
                <a:lnTo>
                  <a:pt x="734" y="1938"/>
                </a:lnTo>
                <a:lnTo>
                  <a:pt x="731" y="1937"/>
                </a:lnTo>
                <a:lnTo>
                  <a:pt x="731" y="1936"/>
                </a:lnTo>
                <a:lnTo>
                  <a:pt x="730" y="1934"/>
                </a:lnTo>
                <a:lnTo>
                  <a:pt x="730" y="1932"/>
                </a:lnTo>
                <a:lnTo>
                  <a:pt x="725" y="1929"/>
                </a:lnTo>
                <a:lnTo>
                  <a:pt x="722" y="1926"/>
                </a:lnTo>
                <a:lnTo>
                  <a:pt x="720" y="1922"/>
                </a:lnTo>
                <a:lnTo>
                  <a:pt x="718" y="1915"/>
                </a:lnTo>
                <a:lnTo>
                  <a:pt x="717" y="1915"/>
                </a:lnTo>
                <a:lnTo>
                  <a:pt x="717" y="1914"/>
                </a:lnTo>
                <a:lnTo>
                  <a:pt x="718" y="1912"/>
                </a:lnTo>
                <a:lnTo>
                  <a:pt x="720" y="1911"/>
                </a:lnTo>
                <a:lnTo>
                  <a:pt x="718" y="1906"/>
                </a:lnTo>
                <a:lnTo>
                  <a:pt x="715" y="1902"/>
                </a:lnTo>
                <a:lnTo>
                  <a:pt x="714" y="1902"/>
                </a:lnTo>
                <a:lnTo>
                  <a:pt x="714" y="1900"/>
                </a:lnTo>
                <a:lnTo>
                  <a:pt x="713" y="1900"/>
                </a:lnTo>
                <a:lnTo>
                  <a:pt x="707" y="1903"/>
                </a:lnTo>
                <a:lnTo>
                  <a:pt x="706" y="1900"/>
                </a:lnTo>
                <a:lnTo>
                  <a:pt x="703" y="1899"/>
                </a:lnTo>
                <a:lnTo>
                  <a:pt x="697" y="1904"/>
                </a:lnTo>
                <a:lnTo>
                  <a:pt x="693" y="1904"/>
                </a:lnTo>
                <a:lnTo>
                  <a:pt x="692" y="1902"/>
                </a:lnTo>
                <a:lnTo>
                  <a:pt x="689" y="1903"/>
                </a:lnTo>
                <a:lnTo>
                  <a:pt x="686" y="1903"/>
                </a:lnTo>
                <a:lnTo>
                  <a:pt x="686" y="1918"/>
                </a:lnTo>
                <a:lnTo>
                  <a:pt x="687" y="1919"/>
                </a:lnTo>
                <a:lnTo>
                  <a:pt x="689" y="1921"/>
                </a:lnTo>
                <a:lnTo>
                  <a:pt x="699" y="1922"/>
                </a:lnTo>
                <a:lnTo>
                  <a:pt x="693" y="1926"/>
                </a:lnTo>
                <a:lnTo>
                  <a:pt x="688" y="1929"/>
                </a:lnTo>
                <a:lnTo>
                  <a:pt x="689" y="1934"/>
                </a:lnTo>
                <a:lnTo>
                  <a:pt x="689" y="1937"/>
                </a:lnTo>
                <a:lnTo>
                  <a:pt x="690" y="1938"/>
                </a:lnTo>
                <a:lnTo>
                  <a:pt x="696" y="1938"/>
                </a:lnTo>
                <a:lnTo>
                  <a:pt x="703" y="1946"/>
                </a:lnTo>
                <a:lnTo>
                  <a:pt x="700" y="1946"/>
                </a:lnTo>
                <a:lnTo>
                  <a:pt x="697" y="1942"/>
                </a:lnTo>
                <a:lnTo>
                  <a:pt x="690" y="1944"/>
                </a:lnTo>
                <a:lnTo>
                  <a:pt x="690" y="1945"/>
                </a:lnTo>
                <a:lnTo>
                  <a:pt x="689" y="1949"/>
                </a:lnTo>
                <a:lnTo>
                  <a:pt x="686" y="1948"/>
                </a:lnTo>
                <a:lnTo>
                  <a:pt x="686" y="1946"/>
                </a:lnTo>
                <a:lnTo>
                  <a:pt x="687" y="1944"/>
                </a:lnTo>
                <a:lnTo>
                  <a:pt x="684" y="1940"/>
                </a:lnTo>
                <a:lnTo>
                  <a:pt x="684" y="1932"/>
                </a:lnTo>
                <a:lnTo>
                  <a:pt x="680" y="1930"/>
                </a:lnTo>
                <a:lnTo>
                  <a:pt x="677" y="1938"/>
                </a:lnTo>
                <a:lnTo>
                  <a:pt x="676" y="1936"/>
                </a:lnTo>
                <a:lnTo>
                  <a:pt x="672" y="1937"/>
                </a:lnTo>
                <a:lnTo>
                  <a:pt x="672" y="1933"/>
                </a:lnTo>
                <a:lnTo>
                  <a:pt x="667" y="1933"/>
                </a:lnTo>
                <a:lnTo>
                  <a:pt x="667" y="1941"/>
                </a:lnTo>
                <a:lnTo>
                  <a:pt x="669" y="1944"/>
                </a:lnTo>
                <a:lnTo>
                  <a:pt x="675" y="1944"/>
                </a:lnTo>
                <a:lnTo>
                  <a:pt x="678" y="1940"/>
                </a:lnTo>
                <a:lnTo>
                  <a:pt x="680" y="1941"/>
                </a:lnTo>
                <a:lnTo>
                  <a:pt x="680" y="1946"/>
                </a:lnTo>
                <a:lnTo>
                  <a:pt x="671" y="1948"/>
                </a:lnTo>
                <a:lnTo>
                  <a:pt x="665" y="1949"/>
                </a:lnTo>
                <a:lnTo>
                  <a:pt x="665" y="1951"/>
                </a:lnTo>
                <a:lnTo>
                  <a:pt x="664" y="1951"/>
                </a:lnTo>
                <a:lnTo>
                  <a:pt x="664" y="1955"/>
                </a:lnTo>
                <a:lnTo>
                  <a:pt x="668" y="1956"/>
                </a:lnTo>
                <a:lnTo>
                  <a:pt x="668" y="1952"/>
                </a:lnTo>
                <a:lnTo>
                  <a:pt x="672" y="1952"/>
                </a:lnTo>
                <a:lnTo>
                  <a:pt x="672" y="1955"/>
                </a:lnTo>
                <a:lnTo>
                  <a:pt x="681" y="1955"/>
                </a:lnTo>
                <a:lnTo>
                  <a:pt x="681" y="1959"/>
                </a:lnTo>
                <a:lnTo>
                  <a:pt x="683" y="1959"/>
                </a:lnTo>
                <a:lnTo>
                  <a:pt x="687" y="1957"/>
                </a:lnTo>
                <a:lnTo>
                  <a:pt x="693" y="1957"/>
                </a:lnTo>
                <a:lnTo>
                  <a:pt x="694" y="1960"/>
                </a:lnTo>
                <a:lnTo>
                  <a:pt x="694" y="1961"/>
                </a:lnTo>
                <a:lnTo>
                  <a:pt x="692" y="1961"/>
                </a:lnTo>
                <a:lnTo>
                  <a:pt x="693" y="1963"/>
                </a:lnTo>
                <a:lnTo>
                  <a:pt x="693" y="1964"/>
                </a:lnTo>
                <a:lnTo>
                  <a:pt x="703" y="1964"/>
                </a:lnTo>
                <a:lnTo>
                  <a:pt x="705" y="1961"/>
                </a:lnTo>
                <a:lnTo>
                  <a:pt x="713" y="1959"/>
                </a:lnTo>
                <a:lnTo>
                  <a:pt x="720" y="1957"/>
                </a:lnTo>
                <a:lnTo>
                  <a:pt x="720" y="1961"/>
                </a:lnTo>
                <a:lnTo>
                  <a:pt x="721" y="1966"/>
                </a:lnTo>
                <a:lnTo>
                  <a:pt x="724" y="1967"/>
                </a:lnTo>
                <a:lnTo>
                  <a:pt x="727" y="1967"/>
                </a:lnTo>
                <a:lnTo>
                  <a:pt x="727" y="1972"/>
                </a:lnTo>
                <a:lnTo>
                  <a:pt x="733" y="1967"/>
                </a:lnTo>
                <a:lnTo>
                  <a:pt x="737" y="1959"/>
                </a:lnTo>
                <a:lnTo>
                  <a:pt x="737" y="1957"/>
                </a:lnTo>
                <a:lnTo>
                  <a:pt x="742" y="1961"/>
                </a:lnTo>
                <a:lnTo>
                  <a:pt x="750" y="1960"/>
                </a:lnTo>
                <a:lnTo>
                  <a:pt x="751" y="1957"/>
                </a:lnTo>
                <a:lnTo>
                  <a:pt x="761" y="1957"/>
                </a:lnTo>
                <a:lnTo>
                  <a:pt x="761" y="1959"/>
                </a:lnTo>
                <a:lnTo>
                  <a:pt x="762" y="1959"/>
                </a:lnTo>
                <a:lnTo>
                  <a:pt x="764" y="1953"/>
                </a:lnTo>
                <a:lnTo>
                  <a:pt x="750" y="1948"/>
                </a:lnTo>
                <a:lnTo>
                  <a:pt x="743" y="1948"/>
                </a:lnTo>
                <a:close/>
                <a:moveTo>
                  <a:pt x="734" y="1959"/>
                </a:moveTo>
                <a:lnTo>
                  <a:pt x="725" y="1957"/>
                </a:lnTo>
                <a:lnTo>
                  <a:pt x="724" y="1956"/>
                </a:lnTo>
                <a:lnTo>
                  <a:pt x="732" y="1956"/>
                </a:lnTo>
                <a:lnTo>
                  <a:pt x="733" y="1957"/>
                </a:lnTo>
                <a:lnTo>
                  <a:pt x="736" y="1959"/>
                </a:lnTo>
                <a:lnTo>
                  <a:pt x="734" y="1959"/>
                </a:lnTo>
                <a:close/>
              </a:path>
            </a:pathLst>
          </a:custGeom>
          <a:solidFill>
            <a:srgbClr val="FF0000"/>
          </a:solidFill>
          <a:ln w="1588">
            <a:noFill/>
            <a:round/>
            <a:headEnd/>
            <a:tailEnd/>
          </a:ln>
        </p:spPr>
        <p:txBody>
          <a:bodyPr/>
          <a:lstStyle/>
          <a:p>
            <a:endParaRPr lang="en-US" sz="2000">
              <a:ea typeface="ＭＳ Ｐゴシック" pitchFamily="34" charset="-128"/>
            </a:endParaRPr>
          </a:p>
        </p:txBody>
      </p:sp>
      <p:grpSp>
        <p:nvGrpSpPr>
          <p:cNvPr id="3" name="Group 8"/>
          <p:cNvGrpSpPr>
            <a:grpSpLocks/>
          </p:cNvGrpSpPr>
          <p:nvPr/>
        </p:nvGrpSpPr>
        <p:grpSpPr bwMode="auto">
          <a:xfrm>
            <a:off x="-317500" y="2751138"/>
            <a:ext cx="3230563" cy="1276350"/>
            <a:chOff x="0" y="1595"/>
            <a:chExt cx="2035" cy="804"/>
          </a:xfrm>
        </p:grpSpPr>
        <p:sp>
          <p:nvSpPr>
            <p:cNvPr id="287750" name="Freeform 9"/>
            <p:cNvSpPr>
              <a:spLocks noEditPoints="1"/>
            </p:cNvSpPr>
            <p:nvPr/>
          </p:nvSpPr>
          <p:spPr bwMode="auto">
            <a:xfrm>
              <a:off x="0" y="1746"/>
              <a:ext cx="2035" cy="653"/>
            </a:xfrm>
            <a:custGeom>
              <a:avLst/>
              <a:gdLst>
                <a:gd name="T0" fmla="*/ 1629 w 2035"/>
                <a:gd name="T1" fmla="*/ 21 h 1307"/>
                <a:gd name="T2" fmla="*/ 1961 w 2035"/>
                <a:gd name="T3" fmla="*/ 88 h 1307"/>
                <a:gd name="T4" fmla="*/ 1983 w 2035"/>
                <a:gd name="T5" fmla="*/ 98 h 1307"/>
                <a:gd name="T6" fmla="*/ 1657 w 2035"/>
                <a:gd name="T7" fmla="*/ 46 h 1307"/>
                <a:gd name="T8" fmla="*/ 1521 w 2035"/>
                <a:gd name="T9" fmla="*/ 18 h 1307"/>
                <a:gd name="T10" fmla="*/ 1641 w 2035"/>
                <a:gd name="T11" fmla="*/ 17 h 1307"/>
                <a:gd name="T12" fmla="*/ 1688 w 2035"/>
                <a:gd name="T13" fmla="*/ 39 h 1307"/>
                <a:gd name="T14" fmla="*/ 1823 w 2035"/>
                <a:gd name="T15" fmla="*/ 48 h 1307"/>
                <a:gd name="T16" fmla="*/ 1814 w 2035"/>
                <a:gd name="T17" fmla="*/ 34 h 1307"/>
                <a:gd name="T18" fmla="*/ 1870 w 2035"/>
                <a:gd name="T19" fmla="*/ 29 h 1307"/>
                <a:gd name="T20" fmla="*/ 1772 w 2035"/>
                <a:gd name="T21" fmla="*/ 17 h 1307"/>
                <a:gd name="T22" fmla="*/ 1647 w 2035"/>
                <a:gd name="T23" fmla="*/ 9 h 1307"/>
                <a:gd name="T24" fmla="*/ 1540 w 2035"/>
                <a:gd name="T25" fmla="*/ 11 h 1307"/>
                <a:gd name="T26" fmla="*/ 1760 w 2035"/>
                <a:gd name="T27" fmla="*/ 33 h 1307"/>
                <a:gd name="T28" fmla="*/ 1901 w 2035"/>
                <a:gd name="T29" fmla="*/ 102 h 1307"/>
                <a:gd name="T30" fmla="*/ 1949 w 2035"/>
                <a:gd name="T31" fmla="*/ 84 h 1307"/>
                <a:gd name="T32" fmla="*/ 1880 w 2035"/>
                <a:gd name="T33" fmla="*/ 67 h 1307"/>
                <a:gd name="T34" fmla="*/ 1736 w 2035"/>
                <a:gd name="T35" fmla="*/ 51 h 1307"/>
                <a:gd name="T36" fmla="*/ 1627 w 2035"/>
                <a:gd name="T37" fmla="*/ 78 h 1307"/>
                <a:gd name="T38" fmla="*/ 1425 w 2035"/>
                <a:gd name="T39" fmla="*/ 49 h 1307"/>
                <a:gd name="T40" fmla="*/ 1567 w 2035"/>
                <a:gd name="T41" fmla="*/ 33 h 1307"/>
                <a:gd name="T42" fmla="*/ 1475 w 2035"/>
                <a:gd name="T43" fmla="*/ 24 h 1307"/>
                <a:gd name="T44" fmla="*/ 1395 w 2035"/>
                <a:gd name="T45" fmla="*/ 2 h 1307"/>
                <a:gd name="T46" fmla="*/ 1388 w 2035"/>
                <a:gd name="T47" fmla="*/ 27 h 1307"/>
                <a:gd name="T48" fmla="*/ 1202 w 2035"/>
                <a:gd name="T49" fmla="*/ 23 h 1307"/>
                <a:gd name="T50" fmla="*/ 1069 w 2035"/>
                <a:gd name="T51" fmla="*/ 24 h 1307"/>
                <a:gd name="T52" fmla="*/ 835 w 2035"/>
                <a:gd name="T53" fmla="*/ 18 h 1307"/>
                <a:gd name="T54" fmla="*/ 527 w 2035"/>
                <a:gd name="T55" fmla="*/ 15 h 1307"/>
                <a:gd name="T56" fmla="*/ 364 w 2035"/>
                <a:gd name="T57" fmla="*/ 34 h 1307"/>
                <a:gd name="T58" fmla="*/ 355 w 2035"/>
                <a:gd name="T59" fmla="*/ 54 h 1307"/>
                <a:gd name="T60" fmla="*/ 380 w 2035"/>
                <a:gd name="T61" fmla="*/ 73 h 1307"/>
                <a:gd name="T62" fmla="*/ 575 w 2035"/>
                <a:gd name="T63" fmla="*/ 52 h 1307"/>
                <a:gd name="T64" fmla="*/ 732 w 2035"/>
                <a:gd name="T65" fmla="*/ 58 h 1307"/>
                <a:gd name="T66" fmla="*/ 856 w 2035"/>
                <a:gd name="T67" fmla="*/ 73 h 1307"/>
                <a:gd name="T68" fmla="*/ 964 w 2035"/>
                <a:gd name="T69" fmla="*/ 93 h 1307"/>
                <a:gd name="T70" fmla="*/ 960 w 2035"/>
                <a:gd name="T71" fmla="*/ 122 h 1307"/>
                <a:gd name="T72" fmla="*/ 1345 w 2035"/>
                <a:gd name="T73" fmla="*/ 157 h 1307"/>
                <a:gd name="T74" fmla="*/ 1519 w 2035"/>
                <a:gd name="T75" fmla="*/ 148 h 1307"/>
                <a:gd name="T76" fmla="*/ 1656 w 2035"/>
                <a:gd name="T77" fmla="*/ 135 h 1307"/>
                <a:gd name="T78" fmla="*/ 1739 w 2035"/>
                <a:gd name="T79" fmla="*/ 115 h 1307"/>
                <a:gd name="T80" fmla="*/ 1815 w 2035"/>
                <a:gd name="T81" fmla="*/ 110 h 1307"/>
                <a:gd name="T82" fmla="*/ 1825 w 2035"/>
                <a:gd name="T83" fmla="*/ 91 h 1307"/>
                <a:gd name="T84" fmla="*/ 769 w 2035"/>
                <a:gd name="T85" fmla="*/ 59 h 1307"/>
                <a:gd name="T86" fmla="*/ 1020 w 2035"/>
                <a:gd name="T87" fmla="*/ 37 h 1307"/>
                <a:gd name="T88" fmla="*/ 1059 w 2035"/>
                <a:gd name="T89" fmla="*/ 51 h 1307"/>
                <a:gd name="T90" fmla="*/ 1263 w 2035"/>
                <a:gd name="T91" fmla="*/ 68 h 1307"/>
                <a:gd name="T92" fmla="*/ 1331 w 2035"/>
                <a:gd name="T93" fmla="*/ 79 h 1307"/>
                <a:gd name="T94" fmla="*/ 1494 w 2035"/>
                <a:gd name="T95" fmla="*/ 114 h 1307"/>
                <a:gd name="T96" fmla="*/ 1489 w 2035"/>
                <a:gd name="T97" fmla="*/ 94 h 1307"/>
                <a:gd name="T98" fmla="*/ 1611 w 2035"/>
                <a:gd name="T99" fmla="*/ 114 h 1307"/>
                <a:gd name="T100" fmla="*/ 1688 w 2035"/>
                <a:gd name="T101" fmla="*/ 69 h 1307"/>
                <a:gd name="T102" fmla="*/ 1573 w 2035"/>
                <a:gd name="T103" fmla="*/ 103 h 1307"/>
                <a:gd name="T104" fmla="*/ 797 w 2035"/>
                <a:gd name="T105" fmla="*/ 68 h 1307"/>
                <a:gd name="T106" fmla="*/ 382 w 2035"/>
                <a:gd name="T107" fmla="*/ 31 h 1307"/>
                <a:gd name="T108" fmla="*/ 1356 w 2035"/>
                <a:gd name="T109" fmla="*/ 3 h 1307"/>
                <a:gd name="T110" fmla="*/ 337 w 2035"/>
                <a:gd name="T111" fmla="*/ 55 h 1307"/>
                <a:gd name="T112" fmla="*/ 500 w 2035"/>
                <a:gd name="T113" fmla="*/ 66 h 1307"/>
                <a:gd name="T114" fmla="*/ 1216 w 2035"/>
                <a:gd name="T115" fmla="*/ 8 h 1307"/>
                <a:gd name="T116" fmla="*/ 1133 w 2035"/>
                <a:gd name="T117" fmla="*/ 17 h 1307"/>
                <a:gd name="T118" fmla="*/ 1290 w 2035"/>
                <a:gd name="T119" fmla="*/ 20 h 1307"/>
                <a:gd name="T120" fmla="*/ 1082 w 2035"/>
                <a:gd name="T121" fmla="*/ 6 h 1307"/>
                <a:gd name="T122" fmla="*/ 1302 w 2035"/>
                <a:gd name="T123" fmla="*/ 16 h 1307"/>
                <a:gd name="T124" fmla="*/ 1378 w 2035"/>
                <a:gd name="T125" fmla="*/ 24 h 13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35"/>
                <a:gd name="T190" fmla="*/ 0 h 1307"/>
                <a:gd name="T191" fmla="*/ 2035 w 2035"/>
                <a:gd name="T192" fmla="*/ 1307 h 13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35" h="1307">
                  <a:moveTo>
                    <a:pt x="1697" y="214"/>
                  </a:moveTo>
                  <a:lnTo>
                    <a:pt x="1695" y="222"/>
                  </a:lnTo>
                  <a:lnTo>
                    <a:pt x="1702" y="223"/>
                  </a:lnTo>
                  <a:lnTo>
                    <a:pt x="1704" y="221"/>
                  </a:lnTo>
                  <a:lnTo>
                    <a:pt x="1703" y="215"/>
                  </a:lnTo>
                  <a:lnTo>
                    <a:pt x="1701" y="215"/>
                  </a:lnTo>
                  <a:lnTo>
                    <a:pt x="1697" y="214"/>
                  </a:lnTo>
                  <a:close/>
                  <a:moveTo>
                    <a:pt x="1616" y="561"/>
                  </a:moveTo>
                  <a:lnTo>
                    <a:pt x="1615" y="561"/>
                  </a:lnTo>
                  <a:lnTo>
                    <a:pt x="1614" y="562"/>
                  </a:lnTo>
                  <a:lnTo>
                    <a:pt x="1614" y="565"/>
                  </a:lnTo>
                  <a:lnTo>
                    <a:pt x="1616" y="565"/>
                  </a:lnTo>
                  <a:lnTo>
                    <a:pt x="1616" y="561"/>
                  </a:lnTo>
                  <a:close/>
                  <a:moveTo>
                    <a:pt x="1704" y="207"/>
                  </a:moveTo>
                  <a:lnTo>
                    <a:pt x="1704" y="201"/>
                  </a:lnTo>
                  <a:lnTo>
                    <a:pt x="1702" y="199"/>
                  </a:lnTo>
                  <a:lnTo>
                    <a:pt x="1701" y="201"/>
                  </a:lnTo>
                  <a:lnTo>
                    <a:pt x="1701" y="204"/>
                  </a:lnTo>
                  <a:lnTo>
                    <a:pt x="1702" y="206"/>
                  </a:lnTo>
                  <a:lnTo>
                    <a:pt x="1702" y="207"/>
                  </a:lnTo>
                  <a:lnTo>
                    <a:pt x="1704" y="207"/>
                  </a:lnTo>
                  <a:close/>
                  <a:moveTo>
                    <a:pt x="1614" y="552"/>
                  </a:moveTo>
                  <a:lnTo>
                    <a:pt x="1611" y="552"/>
                  </a:lnTo>
                  <a:lnTo>
                    <a:pt x="1611" y="555"/>
                  </a:lnTo>
                  <a:lnTo>
                    <a:pt x="1614" y="557"/>
                  </a:lnTo>
                  <a:lnTo>
                    <a:pt x="1614" y="552"/>
                  </a:lnTo>
                  <a:close/>
                  <a:moveTo>
                    <a:pt x="1675" y="169"/>
                  </a:moveTo>
                  <a:lnTo>
                    <a:pt x="1670" y="169"/>
                  </a:lnTo>
                  <a:lnTo>
                    <a:pt x="1670" y="170"/>
                  </a:lnTo>
                  <a:lnTo>
                    <a:pt x="1669" y="172"/>
                  </a:lnTo>
                  <a:lnTo>
                    <a:pt x="1667" y="172"/>
                  </a:lnTo>
                  <a:lnTo>
                    <a:pt x="1667" y="173"/>
                  </a:lnTo>
                  <a:lnTo>
                    <a:pt x="1669" y="174"/>
                  </a:lnTo>
                  <a:lnTo>
                    <a:pt x="1673" y="174"/>
                  </a:lnTo>
                  <a:lnTo>
                    <a:pt x="1675" y="169"/>
                  </a:lnTo>
                  <a:close/>
                  <a:moveTo>
                    <a:pt x="1644" y="362"/>
                  </a:moveTo>
                  <a:lnTo>
                    <a:pt x="1642" y="365"/>
                  </a:lnTo>
                  <a:lnTo>
                    <a:pt x="1646" y="365"/>
                  </a:lnTo>
                  <a:lnTo>
                    <a:pt x="1644" y="362"/>
                  </a:lnTo>
                  <a:close/>
                  <a:moveTo>
                    <a:pt x="1665" y="218"/>
                  </a:moveTo>
                  <a:lnTo>
                    <a:pt x="1664" y="221"/>
                  </a:lnTo>
                  <a:lnTo>
                    <a:pt x="1665" y="225"/>
                  </a:lnTo>
                  <a:lnTo>
                    <a:pt x="1667" y="227"/>
                  </a:lnTo>
                  <a:lnTo>
                    <a:pt x="1667" y="231"/>
                  </a:lnTo>
                  <a:lnTo>
                    <a:pt x="1672" y="234"/>
                  </a:lnTo>
                  <a:lnTo>
                    <a:pt x="1681" y="231"/>
                  </a:lnTo>
                  <a:lnTo>
                    <a:pt x="1682" y="222"/>
                  </a:lnTo>
                  <a:lnTo>
                    <a:pt x="1684" y="219"/>
                  </a:lnTo>
                  <a:lnTo>
                    <a:pt x="1684" y="215"/>
                  </a:lnTo>
                  <a:lnTo>
                    <a:pt x="1679" y="212"/>
                  </a:lnTo>
                  <a:lnTo>
                    <a:pt x="1678" y="210"/>
                  </a:lnTo>
                  <a:lnTo>
                    <a:pt x="1678" y="208"/>
                  </a:lnTo>
                  <a:lnTo>
                    <a:pt x="1677" y="207"/>
                  </a:lnTo>
                  <a:lnTo>
                    <a:pt x="1675" y="207"/>
                  </a:lnTo>
                  <a:lnTo>
                    <a:pt x="1671" y="210"/>
                  </a:lnTo>
                  <a:lnTo>
                    <a:pt x="1667" y="214"/>
                  </a:lnTo>
                  <a:lnTo>
                    <a:pt x="1665" y="218"/>
                  </a:lnTo>
                  <a:close/>
                  <a:moveTo>
                    <a:pt x="1616" y="543"/>
                  </a:moveTo>
                  <a:lnTo>
                    <a:pt x="1615" y="543"/>
                  </a:lnTo>
                  <a:lnTo>
                    <a:pt x="1613" y="544"/>
                  </a:lnTo>
                  <a:lnTo>
                    <a:pt x="1611" y="547"/>
                  </a:lnTo>
                  <a:lnTo>
                    <a:pt x="1611" y="548"/>
                  </a:lnTo>
                  <a:lnTo>
                    <a:pt x="1615" y="548"/>
                  </a:lnTo>
                  <a:lnTo>
                    <a:pt x="1616" y="544"/>
                  </a:lnTo>
                  <a:lnTo>
                    <a:pt x="1616" y="543"/>
                  </a:lnTo>
                  <a:close/>
                  <a:moveTo>
                    <a:pt x="1636" y="165"/>
                  </a:moveTo>
                  <a:lnTo>
                    <a:pt x="1636" y="170"/>
                  </a:lnTo>
                  <a:lnTo>
                    <a:pt x="1641" y="167"/>
                  </a:lnTo>
                  <a:lnTo>
                    <a:pt x="1641" y="165"/>
                  </a:lnTo>
                  <a:lnTo>
                    <a:pt x="1636" y="165"/>
                  </a:lnTo>
                  <a:close/>
                  <a:moveTo>
                    <a:pt x="1642" y="373"/>
                  </a:moveTo>
                  <a:lnTo>
                    <a:pt x="1647" y="376"/>
                  </a:lnTo>
                  <a:lnTo>
                    <a:pt x="1646" y="372"/>
                  </a:lnTo>
                  <a:lnTo>
                    <a:pt x="1644" y="370"/>
                  </a:lnTo>
                  <a:lnTo>
                    <a:pt x="1642" y="372"/>
                  </a:lnTo>
                  <a:lnTo>
                    <a:pt x="1642" y="373"/>
                  </a:lnTo>
                  <a:close/>
                  <a:moveTo>
                    <a:pt x="1608" y="166"/>
                  </a:moveTo>
                  <a:lnTo>
                    <a:pt x="1608" y="163"/>
                  </a:lnTo>
                  <a:lnTo>
                    <a:pt x="1607" y="163"/>
                  </a:lnTo>
                  <a:lnTo>
                    <a:pt x="1608" y="166"/>
                  </a:lnTo>
                  <a:close/>
                  <a:moveTo>
                    <a:pt x="1522" y="166"/>
                  </a:moveTo>
                  <a:lnTo>
                    <a:pt x="1515" y="158"/>
                  </a:lnTo>
                  <a:lnTo>
                    <a:pt x="1509" y="150"/>
                  </a:lnTo>
                  <a:lnTo>
                    <a:pt x="1510" y="158"/>
                  </a:lnTo>
                  <a:lnTo>
                    <a:pt x="1512" y="162"/>
                  </a:lnTo>
                  <a:lnTo>
                    <a:pt x="1515" y="165"/>
                  </a:lnTo>
                  <a:lnTo>
                    <a:pt x="1522" y="166"/>
                  </a:lnTo>
                  <a:close/>
                  <a:moveTo>
                    <a:pt x="1509" y="233"/>
                  </a:moveTo>
                  <a:lnTo>
                    <a:pt x="1513" y="234"/>
                  </a:lnTo>
                  <a:lnTo>
                    <a:pt x="1513" y="230"/>
                  </a:lnTo>
                  <a:lnTo>
                    <a:pt x="1510" y="230"/>
                  </a:lnTo>
                  <a:lnTo>
                    <a:pt x="1509" y="233"/>
                  </a:lnTo>
                  <a:close/>
                  <a:moveTo>
                    <a:pt x="1620" y="393"/>
                  </a:moveTo>
                  <a:lnTo>
                    <a:pt x="1620" y="385"/>
                  </a:lnTo>
                  <a:lnTo>
                    <a:pt x="1617" y="385"/>
                  </a:lnTo>
                  <a:lnTo>
                    <a:pt x="1615" y="386"/>
                  </a:lnTo>
                  <a:lnTo>
                    <a:pt x="1614" y="391"/>
                  </a:lnTo>
                  <a:lnTo>
                    <a:pt x="1610" y="399"/>
                  </a:lnTo>
                  <a:lnTo>
                    <a:pt x="1617" y="403"/>
                  </a:lnTo>
                  <a:lnTo>
                    <a:pt x="1620" y="393"/>
                  </a:lnTo>
                  <a:close/>
                  <a:moveTo>
                    <a:pt x="1633" y="177"/>
                  </a:moveTo>
                  <a:lnTo>
                    <a:pt x="1633" y="176"/>
                  </a:lnTo>
                  <a:lnTo>
                    <a:pt x="1632" y="172"/>
                  </a:lnTo>
                  <a:lnTo>
                    <a:pt x="1629" y="172"/>
                  </a:lnTo>
                  <a:lnTo>
                    <a:pt x="1632" y="177"/>
                  </a:lnTo>
                  <a:lnTo>
                    <a:pt x="1633" y="177"/>
                  </a:lnTo>
                  <a:close/>
                  <a:moveTo>
                    <a:pt x="1623" y="555"/>
                  </a:moveTo>
                  <a:lnTo>
                    <a:pt x="1625" y="546"/>
                  </a:lnTo>
                  <a:lnTo>
                    <a:pt x="1622" y="546"/>
                  </a:lnTo>
                  <a:lnTo>
                    <a:pt x="1620" y="544"/>
                  </a:lnTo>
                  <a:lnTo>
                    <a:pt x="1617" y="563"/>
                  </a:lnTo>
                  <a:lnTo>
                    <a:pt x="1621" y="563"/>
                  </a:lnTo>
                  <a:lnTo>
                    <a:pt x="1623" y="555"/>
                  </a:lnTo>
                  <a:close/>
                  <a:moveTo>
                    <a:pt x="1632" y="159"/>
                  </a:moveTo>
                  <a:lnTo>
                    <a:pt x="1632" y="158"/>
                  </a:lnTo>
                  <a:lnTo>
                    <a:pt x="1631" y="157"/>
                  </a:lnTo>
                  <a:lnTo>
                    <a:pt x="1626" y="157"/>
                  </a:lnTo>
                  <a:lnTo>
                    <a:pt x="1623" y="159"/>
                  </a:lnTo>
                  <a:lnTo>
                    <a:pt x="1620" y="162"/>
                  </a:lnTo>
                  <a:lnTo>
                    <a:pt x="1609" y="162"/>
                  </a:lnTo>
                  <a:lnTo>
                    <a:pt x="1609" y="165"/>
                  </a:lnTo>
                  <a:lnTo>
                    <a:pt x="1611" y="167"/>
                  </a:lnTo>
                  <a:lnTo>
                    <a:pt x="1613" y="167"/>
                  </a:lnTo>
                  <a:lnTo>
                    <a:pt x="1615" y="166"/>
                  </a:lnTo>
                  <a:lnTo>
                    <a:pt x="1616" y="166"/>
                  </a:lnTo>
                  <a:lnTo>
                    <a:pt x="1617" y="170"/>
                  </a:lnTo>
                  <a:lnTo>
                    <a:pt x="1620" y="170"/>
                  </a:lnTo>
                  <a:lnTo>
                    <a:pt x="1623" y="167"/>
                  </a:lnTo>
                  <a:lnTo>
                    <a:pt x="1629" y="162"/>
                  </a:lnTo>
                  <a:lnTo>
                    <a:pt x="1632" y="159"/>
                  </a:lnTo>
                  <a:close/>
                  <a:moveTo>
                    <a:pt x="1629" y="197"/>
                  </a:moveTo>
                  <a:lnTo>
                    <a:pt x="1628" y="195"/>
                  </a:lnTo>
                  <a:lnTo>
                    <a:pt x="1619" y="192"/>
                  </a:lnTo>
                  <a:lnTo>
                    <a:pt x="1619" y="199"/>
                  </a:lnTo>
                  <a:lnTo>
                    <a:pt x="1628" y="199"/>
                  </a:lnTo>
                  <a:lnTo>
                    <a:pt x="1629" y="197"/>
                  </a:lnTo>
                  <a:close/>
                  <a:moveTo>
                    <a:pt x="1786" y="437"/>
                  </a:moveTo>
                  <a:lnTo>
                    <a:pt x="1789" y="437"/>
                  </a:lnTo>
                  <a:lnTo>
                    <a:pt x="1790" y="435"/>
                  </a:lnTo>
                  <a:lnTo>
                    <a:pt x="1789" y="434"/>
                  </a:lnTo>
                  <a:lnTo>
                    <a:pt x="1786" y="433"/>
                  </a:lnTo>
                  <a:lnTo>
                    <a:pt x="1786" y="437"/>
                  </a:lnTo>
                  <a:close/>
                  <a:moveTo>
                    <a:pt x="1598" y="649"/>
                  </a:moveTo>
                  <a:lnTo>
                    <a:pt x="1596" y="648"/>
                  </a:lnTo>
                  <a:lnTo>
                    <a:pt x="1595" y="648"/>
                  </a:lnTo>
                  <a:lnTo>
                    <a:pt x="1588" y="642"/>
                  </a:lnTo>
                  <a:lnTo>
                    <a:pt x="1584" y="649"/>
                  </a:lnTo>
                  <a:lnTo>
                    <a:pt x="1598" y="654"/>
                  </a:lnTo>
                  <a:lnTo>
                    <a:pt x="1598" y="649"/>
                  </a:lnTo>
                  <a:close/>
                  <a:moveTo>
                    <a:pt x="2020" y="771"/>
                  </a:moveTo>
                  <a:lnTo>
                    <a:pt x="2021" y="767"/>
                  </a:lnTo>
                  <a:lnTo>
                    <a:pt x="2016" y="765"/>
                  </a:lnTo>
                  <a:lnTo>
                    <a:pt x="2017" y="763"/>
                  </a:lnTo>
                  <a:lnTo>
                    <a:pt x="2016" y="761"/>
                  </a:lnTo>
                  <a:lnTo>
                    <a:pt x="2020" y="759"/>
                  </a:lnTo>
                  <a:lnTo>
                    <a:pt x="2021" y="758"/>
                  </a:lnTo>
                  <a:lnTo>
                    <a:pt x="2022" y="755"/>
                  </a:lnTo>
                  <a:lnTo>
                    <a:pt x="2023" y="751"/>
                  </a:lnTo>
                  <a:lnTo>
                    <a:pt x="2017" y="754"/>
                  </a:lnTo>
                  <a:lnTo>
                    <a:pt x="2017" y="755"/>
                  </a:lnTo>
                  <a:lnTo>
                    <a:pt x="2015" y="755"/>
                  </a:lnTo>
                  <a:lnTo>
                    <a:pt x="2011" y="757"/>
                  </a:lnTo>
                  <a:lnTo>
                    <a:pt x="2010" y="758"/>
                  </a:lnTo>
                  <a:lnTo>
                    <a:pt x="2009" y="758"/>
                  </a:lnTo>
                  <a:lnTo>
                    <a:pt x="2008" y="757"/>
                  </a:lnTo>
                  <a:lnTo>
                    <a:pt x="2007" y="757"/>
                  </a:lnTo>
                  <a:lnTo>
                    <a:pt x="2010" y="748"/>
                  </a:lnTo>
                  <a:lnTo>
                    <a:pt x="2008" y="751"/>
                  </a:lnTo>
                  <a:lnTo>
                    <a:pt x="2004" y="751"/>
                  </a:lnTo>
                  <a:lnTo>
                    <a:pt x="2005" y="747"/>
                  </a:lnTo>
                  <a:lnTo>
                    <a:pt x="2001" y="744"/>
                  </a:lnTo>
                  <a:lnTo>
                    <a:pt x="2004" y="743"/>
                  </a:lnTo>
                  <a:lnTo>
                    <a:pt x="2007" y="739"/>
                  </a:lnTo>
                  <a:lnTo>
                    <a:pt x="2008" y="733"/>
                  </a:lnTo>
                  <a:lnTo>
                    <a:pt x="2003" y="728"/>
                  </a:lnTo>
                  <a:lnTo>
                    <a:pt x="2001" y="728"/>
                  </a:lnTo>
                  <a:lnTo>
                    <a:pt x="1999" y="732"/>
                  </a:lnTo>
                  <a:lnTo>
                    <a:pt x="1996" y="733"/>
                  </a:lnTo>
                  <a:lnTo>
                    <a:pt x="1994" y="731"/>
                  </a:lnTo>
                  <a:lnTo>
                    <a:pt x="1994" y="729"/>
                  </a:lnTo>
                  <a:lnTo>
                    <a:pt x="1992" y="727"/>
                  </a:lnTo>
                  <a:lnTo>
                    <a:pt x="1989" y="731"/>
                  </a:lnTo>
                  <a:lnTo>
                    <a:pt x="1984" y="731"/>
                  </a:lnTo>
                  <a:lnTo>
                    <a:pt x="1984" y="737"/>
                  </a:lnTo>
                  <a:lnTo>
                    <a:pt x="1982" y="735"/>
                  </a:lnTo>
                  <a:lnTo>
                    <a:pt x="1982" y="732"/>
                  </a:lnTo>
                  <a:lnTo>
                    <a:pt x="1974" y="735"/>
                  </a:lnTo>
                  <a:lnTo>
                    <a:pt x="1974" y="733"/>
                  </a:lnTo>
                  <a:lnTo>
                    <a:pt x="1976" y="732"/>
                  </a:lnTo>
                  <a:lnTo>
                    <a:pt x="1976" y="729"/>
                  </a:lnTo>
                  <a:lnTo>
                    <a:pt x="1972" y="731"/>
                  </a:lnTo>
                  <a:lnTo>
                    <a:pt x="1969" y="731"/>
                  </a:lnTo>
                  <a:lnTo>
                    <a:pt x="1973" y="727"/>
                  </a:lnTo>
                  <a:lnTo>
                    <a:pt x="1974" y="724"/>
                  </a:lnTo>
                  <a:lnTo>
                    <a:pt x="1974" y="722"/>
                  </a:lnTo>
                  <a:lnTo>
                    <a:pt x="1972" y="720"/>
                  </a:lnTo>
                  <a:lnTo>
                    <a:pt x="1966" y="717"/>
                  </a:lnTo>
                  <a:lnTo>
                    <a:pt x="1966" y="721"/>
                  </a:lnTo>
                  <a:lnTo>
                    <a:pt x="1965" y="720"/>
                  </a:lnTo>
                  <a:lnTo>
                    <a:pt x="1964" y="720"/>
                  </a:lnTo>
                  <a:lnTo>
                    <a:pt x="1957" y="731"/>
                  </a:lnTo>
                  <a:lnTo>
                    <a:pt x="1959" y="725"/>
                  </a:lnTo>
                  <a:lnTo>
                    <a:pt x="1957" y="725"/>
                  </a:lnTo>
                  <a:lnTo>
                    <a:pt x="1957" y="722"/>
                  </a:lnTo>
                  <a:lnTo>
                    <a:pt x="1958" y="722"/>
                  </a:lnTo>
                  <a:lnTo>
                    <a:pt x="1957" y="720"/>
                  </a:lnTo>
                  <a:lnTo>
                    <a:pt x="1957" y="714"/>
                  </a:lnTo>
                  <a:lnTo>
                    <a:pt x="1961" y="709"/>
                  </a:lnTo>
                  <a:lnTo>
                    <a:pt x="1963" y="703"/>
                  </a:lnTo>
                  <a:lnTo>
                    <a:pt x="1961" y="697"/>
                  </a:lnTo>
                  <a:lnTo>
                    <a:pt x="1964" y="697"/>
                  </a:lnTo>
                  <a:lnTo>
                    <a:pt x="1967" y="695"/>
                  </a:lnTo>
                  <a:lnTo>
                    <a:pt x="1969" y="694"/>
                  </a:lnTo>
                  <a:lnTo>
                    <a:pt x="1970" y="691"/>
                  </a:lnTo>
                  <a:lnTo>
                    <a:pt x="1969" y="690"/>
                  </a:lnTo>
                  <a:lnTo>
                    <a:pt x="1966" y="690"/>
                  </a:lnTo>
                  <a:lnTo>
                    <a:pt x="1966" y="687"/>
                  </a:lnTo>
                  <a:lnTo>
                    <a:pt x="1970" y="687"/>
                  </a:lnTo>
                  <a:lnTo>
                    <a:pt x="1971" y="683"/>
                  </a:lnTo>
                  <a:lnTo>
                    <a:pt x="1973" y="683"/>
                  </a:lnTo>
                  <a:lnTo>
                    <a:pt x="1973" y="679"/>
                  </a:lnTo>
                  <a:lnTo>
                    <a:pt x="1970" y="680"/>
                  </a:lnTo>
                  <a:lnTo>
                    <a:pt x="1969" y="680"/>
                  </a:lnTo>
                  <a:lnTo>
                    <a:pt x="1969" y="682"/>
                  </a:lnTo>
                  <a:lnTo>
                    <a:pt x="1963" y="679"/>
                  </a:lnTo>
                  <a:lnTo>
                    <a:pt x="1957" y="683"/>
                  </a:lnTo>
                  <a:lnTo>
                    <a:pt x="1954" y="686"/>
                  </a:lnTo>
                  <a:lnTo>
                    <a:pt x="1953" y="688"/>
                  </a:lnTo>
                  <a:lnTo>
                    <a:pt x="1953" y="691"/>
                  </a:lnTo>
                  <a:lnTo>
                    <a:pt x="1954" y="693"/>
                  </a:lnTo>
                  <a:lnTo>
                    <a:pt x="1953" y="694"/>
                  </a:lnTo>
                  <a:lnTo>
                    <a:pt x="1951" y="695"/>
                  </a:lnTo>
                  <a:lnTo>
                    <a:pt x="1947" y="695"/>
                  </a:lnTo>
                  <a:lnTo>
                    <a:pt x="1947" y="706"/>
                  </a:lnTo>
                  <a:lnTo>
                    <a:pt x="1945" y="710"/>
                  </a:lnTo>
                  <a:lnTo>
                    <a:pt x="1946" y="718"/>
                  </a:lnTo>
                  <a:lnTo>
                    <a:pt x="1946" y="722"/>
                  </a:lnTo>
                  <a:lnTo>
                    <a:pt x="1945" y="727"/>
                  </a:lnTo>
                  <a:lnTo>
                    <a:pt x="1940" y="731"/>
                  </a:lnTo>
                  <a:lnTo>
                    <a:pt x="1941" y="732"/>
                  </a:lnTo>
                  <a:lnTo>
                    <a:pt x="1941" y="733"/>
                  </a:lnTo>
                  <a:lnTo>
                    <a:pt x="1948" y="735"/>
                  </a:lnTo>
                  <a:lnTo>
                    <a:pt x="1947" y="737"/>
                  </a:lnTo>
                  <a:lnTo>
                    <a:pt x="1945" y="739"/>
                  </a:lnTo>
                  <a:lnTo>
                    <a:pt x="1945" y="742"/>
                  </a:lnTo>
                  <a:lnTo>
                    <a:pt x="1944" y="743"/>
                  </a:lnTo>
                  <a:lnTo>
                    <a:pt x="1940" y="739"/>
                  </a:lnTo>
                  <a:lnTo>
                    <a:pt x="1936" y="739"/>
                  </a:lnTo>
                  <a:lnTo>
                    <a:pt x="1936" y="742"/>
                  </a:lnTo>
                  <a:lnTo>
                    <a:pt x="1934" y="744"/>
                  </a:lnTo>
                  <a:lnTo>
                    <a:pt x="1936" y="746"/>
                  </a:lnTo>
                  <a:lnTo>
                    <a:pt x="1936" y="747"/>
                  </a:lnTo>
                  <a:lnTo>
                    <a:pt x="1929" y="747"/>
                  </a:lnTo>
                  <a:lnTo>
                    <a:pt x="1928" y="752"/>
                  </a:lnTo>
                  <a:lnTo>
                    <a:pt x="1929" y="751"/>
                  </a:lnTo>
                  <a:lnTo>
                    <a:pt x="1930" y="751"/>
                  </a:lnTo>
                  <a:lnTo>
                    <a:pt x="1938" y="752"/>
                  </a:lnTo>
                  <a:lnTo>
                    <a:pt x="1938" y="755"/>
                  </a:lnTo>
                  <a:lnTo>
                    <a:pt x="1935" y="755"/>
                  </a:lnTo>
                  <a:lnTo>
                    <a:pt x="1935" y="754"/>
                  </a:lnTo>
                  <a:lnTo>
                    <a:pt x="1934" y="754"/>
                  </a:lnTo>
                  <a:lnTo>
                    <a:pt x="1932" y="755"/>
                  </a:lnTo>
                  <a:lnTo>
                    <a:pt x="1932" y="759"/>
                  </a:lnTo>
                  <a:lnTo>
                    <a:pt x="1927" y="765"/>
                  </a:lnTo>
                  <a:lnTo>
                    <a:pt x="1923" y="767"/>
                  </a:lnTo>
                  <a:lnTo>
                    <a:pt x="1924" y="773"/>
                  </a:lnTo>
                  <a:lnTo>
                    <a:pt x="1927" y="776"/>
                  </a:lnTo>
                  <a:lnTo>
                    <a:pt x="1929" y="776"/>
                  </a:lnTo>
                  <a:lnTo>
                    <a:pt x="1933" y="774"/>
                  </a:lnTo>
                  <a:lnTo>
                    <a:pt x="1934" y="773"/>
                  </a:lnTo>
                  <a:lnTo>
                    <a:pt x="1934" y="771"/>
                  </a:lnTo>
                  <a:lnTo>
                    <a:pt x="1951" y="771"/>
                  </a:lnTo>
                  <a:lnTo>
                    <a:pt x="1959" y="773"/>
                  </a:lnTo>
                  <a:lnTo>
                    <a:pt x="1959" y="774"/>
                  </a:lnTo>
                  <a:lnTo>
                    <a:pt x="1960" y="776"/>
                  </a:lnTo>
                  <a:lnTo>
                    <a:pt x="1965" y="773"/>
                  </a:lnTo>
                  <a:lnTo>
                    <a:pt x="1967" y="770"/>
                  </a:lnTo>
                  <a:lnTo>
                    <a:pt x="1969" y="771"/>
                  </a:lnTo>
                  <a:lnTo>
                    <a:pt x="1969" y="774"/>
                  </a:lnTo>
                  <a:lnTo>
                    <a:pt x="1979" y="773"/>
                  </a:lnTo>
                  <a:lnTo>
                    <a:pt x="1990" y="770"/>
                  </a:lnTo>
                  <a:lnTo>
                    <a:pt x="1989" y="777"/>
                  </a:lnTo>
                  <a:lnTo>
                    <a:pt x="1994" y="778"/>
                  </a:lnTo>
                  <a:lnTo>
                    <a:pt x="1997" y="770"/>
                  </a:lnTo>
                  <a:lnTo>
                    <a:pt x="2001" y="770"/>
                  </a:lnTo>
                  <a:lnTo>
                    <a:pt x="2001" y="773"/>
                  </a:lnTo>
                  <a:lnTo>
                    <a:pt x="1999" y="776"/>
                  </a:lnTo>
                  <a:lnTo>
                    <a:pt x="1997" y="777"/>
                  </a:lnTo>
                  <a:lnTo>
                    <a:pt x="1994" y="780"/>
                  </a:lnTo>
                  <a:lnTo>
                    <a:pt x="1994" y="782"/>
                  </a:lnTo>
                  <a:lnTo>
                    <a:pt x="1992" y="786"/>
                  </a:lnTo>
                  <a:lnTo>
                    <a:pt x="1988" y="788"/>
                  </a:lnTo>
                  <a:lnTo>
                    <a:pt x="1988" y="792"/>
                  </a:lnTo>
                  <a:lnTo>
                    <a:pt x="1991" y="792"/>
                  </a:lnTo>
                  <a:lnTo>
                    <a:pt x="1994" y="791"/>
                  </a:lnTo>
                  <a:lnTo>
                    <a:pt x="1996" y="788"/>
                  </a:lnTo>
                  <a:lnTo>
                    <a:pt x="1999" y="782"/>
                  </a:lnTo>
                  <a:lnTo>
                    <a:pt x="1999" y="781"/>
                  </a:lnTo>
                  <a:lnTo>
                    <a:pt x="2001" y="778"/>
                  </a:lnTo>
                  <a:lnTo>
                    <a:pt x="2003" y="777"/>
                  </a:lnTo>
                  <a:lnTo>
                    <a:pt x="2007" y="777"/>
                  </a:lnTo>
                  <a:lnTo>
                    <a:pt x="2008" y="773"/>
                  </a:lnTo>
                  <a:lnTo>
                    <a:pt x="2009" y="770"/>
                  </a:lnTo>
                  <a:lnTo>
                    <a:pt x="2011" y="770"/>
                  </a:lnTo>
                  <a:lnTo>
                    <a:pt x="2011" y="774"/>
                  </a:lnTo>
                  <a:lnTo>
                    <a:pt x="2016" y="777"/>
                  </a:lnTo>
                  <a:lnTo>
                    <a:pt x="2016" y="771"/>
                  </a:lnTo>
                  <a:lnTo>
                    <a:pt x="2020" y="771"/>
                  </a:lnTo>
                  <a:close/>
                  <a:moveTo>
                    <a:pt x="1979" y="796"/>
                  </a:moveTo>
                  <a:lnTo>
                    <a:pt x="1980" y="797"/>
                  </a:lnTo>
                  <a:lnTo>
                    <a:pt x="1983" y="795"/>
                  </a:lnTo>
                  <a:lnTo>
                    <a:pt x="1983" y="788"/>
                  </a:lnTo>
                  <a:lnTo>
                    <a:pt x="1979" y="788"/>
                  </a:lnTo>
                  <a:lnTo>
                    <a:pt x="1979" y="796"/>
                  </a:lnTo>
                  <a:close/>
                  <a:moveTo>
                    <a:pt x="1533" y="289"/>
                  </a:moveTo>
                  <a:lnTo>
                    <a:pt x="1529" y="287"/>
                  </a:lnTo>
                  <a:lnTo>
                    <a:pt x="1532" y="291"/>
                  </a:lnTo>
                  <a:lnTo>
                    <a:pt x="1533" y="294"/>
                  </a:lnTo>
                  <a:lnTo>
                    <a:pt x="1534" y="295"/>
                  </a:lnTo>
                  <a:lnTo>
                    <a:pt x="1536" y="295"/>
                  </a:lnTo>
                  <a:lnTo>
                    <a:pt x="1536" y="294"/>
                  </a:lnTo>
                  <a:lnTo>
                    <a:pt x="1535" y="293"/>
                  </a:lnTo>
                  <a:lnTo>
                    <a:pt x="1535" y="289"/>
                  </a:lnTo>
                  <a:lnTo>
                    <a:pt x="1533" y="289"/>
                  </a:lnTo>
                  <a:close/>
                  <a:moveTo>
                    <a:pt x="1869" y="237"/>
                  </a:moveTo>
                  <a:lnTo>
                    <a:pt x="1869" y="238"/>
                  </a:lnTo>
                  <a:lnTo>
                    <a:pt x="1870" y="237"/>
                  </a:lnTo>
                  <a:lnTo>
                    <a:pt x="1869" y="237"/>
                  </a:lnTo>
                  <a:close/>
                  <a:moveTo>
                    <a:pt x="1591" y="56"/>
                  </a:moveTo>
                  <a:lnTo>
                    <a:pt x="1595" y="64"/>
                  </a:lnTo>
                  <a:lnTo>
                    <a:pt x="1597" y="65"/>
                  </a:lnTo>
                  <a:lnTo>
                    <a:pt x="1601" y="65"/>
                  </a:lnTo>
                  <a:lnTo>
                    <a:pt x="1604" y="64"/>
                  </a:lnTo>
                  <a:lnTo>
                    <a:pt x="1609" y="61"/>
                  </a:lnTo>
                  <a:lnTo>
                    <a:pt x="1613" y="61"/>
                  </a:lnTo>
                  <a:lnTo>
                    <a:pt x="1620" y="64"/>
                  </a:lnTo>
                  <a:lnTo>
                    <a:pt x="1623" y="64"/>
                  </a:lnTo>
                  <a:lnTo>
                    <a:pt x="1628" y="61"/>
                  </a:lnTo>
                  <a:lnTo>
                    <a:pt x="1633" y="56"/>
                  </a:lnTo>
                  <a:lnTo>
                    <a:pt x="1636" y="53"/>
                  </a:lnTo>
                  <a:lnTo>
                    <a:pt x="1644" y="53"/>
                  </a:lnTo>
                  <a:lnTo>
                    <a:pt x="1646" y="49"/>
                  </a:lnTo>
                  <a:lnTo>
                    <a:pt x="1647" y="49"/>
                  </a:lnTo>
                  <a:lnTo>
                    <a:pt x="1648" y="50"/>
                  </a:lnTo>
                  <a:lnTo>
                    <a:pt x="1653" y="50"/>
                  </a:lnTo>
                  <a:lnTo>
                    <a:pt x="1656" y="49"/>
                  </a:lnTo>
                  <a:lnTo>
                    <a:pt x="1657" y="46"/>
                  </a:lnTo>
                  <a:lnTo>
                    <a:pt x="1657" y="42"/>
                  </a:lnTo>
                  <a:lnTo>
                    <a:pt x="1654" y="41"/>
                  </a:lnTo>
                  <a:lnTo>
                    <a:pt x="1652" y="36"/>
                  </a:lnTo>
                  <a:lnTo>
                    <a:pt x="1650" y="29"/>
                  </a:lnTo>
                  <a:lnTo>
                    <a:pt x="1650" y="26"/>
                  </a:lnTo>
                  <a:lnTo>
                    <a:pt x="1648" y="22"/>
                  </a:lnTo>
                  <a:lnTo>
                    <a:pt x="1646" y="22"/>
                  </a:lnTo>
                  <a:lnTo>
                    <a:pt x="1644" y="23"/>
                  </a:lnTo>
                  <a:lnTo>
                    <a:pt x="1641" y="21"/>
                  </a:lnTo>
                  <a:lnTo>
                    <a:pt x="1641" y="19"/>
                  </a:lnTo>
                  <a:lnTo>
                    <a:pt x="1636" y="19"/>
                  </a:lnTo>
                  <a:lnTo>
                    <a:pt x="1633" y="22"/>
                  </a:lnTo>
                  <a:lnTo>
                    <a:pt x="1626" y="25"/>
                  </a:lnTo>
                  <a:lnTo>
                    <a:pt x="1626" y="26"/>
                  </a:lnTo>
                  <a:lnTo>
                    <a:pt x="1622" y="25"/>
                  </a:lnTo>
                  <a:lnTo>
                    <a:pt x="1615" y="21"/>
                  </a:lnTo>
                  <a:lnTo>
                    <a:pt x="1611" y="21"/>
                  </a:lnTo>
                  <a:lnTo>
                    <a:pt x="1609" y="22"/>
                  </a:lnTo>
                  <a:lnTo>
                    <a:pt x="1607" y="25"/>
                  </a:lnTo>
                  <a:lnTo>
                    <a:pt x="1603" y="25"/>
                  </a:lnTo>
                  <a:lnTo>
                    <a:pt x="1598" y="27"/>
                  </a:lnTo>
                  <a:lnTo>
                    <a:pt x="1596" y="30"/>
                  </a:lnTo>
                  <a:lnTo>
                    <a:pt x="1594" y="37"/>
                  </a:lnTo>
                  <a:lnTo>
                    <a:pt x="1591" y="52"/>
                  </a:lnTo>
                  <a:lnTo>
                    <a:pt x="1591" y="56"/>
                  </a:lnTo>
                  <a:close/>
                  <a:moveTo>
                    <a:pt x="1722" y="106"/>
                  </a:moveTo>
                  <a:lnTo>
                    <a:pt x="1722" y="102"/>
                  </a:lnTo>
                  <a:lnTo>
                    <a:pt x="1721" y="102"/>
                  </a:lnTo>
                  <a:lnTo>
                    <a:pt x="1720" y="105"/>
                  </a:lnTo>
                  <a:lnTo>
                    <a:pt x="1721" y="106"/>
                  </a:lnTo>
                  <a:lnTo>
                    <a:pt x="1722" y="106"/>
                  </a:lnTo>
                  <a:close/>
                  <a:moveTo>
                    <a:pt x="2033" y="773"/>
                  </a:moveTo>
                  <a:lnTo>
                    <a:pt x="2032" y="774"/>
                  </a:lnTo>
                  <a:lnTo>
                    <a:pt x="2032" y="780"/>
                  </a:lnTo>
                  <a:lnTo>
                    <a:pt x="2028" y="780"/>
                  </a:lnTo>
                  <a:lnTo>
                    <a:pt x="2026" y="777"/>
                  </a:lnTo>
                  <a:lnTo>
                    <a:pt x="2026" y="771"/>
                  </a:lnTo>
                  <a:lnTo>
                    <a:pt x="2032" y="765"/>
                  </a:lnTo>
                  <a:lnTo>
                    <a:pt x="2032" y="761"/>
                  </a:lnTo>
                  <a:lnTo>
                    <a:pt x="2028" y="762"/>
                  </a:lnTo>
                  <a:lnTo>
                    <a:pt x="2028" y="765"/>
                  </a:lnTo>
                  <a:lnTo>
                    <a:pt x="2024" y="767"/>
                  </a:lnTo>
                  <a:lnTo>
                    <a:pt x="2024" y="770"/>
                  </a:lnTo>
                  <a:lnTo>
                    <a:pt x="2023" y="773"/>
                  </a:lnTo>
                  <a:lnTo>
                    <a:pt x="2023" y="778"/>
                  </a:lnTo>
                  <a:lnTo>
                    <a:pt x="2021" y="777"/>
                  </a:lnTo>
                  <a:lnTo>
                    <a:pt x="2016" y="777"/>
                  </a:lnTo>
                  <a:lnTo>
                    <a:pt x="2015" y="780"/>
                  </a:lnTo>
                  <a:lnTo>
                    <a:pt x="2016" y="782"/>
                  </a:lnTo>
                  <a:lnTo>
                    <a:pt x="2014" y="782"/>
                  </a:lnTo>
                  <a:lnTo>
                    <a:pt x="2013" y="784"/>
                  </a:lnTo>
                  <a:lnTo>
                    <a:pt x="2013" y="793"/>
                  </a:lnTo>
                  <a:lnTo>
                    <a:pt x="2014" y="792"/>
                  </a:lnTo>
                  <a:lnTo>
                    <a:pt x="2016" y="791"/>
                  </a:lnTo>
                  <a:lnTo>
                    <a:pt x="2016" y="785"/>
                  </a:lnTo>
                  <a:lnTo>
                    <a:pt x="2020" y="786"/>
                  </a:lnTo>
                  <a:lnTo>
                    <a:pt x="2021" y="788"/>
                  </a:lnTo>
                  <a:lnTo>
                    <a:pt x="2021" y="791"/>
                  </a:lnTo>
                  <a:lnTo>
                    <a:pt x="2020" y="796"/>
                  </a:lnTo>
                  <a:lnTo>
                    <a:pt x="2028" y="795"/>
                  </a:lnTo>
                  <a:lnTo>
                    <a:pt x="2030" y="788"/>
                  </a:lnTo>
                  <a:lnTo>
                    <a:pt x="2034" y="778"/>
                  </a:lnTo>
                  <a:lnTo>
                    <a:pt x="2035" y="773"/>
                  </a:lnTo>
                  <a:lnTo>
                    <a:pt x="2033" y="773"/>
                  </a:lnTo>
                  <a:close/>
                  <a:moveTo>
                    <a:pt x="1660" y="374"/>
                  </a:moveTo>
                  <a:lnTo>
                    <a:pt x="1661" y="374"/>
                  </a:lnTo>
                  <a:lnTo>
                    <a:pt x="1661" y="370"/>
                  </a:lnTo>
                  <a:lnTo>
                    <a:pt x="1660" y="369"/>
                  </a:lnTo>
                  <a:lnTo>
                    <a:pt x="1657" y="369"/>
                  </a:lnTo>
                  <a:lnTo>
                    <a:pt x="1658" y="370"/>
                  </a:lnTo>
                  <a:lnTo>
                    <a:pt x="1658" y="372"/>
                  </a:lnTo>
                  <a:lnTo>
                    <a:pt x="1660" y="374"/>
                  </a:lnTo>
                  <a:close/>
                  <a:moveTo>
                    <a:pt x="1569" y="366"/>
                  </a:moveTo>
                  <a:lnTo>
                    <a:pt x="1566" y="372"/>
                  </a:lnTo>
                  <a:lnTo>
                    <a:pt x="1557" y="378"/>
                  </a:lnTo>
                  <a:lnTo>
                    <a:pt x="1547" y="382"/>
                  </a:lnTo>
                  <a:lnTo>
                    <a:pt x="1542" y="386"/>
                  </a:lnTo>
                  <a:lnTo>
                    <a:pt x="1542" y="388"/>
                  </a:lnTo>
                  <a:lnTo>
                    <a:pt x="1541" y="391"/>
                  </a:lnTo>
                  <a:lnTo>
                    <a:pt x="1548" y="391"/>
                  </a:lnTo>
                  <a:lnTo>
                    <a:pt x="1551" y="389"/>
                  </a:lnTo>
                  <a:lnTo>
                    <a:pt x="1551" y="388"/>
                  </a:lnTo>
                  <a:lnTo>
                    <a:pt x="1554" y="385"/>
                  </a:lnTo>
                  <a:lnTo>
                    <a:pt x="1557" y="384"/>
                  </a:lnTo>
                  <a:lnTo>
                    <a:pt x="1563" y="384"/>
                  </a:lnTo>
                  <a:lnTo>
                    <a:pt x="1564" y="382"/>
                  </a:lnTo>
                  <a:lnTo>
                    <a:pt x="1565" y="380"/>
                  </a:lnTo>
                  <a:lnTo>
                    <a:pt x="1566" y="374"/>
                  </a:lnTo>
                  <a:lnTo>
                    <a:pt x="1572" y="373"/>
                  </a:lnTo>
                  <a:lnTo>
                    <a:pt x="1573" y="372"/>
                  </a:lnTo>
                  <a:lnTo>
                    <a:pt x="1573" y="370"/>
                  </a:lnTo>
                  <a:lnTo>
                    <a:pt x="1572" y="369"/>
                  </a:lnTo>
                  <a:lnTo>
                    <a:pt x="1569" y="366"/>
                  </a:lnTo>
                  <a:close/>
                  <a:moveTo>
                    <a:pt x="1748" y="397"/>
                  </a:moveTo>
                  <a:lnTo>
                    <a:pt x="1753" y="396"/>
                  </a:lnTo>
                  <a:lnTo>
                    <a:pt x="1753" y="395"/>
                  </a:lnTo>
                  <a:lnTo>
                    <a:pt x="1746" y="393"/>
                  </a:lnTo>
                  <a:lnTo>
                    <a:pt x="1748" y="397"/>
                  </a:lnTo>
                  <a:close/>
                  <a:moveTo>
                    <a:pt x="1704" y="344"/>
                  </a:moveTo>
                  <a:lnTo>
                    <a:pt x="1704" y="343"/>
                  </a:lnTo>
                  <a:lnTo>
                    <a:pt x="1703" y="343"/>
                  </a:lnTo>
                  <a:lnTo>
                    <a:pt x="1702" y="344"/>
                  </a:lnTo>
                  <a:lnTo>
                    <a:pt x="1703" y="346"/>
                  </a:lnTo>
                  <a:lnTo>
                    <a:pt x="1703" y="347"/>
                  </a:lnTo>
                  <a:lnTo>
                    <a:pt x="1704" y="344"/>
                  </a:lnTo>
                  <a:close/>
                  <a:moveTo>
                    <a:pt x="1581" y="357"/>
                  </a:moveTo>
                  <a:lnTo>
                    <a:pt x="1584" y="352"/>
                  </a:lnTo>
                  <a:lnTo>
                    <a:pt x="1584" y="344"/>
                  </a:lnTo>
                  <a:lnTo>
                    <a:pt x="1585" y="344"/>
                  </a:lnTo>
                  <a:lnTo>
                    <a:pt x="1586" y="343"/>
                  </a:lnTo>
                  <a:lnTo>
                    <a:pt x="1586" y="339"/>
                  </a:lnTo>
                  <a:lnTo>
                    <a:pt x="1573" y="339"/>
                  </a:lnTo>
                  <a:lnTo>
                    <a:pt x="1570" y="344"/>
                  </a:lnTo>
                  <a:lnTo>
                    <a:pt x="1569" y="335"/>
                  </a:lnTo>
                  <a:lnTo>
                    <a:pt x="1567" y="331"/>
                  </a:lnTo>
                  <a:lnTo>
                    <a:pt x="1566" y="328"/>
                  </a:lnTo>
                  <a:lnTo>
                    <a:pt x="1564" y="328"/>
                  </a:lnTo>
                  <a:lnTo>
                    <a:pt x="1564" y="325"/>
                  </a:lnTo>
                  <a:lnTo>
                    <a:pt x="1554" y="316"/>
                  </a:lnTo>
                  <a:lnTo>
                    <a:pt x="1554" y="314"/>
                  </a:lnTo>
                  <a:lnTo>
                    <a:pt x="1553" y="314"/>
                  </a:lnTo>
                  <a:lnTo>
                    <a:pt x="1552" y="312"/>
                  </a:lnTo>
                  <a:lnTo>
                    <a:pt x="1552" y="309"/>
                  </a:lnTo>
                  <a:lnTo>
                    <a:pt x="1542" y="309"/>
                  </a:lnTo>
                  <a:lnTo>
                    <a:pt x="1540" y="308"/>
                  </a:lnTo>
                  <a:lnTo>
                    <a:pt x="1539" y="305"/>
                  </a:lnTo>
                  <a:lnTo>
                    <a:pt x="1536" y="306"/>
                  </a:lnTo>
                  <a:lnTo>
                    <a:pt x="1536" y="308"/>
                  </a:lnTo>
                  <a:lnTo>
                    <a:pt x="1534" y="310"/>
                  </a:lnTo>
                  <a:lnTo>
                    <a:pt x="1533" y="309"/>
                  </a:lnTo>
                  <a:lnTo>
                    <a:pt x="1531" y="308"/>
                  </a:lnTo>
                  <a:lnTo>
                    <a:pt x="1529" y="303"/>
                  </a:lnTo>
                  <a:lnTo>
                    <a:pt x="1534" y="299"/>
                  </a:lnTo>
                  <a:lnTo>
                    <a:pt x="1533" y="298"/>
                  </a:lnTo>
                  <a:lnTo>
                    <a:pt x="1531" y="297"/>
                  </a:lnTo>
                  <a:lnTo>
                    <a:pt x="1527" y="295"/>
                  </a:lnTo>
                  <a:lnTo>
                    <a:pt x="1525" y="305"/>
                  </a:lnTo>
                  <a:lnTo>
                    <a:pt x="1523" y="314"/>
                  </a:lnTo>
                  <a:lnTo>
                    <a:pt x="1525" y="325"/>
                  </a:lnTo>
                  <a:lnTo>
                    <a:pt x="1526" y="335"/>
                  </a:lnTo>
                  <a:lnTo>
                    <a:pt x="1512" y="346"/>
                  </a:lnTo>
                  <a:lnTo>
                    <a:pt x="1510" y="350"/>
                  </a:lnTo>
                  <a:lnTo>
                    <a:pt x="1510" y="352"/>
                  </a:lnTo>
                  <a:lnTo>
                    <a:pt x="1512" y="355"/>
                  </a:lnTo>
                  <a:lnTo>
                    <a:pt x="1517" y="355"/>
                  </a:lnTo>
                  <a:lnTo>
                    <a:pt x="1525" y="352"/>
                  </a:lnTo>
                  <a:lnTo>
                    <a:pt x="1526" y="352"/>
                  </a:lnTo>
                  <a:lnTo>
                    <a:pt x="1526" y="354"/>
                  </a:lnTo>
                  <a:lnTo>
                    <a:pt x="1525" y="355"/>
                  </a:lnTo>
                  <a:lnTo>
                    <a:pt x="1526" y="365"/>
                  </a:lnTo>
                  <a:lnTo>
                    <a:pt x="1533" y="366"/>
                  </a:lnTo>
                  <a:lnTo>
                    <a:pt x="1539" y="363"/>
                  </a:lnTo>
                  <a:lnTo>
                    <a:pt x="1539" y="359"/>
                  </a:lnTo>
                  <a:lnTo>
                    <a:pt x="1542" y="355"/>
                  </a:lnTo>
                  <a:lnTo>
                    <a:pt x="1542" y="338"/>
                  </a:lnTo>
                  <a:lnTo>
                    <a:pt x="1548" y="331"/>
                  </a:lnTo>
                  <a:lnTo>
                    <a:pt x="1551" y="332"/>
                  </a:lnTo>
                  <a:lnTo>
                    <a:pt x="1553" y="331"/>
                  </a:lnTo>
                  <a:lnTo>
                    <a:pt x="1557" y="331"/>
                  </a:lnTo>
                  <a:lnTo>
                    <a:pt x="1559" y="336"/>
                  </a:lnTo>
                  <a:lnTo>
                    <a:pt x="1558" y="339"/>
                  </a:lnTo>
                  <a:lnTo>
                    <a:pt x="1559" y="340"/>
                  </a:lnTo>
                  <a:lnTo>
                    <a:pt x="1554" y="343"/>
                  </a:lnTo>
                  <a:lnTo>
                    <a:pt x="1554" y="346"/>
                  </a:lnTo>
                  <a:lnTo>
                    <a:pt x="1556" y="347"/>
                  </a:lnTo>
                  <a:lnTo>
                    <a:pt x="1559" y="347"/>
                  </a:lnTo>
                  <a:lnTo>
                    <a:pt x="1560" y="348"/>
                  </a:lnTo>
                  <a:lnTo>
                    <a:pt x="1561" y="351"/>
                  </a:lnTo>
                  <a:lnTo>
                    <a:pt x="1572" y="352"/>
                  </a:lnTo>
                  <a:lnTo>
                    <a:pt x="1576" y="354"/>
                  </a:lnTo>
                  <a:lnTo>
                    <a:pt x="1581" y="357"/>
                  </a:lnTo>
                  <a:close/>
                  <a:moveTo>
                    <a:pt x="1519" y="146"/>
                  </a:moveTo>
                  <a:lnTo>
                    <a:pt x="1521" y="146"/>
                  </a:lnTo>
                  <a:lnTo>
                    <a:pt x="1520" y="144"/>
                  </a:lnTo>
                  <a:lnTo>
                    <a:pt x="1517" y="144"/>
                  </a:lnTo>
                  <a:lnTo>
                    <a:pt x="1514" y="143"/>
                  </a:lnTo>
                  <a:lnTo>
                    <a:pt x="1516" y="147"/>
                  </a:lnTo>
                  <a:lnTo>
                    <a:pt x="1519" y="146"/>
                  </a:lnTo>
                  <a:close/>
                  <a:moveTo>
                    <a:pt x="1702" y="376"/>
                  </a:moveTo>
                  <a:lnTo>
                    <a:pt x="1702" y="374"/>
                  </a:lnTo>
                  <a:lnTo>
                    <a:pt x="1701" y="373"/>
                  </a:lnTo>
                  <a:lnTo>
                    <a:pt x="1700" y="374"/>
                  </a:lnTo>
                  <a:lnTo>
                    <a:pt x="1702" y="376"/>
                  </a:lnTo>
                  <a:close/>
                  <a:moveTo>
                    <a:pt x="1829" y="410"/>
                  </a:moveTo>
                  <a:lnTo>
                    <a:pt x="1834" y="410"/>
                  </a:lnTo>
                  <a:lnTo>
                    <a:pt x="1836" y="404"/>
                  </a:lnTo>
                  <a:lnTo>
                    <a:pt x="1829" y="404"/>
                  </a:lnTo>
                  <a:lnTo>
                    <a:pt x="1829" y="410"/>
                  </a:lnTo>
                  <a:close/>
                  <a:moveTo>
                    <a:pt x="1473" y="102"/>
                  </a:moveTo>
                  <a:lnTo>
                    <a:pt x="1472" y="102"/>
                  </a:lnTo>
                  <a:lnTo>
                    <a:pt x="1471" y="104"/>
                  </a:lnTo>
                  <a:lnTo>
                    <a:pt x="1472" y="106"/>
                  </a:lnTo>
                  <a:lnTo>
                    <a:pt x="1476" y="110"/>
                  </a:lnTo>
                  <a:lnTo>
                    <a:pt x="1476" y="112"/>
                  </a:lnTo>
                  <a:lnTo>
                    <a:pt x="1482" y="113"/>
                  </a:lnTo>
                  <a:lnTo>
                    <a:pt x="1487" y="113"/>
                  </a:lnTo>
                  <a:lnTo>
                    <a:pt x="1491" y="112"/>
                  </a:lnTo>
                  <a:lnTo>
                    <a:pt x="1497" y="112"/>
                  </a:lnTo>
                  <a:lnTo>
                    <a:pt x="1498" y="117"/>
                  </a:lnTo>
                  <a:lnTo>
                    <a:pt x="1488" y="117"/>
                  </a:lnTo>
                  <a:lnTo>
                    <a:pt x="1488" y="121"/>
                  </a:lnTo>
                  <a:lnTo>
                    <a:pt x="1492" y="128"/>
                  </a:lnTo>
                  <a:lnTo>
                    <a:pt x="1492" y="129"/>
                  </a:lnTo>
                  <a:lnTo>
                    <a:pt x="1494" y="128"/>
                  </a:lnTo>
                  <a:lnTo>
                    <a:pt x="1496" y="128"/>
                  </a:lnTo>
                  <a:lnTo>
                    <a:pt x="1503" y="133"/>
                  </a:lnTo>
                  <a:lnTo>
                    <a:pt x="1500" y="135"/>
                  </a:lnTo>
                  <a:lnTo>
                    <a:pt x="1500" y="136"/>
                  </a:lnTo>
                  <a:lnTo>
                    <a:pt x="1507" y="138"/>
                  </a:lnTo>
                  <a:lnTo>
                    <a:pt x="1509" y="135"/>
                  </a:lnTo>
                  <a:lnTo>
                    <a:pt x="1510" y="132"/>
                  </a:lnTo>
                  <a:lnTo>
                    <a:pt x="1514" y="131"/>
                  </a:lnTo>
                  <a:lnTo>
                    <a:pt x="1517" y="133"/>
                  </a:lnTo>
                  <a:lnTo>
                    <a:pt x="1517" y="136"/>
                  </a:lnTo>
                  <a:lnTo>
                    <a:pt x="1527" y="144"/>
                  </a:lnTo>
                  <a:lnTo>
                    <a:pt x="1526" y="146"/>
                  </a:lnTo>
                  <a:lnTo>
                    <a:pt x="1526" y="148"/>
                  </a:lnTo>
                  <a:lnTo>
                    <a:pt x="1527" y="150"/>
                  </a:lnTo>
                  <a:lnTo>
                    <a:pt x="1536" y="148"/>
                  </a:lnTo>
                  <a:lnTo>
                    <a:pt x="1535" y="146"/>
                  </a:lnTo>
                  <a:lnTo>
                    <a:pt x="1535" y="143"/>
                  </a:lnTo>
                  <a:lnTo>
                    <a:pt x="1538" y="143"/>
                  </a:lnTo>
                  <a:lnTo>
                    <a:pt x="1542" y="150"/>
                  </a:lnTo>
                  <a:lnTo>
                    <a:pt x="1553" y="150"/>
                  </a:lnTo>
                  <a:lnTo>
                    <a:pt x="1554" y="152"/>
                  </a:lnTo>
                  <a:lnTo>
                    <a:pt x="1560" y="152"/>
                  </a:lnTo>
                  <a:lnTo>
                    <a:pt x="1566" y="151"/>
                  </a:lnTo>
                  <a:lnTo>
                    <a:pt x="1570" y="150"/>
                  </a:lnTo>
                  <a:lnTo>
                    <a:pt x="1572" y="150"/>
                  </a:lnTo>
                  <a:lnTo>
                    <a:pt x="1575" y="154"/>
                  </a:lnTo>
                  <a:lnTo>
                    <a:pt x="1585" y="157"/>
                  </a:lnTo>
                  <a:lnTo>
                    <a:pt x="1590" y="157"/>
                  </a:lnTo>
                  <a:lnTo>
                    <a:pt x="1591" y="155"/>
                  </a:lnTo>
                  <a:lnTo>
                    <a:pt x="1591" y="154"/>
                  </a:lnTo>
                  <a:lnTo>
                    <a:pt x="1589" y="152"/>
                  </a:lnTo>
                  <a:lnTo>
                    <a:pt x="1585" y="148"/>
                  </a:lnTo>
                  <a:lnTo>
                    <a:pt x="1585" y="146"/>
                  </a:lnTo>
                  <a:lnTo>
                    <a:pt x="1578" y="139"/>
                  </a:lnTo>
                  <a:lnTo>
                    <a:pt x="1577" y="138"/>
                  </a:lnTo>
                  <a:lnTo>
                    <a:pt x="1577" y="136"/>
                  </a:lnTo>
                  <a:lnTo>
                    <a:pt x="1582" y="136"/>
                  </a:lnTo>
                  <a:lnTo>
                    <a:pt x="1584" y="139"/>
                  </a:lnTo>
                  <a:lnTo>
                    <a:pt x="1586" y="143"/>
                  </a:lnTo>
                  <a:lnTo>
                    <a:pt x="1590" y="150"/>
                  </a:lnTo>
                  <a:lnTo>
                    <a:pt x="1594" y="150"/>
                  </a:lnTo>
                  <a:lnTo>
                    <a:pt x="1597" y="151"/>
                  </a:lnTo>
                  <a:lnTo>
                    <a:pt x="1598" y="155"/>
                  </a:lnTo>
                  <a:lnTo>
                    <a:pt x="1602" y="162"/>
                  </a:lnTo>
                  <a:lnTo>
                    <a:pt x="1606" y="162"/>
                  </a:lnTo>
                  <a:lnTo>
                    <a:pt x="1606" y="158"/>
                  </a:lnTo>
                  <a:lnTo>
                    <a:pt x="1607" y="155"/>
                  </a:lnTo>
                  <a:lnTo>
                    <a:pt x="1606" y="152"/>
                  </a:lnTo>
                  <a:lnTo>
                    <a:pt x="1601" y="150"/>
                  </a:lnTo>
                  <a:lnTo>
                    <a:pt x="1601" y="146"/>
                  </a:lnTo>
                  <a:lnTo>
                    <a:pt x="1597" y="143"/>
                  </a:lnTo>
                  <a:lnTo>
                    <a:pt x="1597" y="142"/>
                  </a:lnTo>
                  <a:lnTo>
                    <a:pt x="1598" y="140"/>
                  </a:lnTo>
                  <a:lnTo>
                    <a:pt x="1598" y="139"/>
                  </a:lnTo>
                  <a:lnTo>
                    <a:pt x="1608" y="139"/>
                  </a:lnTo>
                  <a:lnTo>
                    <a:pt x="1608" y="136"/>
                  </a:lnTo>
                  <a:lnTo>
                    <a:pt x="1613" y="138"/>
                  </a:lnTo>
                  <a:lnTo>
                    <a:pt x="1616" y="138"/>
                  </a:lnTo>
                  <a:lnTo>
                    <a:pt x="1619" y="142"/>
                  </a:lnTo>
                  <a:lnTo>
                    <a:pt x="1620" y="144"/>
                  </a:lnTo>
                  <a:lnTo>
                    <a:pt x="1627" y="148"/>
                  </a:lnTo>
                  <a:lnTo>
                    <a:pt x="1628" y="147"/>
                  </a:lnTo>
                  <a:lnTo>
                    <a:pt x="1632" y="146"/>
                  </a:lnTo>
                  <a:lnTo>
                    <a:pt x="1634" y="147"/>
                  </a:lnTo>
                  <a:lnTo>
                    <a:pt x="1636" y="147"/>
                  </a:lnTo>
                  <a:lnTo>
                    <a:pt x="1639" y="144"/>
                  </a:lnTo>
                  <a:lnTo>
                    <a:pt x="1636" y="135"/>
                  </a:lnTo>
                  <a:lnTo>
                    <a:pt x="1634" y="135"/>
                  </a:lnTo>
                  <a:lnTo>
                    <a:pt x="1632" y="138"/>
                  </a:lnTo>
                  <a:lnTo>
                    <a:pt x="1628" y="138"/>
                  </a:lnTo>
                  <a:lnTo>
                    <a:pt x="1628" y="133"/>
                  </a:lnTo>
                  <a:lnTo>
                    <a:pt x="1638" y="129"/>
                  </a:lnTo>
                  <a:lnTo>
                    <a:pt x="1641" y="139"/>
                  </a:lnTo>
                  <a:lnTo>
                    <a:pt x="1644" y="140"/>
                  </a:lnTo>
                  <a:lnTo>
                    <a:pt x="1646" y="140"/>
                  </a:lnTo>
                  <a:lnTo>
                    <a:pt x="1646" y="136"/>
                  </a:lnTo>
                  <a:lnTo>
                    <a:pt x="1650" y="136"/>
                  </a:lnTo>
                  <a:lnTo>
                    <a:pt x="1654" y="158"/>
                  </a:lnTo>
                  <a:lnTo>
                    <a:pt x="1657" y="157"/>
                  </a:lnTo>
                  <a:lnTo>
                    <a:pt x="1657" y="150"/>
                  </a:lnTo>
                  <a:lnTo>
                    <a:pt x="1661" y="150"/>
                  </a:lnTo>
                  <a:lnTo>
                    <a:pt x="1663" y="147"/>
                  </a:lnTo>
                  <a:lnTo>
                    <a:pt x="1664" y="147"/>
                  </a:lnTo>
                  <a:lnTo>
                    <a:pt x="1665" y="148"/>
                  </a:lnTo>
                  <a:lnTo>
                    <a:pt x="1667" y="148"/>
                  </a:lnTo>
                  <a:lnTo>
                    <a:pt x="1667" y="151"/>
                  </a:lnTo>
                  <a:lnTo>
                    <a:pt x="1669" y="154"/>
                  </a:lnTo>
                  <a:lnTo>
                    <a:pt x="1672" y="154"/>
                  </a:lnTo>
                  <a:lnTo>
                    <a:pt x="1670" y="162"/>
                  </a:lnTo>
                  <a:lnTo>
                    <a:pt x="1675" y="162"/>
                  </a:lnTo>
                  <a:lnTo>
                    <a:pt x="1677" y="157"/>
                  </a:lnTo>
                  <a:lnTo>
                    <a:pt x="1678" y="155"/>
                  </a:lnTo>
                  <a:lnTo>
                    <a:pt x="1684" y="155"/>
                  </a:lnTo>
                  <a:lnTo>
                    <a:pt x="1685" y="161"/>
                  </a:lnTo>
                  <a:lnTo>
                    <a:pt x="1683" y="161"/>
                  </a:lnTo>
                  <a:lnTo>
                    <a:pt x="1679" y="159"/>
                  </a:lnTo>
                  <a:lnTo>
                    <a:pt x="1679" y="161"/>
                  </a:lnTo>
                  <a:lnTo>
                    <a:pt x="1678" y="162"/>
                  </a:lnTo>
                  <a:lnTo>
                    <a:pt x="1678" y="167"/>
                  </a:lnTo>
                  <a:lnTo>
                    <a:pt x="1679" y="169"/>
                  </a:lnTo>
                  <a:lnTo>
                    <a:pt x="1679" y="170"/>
                  </a:lnTo>
                  <a:lnTo>
                    <a:pt x="1681" y="172"/>
                  </a:lnTo>
                  <a:lnTo>
                    <a:pt x="1685" y="173"/>
                  </a:lnTo>
                  <a:lnTo>
                    <a:pt x="1689" y="173"/>
                  </a:lnTo>
                  <a:lnTo>
                    <a:pt x="1690" y="177"/>
                  </a:lnTo>
                  <a:lnTo>
                    <a:pt x="1690" y="178"/>
                  </a:lnTo>
                  <a:lnTo>
                    <a:pt x="1689" y="178"/>
                  </a:lnTo>
                  <a:lnTo>
                    <a:pt x="1688" y="176"/>
                  </a:lnTo>
                  <a:lnTo>
                    <a:pt x="1684" y="176"/>
                  </a:lnTo>
                  <a:lnTo>
                    <a:pt x="1683" y="180"/>
                  </a:lnTo>
                  <a:lnTo>
                    <a:pt x="1682" y="185"/>
                  </a:lnTo>
                  <a:lnTo>
                    <a:pt x="1681" y="184"/>
                  </a:lnTo>
                  <a:lnTo>
                    <a:pt x="1681" y="192"/>
                  </a:lnTo>
                  <a:lnTo>
                    <a:pt x="1685" y="192"/>
                  </a:lnTo>
                  <a:lnTo>
                    <a:pt x="1685" y="200"/>
                  </a:lnTo>
                  <a:lnTo>
                    <a:pt x="1688" y="199"/>
                  </a:lnTo>
                  <a:lnTo>
                    <a:pt x="1689" y="200"/>
                  </a:lnTo>
                  <a:lnTo>
                    <a:pt x="1692" y="197"/>
                  </a:lnTo>
                  <a:lnTo>
                    <a:pt x="1696" y="193"/>
                  </a:lnTo>
                  <a:lnTo>
                    <a:pt x="1702" y="185"/>
                  </a:lnTo>
                  <a:lnTo>
                    <a:pt x="1703" y="187"/>
                  </a:lnTo>
                  <a:lnTo>
                    <a:pt x="1706" y="187"/>
                  </a:lnTo>
                  <a:lnTo>
                    <a:pt x="1707" y="185"/>
                  </a:lnTo>
                  <a:lnTo>
                    <a:pt x="1707" y="184"/>
                  </a:lnTo>
                  <a:lnTo>
                    <a:pt x="1708" y="181"/>
                  </a:lnTo>
                  <a:lnTo>
                    <a:pt x="1709" y="181"/>
                  </a:lnTo>
                  <a:lnTo>
                    <a:pt x="1710" y="182"/>
                  </a:lnTo>
                  <a:lnTo>
                    <a:pt x="1710" y="191"/>
                  </a:lnTo>
                  <a:lnTo>
                    <a:pt x="1706" y="193"/>
                  </a:lnTo>
                  <a:lnTo>
                    <a:pt x="1706" y="195"/>
                  </a:lnTo>
                  <a:lnTo>
                    <a:pt x="1708" y="197"/>
                  </a:lnTo>
                  <a:lnTo>
                    <a:pt x="1708" y="201"/>
                  </a:lnTo>
                  <a:lnTo>
                    <a:pt x="1715" y="201"/>
                  </a:lnTo>
                  <a:lnTo>
                    <a:pt x="1716" y="204"/>
                  </a:lnTo>
                  <a:lnTo>
                    <a:pt x="1715" y="204"/>
                  </a:lnTo>
                  <a:lnTo>
                    <a:pt x="1716" y="208"/>
                  </a:lnTo>
                  <a:lnTo>
                    <a:pt x="1717" y="210"/>
                  </a:lnTo>
                  <a:lnTo>
                    <a:pt x="1722" y="210"/>
                  </a:lnTo>
                  <a:lnTo>
                    <a:pt x="1721" y="216"/>
                  </a:lnTo>
                  <a:lnTo>
                    <a:pt x="1721" y="219"/>
                  </a:lnTo>
                  <a:lnTo>
                    <a:pt x="1722" y="225"/>
                  </a:lnTo>
                  <a:lnTo>
                    <a:pt x="1725" y="225"/>
                  </a:lnTo>
                  <a:lnTo>
                    <a:pt x="1725" y="227"/>
                  </a:lnTo>
                  <a:lnTo>
                    <a:pt x="1723" y="231"/>
                  </a:lnTo>
                  <a:lnTo>
                    <a:pt x="1728" y="233"/>
                  </a:lnTo>
                  <a:lnTo>
                    <a:pt x="1728" y="235"/>
                  </a:lnTo>
                  <a:lnTo>
                    <a:pt x="1727" y="237"/>
                  </a:lnTo>
                  <a:lnTo>
                    <a:pt x="1727" y="238"/>
                  </a:lnTo>
                  <a:lnTo>
                    <a:pt x="1723" y="238"/>
                  </a:lnTo>
                  <a:lnTo>
                    <a:pt x="1722" y="237"/>
                  </a:lnTo>
                  <a:lnTo>
                    <a:pt x="1720" y="238"/>
                  </a:lnTo>
                  <a:lnTo>
                    <a:pt x="1719" y="240"/>
                  </a:lnTo>
                  <a:lnTo>
                    <a:pt x="1717" y="246"/>
                  </a:lnTo>
                  <a:lnTo>
                    <a:pt x="1719" y="250"/>
                  </a:lnTo>
                  <a:lnTo>
                    <a:pt x="1721" y="253"/>
                  </a:lnTo>
                  <a:lnTo>
                    <a:pt x="1726" y="256"/>
                  </a:lnTo>
                  <a:lnTo>
                    <a:pt x="1721" y="256"/>
                  </a:lnTo>
                  <a:lnTo>
                    <a:pt x="1716" y="259"/>
                  </a:lnTo>
                  <a:lnTo>
                    <a:pt x="1710" y="265"/>
                  </a:lnTo>
                  <a:lnTo>
                    <a:pt x="1709" y="269"/>
                  </a:lnTo>
                  <a:lnTo>
                    <a:pt x="1707" y="272"/>
                  </a:lnTo>
                  <a:lnTo>
                    <a:pt x="1703" y="275"/>
                  </a:lnTo>
                  <a:lnTo>
                    <a:pt x="1700" y="276"/>
                  </a:lnTo>
                  <a:lnTo>
                    <a:pt x="1700" y="282"/>
                  </a:lnTo>
                  <a:lnTo>
                    <a:pt x="1704" y="289"/>
                  </a:lnTo>
                  <a:lnTo>
                    <a:pt x="1708" y="289"/>
                  </a:lnTo>
                  <a:lnTo>
                    <a:pt x="1709" y="291"/>
                  </a:lnTo>
                  <a:lnTo>
                    <a:pt x="1709" y="295"/>
                  </a:lnTo>
                  <a:lnTo>
                    <a:pt x="1716" y="301"/>
                  </a:lnTo>
                  <a:lnTo>
                    <a:pt x="1719" y="309"/>
                  </a:lnTo>
                  <a:lnTo>
                    <a:pt x="1710" y="309"/>
                  </a:lnTo>
                  <a:lnTo>
                    <a:pt x="1701" y="310"/>
                  </a:lnTo>
                  <a:lnTo>
                    <a:pt x="1696" y="314"/>
                  </a:lnTo>
                  <a:lnTo>
                    <a:pt x="1694" y="314"/>
                  </a:lnTo>
                  <a:lnTo>
                    <a:pt x="1691" y="313"/>
                  </a:lnTo>
                  <a:lnTo>
                    <a:pt x="1690" y="312"/>
                  </a:lnTo>
                  <a:lnTo>
                    <a:pt x="1688" y="312"/>
                  </a:lnTo>
                  <a:lnTo>
                    <a:pt x="1684" y="313"/>
                  </a:lnTo>
                  <a:lnTo>
                    <a:pt x="1684" y="316"/>
                  </a:lnTo>
                  <a:lnTo>
                    <a:pt x="1683" y="316"/>
                  </a:lnTo>
                  <a:lnTo>
                    <a:pt x="1681" y="314"/>
                  </a:lnTo>
                  <a:lnTo>
                    <a:pt x="1679" y="313"/>
                  </a:lnTo>
                  <a:lnTo>
                    <a:pt x="1678" y="313"/>
                  </a:lnTo>
                  <a:lnTo>
                    <a:pt x="1678" y="314"/>
                  </a:lnTo>
                  <a:lnTo>
                    <a:pt x="1676" y="317"/>
                  </a:lnTo>
                  <a:lnTo>
                    <a:pt x="1671" y="317"/>
                  </a:lnTo>
                  <a:lnTo>
                    <a:pt x="1670" y="320"/>
                  </a:lnTo>
                  <a:lnTo>
                    <a:pt x="1667" y="320"/>
                  </a:lnTo>
                  <a:lnTo>
                    <a:pt x="1663" y="317"/>
                  </a:lnTo>
                  <a:lnTo>
                    <a:pt x="1648" y="317"/>
                  </a:lnTo>
                  <a:lnTo>
                    <a:pt x="1646" y="324"/>
                  </a:lnTo>
                  <a:lnTo>
                    <a:pt x="1645" y="331"/>
                  </a:lnTo>
                  <a:lnTo>
                    <a:pt x="1644" y="332"/>
                  </a:lnTo>
                  <a:lnTo>
                    <a:pt x="1645" y="333"/>
                  </a:lnTo>
                  <a:lnTo>
                    <a:pt x="1646" y="333"/>
                  </a:lnTo>
                  <a:lnTo>
                    <a:pt x="1644" y="340"/>
                  </a:lnTo>
                  <a:lnTo>
                    <a:pt x="1641" y="344"/>
                  </a:lnTo>
                  <a:lnTo>
                    <a:pt x="1644" y="351"/>
                  </a:lnTo>
                  <a:lnTo>
                    <a:pt x="1645" y="352"/>
                  </a:lnTo>
                  <a:lnTo>
                    <a:pt x="1646" y="352"/>
                  </a:lnTo>
                  <a:lnTo>
                    <a:pt x="1650" y="354"/>
                  </a:lnTo>
                  <a:lnTo>
                    <a:pt x="1650" y="357"/>
                  </a:lnTo>
                  <a:lnTo>
                    <a:pt x="1652" y="357"/>
                  </a:lnTo>
                  <a:lnTo>
                    <a:pt x="1653" y="355"/>
                  </a:lnTo>
                  <a:lnTo>
                    <a:pt x="1656" y="355"/>
                  </a:lnTo>
                  <a:lnTo>
                    <a:pt x="1657" y="358"/>
                  </a:lnTo>
                  <a:lnTo>
                    <a:pt x="1667" y="357"/>
                  </a:lnTo>
                  <a:lnTo>
                    <a:pt x="1669" y="352"/>
                  </a:lnTo>
                  <a:lnTo>
                    <a:pt x="1671" y="351"/>
                  </a:lnTo>
                  <a:lnTo>
                    <a:pt x="1675" y="351"/>
                  </a:lnTo>
                  <a:lnTo>
                    <a:pt x="1675" y="347"/>
                  </a:lnTo>
                  <a:lnTo>
                    <a:pt x="1677" y="346"/>
                  </a:lnTo>
                  <a:lnTo>
                    <a:pt x="1679" y="340"/>
                  </a:lnTo>
                  <a:lnTo>
                    <a:pt x="1682" y="346"/>
                  </a:lnTo>
                  <a:lnTo>
                    <a:pt x="1686" y="347"/>
                  </a:lnTo>
                  <a:lnTo>
                    <a:pt x="1690" y="348"/>
                  </a:lnTo>
                  <a:lnTo>
                    <a:pt x="1692" y="346"/>
                  </a:lnTo>
                  <a:lnTo>
                    <a:pt x="1692" y="342"/>
                  </a:lnTo>
                  <a:lnTo>
                    <a:pt x="1685" y="336"/>
                  </a:lnTo>
                  <a:lnTo>
                    <a:pt x="1685" y="333"/>
                  </a:lnTo>
                  <a:lnTo>
                    <a:pt x="1688" y="332"/>
                  </a:lnTo>
                  <a:lnTo>
                    <a:pt x="1689" y="331"/>
                  </a:lnTo>
                  <a:lnTo>
                    <a:pt x="1691" y="331"/>
                  </a:lnTo>
                  <a:lnTo>
                    <a:pt x="1691" y="335"/>
                  </a:lnTo>
                  <a:lnTo>
                    <a:pt x="1695" y="340"/>
                  </a:lnTo>
                  <a:lnTo>
                    <a:pt x="1700" y="339"/>
                  </a:lnTo>
                  <a:lnTo>
                    <a:pt x="1700" y="333"/>
                  </a:lnTo>
                  <a:lnTo>
                    <a:pt x="1703" y="335"/>
                  </a:lnTo>
                  <a:lnTo>
                    <a:pt x="1703" y="339"/>
                  </a:lnTo>
                  <a:lnTo>
                    <a:pt x="1704" y="340"/>
                  </a:lnTo>
                  <a:lnTo>
                    <a:pt x="1707" y="342"/>
                  </a:lnTo>
                  <a:lnTo>
                    <a:pt x="1707" y="347"/>
                  </a:lnTo>
                  <a:lnTo>
                    <a:pt x="1710" y="342"/>
                  </a:lnTo>
                  <a:lnTo>
                    <a:pt x="1715" y="342"/>
                  </a:lnTo>
                  <a:lnTo>
                    <a:pt x="1720" y="358"/>
                  </a:lnTo>
                  <a:lnTo>
                    <a:pt x="1725" y="358"/>
                  </a:lnTo>
                  <a:lnTo>
                    <a:pt x="1727" y="372"/>
                  </a:lnTo>
                  <a:lnTo>
                    <a:pt x="1729" y="372"/>
                  </a:lnTo>
                  <a:lnTo>
                    <a:pt x="1732" y="369"/>
                  </a:lnTo>
                  <a:lnTo>
                    <a:pt x="1732" y="373"/>
                  </a:lnTo>
                  <a:lnTo>
                    <a:pt x="1734" y="376"/>
                  </a:lnTo>
                  <a:lnTo>
                    <a:pt x="1735" y="374"/>
                  </a:lnTo>
                  <a:lnTo>
                    <a:pt x="1736" y="374"/>
                  </a:lnTo>
                  <a:lnTo>
                    <a:pt x="1736" y="369"/>
                  </a:lnTo>
                  <a:lnTo>
                    <a:pt x="1739" y="370"/>
                  </a:lnTo>
                  <a:lnTo>
                    <a:pt x="1740" y="372"/>
                  </a:lnTo>
                  <a:lnTo>
                    <a:pt x="1744" y="372"/>
                  </a:lnTo>
                  <a:lnTo>
                    <a:pt x="1744" y="373"/>
                  </a:lnTo>
                  <a:lnTo>
                    <a:pt x="1745" y="374"/>
                  </a:lnTo>
                  <a:lnTo>
                    <a:pt x="1744" y="376"/>
                  </a:lnTo>
                  <a:lnTo>
                    <a:pt x="1744" y="378"/>
                  </a:lnTo>
                  <a:lnTo>
                    <a:pt x="1733" y="381"/>
                  </a:lnTo>
                  <a:lnTo>
                    <a:pt x="1733" y="384"/>
                  </a:lnTo>
                  <a:lnTo>
                    <a:pt x="1738" y="384"/>
                  </a:lnTo>
                  <a:lnTo>
                    <a:pt x="1741" y="386"/>
                  </a:lnTo>
                  <a:lnTo>
                    <a:pt x="1744" y="389"/>
                  </a:lnTo>
                  <a:lnTo>
                    <a:pt x="1746" y="388"/>
                  </a:lnTo>
                  <a:lnTo>
                    <a:pt x="1748" y="385"/>
                  </a:lnTo>
                  <a:lnTo>
                    <a:pt x="1750" y="385"/>
                  </a:lnTo>
                  <a:lnTo>
                    <a:pt x="1751" y="386"/>
                  </a:lnTo>
                  <a:lnTo>
                    <a:pt x="1752" y="389"/>
                  </a:lnTo>
                  <a:lnTo>
                    <a:pt x="1761" y="389"/>
                  </a:lnTo>
                  <a:lnTo>
                    <a:pt x="1764" y="382"/>
                  </a:lnTo>
                  <a:lnTo>
                    <a:pt x="1766" y="384"/>
                  </a:lnTo>
                  <a:lnTo>
                    <a:pt x="1767" y="386"/>
                  </a:lnTo>
                  <a:lnTo>
                    <a:pt x="1769" y="385"/>
                  </a:lnTo>
                  <a:lnTo>
                    <a:pt x="1771" y="385"/>
                  </a:lnTo>
                  <a:lnTo>
                    <a:pt x="1777" y="386"/>
                  </a:lnTo>
                  <a:lnTo>
                    <a:pt x="1784" y="389"/>
                  </a:lnTo>
                  <a:lnTo>
                    <a:pt x="1784" y="386"/>
                  </a:lnTo>
                  <a:lnTo>
                    <a:pt x="1786" y="385"/>
                  </a:lnTo>
                  <a:lnTo>
                    <a:pt x="1790" y="389"/>
                  </a:lnTo>
                  <a:lnTo>
                    <a:pt x="1794" y="389"/>
                  </a:lnTo>
                  <a:lnTo>
                    <a:pt x="1797" y="388"/>
                  </a:lnTo>
                  <a:lnTo>
                    <a:pt x="1802" y="388"/>
                  </a:lnTo>
                  <a:lnTo>
                    <a:pt x="1805" y="391"/>
                  </a:lnTo>
                  <a:lnTo>
                    <a:pt x="1810" y="393"/>
                  </a:lnTo>
                  <a:lnTo>
                    <a:pt x="1811" y="392"/>
                  </a:lnTo>
                  <a:lnTo>
                    <a:pt x="1814" y="392"/>
                  </a:lnTo>
                  <a:lnTo>
                    <a:pt x="1821" y="396"/>
                  </a:lnTo>
                  <a:lnTo>
                    <a:pt x="1823" y="391"/>
                  </a:lnTo>
                  <a:lnTo>
                    <a:pt x="1823" y="384"/>
                  </a:lnTo>
                  <a:lnTo>
                    <a:pt x="1825" y="384"/>
                  </a:lnTo>
                  <a:lnTo>
                    <a:pt x="1825" y="382"/>
                  </a:lnTo>
                  <a:lnTo>
                    <a:pt x="1823" y="381"/>
                  </a:lnTo>
                  <a:lnTo>
                    <a:pt x="1817" y="380"/>
                  </a:lnTo>
                  <a:lnTo>
                    <a:pt x="1810" y="380"/>
                  </a:lnTo>
                  <a:lnTo>
                    <a:pt x="1810" y="373"/>
                  </a:lnTo>
                  <a:lnTo>
                    <a:pt x="1808" y="373"/>
                  </a:lnTo>
                  <a:lnTo>
                    <a:pt x="1803" y="367"/>
                  </a:lnTo>
                  <a:lnTo>
                    <a:pt x="1794" y="367"/>
                  </a:lnTo>
                  <a:lnTo>
                    <a:pt x="1794" y="363"/>
                  </a:lnTo>
                  <a:lnTo>
                    <a:pt x="1791" y="363"/>
                  </a:lnTo>
                  <a:lnTo>
                    <a:pt x="1782" y="357"/>
                  </a:lnTo>
                  <a:lnTo>
                    <a:pt x="1772" y="348"/>
                  </a:lnTo>
                  <a:lnTo>
                    <a:pt x="1772" y="346"/>
                  </a:lnTo>
                  <a:lnTo>
                    <a:pt x="1773" y="346"/>
                  </a:lnTo>
                  <a:lnTo>
                    <a:pt x="1776" y="342"/>
                  </a:lnTo>
                  <a:lnTo>
                    <a:pt x="1778" y="342"/>
                  </a:lnTo>
                  <a:lnTo>
                    <a:pt x="1790" y="348"/>
                  </a:lnTo>
                  <a:lnTo>
                    <a:pt x="1794" y="350"/>
                  </a:lnTo>
                  <a:lnTo>
                    <a:pt x="1794" y="344"/>
                  </a:lnTo>
                  <a:lnTo>
                    <a:pt x="1797" y="343"/>
                  </a:lnTo>
                  <a:lnTo>
                    <a:pt x="1801" y="348"/>
                  </a:lnTo>
                  <a:lnTo>
                    <a:pt x="1805" y="351"/>
                  </a:lnTo>
                  <a:lnTo>
                    <a:pt x="1808" y="348"/>
                  </a:lnTo>
                  <a:lnTo>
                    <a:pt x="1814" y="347"/>
                  </a:lnTo>
                  <a:lnTo>
                    <a:pt x="1819" y="348"/>
                  </a:lnTo>
                  <a:lnTo>
                    <a:pt x="1820" y="350"/>
                  </a:lnTo>
                  <a:lnTo>
                    <a:pt x="1821" y="350"/>
                  </a:lnTo>
                  <a:lnTo>
                    <a:pt x="1821" y="354"/>
                  </a:lnTo>
                  <a:lnTo>
                    <a:pt x="1823" y="352"/>
                  </a:lnTo>
                  <a:lnTo>
                    <a:pt x="1823" y="351"/>
                  </a:lnTo>
                  <a:lnTo>
                    <a:pt x="1828" y="355"/>
                  </a:lnTo>
                  <a:lnTo>
                    <a:pt x="1832" y="362"/>
                  </a:lnTo>
                  <a:lnTo>
                    <a:pt x="1838" y="361"/>
                  </a:lnTo>
                  <a:lnTo>
                    <a:pt x="1836" y="358"/>
                  </a:lnTo>
                  <a:lnTo>
                    <a:pt x="1833" y="359"/>
                  </a:lnTo>
                  <a:lnTo>
                    <a:pt x="1829" y="348"/>
                  </a:lnTo>
                  <a:lnTo>
                    <a:pt x="1825" y="348"/>
                  </a:lnTo>
                  <a:lnTo>
                    <a:pt x="1825" y="344"/>
                  </a:lnTo>
                  <a:lnTo>
                    <a:pt x="1832" y="344"/>
                  </a:lnTo>
                  <a:lnTo>
                    <a:pt x="1832" y="342"/>
                  </a:lnTo>
                  <a:lnTo>
                    <a:pt x="1830" y="336"/>
                  </a:lnTo>
                  <a:lnTo>
                    <a:pt x="1829" y="335"/>
                  </a:lnTo>
                  <a:lnTo>
                    <a:pt x="1830" y="333"/>
                  </a:lnTo>
                  <a:lnTo>
                    <a:pt x="1835" y="336"/>
                  </a:lnTo>
                  <a:lnTo>
                    <a:pt x="1836" y="335"/>
                  </a:lnTo>
                  <a:lnTo>
                    <a:pt x="1838" y="332"/>
                  </a:lnTo>
                  <a:lnTo>
                    <a:pt x="1834" y="325"/>
                  </a:lnTo>
                  <a:lnTo>
                    <a:pt x="1832" y="318"/>
                  </a:lnTo>
                  <a:lnTo>
                    <a:pt x="1829" y="318"/>
                  </a:lnTo>
                  <a:lnTo>
                    <a:pt x="1829" y="317"/>
                  </a:lnTo>
                  <a:lnTo>
                    <a:pt x="1828" y="317"/>
                  </a:lnTo>
                  <a:lnTo>
                    <a:pt x="1827" y="318"/>
                  </a:lnTo>
                  <a:lnTo>
                    <a:pt x="1827" y="320"/>
                  </a:lnTo>
                  <a:lnTo>
                    <a:pt x="1828" y="320"/>
                  </a:lnTo>
                  <a:lnTo>
                    <a:pt x="1828" y="323"/>
                  </a:lnTo>
                  <a:lnTo>
                    <a:pt x="1829" y="324"/>
                  </a:lnTo>
                  <a:lnTo>
                    <a:pt x="1828" y="325"/>
                  </a:lnTo>
                  <a:lnTo>
                    <a:pt x="1827" y="325"/>
                  </a:lnTo>
                  <a:lnTo>
                    <a:pt x="1826" y="324"/>
                  </a:lnTo>
                  <a:lnTo>
                    <a:pt x="1826" y="323"/>
                  </a:lnTo>
                  <a:lnTo>
                    <a:pt x="1825" y="318"/>
                  </a:lnTo>
                  <a:lnTo>
                    <a:pt x="1822" y="318"/>
                  </a:lnTo>
                  <a:lnTo>
                    <a:pt x="1820" y="321"/>
                  </a:lnTo>
                  <a:lnTo>
                    <a:pt x="1820" y="316"/>
                  </a:lnTo>
                  <a:lnTo>
                    <a:pt x="1816" y="312"/>
                  </a:lnTo>
                  <a:lnTo>
                    <a:pt x="1810" y="312"/>
                  </a:lnTo>
                  <a:lnTo>
                    <a:pt x="1809" y="310"/>
                  </a:lnTo>
                  <a:lnTo>
                    <a:pt x="1809" y="306"/>
                  </a:lnTo>
                  <a:lnTo>
                    <a:pt x="1804" y="303"/>
                  </a:lnTo>
                  <a:lnTo>
                    <a:pt x="1802" y="298"/>
                  </a:lnTo>
                  <a:lnTo>
                    <a:pt x="1801" y="291"/>
                  </a:lnTo>
                  <a:lnTo>
                    <a:pt x="1795" y="291"/>
                  </a:lnTo>
                  <a:lnTo>
                    <a:pt x="1792" y="290"/>
                  </a:lnTo>
                  <a:lnTo>
                    <a:pt x="1790" y="284"/>
                  </a:lnTo>
                  <a:lnTo>
                    <a:pt x="1789" y="278"/>
                  </a:lnTo>
                  <a:lnTo>
                    <a:pt x="1792" y="278"/>
                  </a:lnTo>
                  <a:lnTo>
                    <a:pt x="1794" y="282"/>
                  </a:lnTo>
                  <a:lnTo>
                    <a:pt x="1800" y="282"/>
                  </a:lnTo>
                  <a:lnTo>
                    <a:pt x="1800" y="278"/>
                  </a:lnTo>
                  <a:lnTo>
                    <a:pt x="1798" y="276"/>
                  </a:lnTo>
                  <a:lnTo>
                    <a:pt x="1798" y="275"/>
                  </a:lnTo>
                  <a:lnTo>
                    <a:pt x="1797" y="275"/>
                  </a:lnTo>
                  <a:lnTo>
                    <a:pt x="1795" y="269"/>
                  </a:lnTo>
                  <a:lnTo>
                    <a:pt x="1792" y="263"/>
                  </a:lnTo>
                  <a:lnTo>
                    <a:pt x="1796" y="264"/>
                  </a:lnTo>
                  <a:lnTo>
                    <a:pt x="1797" y="267"/>
                  </a:lnTo>
                  <a:lnTo>
                    <a:pt x="1798" y="271"/>
                  </a:lnTo>
                  <a:lnTo>
                    <a:pt x="1802" y="269"/>
                  </a:lnTo>
                  <a:lnTo>
                    <a:pt x="1802" y="261"/>
                  </a:lnTo>
                  <a:lnTo>
                    <a:pt x="1800" y="259"/>
                  </a:lnTo>
                  <a:lnTo>
                    <a:pt x="1801" y="259"/>
                  </a:lnTo>
                  <a:lnTo>
                    <a:pt x="1803" y="261"/>
                  </a:lnTo>
                  <a:lnTo>
                    <a:pt x="1805" y="260"/>
                  </a:lnTo>
                  <a:lnTo>
                    <a:pt x="1807" y="259"/>
                  </a:lnTo>
                  <a:lnTo>
                    <a:pt x="1808" y="260"/>
                  </a:lnTo>
                  <a:lnTo>
                    <a:pt x="1807" y="263"/>
                  </a:lnTo>
                  <a:lnTo>
                    <a:pt x="1807" y="265"/>
                  </a:lnTo>
                  <a:lnTo>
                    <a:pt x="1808" y="267"/>
                  </a:lnTo>
                  <a:lnTo>
                    <a:pt x="1810" y="267"/>
                  </a:lnTo>
                  <a:lnTo>
                    <a:pt x="1811" y="269"/>
                  </a:lnTo>
                  <a:lnTo>
                    <a:pt x="1811" y="275"/>
                  </a:lnTo>
                  <a:lnTo>
                    <a:pt x="1814" y="278"/>
                  </a:lnTo>
                  <a:lnTo>
                    <a:pt x="1816" y="278"/>
                  </a:lnTo>
                  <a:lnTo>
                    <a:pt x="1821" y="282"/>
                  </a:lnTo>
                  <a:lnTo>
                    <a:pt x="1826" y="282"/>
                  </a:lnTo>
                  <a:lnTo>
                    <a:pt x="1828" y="280"/>
                  </a:lnTo>
                  <a:lnTo>
                    <a:pt x="1834" y="278"/>
                  </a:lnTo>
                  <a:lnTo>
                    <a:pt x="1832" y="283"/>
                  </a:lnTo>
                  <a:lnTo>
                    <a:pt x="1829" y="284"/>
                  </a:lnTo>
                  <a:lnTo>
                    <a:pt x="1827" y="284"/>
                  </a:lnTo>
                  <a:lnTo>
                    <a:pt x="1827" y="287"/>
                  </a:lnTo>
                  <a:lnTo>
                    <a:pt x="1835" y="286"/>
                  </a:lnTo>
                  <a:lnTo>
                    <a:pt x="1834" y="291"/>
                  </a:lnTo>
                  <a:lnTo>
                    <a:pt x="1838" y="291"/>
                  </a:lnTo>
                  <a:lnTo>
                    <a:pt x="1838" y="290"/>
                  </a:lnTo>
                  <a:lnTo>
                    <a:pt x="1839" y="290"/>
                  </a:lnTo>
                  <a:lnTo>
                    <a:pt x="1841" y="289"/>
                  </a:lnTo>
                  <a:lnTo>
                    <a:pt x="1840" y="293"/>
                  </a:lnTo>
                  <a:lnTo>
                    <a:pt x="1840" y="294"/>
                  </a:lnTo>
                  <a:lnTo>
                    <a:pt x="1839" y="295"/>
                  </a:lnTo>
                  <a:lnTo>
                    <a:pt x="1838" y="295"/>
                  </a:lnTo>
                  <a:lnTo>
                    <a:pt x="1838" y="298"/>
                  </a:lnTo>
                  <a:lnTo>
                    <a:pt x="1846" y="295"/>
                  </a:lnTo>
                  <a:lnTo>
                    <a:pt x="1848" y="295"/>
                  </a:lnTo>
                  <a:lnTo>
                    <a:pt x="1848" y="298"/>
                  </a:lnTo>
                  <a:lnTo>
                    <a:pt x="1845" y="299"/>
                  </a:lnTo>
                  <a:lnTo>
                    <a:pt x="1844" y="302"/>
                  </a:lnTo>
                  <a:lnTo>
                    <a:pt x="1844" y="303"/>
                  </a:lnTo>
                  <a:lnTo>
                    <a:pt x="1846" y="305"/>
                  </a:lnTo>
                  <a:lnTo>
                    <a:pt x="1848" y="303"/>
                  </a:lnTo>
                  <a:lnTo>
                    <a:pt x="1850" y="301"/>
                  </a:lnTo>
                  <a:lnTo>
                    <a:pt x="1850" y="305"/>
                  </a:lnTo>
                  <a:lnTo>
                    <a:pt x="1853" y="309"/>
                  </a:lnTo>
                  <a:lnTo>
                    <a:pt x="1855" y="309"/>
                  </a:lnTo>
                  <a:lnTo>
                    <a:pt x="1857" y="308"/>
                  </a:lnTo>
                  <a:lnTo>
                    <a:pt x="1858" y="308"/>
                  </a:lnTo>
                  <a:lnTo>
                    <a:pt x="1858" y="310"/>
                  </a:lnTo>
                  <a:lnTo>
                    <a:pt x="1861" y="310"/>
                  </a:lnTo>
                  <a:lnTo>
                    <a:pt x="1861" y="309"/>
                  </a:lnTo>
                  <a:lnTo>
                    <a:pt x="1865" y="305"/>
                  </a:lnTo>
                  <a:lnTo>
                    <a:pt x="1865" y="303"/>
                  </a:lnTo>
                  <a:lnTo>
                    <a:pt x="1864" y="302"/>
                  </a:lnTo>
                  <a:lnTo>
                    <a:pt x="1863" y="298"/>
                  </a:lnTo>
                  <a:lnTo>
                    <a:pt x="1863" y="294"/>
                  </a:lnTo>
                  <a:lnTo>
                    <a:pt x="1860" y="293"/>
                  </a:lnTo>
                  <a:lnTo>
                    <a:pt x="1859" y="293"/>
                  </a:lnTo>
                  <a:lnTo>
                    <a:pt x="1860" y="287"/>
                  </a:lnTo>
                  <a:lnTo>
                    <a:pt x="1861" y="286"/>
                  </a:lnTo>
                  <a:lnTo>
                    <a:pt x="1861" y="287"/>
                  </a:lnTo>
                  <a:lnTo>
                    <a:pt x="1863" y="289"/>
                  </a:lnTo>
                  <a:lnTo>
                    <a:pt x="1864" y="291"/>
                  </a:lnTo>
                  <a:lnTo>
                    <a:pt x="1867" y="290"/>
                  </a:lnTo>
                  <a:lnTo>
                    <a:pt x="1869" y="289"/>
                  </a:lnTo>
                  <a:lnTo>
                    <a:pt x="1871" y="289"/>
                  </a:lnTo>
                  <a:lnTo>
                    <a:pt x="1873" y="290"/>
                  </a:lnTo>
                  <a:lnTo>
                    <a:pt x="1873" y="286"/>
                  </a:lnTo>
                  <a:lnTo>
                    <a:pt x="1872" y="284"/>
                  </a:lnTo>
                  <a:lnTo>
                    <a:pt x="1871" y="284"/>
                  </a:lnTo>
                  <a:lnTo>
                    <a:pt x="1871" y="282"/>
                  </a:lnTo>
                  <a:lnTo>
                    <a:pt x="1870" y="280"/>
                  </a:lnTo>
                  <a:lnTo>
                    <a:pt x="1873" y="280"/>
                  </a:lnTo>
                  <a:lnTo>
                    <a:pt x="1873" y="278"/>
                  </a:lnTo>
                  <a:lnTo>
                    <a:pt x="1872" y="278"/>
                  </a:lnTo>
                  <a:lnTo>
                    <a:pt x="1872" y="271"/>
                  </a:lnTo>
                  <a:lnTo>
                    <a:pt x="1878" y="269"/>
                  </a:lnTo>
                  <a:lnTo>
                    <a:pt x="1879" y="267"/>
                  </a:lnTo>
                  <a:lnTo>
                    <a:pt x="1879" y="264"/>
                  </a:lnTo>
                  <a:lnTo>
                    <a:pt x="1877" y="265"/>
                  </a:lnTo>
                  <a:lnTo>
                    <a:pt x="1878" y="261"/>
                  </a:lnTo>
                  <a:lnTo>
                    <a:pt x="1883" y="261"/>
                  </a:lnTo>
                  <a:lnTo>
                    <a:pt x="1884" y="265"/>
                  </a:lnTo>
                  <a:lnTo>
                    <a:pt x="1888" y="267"/>
                  </a:lnTo>
                  <a:lnTo>
                    <a:pt x="1890" y="265"/>
                  </a:lnTo>
                  <a:lnTo>
                    <a:pt x="1890" y="267"/>
                  </a:lnTo>
                  <a:lnTo>
                    <a:pt x="1891" y="265"/>
                  </a:lnTo>
                  <a:lnTo>
                    <a:pt x="1889" y="264"/>
                  </a:lnTo>
                  <a:lnTo>
                    <a:pt x="1889" y="263"/>
                  </a:lnTo>
                  <a:lnTo>
                    <a:pt x="1890" y="260"/>
                  </a:lnTo>
                  <a:lnTo>
                    <a:pt x="1890" y="257"/>
                  </a:lnTo>
                  <a:lnTo>
                    <a:pt x="1888" y="255"/>
                  </a:lnTo>
                  <a:lnTo>
                    <a:pt x="1892" y="256"/>
                  </a:lnTo>
                  <a:lnTo>
                    <a:pt x="1891" y="256"/>
                  </a:lnTo>
                  <a:lnTo>
                    <a:pt x="1892" y="257"/>
                  </a:lnTo>
                  <a:lnTo>
                    <a:pt x="1895" y="257"/>
                  </a:lnTo>
                  <a:lnTo>
                    <a:pt x="1895" y="253"/>
                  </a:lnTo>
                  <a:lnTo>
                    <a:pt x="1896" y="253"/>
                  </a:lnTo>
                  <a:lnTo>
                    <a:pt x="1896" y="250"/>
                  </a:lnTo>
                  <a:lnTo>
                    <a:pt x="1892" y="249"/>
                  </a:lnTo>
                  <a:lnTo>
                    <a:pt x="1890" y="241"/>
                  </a:lnTo>
                  <a:lnTo>
                    <a:pt x="1883" y="238"/>
                  </a:lnTo>
                  <a:lnTo>
                    <a:pt x="1883" y="237"/>
                  </a:lnTo>
                  <a:lnTo>
                    <a:pt x="1882" y="234"/>
                  </a:lnTo>
                  <a:lnTo>
                    <a:pt x="1882" y="235"/>
                  </a:lnTo>
                  <a:lnTo>
                    <a:pt x="1880" y="235"/>
                  </a:lnTo>
                  <a:lnTo>
                    <a:pt x="1880" y="240"/>
                  </a:lnTo>
                  <a:lnTo>
                    <a:pt x="1882" y="245"/>
                  </a:lnTo>
                  <a:lnTo>
                    <a:pt x="1879" y="242"/>
                  </a:lnTo>
                  <a:lnTo>
                    <a:pt x="1873" y="246"/>
                  </a:lnTo>
                  <a:lnTo>
                    <a:pt x="1873" y="244"/>
                  </a:lnTo>
                  <a:lnTo>
                    <a:pt x="1872" y="244"/>
                  </a:lnTo>
                  <a:lnTo>
                    <a:pt x="1870" y="245"/>
                  </a:lnTo>
                  <a:lnTo>
                    <a:pt x="1871" y="245"/>
                  </a:lnTo>
                  <a:lnTo>
                    <a:pt x="1870" y="252"/>
                  </a:lnTo>
                  <a:lnTo>
                    <a:pt x="1866" y="252"/>
                  </a:lnTo>
                  <a:lnTo>
                    <a:pt x="1866" y="244"/>
                  </a:lnTo>
                  <a:lnTo>
                    <a:pt x="1870" y="238"/>
                  </a:lnTo>
                  <a:lnTo>
                    <a:pt x="1869" y="238"/>
                  </a:lnTo>
                  <a:lnTo>
                    <a:pt x="1864" y="235"/>
                  </a:lnTo>
                  <a:lnTo>
                    <a:pt x="1864" y="238"/>
                  </a:lnTo>
                  <a:lnTo>
                    <a:pt x="1863" y="238"/>
                  </a:lnTo>
                  <a:lnTo>
                    <a:pt x="1863" y="246"/>
                  </a:lnTo>
                  <a:lnTo>
                    <a:pt x="1858" y="244"/>
                  </a:lnTo>
                  <a:lnTo>
                    <a:pt x="1857" y="242"/>
                  </a:lnTo>
                  <a:lnTo>
                    <a:pt x="1850" y="242"/>
                  </a:lnTo>
                  <a:lnTo>
                    <a:pt x="1850" y="240"/>
                  </a:lnTo>
                  <a:lnTo>
                    <a:pt x="1847" y="240"/>
                  </a:lnTo>
                  <a:lnTo>
                    <a:pt x="1845" y="241"/>
                  </a:lnTo>
                  <a:lnTo>
                    <a:pt x="1845" y="238"/>
                  </a:lnTo>
                  <a:lnTo>
                    <a:pt x="1850" y="235"/>
                  </a:lnTo>
                  <a:lnTo>
                    <a:pt x="1847" y="233"/>
                  </a:lnTo>
                  <a:lnTo>
                    <a:pt x="1848" y="229"/>
                  </a:lnTo>
                  <a:lnTo>
                    <a:pt x="1844" y="226"/>
                  </a:lnTo>
                  <a:lnTo>
                    <a:pt x="1840" y="223"/>
                  </a:lnTo>
                  <a:lnTo>
                    <a:pt x="1840" y="230"/>
                  </a:lnTo>
                  <a:lnTo>
                    <a:pt x="1838" y="230"/>
                  </a:lnTo>
                  <a:lnTo>
                    <a:pt x="1835" y="231"/>
                  </a:lnTo>
                  <a:lnTo>
                    <a:pt x="1838" y="216"/>
                  </a:lnTo>
                  <a:lnTo>
                    <a:pt x="1836" y="216"/>
                  </a:lnTo>
                  <a:lnTo>
                    <a:pt x="1835" y="215"/>
                  </a:lnTo>
                  <a:lnTo>
                    <a:pt x="1834" y="215"/>
                  </a:lnTo>
                  <a:lnTo>
                    <a:pt x="1832" y="218"/>
                  </a:lnTo>
                  <a:lnTo>
                    <a:pt x="1829" y="223"/>
                  </a:lnTo>
                  <a:lnTo>
                    <a:pt x="1829" y="226"/>
                  </a:lnTo>
                  <a:lnTo>
                    <a:pt x="1827" y="227"/>
                  </a:lnTo>
                  <a:lnTo>
                    <a:pt x="1827" y="221"/>
                  </a:lnTo>
                  <a:lnTo>
                    <a:pt x="1826" y="221"/>
                  </a:lnTo>
                  <a:lnTo>
                    <a:pt x="1825" y="219"/>
                  </a:lnTo>
                  <a:lnTo>
                    <a:pt x="1825" y="222"/>
                  </a:lnTo>
                  <a:lnTo>
                    <a:pt x="1822" y="223"/>
                  </a:lnTo>
                  <a:lnTo>
                    <a:pt x="1823" y="223"/>
                  </a:lnTo>
                  <a:lnTo>
                    <a:pt x="1822" y="225"/>
                  </a:lnTo>
                  <a:lnTo>
                    <a:pt x="1821" y="227"/>
                  </a:lnTo>
                  <a:lnTo>
                    <a:pt x="1821" y="226"/>
                  </a:lnTo>
                  <a:lnTo>
                    <a:pt x="1820" y="223"/>
                  </a:lnTo>
                  <a:lnTo>
                    <a:pt x="1817" y="223"/>
                  </a:lnTo>
                  <a:lnTo>
                    <a:pt x="1816" y="226"/>
                  </a:lnTo>
                  <a:lnTo>
                    <a:pt x="1816" y="230"/>
                  </a:lnTo>
                  <a:lnTo>
                    <a:pt x="1813" y="230"/>
                  </a:lnTo>
                  <a:lnTo>
                    <a:pt x="1815" y="219"/>
                  </a:lnTo>
                  <a:lnTo>
                    <a:pt x="1816" y="218"/>
                  </a:lnTo>
                  <a:lnTo>
                    <a:pt x="1815" y="218"/>
                  </a:lnTo>
                  <a:lnTo>
                    <a:pt x="1813" y="216"/>
                  </a:lnTo>
                  <a:lnTo>
                    <a:pt x="1813" y="219"/>
                  </a:lnTo>
                  <a:lnTo>
                    <a:pt x="1811" y="221"/>
                  </a:lnTo>
                  <a:lnTo>
                    <a:pt x="1811" y="216"/>
                  </a:lnTo>
                  <a:lnTo>
                    <a:pt x="1808" y="216"/>
                  </a:lnTo>
                  <a:lnTo>
                    <a:pt x="1808" y="212"/>
                  </a:lnTo>
                  <a:lnTo>
                    <a:pt x="1804" y="214"/>
                  </a:lnTo>
                  <a:lnTo>
                    <a:pt x="1801" y="214"/>
                  </a:lnTo>
                  <a:lnTo>
                    <a:pt x="1805" y="208"/>
                  </a:lnTo>
                  <a:lnTo>
                    <a:pt x="1800" y="204"/>
                  </a:lnTo>
                  <a:lnTo>
                    <a:pt x="1798" y="207"/>
                  </a:lnTo>
                  <a:lnTo>
                    <a:pt x="1797" y="208"/>
                  </a:lnTo>
                  <a:lnTo>
                    <a:pt x="1797" y="201"/>
                  </a:lnTo>
                  <a:lnTo>
                    <a:pt x="1788" y="201"/>
                  </a:lnTo>
                  <a:lnTo>
                    <a:pt x="1785" y="200"/>
                  </a:lnTo>
                  <a:lnTo>
                    <a:pt x="1784" y="200"/>
                  </a:lnTo>
                  <a:lnTo>
                    <a:pt x="1784" y="199"/>
                  </a:lnTo>
                  <a:lnTo>
                    <a:pt x="1785" y="197"/>
                  </a:lnTo>
                  <a:lnTo>
                    <a:pt x="1783" y="196"/>
                  </a:lnTo>
                  <a:lnTo>
                    <a:pt x="1779" y="196"/>
                  </a:lnTo>
                  <a:lnTo>
                    <a:pt x="1779" y="193"/>
                  </a:lnTo>
                  <a:lnTo>
                    <a:pt x="1790" y="192"/>
                  </a:lnTo>
                  <a:lnTo>
                    <a:pt x="1790" y="188"/>
                  </a:lnTo>
                  <a:lnTo>
                    <a:pt x="1792" y="187"/>
                  </a:lnTo>
                  <a:lnTo>
                    <a:pt x="1794" y="187"/>
                  </a:lnTo>
                  <a:lnTo>
                    <a:pt x="1794" y="184"/>
                  </a:lnTo>
                  <a:lnTo>
                    <a:pt x="1791" y="181"/>
                  </a:lnTo>
                  <a:lnTo>
                    <a:pt x="1788" y="178"/>
                  </a:lnTo>
                  <a:lnTo>
                    <a:pt x="1788" y="174"/>
                  </a:lnTo>
                  <a:lnTo>
                    <a:pt x="1786" y="174"/>
                  </a:lnTo>
                  <a:lnTo>
                    <a:pt x="1786" y="173"/>
                  </a:lnTo>
                  <a:lnTo>
                    <a:pt x="1789" y="173"/>
                  </a:lnTo>
                  <a:lnTo>
                    <a:pt x="1790" y="176"/>
                  </a:lnTo>
                  <a:lnTo>
                    <a:pt x="1804" y="176"/>
                  </a:lnTo>
                  <a:lnTo>
                    <a:pt x="1804" y="174"/>
                  </a:lnTo>
                  <a:lnTo>
                    <a:pt x="1801" y="170"/>
                  </a:lnTo>
                  <a:lnTo>
                    <a:pt x="1796" y="167"/>
                  </a:lnTo>
                  <a:lnTo>
                    <a:pt x="1791" y="166"/>
                  </a:lnTo>
                  <a:lnTo>
                    <a:pt x="1788" y="166"/>
                  </a:lnTo>
                  <a:lnTo>
                    <a:pt x="1785" y="167"/>
                  </a:lnTo>
                  <a:lnTo>
                    <a:pt x="1785" y="165"/>
                  </a:lnTo>
                  <a:lnTo>
                    <a:pt x="1782" y="162"/>
                  </a:lnTo>
                  <a:lnTo>
                    <a:pt x="1779" y="159"/>
                  </a:lnTo>
                  <a:lnTo>
                    <a:pt x="1789" y="159"/>
                  </a:lnTo>
                  <a:lnTo>
                    <a:pt x="1790" y="155"/>
                  </a:lnTo>
                  <a:lnTo>
                    <a:pt x="1796" y="155"/>
                  </a:lnTo>
                  <a:lnTo>
                    <a:pt x="1797" y="150"/>
                  </a:lnTo>
                  <a:lnTo>
                    <a:pt x="1797" y="144"/>
                  </a:lnTo>
                  <a:lnTo>
                    <a:pt x="1795" y="143"/>
                  </a:lnTo>
                  <a:lnTo>
                    <a:pt x="1792" y="140"/>
                  </a:lnTo>
                  <a:lnTo>
                    <a:pt x="1790" y="136"/>
                  </a:lnTo>
                  <a:lnTo>
                    <a:pt x="1789" y="138"/>
                  </a:lnTo>
                  <a:lnTo>
                    <a:pt x="1785" y="143"/>
                  </a:lnTo>
                  <a:lnTo>
                    <a:pt x="1782" y="147"/>
                  </a:lnTo>
                  <a:lnTo>
                    <a:pt x="1779" y="147"/>
                  </a:lnTo>
                  <a:lnTo>
                    <a:pt x="1779" y="144"/>
                  </a:lnTo>
                  <a:lnTo>
                    <a:pt x="1778" y="142"/>
                  </a:lnTo>
                  <a:lnTo>
                    <a:pt x="1771" y="142"/>
                  </a:lnTo>
                  <a:lnTo>
                    <a:pt x="1772" y="139"/>
                  </a:lnTo>
                  <a:lnTo>
                    <a:pt x="1775" y="139"/>
                  </a:lnTo>
                  <a:lnTo>
                    <a:pt x="1777" y="138"/>
                  </a:lnTo>
                  <a:lnTo>
                    <a:pt x="1778" y="136"/>
                  </a:lnTo>
                  <a:lnTo>
                    <a:pt x="1778" y="135"/>
                  </a:lnTo>
                  <a:lnTo>
                    <a:pt x="1784" y="135"/>
                  </a:lnTo>
                  <a:lnTo>
                    <a:pt x="1783" y="133"/>
                  </a:lnTo>
                  <a:lnTo>
                    <a:pt x="1783" y="132"/>
                  </a:lnTo>
                  <a:lnTo>
                    <a:pt x="1779" y="131"/>
                  </a:lnTo>
                  <a:lnTo>
                    <a:pt x="1776" y="131"/>
                  </a:lnTo>
                  <a:lnTo>
                    <a:pt x="1773" y="127"/>
                  </a:lnTo>
                  <a:lnTo>
                    <a:pt x="1772" y="124"/>
                  </a:lnTo>
                  <a:lnTo>
                    <a:pt x="1765" y="124"/>
                  </a:lnTo>
                  <a:lnTo>
                    <a:pt x="1761" y="129"/>
                  </a:lnTo>
                  <a:lnTo>
                    <a:pt x="1760" y="129"/>
                  </a:lnTo>
                  <a:lnTo>
                    <a:pt x="1760" y="128"/>
                  </a:lnTo>
                  <a:lnTo>
                    <a:pt x="1763" y="124"/>
                  </a:lnTo>
                  <a:lnTo>
                    <a:pt x="1753" y="124"/>
                  </a:lnTo>
                  <a:lnTo>
                    <a:pt x="1752" y="128"/>
                  </a:lnTo>
                  <a:lnTo>
                    <a:pt x="1752" y="131"/>
                  </a:lnTo>
                  <a:lnTo>
                    <a:pt x="1750" y="131"/>
                  </a:lnTo>
                  <a:lnTo>
                    <a:pt x="1750" y="124"/>
                  </a:lnTo>
                  <a:lnTo>
                    <a:pt x="1753" y="124"/>
                  </a:lnTo>
                  <a:lnTo>
                    <a:pt x="1757" y="120"/>
                  </a:lnTo>
                  <a:lnTo>
                    <a:pt x="1755" y="114"/>
                  </a:lnTo>
                  <a:lnTo>
                    <a:pt x="1752" y="117"/>
                  </a:lnTo>
                  <a:lnTo>
                    <a:pt x="1748" y="117"/>
                  </a:lnTo>
                  <a:lnTo>
                    <a:pt x="1750" y="116"/>
                  </a:lnTo>
                  <a:lnTo>
                    <a:pt x="1750" y="113"/>
                  </a:lnTo>
                  <a:lnTo>
                    <a:pt x="1747" y="114"/>
                  </a:lnTo>
                  <a:lnTo>
                    <a:pt x="1746" y="114"/>
                  </a:lnTo>
                  <a:lnTo>
                    <a:pt x="1747" y="118"/>
                  </a:lnTo>
                  <a:lnTo>
                    <a:pt x="1746" y="120"/>
                  </a:lnTo>
                  <a:lnTo>
                    <a:pt x="1744" y="121"/>
                  </a:lnTo>
                  <a:lnTo>
                    <a:pt x="1738" y="120"/>
                  </a:lnTo>
                  <a:lnTo>
                    <a:pt x="1738" y="118"/>
                  </a:lnTo>
                  <a:lnTo>
                    <a:pt x="1740" y="116"/>
                  </a:lnTo>
                  <a:lnTo>
                    <a:pt x="1745" y="113"/>
                  </a:lnTo>
                  <a:lnTo>
                    <a:pt x="1745" y="110"/>
                  </a:lnTo>
                  <a:lnTo>
                    <a:pt x="1744" y="110"/>
                  </a:lnTo>
                  <a:lnTo>
                    <a:pt x="1736" y="109"/>
                  </a:lnTo>
                  <a:lnTo>
                    <a:pt x="1735" y="108"/>
                  </a:lnTo>
                  <a:lnTo>
                    <a:pt x="1735" y="106"/>
                  </a:lnTo>
                  <a:lnTo>
                    <a:pt x="1733" y="102"/>
                  </a:lnTo>
                  <a:lnTo>
                    <a:pt x="1732" y="101"/>
                  </a:lnTo>
                  <a:lnTo>
                    <a:pt x="1730" y="101"/>
                  </a:lnTo>
                  <a:lnTo>
                    <a:pt x="1727" y="102"/>
                  </a:lnTo>
                  <a:lnTo>
                    <a:pt x="1726" y="105"/>
                  </a:lnTo>
                  <a:lnTo>
                    <a:pt x="1726" y="113"/>
                  </a:lnTo>
                  <a:lnTo>
                    <a:pt x="1725" y="114"/>
                  </a:lnTo>
                  <a:lnTo>
                    <a:pt x="1723" y="114"/>
                  </a:lnTo>
                  <a:lnTo>
                    <a:pt x="1723" y="110"/>
                  </a:lnTo>
                  <a:lnTo>
                    <a:pt x="1721" y="110"/>
                  </a:lnTo>
                  <a:lnTo>
                    <a:pt x="1721" y="109"/>
                  </a:lnTo>
                  <a:lnTo>
                    <a:pt x="1720" y="109"/>
                  </a:lnTo>
                  <a:lnTo>
                    <a:pt x="1716" y="113"/>
                  </a:lnTo>
                  <a:lnTo>
                    <a:pt x="1715" y="102"/>
                  </a:lnTo>
                  <a:lnTo>
                    <a:pt x="1714" y="99"/>
                  </a:lnTo>
                  <a:lnTo>
                    <a:pt x="1713" y="99"/>
                  </a:lnTo>
                  <a:lnTo>
                    <a:pt x="1709" y="104"/>
                  </a:lnTo>
                  <a:lnTo>
                    <a:pt x="1709" y="108"/>
                  </a:lnTo>
                  <a:lnTo>
                    <a:pt x="1708" y="110"/>
                  </a:lnTo>
                  <a:lnTo>
                    <a:pt x="1707" y="112"/>
                  </a:lnTo>
                  <a:lnTo>
                    <a:pt x="1704" y="112"/>
                  </a:lnTo>
                  <a:lnTo>
                    <a:pt x="1704" y="110"/>
                  </a:lnTo>
                  <a:lnTo>
                    <a:pt x="1703" y="109"/>
                  </a:lnTo>
                  <a:lnTo>
                    <a:pt x="1703" y="105"/>
                  </a:lnTo>
                  <a:lnTo>
                    <a:pt x="1704" y="106"/>
                  </a:lnTo>
                  <a:lnTo>
                    <a:pt x="1704" y="105"/>
                  </a:lnTo>
                  <a:lnTo>
                    <a:pt x="1703" y="102"/>
                  </a:lnTo>
                  <a:lnTo>
                    <a:pt x="1701" y="102"/>
                  </a:lnTo>
                  <a:lnTo>
                    <a:pt x="1700" y="101"/>
                  </a:lnTo>
                  <a:lnTo>
                    <a:pt x="1700" y="99"/>
                  </a:lnTo>
                  <a:lnTo>
                    <a:pt x="1708" y="97"/>
                  </a:lnTo>
                  <a:lnTo>
                    <a:pt x="1708" y="89"/>
                  </a:lnTo>
                  <a:lnTo>
                    <a:pt x="1706" y="84"/>
                  </a:lnTo>
                  <a:lnTo>
                    <a:pt x="1703" y="82"/>
                  </a:lnTo>
                  <a:lnTo>
                    <a:pt x="1698" y="80"/>
                  </a:lnTo>
                  <a:lnTo>
                    <a:pt x="1700" y="80"/>
                  </a:lnTo>
                  <a:lnTo>
                    <a:pt x="1703" y="79"/>
                  </a:lnTo>
                  <a:lnTo>
                    <a:pt x="1702" y="76"/>
                  </a:lnTo>
                  <a:lnTo>
                    <a:pt x="1703" y="74"/>
                  </a:lnTo>
                  <a:lnTo>
                    <a:pt x="1702" y="74"/>
                  </a:lnTo>
                  <a:lnTo>
                    <a:pt x="1697" y="65"/>
                  </a:lnTo>
                  <a:lnTo>
                    <a:pt x="1689" y="67"/>
                  </a:lnTo>
                  <a:lnTo>
                    <a:pt x="1683" y="67"/>
                  </a:lnTo>
                  <a:lnTo>
                    <a:pt x="1678" y="70"/>
                  </a:lnTo>
                  <a:lnTo>
                    <a:pt x="1675" y="70"/>
                  </a:lnTo>
                  <a:lnTo>
                    <a:pt x="1671" y="68"/>
                  </a:lnTo>
                  <a:lnTo>
                    <a:pt x="1667" y="65"/>
                  </a:lnTo>
                  <a:lnTo>
                    <a:pt x="1656" y="63"/>
                  </a:lnTo>
                  <a:lnTo>
                    <a:pt x="1654" y="60"/>
                  </a:lnTo>
                  <a:lnTo>
                    <a:pt x="1653" y="59"/>
                  </a:lnTo>
                  <a:lnTo>
                    <a:pt x="1651" y="57"/>
                  </a:lnTo>
                  <a:lnTo>
                    <a:pt x="1639" y="57"/>
                  </a:lnTo>
                  <a:lnTo>
                    <a:pt x="1635" y="59"/>
                  </a:lnTo>
                  <a:lnTo>
                    <a:pt x="1633" y="60"/>
                  </a:lnTo>
                  <a:lnTo>
                    <a:pt x="1632" y="61"/>
                  </a:lnTo>
                  <a:lnTo>
                    <a:pt x="1632" y="64"/>
                  </a:lnTo>
                  <a:lnTo>
                    <a:pt x="1633" y="68"/>
                  </a:lnTo>
                  <a:lnTo>
                    <a:pt x="1638" y="71"/>
                  </a:lnTo>
                  <a:lnTo>
                    <a:pt x="1646" y="75"/>
                  </a:lnTo>
                  <a:lnTo>
                    <a:pt x="1650" y="78"/>
                  </a:lnTo>
                  <a:lnTo>
                    <a:pt x="1651" y="79"/>
                  </a:lnTo>
                  <a:lnTo>
                    <a:pt x="1647" y="79"/>
                  </a:lnTo>
                  <a:lnTo>
                    <a:pt x="1646" y="78"/>
                  </a:lnTo>
                  <a:lnTo>
                    <a:pt x="1642" y="78"/>
                  </a:lnTo>
                  <a:lnTo>
                    <a:pt x="1639" y="76"/>
                  </a:lnTo>
                  <a:lnTo>
                    <a:pt x="1638" y="75"/>
                  </a:lnTo>
                  <a:lnTo>
                    <a:pt x="1634" y="72"/>
                  </a:lnTo>
                  <a:lnTo>
                    <a:pt x="1629" y="72"/>
                  </a:lnTo>
                  <a:lnTo>
                    <a:pt x="1628" y="78"/>
                  </a:lnTo>
                  <a:lnTo>
                    <a:pt x="1631" y="80"/>
                  </a:lnTo>
                  <a:lnTo>
                    <a:pt x="1631" y="83"/>
                  </a:lnTo>
                  <a:lnTo>
                    <a:pt x="1632" y="83"/>
                  </a:lnTo>
                  <a:lnTo>
                    <a:pt x="1632" y="84"/>
                  </a:lnTo>
                  <a:lnTo>
                    <a:pt x="1631" y="86"/>
                  </a:lnTo>
                  <a:lnTo>
                    <a:pt x="1631" y="83"/>
                  </a:lnTo>
                  <a:lnTo>
                    <a:pt x="1627" y="82"/>
                  </a:lnTo>
                  <a:lnTo>
                    <a:pt x="1625" y="87"/>
                  </a:lnTo>
                  <a:lnTo>
                    <a:pt x="1623" y="87"/>
                  </a:lnTo>
                  <a:lnTo>
                    <a:pt x="1623" y="90"/>
                  </a:lnTo>
                  <a:lnTo>
                    <a:pt x="1626" y="91"/>
                  </a:lnTo>
                  <a:lnTo>
                    <a:pt x="1627" y="94"/>
                  </a:lnTo>
                  <a:lnTo>
                    <a:pt x="1622" y="94"/>
                  </a:lnTo>
                  <a:lnTo>
                    <a:pt x="1621" y="93"/>
                  </a:lnTo>
                  <a:lnTo>
                    <a:pt x="1622" y="93"/>
                  </a:lnTo>
                  <a:lnTo>
                    <a:pt x="1621" y="91"/>
                  </a:lnTo>
                  <a:lnTo>
                    <a:pt x="1621" y="90"/>
                  </a:lnTo>
                  <a:lnTo>
                    <a:pt x="1622" y="87"/>
                  </a:lnTo>
                  <a:lnTo>
                    <a:pt x="1623" y="78"/>
                  </a:lnTo>
                  <a:lnTo>
                    <a:pt x="1623" y="75"/>
                  </a:lnTo>
                  <a:lnTo>
                    <a:pt x="1622" y="74"/>
                  </a:lnTo>
                  <a:lnTo>
                    <a:pt x="1619" y="76"/>
                  </a:lnTo>
                  <a:lnTo>
                    <a:pt x="1613" y="79"/>
                  </a:lnTo>
                  <a:lnTo>
                    <a:pt x="1611" y="75"/>
                  </a:lnTo>
                  <a:lnTo>
                    <a:pt x="1613" y="76"/>
                  </a:lnTo>
                  <a:lnTo>
                    <a:pt x="1613" y="74"/>
                  </a:lnTo>
                  <a:lnTo>
                    <a:pt x="1611" y="72"/>
                  </a:lnTo>
                  <a:lnTo>
                    <a:pt x="1608" y="71"/>
                  </a:lnTo>
                  <a:lnTo>
                    <a:pt x="1607" y="74"/>
                  </a:lnTo>
                  <a:lnTo>
                    <a:pt x="1603" y="76"/>
                  </a:lnTo>
                  <a:lnTo>
                    <a:pt x="1601" y="78"/>
                  </a:lnTo>
                  <a:lnTo>
                    <a:pt x="1596" y="83"/>
                  </a:lnTo>
                  <a:lnTo>
                    <a:pt x="1598" y="86"/>
                  </a:lnTo>
                  <a:lnTo>
                    <a:pt x="1601" y="87"/>
                  </a:lnTo>
                  <a:lnTo>
                    <a:pt x="1600" y="90"/>
                  </a:lnTo>
                  <a:lnTo>
                    <a:pt x="1600" y="93"/>
                  </a:lnTo>
                  <a:lnTo>
                    <a:pt x="1592" y="93"/>
                  </a:lnTo>
                  <a:lnTo>
                    <a:pt x="1588" y="91"/>
                  </a:lnTo>
                  <a:lnTo>
                    <a:pt x="1588" y="89"/>
                  </a:lnTo>
                  <a:lnTo>
                    <a:pt x="1592" y="89"/>
                  </a:lnTo>
                  <a:lnTo>
                    <a:pt x="1592" y="82"/>
                  </a:lnTo>
                  <a:lnTo>
                    <a:pt x="1594" y="79"/>
                  </a:lnTo>
                  <a:lnTo>
                    <a:pt x="1595" y="78"/>
                  </a:lnTo>
                  <a:lnTo>
                    <a:pt x="1595" y="76"/>
                  </a:lnTo>
                  <a:lnTo>
                    <a:pt x="1591" y="75"/>
                  </a:lnTo>
                  <a:lnTo>
                    <a:pt x="1591" y="72"/>
                  </a:lnTo>
                  <a:lnTo>
                    <a:pt x="1592" y="71"/>
                  </a:lnTo>
                  <a:lnTo>
                    <a:pt x="1592" y="67"/>
                  </a:lnTo>
                  <a:lnTo>
                    <a:pt x="1591" y="67"/>
                  </a:lnTo>
                  <a:lnTo>
                    <a:pt x="1591" y="65"/>
                  </a:lnTo>
                  <a:lnTo>
                    <a:pt x="1590" y="63"/>
                  </a:lnTo>
                  <a:lnTo>
                    <a:pt x="1589" y="61"/>
                  </a:lnTo>
                  <a:lnTo>
                    <a:pt x="1589" y="60"/>
                  </a:lnTo>
                  <a:lnTo>
                    <a:pt x="1586" y="60"/>
                  </a:lnTo>
                  <a:lnTo>
                    <a:pt x="1585" y="55"/>
                  </a:lnTo>
                  <a:lnTo>
                    <a:pt x="1586" y="50"/>
                  </a:lnTo>
                  <a:lnTo>
                    <a:pt x="1590" y="48"/>
                  </a:lnTo>
                  <a:lnTo>
                    <a:pt x="1590" y="45"/>
                  </a:lnTo>
                  <a:lnTo>
                    <a:pt x="1589" y="44"/>
                  </a:lnTo>
                  <a:lnTo>
                    <a:pt x="1589" y="42"/>
                  </a:lnTo>
                  <a:lnTo>
                    <a:pt x="1592" y="34"/>
                  </a:lnTo>
                  <a:lnTo>
                    <a:pt x="1592" y="31"/>
                  </a:lnTo>
                  <a:lnTo>
                    <a:pt x="1591" y="30"/>
                  </a:lnTo>
                  <a:lnTo>
                    <a:pt x="1586" y="27"/>
                  </a:lnTo>
                  <a:lnTo>
                    <a:pt x="1579" y="25"/>
                  </a:lnTo>
                  <a:lnTo>
                    <a:pt x="1572" y="25"/>
                  </a:lnTo>
                  <a:lnTo>
                    <a:pt x="1572" y="26"/>
                  </a:lnTo>
                  <a:lnTo>
                    <a:pt x="1567" y="30"/>
                  </a:lnTo>
                  <a:lnTo>
                    <a:pt x="1561" y="30"/>
                  </a:lnTo>
                  <a:lnTo>
                    <a:pt x="1561" y="31"/>
                  </a:lnTo>
                  <a:lnTo>
                    <a:pt x="1560" y="36"/>
                  </a:lnTo>
                  <a:lnTo>
                    <a:pt x="1551" y="37"/>
                  </a:lnTo>
                  <a:lnTo>
                    <a:pt x="1551" y="40"/>
                  </a:lnTo>
                  <a:lnTo>
                    <a:pt x="1545" y="40"/>
                  </a:lnTo>
                  <a:lnTo>
                    <a:pt x="1542" y="41"/>
                  </a:lnTo>
                  <a:lnTo>
                    <a:pt x="1542" y="42"/>
                  </a:lnTo>
                  <a:lnTo>
                    <a:pt x="1544" y="42"/>
                  </a:lnTo>
                  <a:lnTo>
                    <a:pt x="1544" y="44"/>
                  </a:lnTo>
                  <a:lnTo>
                    <a:pt x="1545" y="45"/>
                  </a:lnTo>
                  <a:lnTo>
                    <a:pt x="1541" y="50"/>
                  </a:lnTo>
                  <a:lnTo>
                    <a:pt x="1544" y="50"/>
                  </a:lnTo>
                  <a:lnTo>
                    <a:pt x="1545" y="52"/>
                  </a:lnTo>
                  <a:lnTo>
                    <a:pt x="1540" y="52"/>
                  </a:lnTo>
                  <a:lnTo>
                    <a:pt x="1539" y="50"/>
                  </a:lnTo>
                  <a:lnTo>
                    <a:pt x="1536" y="50"/>
                  </a:lnTo>
                  <a:lnTo>
                    <a:pt x="1532" y="56"/>
                  </a:lnTo>
                  <a:lnTo>
                    <a:pt x="1532" y="70"/>
                  </a:lnTo>
                  <a:lnTo>
                    <a:pt x="1535" y="71"/>
                  </a:lnTo>
                  <a:lnTo>
                    <a:pt x="1547" y="71"/>
                  </a:lnTo>
                  <a:lnTo>
                    <a:pt x="1547" y="82"/>
                  </a:lnTo>
                  <a:lnTo>
                    <a:pt x="1544" y="79"/>
                  </a:lnTo>
                  <a:lnTo>
                    <a:pt x="1541" y="78"/>
                  </a:lnTo>
                  <a:lnTo>
                    <a:pt x="1532" y="76"/>
                  </a:lnTo>
                  <a:lnTo>
                    <a:pt x="1531" y="80"/>
                  </a:lnTo>
                  <a:lnTo>
                    <a:pt x="1531" y="84"/>
                  </a:lnTo>
                  <a:lnTo>
                    <a:pt x="1536" y="89"/>
                  </a:lnTo>
                  <a:lnTo>
                    <a:pt x="1540" y="90"/>
                  </a:lnTo>
                  <a:lnTo>
                    <a:pt x="1541" y="90"/>
                  </a:lnTo>
                  <a:lnTo>
                    <a:pt x="1541" y="93"/>
                  </a:lnTo>
                  <a:lnTo>
                    <a:pt x="1538" y="99"/>
                  </a:lnTo>
                  <a:lnTo>
                    <a:pt x="1540" y="112"/>
                  </a:lnTo>
                  <a:lnTo>
                    <a:pt x="1534" y="109"/>
                  </a:lnTo>
                  <a:lnTo>
                    <a:pt x="1529" y="108"/>
                  </a:lnTo>
                  <a:lnTo>
                    <a:pt x="1525" y="109"/>
                  </a:lnTo>
                  <a:lnTo>
                    <a:pt x="1517" y="110"/>
                  </a:lnTo>
                  <a:lnTo>
                    <a:pt x="1522" y="106"/>
                  </a:lnTo>
                  <a:lnTo>
                    <a:pt x="1525" y="104"/>
                  </a:lnTo>
                  <a:lnTo>
                    <a:pt x="1527" y="102"/>
                  </a:lnTo>
                  <a:lnTo>
                    <a:pt x="1531" y="102"/>
                  </a:lnTo>
                  <a:lnTo>
                    <a:pt x="1529" y="99"/>
                  </a:lnTo>
                  <a:lnTo>
                    <a:pt x="1529" y="97"/>
                  </a:lnTo>
                  <a:lnTo>
                    <a:pt x="1522" y="93"/>
                  </a:lnTo>
                  <a:lnTo>
                    <a:pt x="1521" y="91"/>
                  </a:lnTo>
                  <a:lnTo>
                    <a:pt x="1520" y="89"/>
                  </a:lnTo>
                  <a:lnTo>
                    <a:pt x="1519" y="83"/>
                  </a:lnTo>
                  <a:lnTo>
                    <a:pt x="1519" y="60"/>
                  </a:lnTo>
                  <a:lnTo>
                    <a:pt x="1520" y="52"/>
                  </a:lnTo>
                  <a:lnTo>
                    <a:pt x="1522" y="46"/>
                  </a:lnTo>
                  <a:lnTo>
                    <a:pt x="1525" y="42"/>
                  </a:lnTo>
                  <a:lnTo>
                    <a:pt x="1528" y="40"/>
                  </a:lnTo>
                  <a:lnTo>
                    <a:pt x="1533" y="37"/>
                  </a:lnTo>
                  <a:lnTo>
                    <a:pt x="1544" y="34"/>
                  </a:lnTo>
                  <a:lnTo>
                    <a:pt x="1556" y="33"/>
                  </a:lnTo>
                  <a:lnTo>
                    <a:pt x="1554" y="31"/>
                  </a:lnTo>
                  <a:lnTo>
                    <a:pt x="1557" y="31"/>
                  </a:lnTo>
                  <a:lnTo>
                    <a:pt x="1557" y="27"/>
                  </a:lnTo>
                  <a:lnTo>
                    <a:pt x="1547" y="25"/>
                  </a:lnTo>
                  <a:lnTo>
                    <a:pt x="1535" y="25"/>
                  </a:lnTo>
                  <a:lnTo>
                    <a:pt x="1523" y="26"/>
                  </a:lnTo>
                  <a:lnTo>
                    <a:pt x="1520" y="29"/>
                  </a:lnTo>
                  <a:lnTo>
                    <a:pt x="1517" y="27"/>
                  </a:lnTo>
                  <a:lnTo>
                    <a:pt x="1516" y="27"/>
                  </a:lnTo>
                  <a:lnTo>
                    <a:pt x="1514" y="26"/>
                  </a:lnTo>
                  <a:lnTo>
                    <a:pt x="1510" y="26"/>
                  </a:lnTo>
                  <a:lnTo>
                    <a:pt x="1507" y="27"/>
                  </a:lnTo>
                  <a:lnTo>
                    <a:pt x="1503" y="30"/>
                  </a:lnTo>
                  <a:lnTo>
                    <a:pt x="1500" y="30"/>
                  </a:lnTo>
                  <a:lnTo>
                    <a:pt x="1498" y="29"/>
                  </a:lnTo>
                  <a:lnTo>
                    <a:pt x="1494" y="29"/>
                  </a:lnTo>
                  <a:lnTo>
                    <a:pt x="1494" y="30"/>
                  </a:lnTo>
                  <a:lnTo>
                    <a:pt x="1489" y="33"/>
                  </a:lnTo>
                  <a:lnTo>
                    <a:pt x="1485" y="37"/>
                  </a:lnTo>
                  <a:lnTo>
                    <a:pt x="1487" y="44"/>
                  </a:lnTo>
                  <a:lnTo>
                    <a:pt x="1478" y="49"/>
                  </a:lnTo>
                  <a:lnTo>
                    <a:pt x="1479" y="56"/>
                  </a:lnTo>
                  <a:lnTo>
                    <a:pt x="1472" y="64"/>
                  </a:lnTo>
                  <a:lnTo>
                    <a:pt x="1469" y="70"/>
                  </a:lnTo>
                  <a:lnTo>
                    <a:pt x="1466" y="72"/>
                  </a:lnTo>
                  <a:lnTo>
                    <a:pt x="1466" y="75"/>
                  </a:lnTo>
                  <a:lnTo>
                    <a:pt x="1469" y="78"/>
                  </a:lnTo>
                  <a:lnTo>
                    <a:pt x="1469" y="80"/>
                  </a:lnTo>
                  <a:lnTo>
                    <a:pt x="1463" y="87"/>
                  </a:lnTo>
                  <a:lnTo>
                    <a:pt x="1462" y="90"/>
                  </a:lnTo>
                  <a:lnTo>
                    <a:pt x="1462" y="94"/>
                  </a:lnTo>
                  <a:lnTo>
                    <a:pt x="1473" y="101"/>
                  </a:lnTo>
                  <a:lnTo>
                    <a:pt x="1473" y="102"/>
                  </a:lnTo>
                  <a:close/>
                  <a:moveTo>
                    <a:pt x="1823" y="329"/>
                  </a:moveTo>
                  <a:lnTo>
                    <a:pt x="1827" y="333"/>
                  </a:lnTo>
                  <a:lnTo>
                    <a:pt x="1825" y="332"/>
                  </a:lnTo>
                  <a:lnTo>
                    <a:pt x="1822" y="329"/>
                  </a:lnTo>
                  <a:lnTo>
                    <a:pt x="1823" y="329"/>
                  </a:lnTo>
                  <a:close/>
                  <a:moveTo>
                    <a:pt x="1771" y="155"/>
                  </a:moveTo>
                  <a:lnTo>
                    <a:pt x="1773" y="157"/>
                  </a:lnTo>
                  <a:lnTo>
                    <a:pt x="1775" y="158"/>
                  </a:lnTo>
                  <a:lnTo>
                    <a:pt x="1777" y="159"/>
                  </a:lnTo>
                  <a:lnTo>
                    <a:pt x="1767" y="157"/>
                  </a:lnTo>
                  <a:lnTo>
                    <a:pt x="1764" y="155"/>
                  </a:lnTo>
                  <a:lnTo>
                    <a:pt x="1771" y="155"/>
                  </a:lnTo>
                  <a:close/>
                  <a:moveTo>
                    <a:pt x="1761" y="147"/>
                  </a:moveTo>
                  <a:lnTo>
                    <a:pt x="1764" y="144"/>
                  </a:lnTo>
                  <a:lnTo>
                    <a:pt x="1764" y="148"/>
                  </a:lnTo>
                  <a:lnTo>
                    <a:pt x="1761" y="148"/>
                  </a:lnTo>
                  <a:lnTo>
                    <a:pt x="1761" y="147"/>
                  </a:lnTo>
                  <a:close/>
                  <a:moveTo>
                    <a:pt x="1751" y="132"/>
                  </a:moveTo>
                  <a:lnTo>
                    <a:pt x="1754" y="132"/>
                  </a:lnTo>
                  <a:lnTo>
                    <a:pt x="1755" y="135"/>
                  </a:lnTo>
                  <a:lnTo>
                    <a:pt x="1754" y="138"/>
                  </a:lnTo>
                  <a:lnTo>
                    <a:pt x="1751" y="138"/>
                  </a:lnTo>
                  <a:lnTo>
                    <a:pt x="1751" y="132"/>
                  </a:lnTo>
                  <a:close/>
                  <a:moveTo>
                    <a:pt x="1745" y="255"/>
                  </a:moveTo>
                  <a:lnTo>
                    <a:pt x="1745" y="249"/>
                  </a:lnTo>
                  <a:lnTo>
                    <a:pt x="1746" y="241"/>
                  </a:lnTo>
                  <a:lnTo>
                    <a:pt x="1748" y="240"/>
                  </a:lnTo>
                  <a:lnTo>
                    <a:pt x="1757" y="252"/>
                  </a:lnTo>
                  <a:lnTo>
                    <a:pt x="1758" y="252"/>
                  </a:lnTo>
                  <a:lnTo>
                    <a:pt x="1760" y="250"/>
                  </a:lnTo>
                  <a:lnTo>
                    <a:pt x="1764" y="250"/>
                  </a:lnTo>
                  <a:lnTo>
                    <a:pt x="1765" y="253"/>
                  </a:lnTo>
                  <a:lnTo>
                    <a:pt x="1771" y="256"/>
                  </a:lnTo>
                  <a:lnTo>
                    <a:pt x="1776" y="257"/>
                  </a:lnTo>
                  <a:lnTo>
                    <a:pt x="1776" y="261"/>
                  </a:lnTo>
                  <a:lnTo>
                    <a:pt x="1779" y="261"/>
                  </a:lnTo>
                  <a:lnTo>
                    <a:pt x="1782" y="267"/>
                  </a:lnTo>
                  <a:lnTo>
                    <a:pt x="1780" y="268"/>
                  </a:lnTo>
                  <a:lnTo>
                    <a:pt x="1780" y="269"/>
                  </a:lnTo>
                  <a:lnTo>
                    <a:pt x="1773" y="269"/>
                  </a:lnTo>
                  <a:lnTo>
                    <a:pt x="1771" y="267"/>
                  </a:lnTo>
                  <a:lnTo>
                    <a:pt x="1769" y="271"/>
                  </a:lnTo>
                  <a:lnTo>
                    <a:pt x="1764" y="272"/>
                  </a:lnTo>
                  <a:lnTo>
                    <a:pt x="1763" y="271"/>
                  </a:lnTo>
                  <a:lnTo>
                    <a:pt x="1760" y="271"/>
                  </a:lnTo>
                  <a:lnTo>
                    <a:pt x="1758" y="275"/>
                  </a:lnTo>
                  <a:lnTo>
                    <a:pt x="1755" y="280"/>
                  </a:lnTo>
                  <a:lnTo>
                    <a:pt x="1753" y="279"/>
                  </a:lnTo>
                  <a:lnTo>
                    <a:pt x="1748" y="274"/>
                  </a:lnTo>
                  <a:lnTo>
                    <a:pt x="1750" y="272"/>
                  </a:lnTo>
                  <a:lnTo>
                    <a:pt x="1750" y="267"/>
                  </a:lnTo>
                  <a:lnTo>
                    <a:pt x="1745" y="261"/>
                  </a:lnTo>
                  <a:lnTo>
                    <a:pt x="1744" y="256"/>
                  </a:lnTo>
                  <a:lnTo>
                    <a:pt x="1745" y="255"/>
                  </a:lnTo>
                  <a:close/>
                  <a:moveTo>
                    <a:pt x="1741" y="321"/>
                  </a:moveTo>
                  <a:lnTo>
                    <a:pt x="1739" y="312"/>
                  </a:lnTo>
                  <a:lnTo>
                    <a:pt x="1738" y="308"/>
                  </a:lnTo>
                  <a:lnTo>
                    <a:pt x="1738" y="303"/>
                  </a:lnTo>
                  <a:lnTo>
                    <a:pt x="1740" y="303"/>
                  </a:lnTo>
                  <a:lnTo>
                    <a:pt x="1741" y="305"/>
                  </a:lnTo>
                  <a:lnTo>
                    <a:pt x="1744" y="306"/>
                  </a:lnTo>
                  <a:lnTo>
                    <a:pt x="1747" y="306"/>
                  </a:lnTo>
                  <a:lnTo>
                    <a:pt x="1751" y="305"/>
                  </a:lnTo>
                  <a:lnTo>
                    <a:pt x="1751" y="306"/>
                  </a:lnTo>
                  <a:lnTo>
                    <a:pt x="1753" y="306"/>
                  </a:lnTo>
                  <a:lnTo>
                    <a:pt x="1754" y="318"/>
                  </a:lnTo>
                  <a:lnTo>
                    <a:pt x="1757" y="331"/>
                  </a:lnTo>
                  <a:lnTo>
                    <a:pt x="1753" y="331"/>
                  </a:lnTo>
                  <a:lnTo>
                    <a:pt x="1753" y="327"/>
                  </a:lnTo>
                  <a:lnTo>
                    <a:pt x="1751" y="327"/>
                  </a:lnTo>
                  <a:lnTo>
                    <a:pt x="1747" y="331"/>
                  </a:lnTo>
                  <a:lnTo>
                    <a:pt x="1742" y="329"/>
                  </a:lnTo>
                  <a:lnTo>
                    <a:pt x="1738" y="329"/>
                  </a:lnTo>
                  <a:lnTo>
                    <a:pt x="1736" y="324"/>
                  </a:lnTo>
                  <a:lnTo>
                    <a:pt x="1741" y="321"/>
                  </a:lnTo>
                  <a:close/>
                  <a:moveTo>
                    <a:pt x="1732" y="125"/>
                  </a:moveTo>
                  <a:lnTo>
                    <a:pt x="1733" y="124"/>
                  </a:lnTo>
                  <a:lnTo>
                    <a:pt x="1733" y="128"/>
                  </a:lnTo>
                  <a:lnTo>
                    <a:pt x="1732" y="128"/>
                  </a:lnTo>
                  <a:lnTo>
                    <a:pt x="1732" y="125"/>
                  </a:lnTo>
                  <a:close/>
                  <a:moveTo>
                    <a:pt x="1632" y="89"/>
                  </a:moveTo>
                  <a:lnTo>
                    <a:pt x="1633" y="89"/>
                  </a:lnTo>
                  <a:lnTo>
                    <a:pt x="1633" y="90"/>
                  </a:lnTo>
                  <a:lnTo>
                    <a:pt x="1632" y="91"/>
                  </a:lnTo>
                  <a:lnTo>
                    <a:pt x="1632" y="89"/>
                  </a:lnTo>
                  <a:close/>
                  <a:moveTo>
                    <a:pt x="1848" y="373"/>
                  </a:moveTo>
                  <a:lnTo>
                    <a:pt x="1851" y="372"/>
                  </a:lnTo>
                  <a:lnTo>
                    <a:pt x="1853" y="369"/>
                  </a:lnTo>
                  <a:lnTo>
                    <a:pt x="1853" y="363"/>
                  </a:lnTo>
                  <a:lnTo>
                    <a:pt x="1852" y="361"/>
                  </a:lnTo>
                  <a:lnTo>
                    <a:pt x="1852" y="363"/>
                  </a:lnTo>
                  <a:lnTo>
                    <a:pt x="1845" y="363"/>
                  </a:lnTo>
                  <a:lnTo>
                    <a:pt x="1845" y="362"/>
                  </a:lnTo>
                  <a:lnTo>
                    <a:pt x="1844" y="362"/>
                  </a:lnTo>
                  <a:lnTo>
                    <a:pt x="1844" y="363"/>
                  </a:lnTo>
                  <a:lnTo>
                    <a:pt x="1841" y="363"/>
                  </a:lnTo>
                  <a:lnTo>
                    <a:pt x="1840" y="365"/>
                  </a:lnTo>
                  <a:lnTo>
                    <a:pt x="1841" y="366"/>
                  </a:lnTo>
                  <a:lnTo>
                    <a:pt x="1844" y="367"/>
                  </a:lnTo>
                  <a:lnTo>
                    <a:pt x="1844" y="373"/>
                  </a:lnTo>
                  <a:lnTo>
                    <a:pt x="1848" y="373"/>
                  </a:lnTo>
                  <a:close/>
                  <a:moveTo>
                    <a:pt x="1772" y="468"/>
                  </a:moveTo>
                  <a:lnTo>
                    <a:pt x="1771" y="467"/>
                  </a:lnTo>
                  <a:lnTo>
                    <a:pt x="1772" y="469"/>
                  </a:lnTo>
                  <a:lnTo>
                    <a:pt x="1772" y="468"/>
                  </a:lnTo>
                  <a:close/>
                  <a:moveTo>
                    <a:pt x="1867" y="820"/>
                  </a:moveTo>
                  <a:lnTo>
                    <a:pt x="1867" y="822"/>
                  </a:lnTo>
                  <a:lnTo>
                    <a:pt x="1870" y="825"/>
                  </a:lnTo>
                  <a:lnTo>
                    <a:pt x="1873" y="825"/>
                  </a:lnTo>
                  <a:lnTo>
                    <a:pt x="1876" y="822"/>
                  </a:lnTo>
                  <a:lnTo>
                    <a:pt x="1876" y="820"/>
                  </a:lnTo>
                  <a:lnTo>
                    <a:pt x="1872" y="819"/>
                  </a:lnTo>
                  <a:lnTo>
                    <a:pt x="1872" y="815"/>
                  </a:lnTo>
                  <a:lnTo>
                    <a:pt x="1873" y="814"/>
                  </a:lnTo>
                  <a:lnTo>
                    <a:pt x="1867" y="814"/>
                  </a:lnTo>
                  <a:lnTo>
                    <a:pt x="1859" y="815"/>
                  </a:lnTo>
                  <a:lnTo>
                    <a:pt x="1859" y="811"/>
                  </a:lnTo>
                  <a:lnTo>
                    <a:pt x="1858" y="811"/>
                  </a:lnTo>
                  <a:lnTo>
                    <a:pt x="1858" y="812"/>
                  </a:lnTo>
                  <a:lnTo>
                    <a:pt x="1857" y="814"/>
                  </a:lnTo>
                  <a:lnTo>
                    <a:pt x="1854" y="814"/>
                  </a:lnTo>
                  <a:lnTo>
                    <a:pt x="1847" y="810"/>
                  </a:lnTo>
                  <a:lnTo>
                    <a:pt x="1850" y="804"/>
                  </a:lnTo>
                  <a:lnTo>
                    <a:pt x="1848" y="803"/>
                  </a:lnTo>
                  <a:lnTo>
                    <a:pt x="1850" y="803"/>
                  </a:lnTo>
                  <a:lnTo>
                    <a:pt x="1850" y="799"/>
                  </a:lnTo>
                  <a:lnTo>
                    <a:pt x="1847" y="799"/>
                  </a:lnTo>
                  <a:lnTo>
                    <a:pt x="1847" y="801"/>
                  </a:lnTo>
                  <a:lnTo>
                    <a:pt x="1846" y="804"/>
                  </a:lnTo>
                  <a:lnTo>
                    <a:pt x="1844" y="808"/>
                  </a:lnTo>
                  <a:lnTo>
                    <a:pt x="1845" y="812"/>
                  </a:lnTo>
                  <a:lnTo>
                    <a:pt x="1848" y="812"/>
                  </a:lnTo>
                  <a:lnTo>
                    <a:pt x="1850" y="815"/>
                  </a:lnTo>
                  <a:lnTo>
                    <a:pt x="1850" y="818"/>
                  </a:lnTo>
                  <a:lnTo>
                    <a:pt x="1853" y="818"/>
                  </a:lnTo>
                  <a:lnTo>
                    <a:pt x="1861" y="819"/>
                  </a:lnTo>
                  <a:lnTo>
                    <a:pt x="1870" y="816"/>
                  </a:lnTo>
                  <a:lnTo>
                    <a:pt x="1869" y="819"/>
                  </a:lnTo>
                  <a:lnTo>
                    <a:pt x="1867" y="820"/>
                  </a:lnTo>
                  <a:close/>
                  <a:moveTo>
                    <a:pt x="1885" y="780"/>
                  </a:moveTo>
                  <a:lnTo>
                    <a:pt x="1886" y="777"/>
                  </a:lnTo>
                  <a:lnTo>
                    <a:pt x="1884" y="778"/>
                  </a:lnTo>
                  <a:lnTo>
                    <a:pt x="1880" y="784"/>
                  </a:lnTo>
                  <a:lnTo>
                    <a:pt x="1879" y="785"/>
                  </a:lnTo>
                  <a:lnTo>
                    <a:pt x="1882" y="785"/>
                  </a:lnTo>
                  <a:lnTo>
                    <a:pt x="1885" y="780"/>
                  </a:lnTo>
                  <a:close/>
                  <a:moveTo>
                    <a:pt x="1895" y="827"/>
                  </a:moveTo>
                  <a:lnTo>
                    <a:pt x="1897" y="823"/>
                  </a:lnTo>
                  <a:lnTo>
                    <a:pt x="1901" y="820"/>
                  </a:lnTo>
                  <a:lnTo>
                    <a:pt x="1901" y="818"/>
                  </a:lnTo>
                  <a:lnTo>
                    <a:pt x="1897" y="818"/>
                  </a:lnTo>
                  <a:lnTo>
                    <a:pt x="1899" y="810"/>
                  </a:lnTo>
                  <a:lnTo>
                    <a:pt x="1903" y="803"/>
                  </a:lnTo>
                  <a:lnTo>
                    <a:pt x="1910" y="803"/>
                  </a:lnTo>
                  <a:lnTo>
                    <a:pt x="1911" y="800"/>
                  </a:lnTo>
                  <a:lnTo>
                    <a:pt x="1914" y="797"/>
                  </a:lnTo>
                  <a:lnTo>
                    <a:pt x="1913" y="797"/>
                  </a:lnTo>
                  <a:lnTo>
                    <a:pt x="1910" y="796"/>
                  </a:lnTo>
                  <a:lnTo>
                    <a:pt x="1909" y="799"/>
                  </a:lnTo>
                  <a:lnTo>
                    <a:pt x="1905" y="800"/>
                  </a:lnTo>
                  <a:lnTo>
                    <a:pt x="1903" y="800"/>
                  </a:lnTo>
                  <a:lnTo>
                    <a:pt x="1898" y="797"/>
                  </a:lnTo>
                  <a:lnTo>
                    <a:pt x="1894" y="804"/>
                  </a:lnTo>
                  <a:lnTo>
                    <a:pt x="1894" y="812"/>
                  </a:lnTo>
                  <a:lnTo>
                    <a:pt x="1890" y="812"/>
                  </a:lnTo>
                  <a:lnTo>
                    <a:pt x="1889" y="815"/>
                  </a:lnTo>
                  <a:lnTo>
                    <a:pt x="1888" y="816"/>
                  </a:lnTo>
                  <a:lnTo>
                    <a:pt x="1888" y="819"/>
                  </a:lnTo>
                  <a:lnTo>
                    <a:pt x="1889" y="820"/>
                  </a:lnTo>
                  <a:lnTo>
                    <a:pt x="1885" y="822"/>
                  </a:lnTo>
                  <a:lnTo>
                    <a:pt x="1886" y="831"/>
                  </a:lnTo>
                  <a:lnTo>
                    <a:pt x="1886" y="834"/>
                  </a:lnTo>
                  <a:lnTo>
                    <a:pt x="1889" y="837"/>
                  </a:lnTo>
                  <a:lnTo>
                    <a:pt x="1891" y="838"/>
                  </a:lnTo>
                  <a:lnTo>
                    <a:pt x="1895" y="838"/>
                  </a:lnTo>
                  <a:lnTo>
                    <a:pt x="1895" y="837"/>
                  </a:lnTo>
                  <a:lnTo>
                    <a:pt x="1896" y="835"/>
                  </a:lnTo>
                  <a:lnTo>
                    <a:pt x="1894" y="834"/>
                  </a:lnTo>
                  <a:lnTo>
                    <a:pt x="1892" y="831"/>
                  </a:lnTo>
                  <a:lnTo>
                    <a:pt x="1894" y="829"/>
                  </a:lnTo>
                  <a:lnTo>
                    <a:pt x="1895" y="827"/>
                  </a:lnTo>
                  <a:close/>
                  <a:moveTo>
                    <a:pt x="1886" y="848"/>
                  </a:moveTo>
                  <a:lnTo>
                    <a:pt x="1889" y="848"/>
                  </a:lnTo>
                  <a:lnTo>
                    <a:pt x="1889" y="845"/>
                  </a:lnTo>
                  <a:lnTo>
                    <a:pt x="1886" y="845"/>
                  </a:lnTo>
                  <a:lnTo>
                    <a:pt x="1886" y="848"/>
                  </a:lnTo>
                  <a:close/>
                  <a:moveTo>
                    <a:pt x="1915" y="820"/>
                  </a:moveTo>
                  <a:lnTo>
                    <a:pt x="1911" y="816"/>
                  </a:lnTo>
                  <a:lnTo>
                    <a:pt x="1911" y="818"/>
                  </a:lnTo>
                  <a:lnTo>
                    <a:pt x="1910" y="820"/>
                  </a:lnTo>
                  <a:lnTo>
                    <a:pt x="1904" y="820"/>
                  </a:lnTo>
                  <a:lnTo>
                    <a:pt x="1902" y="825"/>
                  </a:lnTo>
                  <a:lnTo>
                    <a:pt x="1903" y="826"/>
                  </a:lnTo>
                  <a:lnTo>
                    <a:pt x="1902" y="827"/>
                  </a:lnTo>
                  <a:lnTo>
                    <a:pt x="1901" y="837"/>
                  </a:lnTo>
                  <a:lnTo>
                    <a:pt x="1905" y="835"/>
                  </a:lnTo>
                  <a:lnTo>
                    <a:pt x="1909" y="834"/>
                  </a:lnTo>
                  <a:lnTo>
                    <a:pt x="1909" y="830"/>
                  </a:lnTo>
                  <a:lnTo>
                    <a:pt x="1914" y="827"/>
                  </a:lnTo>
                  <a:lnTo>
                    <a:pt x="1915" y="825"/>
                  </a:lnTo>
                  <a:lnTo>
                    <a:pt x="1913" y="826"/>
                  </a:lnTo>
                  <a:lnTo>
                    <a:pt x="1911" y="823"/>
                  </a:lnTo>
                  <a:lnTo>
                    <a:pt x="1914" y="822"/>
                  </a:lnTo>
                  <a:lnTo>
                    <a:pt x="1915" y="820"/>
                  </a:lnTo>
                  <a:close/>
                  <a:moveTo>
                    <a:pt x="1879" y="746"/>
                  </a:moveTo>
                  <a:lnTo>
                    <a:pt x="1880" y="744"/>
                  </a:lnTo>
                  <a:lnTo>
                    <a:pt x="1875" y="739"/>
                  </a:lnTo>
                  <a:lnTo>
                    <a:pt x="1872" y="739"/>
                  </a:lnTo>
                  <a:lnTo>
                    <a:pt x="1869" y="735"/>
                  </a:lnTo>
                  <a:lnTo>
                    <a:pt x="1866" y="729"/>
                  </a:lnTo>
                  <a:lnTo>
                    <a:pt x="1861" y="729"/>
                  </a:lnTo>
                  <a:lnTo>
                    <a:pt x="1855" y="727"/>
                  </a:lnTo>
                  <a:lnTo>
                    <a:pt x="1850" y="722"/>
                  </a:lnTo>
                  <a:lnTo>
                    <a:pt x="1841" y="722"/>
                  </a:lnTo>
                  <a:lnTo>
                    <a:pt x="1841" y="728"/>
                  </a:lnTo>
                  <a:lnTo>
                    <a:pt x="1845" y="729"/>
                  </a:lnTo>
                  <a:lnTo>
                    <a:pt x="1847" y="729"/>
                  </a:lnTo>
                  <a:lnTo>
                    <a:pt x="1853" y="735"/>
                  </a:lnTo>
                  <a:lnTo>
                    <a:pt x="1853" y="739"/>
                  </a:lnTo>
                  <a:lnTo>
                    <a:pt x="1855" y="740"/>
                  </a:lnTo>
                  <a:lnTo>
                    <a:pt x="1858" y="740"/>
                  </a:lnTo>
                  <a:lnTo>
                    <a:pt x="1863" y="742"/>
                  </a:lnTo>
                  <a:lnTo>
                    <a:pt x="1867" y="744"/>
                  </a:lnTo>
                  <a:lnTo>
                    <a:pt x="1873" y="748"/>
                  </a:lnTo>
                  <a:lnTo>
                    <a:pt x="1879" y="750"/>
                  </a:lnTo>
                  <a:lnTo>
                    <a:pt x="1879" y="746"/>
                  </a:lnTo>
                  <a:close/>
                  <a:moveTo>
                    <a:pt x="1491" y="755"/>
                  </a:moveTo>
                  <a:lnTo>
                    <a:pt x="1494" y="754"/>
                  </a:lnTo>
                  <a:lnTo>
                    <a:pt x="1495" y="752"/>
                  </a:lnTo>
                  <a:lnTo>
                    <a:pt x="1492" y="752"/>
                  </a:lnTo>
                  <a:lnTo>
                    <a:pt x="1491" y="755"/>
                  </a:lnTo>
                  <a:close/>
                  <a:moveTo>
                    <a:pt x="1473" y="766"/>
                  </a:moveTo>
                  <a:lnTo>
                    <a:pt x="1475" y="767"/>
                  </a:lnTo>
                  <a:lnTo>
                    <a:pt x="1476" y="766"/>
                  </a:lnTo>
                  <a:lnTo>
                    <a:pt x="1476" y="765"/>
                  </a:lnTo>
                  <a:lnTo>
                    <a:pt x="1475" y="765"/>
                  </a:lnTo>
                  <a:lnTo>
                    <a:pt x="1473" y="766"/>
                  </a:lnTo>
                  <a:close/>
                  <a:moveTo>
                    <a:pt x="1924" y="695"/>
                  </a:moveTo>
                  <a:lnTo>
                    <a:pt x="1923" y="694"/>
                  </a:lnTo>
                  <a:lnTo>
                    <a:pt x="1923" y="690"/>
                  </a:lnTo>
                  <a:lnTo>
                    <a:pt x="1928" y="687"/>
                  </a:lnTo>
                  <a:lnTo>
                    <a:pt x="1927" y="684"/>
                  </a:lnTo>
                  <a:lnTo>
                    <a:pt x="1928" y="682"/>
                  </a:lnTo>
                  <a:lnTo>
                    <a:pt x="1930" y="680"/>
                  </a:lnTo>
                  <a:lnTo>
                    <a:pt x="1933" y="680"/>
                  </a:lnTo>
                  <a:lnTo>
                    <a:pt x="1933" y="676"/>
                  </a:lnTo>
                  <a:lnTo>
                    <a:pt x="1934" y="676"/>
                  </a:lnTo>
                  <a:lnTo>
                    <a:pt x="1934" y="678"/>
                  </a:lnTo>
                  <a:lnTo>
                    <a:pt x="1939" y="678"/>
                  </a:lnTo>
                  <a:lnTo>
                    <a:pt x="1941" y="676"/>
                  </a:lnTo>
                  <a:lnTo>
                    <a:pt x="1944" y="674"/>
                  </a:lnTo>
                  <a:lnTo>
                    <a:pt x="1948" y="674"/>
                  </a:lnTo>
                  <a:lnTo>
                    <a:pt x="1949" y="675"/>
                  </a:lnTo>
                  <a:lnTo>
                    <a:pt x="1953" y="675"/>
                  </a:lnTo>
                  <a:lnTo>
                    <a:pt x="1957" y="669"/>
                  </a:lnTo>
                  <a:lnTo>
                    <a:pt x="1959" y="669"/>
                  </a:lnTo>
                  <a:lnTo>
                    <a:pt x="1961" y="668"/>
                  </a:lnTo>
                  <a:lnTo>
                    <a:pt x="1963" y="667"/>
                  </a:lnTo>
                  <a:lnTo>
                    <a:pt x="1963" y="664"/>
                  </a:lnTo>
                  <a:lnTo>
                    <a:pt x="1966" y="664"/>
                  </a:lnTo>
                  <a:lnTo>
                    <a:pt x="1966" y="661"/>
                  </a:lnTo>
                  <a:lnTo>
                    <a:pt x="1969" y="660"/>
                  </a:lnTo>
                  <a:lnTo>
                    <a:pt x="1970" y="657"/>
                  </a:lnTo>
                  <a:lnTo>
                    <a:pt x="1970" y="654"/>
                  </a:lnTo>
                  <a:lnTo>
                    <a:pt x="1967" y="649"/>
                  </a:lnTo>
                  <a:lnTo>
                    <a:pt x="1969" y="648"/>
                  </a:lnTo>
                  <a:lnTo>
                    <a:pt x="1967" y="648"/>
                  </a:lnTo>
                  <a:lnTo>
                    <a:pt x="1967" y="645"/>
                  </a:lnTo>
                  <a:lnTo>
                    <a:pt x="1970" y="644"/>
                  </a:lnTo>
                  <a:lnTo>
                    <a:pt x="1970" y="634"/>
                  </a:lnTo>
                  <a:lnTo>
                    <a:pt x="1967" y="631"/>
                  </a:lnTo>
                  <a:lnTo>
                    <a:pt x="1965" y="633"/>
                  </a:lnTo>
                  <a:lnTo>
                    <a:pt x="1963" y="633"/>
                  </a:lnTo>
                  <a:lnTo>
                    <a:pt x="1963" y="637"/>
                  </a:lnTo>
                  <a:lnTo>
                    <a:pt x="1960" y="637"/>
                  </a:lnTo>
                  <a:lnTo>
                    <a:pt x="1960" y="630"/>
                  </a:lnTo>
                  <a:lnTo>
                    <a:pt x="1957" y="629"/>
                  </a:lnTo>
                  <a:lnTo>
                    <a:pt x="1952" y="625"/>
                  </a:lnTo>
                  <a:lnTo>
                    <a:pt x="1949" y="622"/>
                  </a:lnTo>
                  <a:lnTo>
                    <a:pt x="1946" y="620"/>
                  </a:lnTo>
                  <a:lnTo>
                    <a:pt x="1944" y="620"/>
                  </a:lnTo>
                  <a:lnTo>
                    <a:pt x="1938" y="622"/>
                  </a:lnTo>
                  <a:lnTo>
                    <a:pt x="1939" y="625"/>
                  </a:lnTo>
                  <a:lnTo>
                    <a:pt x="1934" y="626"/>
                  </a:lnTo>
                  <a:lnTo>
                    <a:pt x="1930" y="625"/>
                  </a:lnTo>
                  <a:lnTo>
                    <a:pt x="1927" y="627"/>
                  </a:lnTo>
                  <a:lnTo>
                    <a:pt x="1923" y="631"/>
                  </a:lnTo>
                  <a:lnTo>
                    <a:pt x="1916" y="637"/>
                  </a:lnTo>
                  <a:lnTo>
                    <a:pt x="1913" y="637"/>
                  </a:lnTo>
                  <a:lnTo>
                    <a:pt x="1909" y="638"/>
                  </a:lnTo>
                  <a:lnTo>
                    <a:pt x="1908" y="642"/>
                  </a:lnTo>
                  <a:lnTo>
                    <a:pt x="1908" y="644"/>
                  </a:lnTo>
                  <a:lnTo>
                    <a:pt x="1907" y="645"/>
                  </a:lnTo>
                  <a:lnTo>
                    <a:pt x="1902" y="645"/>
                  </a:lnTo>
                  <a:lnTo>
                    <a:pt x="1901" y="634"/>
                  </a:lnTo>
                  <a:lnTo>
                    <a:pt x="1911" y="634"/>
                  </a:lnTo>
                  <a:lnTo>
                    <a:pt x="1916" y="630"/>
                  </a:lnTo>
                  <a:lnTo>
                    <a:pt x="1922" y="625"/>
                  </a:lnTo>
                  <a:lnTo>
                    <a:pt x="1923" y="626"/>
                  </a:lnTo>
                  <a:lnTo>
                    <a:pt x="1926" y="625"/>
                  </a:lnTo>
                  <a:lnTo>
                    <a:pt x="1929" y="620"/>
                  </a:lnTo>
                  <a:lnTo>
                    <a:pt x="1930" y="622"/>
                  </a:lnTo>
                  <a:lnTo>
                    <a:pt x="1934" y="622"/>
                  </a:lnTo>
                  <a:lnTo>
                    <a:pt x="1935" y="619"/>
                  </a:lnTo>
                  <a:lnTo>
                    <a:pt x="1939" y="618"/>
                  </a:lnTo>
                  <a:lnTo>
                    <a:pt x="1941" y="618"/>
                  </a:lnTo>
                  <a:lnTo>
                    <a:pt x="1945" y="614"/>
                  </a:lnTo>
                  <a:lnTo>
                    <a:pt x="1947" y="608"/>
                  </a:lnTo>
                  <a:lnTo>
                    <a:pt x="1944" y="610"/>
                  </a:lnTo>
                  <a:lnTo>
                    <a:pt x="1940" y="607"/>
                  </a:lnTo>
                  <a:lnTo>
                    <a:pt x="1939" y="599"/>
                  </a:lnTo>
                  <a:lnTo>
                    <a:pt x="1935" y="601"/>
                  </a:lnTo>
                  <a:lnTo>
                    <a:pt x="1935" y="604"/>
                  </a:lnTo>
                  <a:lnTo>
                    <a:pt x="1934" y="607"/>
                  </a:lnTo>
                  <a:lnTo>
                    <a:pt x="1929" y="605"/>
                  </a:lnTo>
                  <a:lnTo>
                    <a:pt x="1928" y="604"/>
                  </a:lnTo>
                  <a:lnTo>
                    <a:pt x="1927" y="600"/>
                  </a:lnTo>
                  <a:lnTo>
                    <a:pt x="1924" y="599"/>
                  </a:lnTo>
                  <a:lnTo>
                    <a:pt x="1924" y="592"/>
                  </a:lnTo>
                  <a:lnTo>
                    <a:pt x="1922" y="593"/>
                  </a:lnTo>
                  <a:lnTo>
                    <a:pt x="1921" y="595"/>
                  </a:lnTo>
                  <a:lnTo>
                    <a:pt x="1920" y="595"/>
                  </a:lnTo>
                  <a:lnTo>
                    <a:pt x="1920" y="592"/>
                  </a:lnTo>
                  <a:lnTo>
                    <a:pt x="1914" y="597"/>
                  </a:lnTo>
                  <a:lnTo>
                    <a:pt x="1914" y="593"/>
                  </a:lnTo>
                  <a:lnTo>
                    <a:pt x="1909" y="593"/>
                  </a:lnTo>
                  <a:lnTo>
                    <a:pt x="1902" y="592"/>
                  </a:lnTo>
                  <a:lnTo>
                    <a:pt x="1902" y="578"/>
                  </a:lnTo>
                  <a:lnTo>
                    <a:pt x="1898" y="578"/>
                  </a:lnTo>
                  <a:lnTo>
                    <a:pt x="1896" y="576"/>
                  </a:lnTo>
                  <a:lnTo>
                    <a:pt x="1895" y="573"/>
                  </a:lnTo>
                  <a:lnTo>
                    <a:pt x="1892" y="571"/>
                  </a:lnTo>
                  <a:lnTo>
                    <a:pt x="1884" y="571"/>
                  </a:lnTo>
                  <a:lnTo>
                    <a:pt x="1884" y="562"/>
                  </a:lnTo>
                  <a:lnTo>
                    <a:pt x="1879" y="562"/>
                  </a:lnTo>
                  <a:lnTo>
                    <a:pt x="1879" y="561"/>
                  </a:lnTo>
                  <a:lnTo>
                    <a:pt x="1880" y="561"/>
                  </a:lnTo>
                  <a:lnTo>
                    <a:pt x="1880" y="558"/>
                  </a:lnTo>
                  <a:lnTo>
                    <a:pt x="1879" y="558"/>
                  </a:lnTo>
                  <a:lnTo>
                    <a:pt x="1875" y="559"/>
                  </a:lnTo>
                  <a:lnTo>
                    <a:pt x="1877" y="552"/>
                  </a:lnTo>
                  <a:lnTo>
                    <a:pt x="1876" y="551"/>
                  </a:lnTo>
                  <a:lnTo>
                    <a:pt x="1873" y="551"/>
                  </a:lnTo>
                  <a:lnTo>
                    <a:pt x="1873" y="547"/>
                  </a:lnTo>
                  <a:lnTo>
                    <a:pt x="1878" y="548"/>
                  </a:lnTo>
                  <a:lnTo>
                    <a:pt x="1883" y="548"/>
                  </a:lnTo>
                  <a:lnTo>
                    <a:pt x="1884" y="547"/>
                  </a:lnTo>
                  <a:lnTo>
                    <a:pt x="1884" y="546"/>
                  </a:lnTo>
                  <a:lnTo>
                    <a:pt x="1885" y="546"/>
                  </a:lnTo>
                  <a:lnTo>
                    <a:pt x="1888" y="548"/>
                  </a:lnTo>
                  <a:lnTo>
                    <a:pt x="1888" y="544"/>
                  </a:lnTo>
                  <a:lnTo>
                    <a:pt x="1889" y="544"/>
                  </a:lnTo>
                  <a:lnTo>
                    <a:pt x="1888" y="540"/>
                  </a:lnTo>
                  <a:lnTo>
                    <a:pt x="1888" y="539"/>
                  </a:lnTo>
                  <a:lnTo>
                    <a:pt x="1886" y="537"/>
                  </a:lnTo>
                  <a:lnTo>
                    <a:pt x="1882" y="537"/>
                  </a:lnTo>
                  <a:lnTo>
                    <a:pt x="1880" y="536"/>
                  </a:lnTo>
                  <a:lnTo>
                    <a:pt x="1880" y="535"/>
                  </a:lnTo>
                  <a:lnTo>
                    <a:pt x="1878" y="532"/>
                  </a:lnTo>
                  <a:lnTo>
                    <a:pt x="1873" y="532"/>
                  </a:lnTo>
                  <a:lnTo>
                    <a:pt x="1876" y="527"/>
                  </a:lnTo>
                  <a:lnTo>
                    <a:pt x="1878" y="520"/>
                  </a:lnTo>
                  <a:lnTo>
                    <a:pt x="1877" y="518"/>
                  </a:lnTo>
                  <a:lnTo>
                    <a:pt x="1875" y="518"/>
                  </a:lnTo>
                  <a:lnTo>
                    <a:pt x="1873" y="514"/>
                  </a:lnTo>
                  <a:lnTo>
                    <a:pt x="1869" y="514"/>
                  </a:lnTo>
                  <a:lnTo>
                    <a:pt x="1869" y="513"/>
                  </a:lnTo>
                  <a:lnTo>
                    <a:pt x="1870" y="512"/>
                  </a:lnTo>
                  <a:lnTo>
                    <a:pt x="1869" y="510"/>
                  </a:lnTo>
                  <a:lnTo>
                    <a:pt x="1869" y="509"/>
                  </a:lnTo>
                  <a:lnTo>
                    <a:pt x="1865" y="509"/>
                  </a:lnTo>
                  <a:lnTo>
                    <a:pt x="1870" y="502"/>
                  </a:lnTo>
                  <a:lnTo>
                    <a:pt x="1869" y="501"/>
                  </a:lnTo>
                  <a:lnTo>
                    <a:pt x="1869" y="499"/>
                  </a:lnTo>
                  <a:lnTo>
                    <a:pt x="1854" y="499"/>
                  </a:lnTo>
                  <a:lnTo>
                    <a:pt x="1855" y="495"/>
                  </a:lnTo>
                  <a:lnTo>
                    <a:pt x="1859" y="494"/>
                  </a:lnTo>
                  <a:lnTo>
                    <a:pt x="1861" y="494"/>
                  </a:lnTo>
                  <a:lnTo>
                    <a:pt x="1864" y="490"/>
                  </a:lnTo>
                  <a:lnTo>
                    <a:pt x="1863" y="489"/>
                  </a:lnTo>
                  <a:lnTo>
                    <a:pt x="1858" y="486"/>
                  </a:lnTo>
                  <a:lnTo>
                    <a:pt x="1858" y="484"/>
                  </a:lnTo>
                  <a:lnTo>
                    <a:pt x="1859" y="483"/>
                  </a:lnTo>
                  <a:lnTo>
                    <a:pt x="1860" y="483"/>
                  </a:lnTo>
                  <a:lnTo>
                    <a:pt x="1860" y="480"/>
                  </a:lnTo>
                  <a:lnTo>
                    <a:pt x="1857" y="480"/>
                  </a:lnTo>
                  <a:lnTo>
                    <a:pt x="1857" y="476"/>
                  </a:lnTo>
                  <a:lnTo>
                    <a:pt x="1854" y="476"/>
                  </a:lnTo>
                  <a:lnTo>
                    <a:pt x="1854" y="475"/>
                  </a:lnTo>
                  <a:lnTo>
                    <a:pt x="1853" y="475"/>
                  </a:lnTo>
                  <a:lnTo>
                    <a:pt x="1848" y="478"/>
                  </a:lnTo>
                  <a:lnTo>
                    <a:pt x="1848" y="472"/>
                  </a:lnTo>
                  <a:lnTo>
                    <a:pt x="1846" y="472"/>
                  </a:lnTo>
                  <a:lnTo>
                    <a:pt x="1845" y="465"/>
                  </a:lnTo>
                  <a:lnTo>
                    <a:pt x="1844" y="461"/>
                  </a:lnTo>
                  <a:lnTo>
                    <a:pt x="1846" y="456"/>
                  </a:lnTo>
                  <a:lnTo>
                    <a:pt x="1846" y="452"/>
                  </a:lnTo>
                  <a:lnTo>
                    <a:pt x="1845" y="450"/>
                  </a:lnTo>
                  <a:lnTo>
                    <a:pt x="1844" y="450"/>
                  </a:lnTo>
                  <a:lnTo>
                    <a:pt x="1844" y="437"/>
                  </a:lnTo>
                  <a:lnTo>
                    <a:pt x="1840" y="438"/>
                  </a:lnTo>
                  <a:lnTo>
                    <a:pt x="1836" y="438"/>
                  </a:lnTo>
                  <a:lnTo>
                    <a:pt x="1835" y="444"/>
                  </a:lnTo>
                  <a:lnTo>
                    <a:pt x="1835" y="448"/>
                  </a:lnTo>
                  <a:lnTo>
                    <a:pt x="1833" y="448"/>
                  </a:lnTo>
                  <a:lnTo>
                    <a:pt x="1832" y="449"/>
                  </a:lnTo>
                  <a:lnTo>
                    <a:pt x="1832" y="456"/>
                  </a:lnTo>
                  <a:lnTo>
                    <a:pt x="1827" y="459"/>
                  </a:lnTo>
                  <a:lnTo>
                    <a:pt x="1827" y="461"/>
                  </a:lnTo>
                  <a:lnTo>
                    <a:pt x="1829" y="464"/>
                  </a:lnTo>
                  <a:lnTo>
                    <a:pt x="1829" y="465"/>
                  </a:lnTo>
                  <a:lnTo>
                    <a:pt x="1827" y="467"/>
                  </a:lnTo>
                  <a:lnTo>
                    <a:pt x="1823" y="474"/>
                  </a:lnTo>
                  <a:lnTo>
                    <a:pt x="1819" y="478"/>
                  </a:lnTo>
                  <a:lnTo>
                    <a:pt x="1820" y="482"/>
                  </a:lnTo>
                  <a:lnTo>
                    <a:pt x="1820" y="486"/>
                  </a:lnTo>
                  <a:lnTo>
                    <a:pt x="1815" y="483"/>
                  </a:lnTo>
                  <a:lnTo>
                    <a:pt x="1811" y="490"/>
                  </a:lnTo>
                  <a:lnTo>
                    <a:pt x="1810" y="494"/>
                  </a:lnTo>
                  <a:lnTo>
                    <a:pt x="1808" y="495"/>
                  </a:lnTo>
                  <a:lnTo>
                    <a:pt x="1804" y="495"/>
                  </a:lnTo>
                  <a:lnTo>
                    <a:pt x="1803" y="498"/>
                  </a:lnTo>
                  <a:lnTo>
                    <a:pt x="1802" y="499"/>
                  </a:lnTo>
                  <a:lnTo>
                    <a:pt x="1797" y="491"/>
                  </a:lnTo>
                  <a:lnTo>
                    <a:pt x="1795" y="491"/>
                  </a:lnTo>
                  <a:lnTo>
                    <a:pt x="1795" y="487"/>
                  </a:lnTo>
                  <a:lnTo>
                    <a:pt x="1791" y="486"/>
                  </a:lnTo>
                  <a:lnTo>
                    <a:pt x="1791" y="489"/>
                  </a:lnTo>
                  <a:lnTo>
                    <a:pt x="1789" y="493"/>
                  </a:lnTo>
                  <a:lnTo>
                    <a:pt x="1785" y="479"/>
                  </a:lnTo>
                  <a:lnTo>
                    <a:pt x="1776" y="478"/>
                  </a:lnTo>
                  <a:lnTo>
                    <a:pt x="1776" y="475"/>
                  </a:lnTo>
                  <a:lnTo>
                    <a:pt x="1773" y="475"/>
                  </a:lnTo>
                  <a:lnTo>
                    <a:pt x="1771" y="476"/>
                  </a:lnTo>
                  <a:lnTo>
                    <a:pt x="1764" y="471"/>
                  </a:lnTo>
                  <a:lnTo>
                    <a:pt x="1764" y="468"/>
                  </a:lnTo>
                  <a:lnTo>
                    <a:pt x="1763" y="468"/>
                  </a:lnTo>
                  <a:lnTo>
                    <a:pt x="1763" y="465"/>
                  </a:lnTo>
                  <a:lnTo>
                    <a:pt x="1765" y="464"/>
                  </a:lnTo>
                  <a:lnTo>
                    <a:pt x="1766" y="459"/>
                  </a:lnTo>
                  <a:lnTo>
                    <a:pt x="1765" y="453"/>
                  </a:lnTo>
                  <a:lnTo>
                    <a:pt x="1761" y="450"/>
                  </a:lnTo>
                  <a:lnTo>
                    <a:pt x="1763" y="449"/>
                  </a:lnTo>
                  <a:lnTo>
                    <a:pt x="1761" y="446"/>
                  </a:lnTo>
                  <a:lnTo>
                    <a:pt x="1761" y="442"/>
                  </a:lnTo>
                  <a:lnTo>
                    <a:pt x="1767" y="441"/>
                  </a:lnTo>
                  <a:lnTo>
                    <a:pt x="1767" y="437"/>
                  </a:lnTo>
                  <a:lnTo>
                    <a:pt x="1765" y="438"/>
                  </a:lnTo>
                  <a:lnTo>
                    <a:pt x="1765" y="437"/>
                  </a:lnTo>
                  <a:lnTo>
                    <a:pt x="1766" y="431"/>
                  </a:lnTo>
                  <a:lnTo>
                    <a:pt x="1772" y="422"/>
                  </a:lnTo>
                  <a:lnTo>
                    <a:pt x="1769" y="422"/>
                  </a:lnTo>
                  <a:lnTo>
                    <a:pt x="1766" y="426"/>
                  </a:lnTo>
                  <a:lnTo>
                    <a:pt x="1765" y="425"/>
                  </a:lnTo>
                  <a:lnTo>
                    <a:pt x="1763" y="423"/>
                  </a:lnTo>
                  <a:lnTo>
                    <a:pt x="1754" y="422"/>
                  </a:lnTo>
                  <a:lnTo>
                    <a:pt x="1754" y="420"/>
                  </a:lnTo>
                  <a:lnTo>
                    <a:pt x="1760" y="416"/>
                  </a:lnTo>
                  <a:lnTo>
                    <a:pt x="1760" y="414"/>
                  </a:lnTo>
                  <a:lnTo>
                    <a:pt x="1748" y="412"/>
                  </a:lnTo>
                  <a:lnTo>
                    <a:pt x="1736" y="412"/>
                  </a:lnTo>
                  <a:lnTo>
                    <a:pt x="1736" y="408"/>
                  </a:lnTo>
                  <a:lnTo>
                    <a:pt x="1735" y="404"/>
                  </a:lnTo>
                  <a:lnTo>
                    <a:pt x="1732" y="406"/>
                  </a:lnTo>
                  <a:lnTo>
                    <a:pt x="1732" y="397"/>
                  </a:lnTo>
                  <a:lnTo>
                    <a:pt x="1729" y="397"/>
                  </a:lnTo>
                  <a:lnTo>
                    <a:pt x="1728" y="396"/>
                  </a:lnTo>
                  <a:lnTo>
                    <a:pt x="1725" y="396"/>
                  </a:lnTo>
                  <a:lnTo>
                    <a:pt x="1725" y="391"/>
                  </a:lnTo>
                  <a:lnTo>
                    <a:pt x="1722" y="389"/>
                  </a:lnTo>
                  <a:lnTo>
                    <a:pt x="1721" y="389"/>
                  </a:lnTo>
                  <a:lnTo>
                    <a:pt x="1717" y="384"/>
                  </a:lnTo>
                  <a:lnTo>
                    <a:pt x="1708" y="381"/>
                  </a:lnTo>
                  <a:lnTo>
                    <a:pt x="1707" y="378"/>
                  </a:lnTo>
                  <a:lnTo>
                    <a:pt x="1704" y="380"/>
                  </a:lnTo>
                  <a:lnTo>
                    <a:pt x="1700" y="384"/>
                  </a:lnTo>
                  <a:lnTo>
                    <a:pt x="1694" y="391"/>
                  </a:lnTo>
                  <a:lnTo>
                    <a:pt x="1690" y="391"/>
                  </a:lnTo>
                  <a:lnTo>
                    <a:pt x="1688" y="389"/>
                  </a:lnTo>
                  <a:lnTo>
                    <a:pt x="1682" y="388"/>
                  </a:lnTo>
                  <a:lnTo>
                    <a:pt x="1675" y="388"/>
                  </a:lnTo>
                  <a:lnTo>
                    <a:pt x="1672" y="389"/>
                  </a:lnTo>
                  <a:lnTo>
                    <a:pt x="1669" y="389"/>
                  </a:lnTo>
                  <a:lnTo>
                    <a:pt x="1665" y="385"/>
                  </a:lnTo>
                  <a:lnTo>
                    <a:pt x="1663" y="385"/>
                  </a:lnTo>
                  <a:lnTo>
                    <a:pt x="1659" y="386"/>
                  </a:lnTo>
                  <a:lnTo>
                    <a:pt x="1654" y="384"/>
                  </a:lnTo>
                  <a:lnTo>
                    <a:pt x="1652" y="384"/>
                  </a:lnTo>
                  <a:lnTo>
                    <a:pt x="1650" y="385"/>
                  </a:lnTo>
                  <a:lnTo>
                    <a:pt x="1646" y="388"/>
                  </a:lnTo>
                  <a:lnTo>
                    <a:pt x="1642" y="388"/>
                  </a:lnTo>
                  <a:lnTo>
                    <a:pt x="1641" y="389"/>
                  </a:lnTo>
                  <a:lnTo>
                    <a:pt x="1641" y="393"/>
                  </a:lnTo>
                  <a:lnTo>
                    <a:pt x="1645" y="397"/>
                  </a:lnTo>
                  <a:lnTo>
                    <a:pt x="1648" y="396"/>
                  </a:lnTo>
                  <a:lnTo>
                    <a:pt x="1648" y="401"/>
                  </a:lnTo>
                  <a:lnTo>
                    <a:pt x="1646" y="403"/>
                  </a:lnTo>
                  <a:lnTo>
                    <a:pt x="1646" y="408"/>
                  </a:lnTo>
                  <a:lnTo>
                    <a:pt x="1642" y="414"/>
                  </a:lnTo>
                  <a:lnTo>
                    <a:pt x="1639" y="422"/>
                  </a:lnTo>
                  <a:lnTo>
                    <a:pt x="1641" y="426"/>
                  </a:lnTo>
                  <a:lnTo>
                    <a:pt x="1646" y="426"/>
                  </a:lnTo>
                  <a:lnTo>
                    <a:pt x="1642" y="429"/>
                  </a:lnTo>
                  <a:lnTo>
                    <a:pt x="1644" y="437"/>
                  </a:lnTo>
                  <a:lnTo>
                    <a:pt x="1644" y="440"/>
                  </a:lnTo>
                  <a:lnTo>
                    <a:pt x="1646" y="442"/>
                  </a:lnTo>
                  <a:lnTo>
                    <a:pt x="1645" y="444"/>
                  </a:lnTo>
                  <a:lnTo>
                    <a:pt x="1645" y="446"/>
                  </a:lnTo>
                  <a:lnTo>
                    <a:pt x="1648" y="448"/>
                  </a:lnTo>
                  <a:lnTo>
                    <a:pt x="1648" y="453"/>
                  </a:lnTo>
                  <a:lnTo>
                    <a:pt x="1646" y="453"/>
                  </a:lnTo>
                  <a:lnTo>
                    <a:pt x="1646" y="459"/>
                  </a:lnTo>
                  <a:lnTo>
                    <a:pt x="1641" y="457"/>
                  </a:lnTo>
                  <a:lnTo>
                    <a:pt x="1640" y="460"/>
                  </a:lnTo>
                  <a:lnTo>
                    <a:pt x="1641" y="460"/>
                  </a:lnTo>
                  <a:lnTo>
                    <a:pt x="1642" y="461"/>
                  </a:lnTo>
                  <a:lnTo>
                    <a:pt x="1642" y="467"/>
                  </a:lnTo>
                  <a:lnTo>
                    <a:pt x="1635" y="469"/>
                  </a:lnTo>
                  <a:lnTo>
                    <a:pt x="1632" y="472"/>
                  </a:lnTo>
                  <a:lnTo>
                    <a:pt x="1629" y="476"/>
                  </a:lnTo>
                  <a:lnTo>
                    <a:pt x="1627" y="483"/>
                  </a:lnTo>
                  <a:lnTo>
                    <a:pt x="1628" y="484"/>
                  </a:lnTo>
                  <a:lnTo>
                    <a:pt x="1628" y="486"/>
                  </a:lnTo>
                  <a:lnTo>
                    <a:pt x="1635" y="489"/>
                  </a:lnTo>
                  <a:lnTo>
                    <a:pt x="1636" y="491"/>
                  </a:lnTo>
                  <a:lnTo>
                    <a:pt x="1639" y="494"/>
                  </a:lnTo>
                  <a:lnTo>
                    <a:pt x="1641" y="495"/>
                  </a:lnTo>
                  <a:lnTo>
                    <a:pt x="1645" y="495"/>
                  </a:lnTo>
                  <a:lnTo>
                    <a:pt x="1645" y="499"/>
                  </a:lnTo>
                  <a:lnTo>
                    <a:pt x="1646" y="502"/>
                  </a:lnTo>
                  <a:lnTo>
                    <a:pt x="1647" y="503"/>
                  </a:lnTo>
                  <a:lnTo>
                    <a:pt x="1648" y="508"/>
                  </a:lnTo>
                  <a:lnTo>
                    <a:pt x="1648" y="512"/>
                  </a:lnTo>
                  <a:lnTo>
                    <a:pt x="1651" y="513"/>
                  </a:lnTo>
                  <a:lnTo>
                    <a:pt x="1652" y="514"/>
                  </a:lnTo>
                  <a:lnTo>
                    <a:pt x="1653" y="518"/>
                  </a:lnTo>
                  <a:lnTo>
                    <a:pt x="1654" y="521"/>
                  </a:lnTo>
                  <a:lnTo>
                    <a:pt x="1654" y="525"/>
                  </a:lnTo>
                  <a:lnTo>
                    <a:pt x="1656" y="528"/>
                  </a:lnTo>
                  <a:lnTo>
                    <a:pt x="1659" y="532"/>
                  </a:lnTo>
                  <a:lnTo>
                    <a:pt x="1663" y="533"/>
                  </a:lnTo>
                  <a:lnTo>
                    <a:pt x="1658" y="544"/>
                  </a:lnTo>
                  <a:lnTo>
                    <a:pt x="1658" y="558"/>
                  </a:lnTo>
                  <a:lnTo>
                    <a:pt x="1660" y="558"/>
                  </a:lnTo>
                  <a:lnTo>
                    <a:pt x="1661" y="551"/>
                  </a:lnTo>
                  <a:lnTo>
                    <a:pt x="1665" y="559"/>
                  </a:lnTo>
                  <a:lnTo>
                    <a:pt x="1657" y="561"/>
                  </a:lnTo>
                  <a:lnTo>
                    <a:pt x="1657" y="565"/>
                  </a:lnTo>
                  <a:lnTo>
                    <a:pt x="1656" y="567"/>
                  </a:lnTo>
                  <a:lnTo>
                    <a:pt x="1652" y="571"/>
                  </a:lnTo>
                  <a:lnTo>
                    <a:pt x="1648" y="574"/>
                  </a:lnTo>
                  <a:lnTo>
                    <a:pt x="1647" y="578"/>
                  </a:lnTo>
                  <a:lnTo>
                    <a:pt x="1646" y="581"/>
                  </a:lnTo>
                  <a:lnTo>
                    <a:pt x="1642" y="584"/>
                  </a:lnTo>
                  <a:lnTo>
                    <a:pt x="1639" y="588"/>
                  </a:lnTo>
                  <a:lnTo>
                    <a:pt x="1638" y="592"/>
                  </a:lnTo>
                  <a:lnTo>
                    <a:pt x="1632" y="592"/>
                  </a:lnTo>
                  <a:lnTo>
                    <a:pt x="1631" y="595"/>
                  </a:lnTo>
                  <a:lnTo>
                    <a:pt x="1629" y="596"/>
                  </a:lnTo>
                  <a:lnTo>
                    <a:pt x="1625" y="599"/>
                  </a:lnTo>
                  <a:lnTo>
                    <a:pt x="1620" y="600"/>
                  </a:lnTo>
                  <a:lnTo>
                    <a:pt x="1619" y="601"/>
                  </a:lnTo>
                  <a:lnTo>
                    <a:pt x="1619" y="619"/>
                  </a:lnTo>
                  <a:lnTo>
                    <a:pt x="1626" y="625"/>
                  </a:lnTo>
                  <a:lnTo>
                    <a:pt x="1627" y="630"/>
                  </a:lnTo>
                  <a:lnTo>
                    <a:pt x="1627" y="637"/>
                  </a:lnTo>
                  <a:lnTo>
                    <a:pt x="1626" y="644"/>
                  </a:lnTo>
                  <a:lnTo>
                    <a:pt x="1626" y="650"/>
                  </a:lnTo>
                  <a:lnTo>
                    <a:pt x="1628" y="652"/>
                  </a:lnTo>
                  <a:lnTo>
                    <a:pt x="1628" y="659"/>
                  </a:lnTo>
                  <a:lnTo>
                    <a:pt x="1629" y="660"/>
                  </a:lnTo>
                  <a:lnTo>
                    <a:pt x="1632" y="661"/>
                  </a:lnTo>
                  <a:lnTo>
                    <a:pt x="1631" y="661"/>
                  </a:lnTo>
                  <a:lnTo>
                    <a:pt x="1625" y="674"/>
                  </a:lnTo>
                  <a:lnTo>
                    <a:pt x="1626" y="678"/>
                  </a:lnTo>
                  <a:lnTo>
                    <a:pt x="1626" y="682"/>
                  </a:lnTo>
                  <a:lnTo>
                    <a:pt x="1619" y="682"/>
                  </a:lnTo>
                  <a:lnTo>
                    <a:pt x="1617" y="686"/>
                  </a:lnTo>
                  <a:lnTo>
                    <a:pt x="1616" y="687"/>
                  </a:lnTo>
                  <a:lnTo>
                    <a:pt x="1616" y="690"/>
                  </a:lnTo>
                  <a:lnTo>
                    <a:pt x="1601" y="688"/>
                  </a:lnTo>
                  <a:lnTo>
                    <a:pt x="1601" y="686"/>
                  </a:lnTo>
                  <a:lnTo>
                    <a:pt x="1602" y="686"/>
                  </a:lnTo>
                  <a:lnTo>
                    <a:pt x="1602" y="684"/>
                  </a:lnTo>
                  <a:lnTo>
                    <a:pt x="1596" y="678"/>
                  </a:lnTo>
                  <a:lnTo>
                    <a:pt x="1586" y="668"/>
                  </a:lnTo>
                  <a:lnTo>
                    <a:pt x="1586" y="665"/>
                  </a:lnTo>
                  <a:lnTo>
                    <a:pt x="1589" y="664"/>
                  </a:lnTo>
                  <a:lnTo>
                    <a:pt x="1585" y="656"/>
                  </a:lnTo>
                  <a:lnTo>
                    <a:pt x="1582" y="650"/>
                  </a:lnTo>
                  <a:lnTo>
                    <a:pt x="1578" y="650"/>
                  </a:lnTo>
                  <a:lnTo>
                    <a:pt x="1579" y="635"/>
                  </a:lnTo>
                  <a:lnTo>
                    <a:pt x="1579" y="620"/>
                  </a:lnTo>
                  <a:lnTo>
                    <a:pt x="1576" y="616"/>
                  </a:lnTo>
                  <a:lnTo>
                    <a:pt x="1576" y="614"/>
                  </a:lnTo>
                  <a:lnTo>
                    <a:pt x="1577" y="610"/>
                  </a:lnTo>
                  <a:lnTo>
                    <a:pt x="1579" y="604"/>
                  </a:lnTo>
                  <a:lnTo>
                    <a:pt x="1579" y="592"/>
                  </a:lnTo>
                  <a:lnTo>
                    <a:pt x="1567" y="588"/>
                  </a:lnTo>
                  <a:lnTo>
                    <a:pt x="1565" y="588"/>
                  </a:lnTo>
                  <a:lnTo>
                    <a:pt x="1564" y="589"/>
                  </a:lnTo>
                  <a:lnTo>
                    <a:pt x="1561" y="589"/>
                  </a:lnTo>
                  <a:lnTo>
                    <a:pt x="1558" y="585"/>
                  </a:lnTo>
                  <a:lnTo>
                    <a:pt x="1548" y="585"/>
                  </a:lnTo>
                  <a:lnTo>
                    <a:pt x="1544" y="586"/>
                  </a:lnTo>
                  <a:lnTo>
                    <a:pt x="1539" y="586"/>
                  </a:lnTo>
                  <a:lnTo>
                    <a:pt x="1533" y="582"/>
                  </a:lnTo>
                  <a:lnTo>
                    <a:pt x="1533" y="580"/>
                  </a:lnTo>
                  <a:lnTo>
                    <a:pt x="1529" y="578"/>
                  </a:lnTo>
                  <a:lnTo>
                    <a:pt x="1526" y="578"/>
                  </a:lnTo>
                  <a:lnTo>
                    <a:pt x="1523" y="573"/>
                  </a:lnTo>
                  <a:lnTo>
                    <a:pt x="1519" y="573"/>
                  </a:lnTo>
                  <a:lnTo>
                    <a:pt x="1516" y="574"/>
                  </a:lnTo>
                  <a:lnTo>
                    <a:pt x="1513" y="573"/>
                  </a:lnTo>
                  <a:lnTo>
                    <a:pt x="1509" y="569"/>
                  </a:lnTo>
                  <a:lnTo>
                    <a:pt x="1507" y="565"/>
                  </a:lnTo>
                  <a:lnTo>
                    <a:pt x="1497" y="565"/>
                  </a:lnTo>
                  <a:lnTo>
                    <a:pt x="1497" y="558"/>
                  </a:lnTo>
                  <a:lnTo>
                    <a:pt x="1495" y="554"/>
                  </a:lnTo>
                  <a:lnTo>
                    <a:pt x="1492" y="551"/>
                  </a:lnTo>
                  <a:lnTo>
                    <a:pt x="1492" y="547"/>
                  </a:lnTo>
                  <a:lnTo>
                    <a:pt x="1490" y="546"/>
                  </a:lnTo>
                  <a:lnTo>
                    <a:pt x="1483" y="546"/>
                  </a:lnTo>
                  <a:lnTo>
                    <a:pt x="1481" y="543"/>
                  </a:lnTo>
                  <a:lnTo>
                    <a:pt x="1478" y="539"/>
                  </a:lnTo>
                  <a:lnTo>
                    <a:pt x="1473" y="539"/>
                  </a:lnTo>
                  <a:lnTo>
                    <a:pt x="1469" y="536"/>
                  </a:lnTo>
                  <a:lnTo>
                    <a:pt x="1465" y="532"/>
                  </a:lnTo>
                  <a:lnTo>
                    <a:pt x="1459" y="532"/>
                  </a:lnTo>
                  <a:lnTo>
                    <a:pt x="1456" y="528"/>
                  </a:lnTo>
                  <a:lnTo>
                    <a:pt x="1451" y="525"/>
                  </a:lnTo>
                  <a:lnTo>
                    <a:pt x="1446" y="525"/>
                  </a:lnTo>
                  <a:lnTo>
                    <a:pt x="1440" y="527"/>
                  </a:lnTo>
                  <a:lnTo>
                    <a:pt x="1429" y="531"/>
                  </a:lnTo>
                  <a:lnTo>
                    <a:pt x="1429" y="524"/>
                  </a:lnTo>
                  <a:lnTo>
                    <a:pt x="1427" y="516"/>
                  </a:lnTo>
                  <a:lnTo>
                    <a:pt x="1425" y="513"/>
                  </a:lnTo>
                  <a:lnTo>
                    <a:pt x="1422" y="509"/>
                  </a:lnTo>
                  <a:lnTo>
                    <a:pt x="1422" y="501"/>
                  </a:lnTo>
                  <a:lnTo>
                    <a:pt x="1419" y="498"/>
                  </a:lnTo>
                  <a:lnTo>
                    <a:pt x="1419" y="494"/>
                  </a:lnTo>
                  <a:lnTo>
                    <a:pt x="1414" y="483"/>
                  </a:lnTo>
                  <a:lnTo>
                    <a:pt x="1400" y="484"/>
                  </a:lnTo>
                  <a:lnTo>
                    <a:pt x="1394" y="483"/>
                  </a:lnTo>
                  <a:lnTo>
                    <a:pt x="1392" y="482"/>
                  </a:lnTo>
                  <a:lnTo>
                    <a:pt x="1390" y="480"/>
                  </a:lnTo>
                  <a:lnTo>
                    <a:pt x="1390" y="467"/>
                  </a:lnTo>
                  <a:lnTo>
                    <a:pt x="1387" y="464"/>
                  </a:lnTo>
                  <a:lnTo>
                    <a:pt x="1385" y="461"/>
                  </a:lnTo>
                  <a:lnTo>
                    <a:pt x="1389" y="460"/>
                  </a:lnTo>
                  <a:lnTo>
                    <a:pt x="1389" y="448"/>
                  </a:lnTo>
                  <a:lnTo>
                    <a:pt x="1392" y="444"/>
                  </a:lnTo>
                  <a:lnTo>
                    <a:pt x="1395" y="440"/>
                  </a:lnTo>
                  <a:lnTo>
                    <a:pt x="1395" y="434"/>
                  </a:lnTo>
                  <a:lnTo>
                    <a:pt x="1394" y="434"/>
                  </a:lnTo>
                  <a:lnTo>
                    <a:pt x="1391" y="433"/>
                  </a:lnTo>
                  <a:lnTo>
                    <a:pt x="1392" y="429"/>
                  </a:lnTo>
                  <a:lnTo>
                    <a:pt x="1403" y="429"/>
                  </a:lnTo>
                  <a:lnTo>
                    <a:pt x="1402" y="425"/>
                  </a:lnTo>
                  <a:lnTo>
                    <a:pt x="1401" y="422"/>
                  </a:lnTo>
                  <a:lnTo>
                    <a:pt x="1401" y="420"/>
                  </a:lnTo>
                  <a:lnTo>
                    <a:pt x="1403" y="418"/>
                  </a:lnTo>
                  <a:lnTo>
                    <a:pt x="1407" y="415"/>
                  </a:lnTo>
                  <a:lnTo>
                    <a:pt x="1412" y="411"/>
                  </a:lnTo>
                  <a:lnTo>
                    <a:pt x="1412" y="406"/>
                  </a:lnTo>
                  <a:lnTo>
                    <a:pt x="1415" y="404"/>
                  </a:lnTo>
                  <a:lnTo>
                    <a:pt x="1419" y="404"/>
                  </a:lnTo>
                  <a:lnTo>
                    <a:pt x="1420" y="393"/>
                  </a:lnTo>
                  <a:lnTo>
                    <a:pt x="1425" y="393"/>
                  </a:lnTo>
                  <a:lnTo>
                    <a:pt x="1425" y="388"/>
                  </a:lnTo>
                  <a:lnTo>
                    <a:pt x="1427" y="388"/>
                  </a:lnTo>
                  <a:lnTo>
                    <a:pt x="1427" y="389"/>
                  </a:lnTo>
                  <a:lnTo>
                    <a:pt x="1434" y="389"/>
                  </a:lnTo>
                  <a:lnTo>
                    <a:pt x="1433" y="386"/>
                  </a:lnTo>
                  <a:lnTo>
                    <a:pt x="1431" y="386"/>
                  </a:lnTo>
                  <a:lnTo>
                    <a:pt x="1429" y="384"/>
                  </a:lnTo>
                  <a:lnTo>
                    <a:pt x="1437" y="384"/>
                  </a:lnTo>
                  <a:lnTo>
                    <a:pt x="1438" y="381"/>
                  </a:lnTo>
                  <a:lnTo>
                    <a:pt x="1437" y="380"/>
                  </a:lnTo>
                  <a:lnTo>
                    <a:pt x="1434" y="380"/>
                  </a:lnTo>
                  <a:lnTo>
                    <a:pt x="1434" y="376"/>
                  </a:lnTo>
                  <a:lnTo>
                    <a:pt x="1440" y="377"/>
                  </a:lnTo>
                  <a:lnTo>
                    <a:pt x="1444" y="378"/>
                  </a:lnTo>
                  <a:lnTo>
                    <a:pt x="1447" y="377"/>
                  </a:lnTo>
                  <a:lnTo>
                    <a:pt x="1452" y="374"/>
                  </a:lnTo>
                  <a:lnTo>
                    <a:pt x="1454" y="374"/>
                  </a:lnTo>
                  <a:lnTo>
                    <a:pt x="1456" y="373"/>
                  </a:lnTo>
                  <a:lnTo>
                    <a:pt x="1456" y="363"/>
                  </a:lnTo>
                  <a:lnTo>
                    <a:pt x="1451" y="363"/>
                  </a:lnTo>
                  <a:lnTo>
                    <a:pt x="1451" y="355"/>
                  </a:lnTo>
                  <a:lnTo>
                    <a:pt x="1458" y="355"/>
                  </a:lnTo>
                  <a:lnTo>
                    <a:pt x="1459" y="351"/>
                  </a:lnTo>
                  <a:lnTo>
                    <a:pt x="1462" y="351"/>
                  </a:lnTo>
                  <a:lnTo>
                    <a:pt x="1462" y="348"/>
                  </a:lnTo>
                  <a:lnTo>
                    <a:pt x="1463" y="346"/>
                  </a:lnTo>
                  <a:lnTo>
                    <a:pt x="1460" y="344"/>
                  </a:lnTo>
                  <a:lnTo>
                    <a:pt x="1460" y="342"/>
                  </a:lnTo>
                  <a:lnTo>
                    <a:pt x="1462" y="335"/>
                  </a:lnTo>
                  <a:lnTo>
                    <a:pt x="1470" y="335"/>
                  </a:lnTo>
                  <a:lnTo>
                    <a:pt x="1470" y="331"/>
                  </a:lnTo>
                  <a:lnTo>
                    <a:pt x="1471" y="331"/>
                  </a:lnTo>
                  <a:lnTo>
                    <a:pt x="1484" y="333"/>
                  </a:lnTo>
                  <a:lnTo>
                    <a:pt x="1485" y="336"/>
                  </a:lnTo>
                  <a:lnTo>
                    <a:pt x="1485" y="338"/>
                  </a:lnTo>
                  <a:lnTo>
                    <a:pt x="1487" y="338"/>
                  </a:lnTo>
                  <a:lnTo>
                    <a:pt x="1488" y="333"/>
                  </a:lnTo>
                  <a:lnTo>
                    <a:pt x="1491" y="333"/>
                  </a:lnTo>
                  <a:lnTo>
                    <a:pt x="1495" y="332"/>
                  </a:lnTo>
                  <a:lnTo>
                    <a:pt x="1502" y="328"/>
                  </a:lnTo>
                  <a:lnTo>
                    <a:pt x="1501" y="320"/>
                  </a:lnTo>
                  <a:lnTo>
                    <a:pt x="1503" y="312"/>
                  </a:lnTo>
                  <a:lnTo>
                    <a:pt x="1507" y="308"/>
                  </a:lnTo>
                  <a:lnTo>
                    <a:pt x="1488" y="302"/>
                  </a:lnTo>
                  <a:lnTo>
                    <a:pt x="1471" y="302"/>
                  </a:lnTo>
                  <a:lnTo>
                    <a:pt x="1456" y="303"/>
                  </a:lnTo>
                  <a:lnTo>
                    <a:pt x="1457" y="302"/>
                  </a:lnTo>
                  <a:lnTo>
                    <a:pt x="1457" y="299"/>
                  </a:lnTo>
                  <a:lnTo>
                    <a:pt x="1460" y="301"/>
                  </a:lnTo>
                  <a:lnTo>
                    <a:pt x="1464" y="301"/>
                  </a:lnTo>
                  <a:lnTo>
                    <a:pt x="1472" y="298"/>
                  </a:lnTo>
                  <a:lnTo>
                    <a:pt x="1472" y="297"/>
                  </a:lnTo>
                  <a:lnTo>
                    <a:pt x="1469" y="295"/>
                  </a:lnTo>
                  <a:lnTo>
                    <a:pt x="1469" y="294"/>
                  </a:lnTo>
                  <a:lnTo>
                    <a:pt x="1470" y="295"/>
                  </a:lnTo>
                  <a:lnTo>
                    <a:pt x="1471" y="289"/>
                  </a:lnTo>
                  <a:lnTo>
                    <a:pt x="1476" y="291"/>
                  </a:lnTo>
                  <a:lnTo>
                    <a:pt x="1478" y="294"/>
                  </a:lnTo>
                  <a:lnTo>
                    <a:pt x="1482" y="294"/>
                  </a:lnTo>
                  <a:lnTo>
                    <a:pt x="1483" y="291"/>
                  </a:lnTo>
                  <a:lnTo>
                    <a:pt x="1487" y="291"/>
                  </a:lnTo>
                  <a:lnTo>
                    <a:pt x="1492" y="295"/>
                  </a:lnTo>
                  <a:lnTo>
                    <a:pt x="1496" y="294"/>
                  </a:lnTo>
                  <a:lnTo>
                    <a:pt x="1498" y="294"/>
                  </a:lnTo>
                  <a:lnTo>
                    <a:pt x="1503" y="299"/>
                  </a:lnTo>
                  <a:lnTo>
                    <a:pt x="1509" y="305"/>
                  </a:lnTo>
                  <a:lnTo>
                    <a:pt x="1512" y="303"/>
                  </a:lnTo>
                  <a:lnTo>
                    <a:pt x="1513" y="302"/>
                  </a:lnTo>
                  <a:lnTo>
                    <a:pt x="1513" y="298"/>
                  </a:lnTo>
                  <a:lnTo>
                    <a:pt x="1515" y="294"/>
                  </a:lnTo>
                  <a:lnTo>
                    <a:pt x="1517" y="293"/>
                  </a:lnTo>
                  <a:lnTo>
                    <a:pt x="1519" y="289"/>
                  </a:lnTo>
                  <a:lnTo>
                    <a:pt x="1519" y="283"/>
                  </a:lnTo>
                  <a:lnTo>
                    <a:pt x="1516" y="279"/>
                  </a:lnTo>
                  <a:lnTo>
                    <a:pt x="1513" y="276"/>
                  </a:lnTo>
                  <a:lnTo>
                    <a:pt x="1527" y="272"/>
                  </a:lnTo>
                  <a:lnTo>
                    <a:pt x="1538" y="284"/>
                  </a:lnTo>
                  <a:lnTo>
                    <a:pt x="1544" y="286"/>
                  </a:lnTo>
                  <a:lnTo>
                    <a:pt x="1544" y="283"/>
                  </a:lnTo>
                  <a:lnTo>
                    <a:pt x="1553" y="280"/>
                  </a:lnTo>
                  <a:lnTo>
                    <a:pt x="1552" y="278"/>
                  </a:lnTo>
                  <a:lnTo>
                    <a:pt x="1548" y="278"/>
                  </a:lnTo>
                  <a:lnTo>
                    <a:pt x="1548" y="275"/>
                  </a:lnTo>
                  <a:lnTo>
                    <a:pt x="1546" y="275"/>
                  </a:lnTo>
                  <a:lnTo>
                    <a:pt x="1544" y="274"/>
                  </a:lnTo>
                  <a:lnTo>
                    <a:pt x="1542" y="269"/>
                  </a:lnTo>
                  <a:lnTo>
                    <a:pt x="1541" y="268"/>
                  </a:lnTo>
                  <a:lnTo>
                    <a:pt x="1540" y="265"/>
                  </a:lnTo>
                  <a:lnTo>
                    <a:pt x="1536" y="265"/>
                  </a:lnTo>
                  <a:lnTo>
                    <a:pt x="1539" y="263"/>
                  </a:lnTo>
                  <a:lnTo>
                    <a:pt x="1539" y="261"/>
                  </a:lnTo>
                  <a:lnTo>
                    <a:pt x="1541" y="261"/>
                  </a:lnTo>
                  <a:lnTo>
                    <a:pt x="1544" y="265"/>
                  </a:lnTo>
                  <a:lnTo>
                    <a:pt x="1545" y="264"/>
                  </a:lnTo>
                  <a:lnTo>
                    <a:pt x="1547" y="264"/>
                  </a:lnTo>
                  <a:lnTo>
                    <a:pt x="1548" y="265"/>
                  </a:lnTo>
                  <a:lnTo>
                    <a:pt x="1548" y="269"/>
                  </a:lnTo>
                  <a:lnTo>
                    <a:pt x="1550" y="271"/>
                  </a:lnTo>
                  <a:lnTo>
                    <a:pt x="1552" y="272"/>
                  </a:lnTo>
                  <a:lnTo>
                    <a:pt x="1556" y="272"/>
                  </a:lnTo>
                  <a:lnTo>
                    <a:pt x="1558" y="278"/>
                  </a:lnTo>
                  <a:lnTo>
                    <a:pt x="1560" y="278"/>
                  </a:lnTo>
                  <a:lnTo>
                    <a:pt x="1563" y="272"/>
                  </a:lnTo>
                  <a:lnTo>
                    <a:pt x="1567" y="265"/>
                  </a:lnTo>
                  <a:lnTo>
                    <a:pt x="1571" y="264"/>
                  </a:lnTo>
                  <a:lnTo>
                    <a:pt x="1576" y="264"/>
                  </a:lnTo>
                  <a:lnTo>
                    <a:pt x="1585" y="256"/>
                  </a:lnTo>
                  <a:lnTo>
                    <a:pt x="1588" y="255"/>
                  </a:lnTo>
                  <a:lnTo>
                    <a:pt x="1589" y="256"/>
                  </a:lnTo>
                  <a:lnTo>
                    <a:pt x="1592" y="256"/>
                  </a:lnTo>
                  <a:lnTo>
                    <a:pt x="1596" y="253"/>
                  </a:lnTo>
                  <a:lnTo>
                    <a:pt x="1598" y="249"/>
                  </a:lnTo>
                  <a:lnTo>
                    <a:pt x="1600" y="244"/>
                  </a:lnTo>
                  <a:lnTo>
                    <a:pt x="1600" y="238"/>
                  </a:lnTo>
                  <a:lnTo>
                    <a:pt x="1597" y="235"/>
                  </a:lnTo>
                  <a:lnTo>
                    <a:pt x="1596" y="233"/>
                  </a:lnTo>
                  <a:lnTo>
                    <a:pt x="1591" y="233"/>
                  </a:lnTo>
                  <a:lnTo>
                    <a:pt x="1589" y="231"/>
                  </a:lnTo>
                  <a:lnTo>
                    <a:pt x="1584" y="225"/>
                  </a:lnTo>
                  <a:lnTo>
                    <a:pt x="1582" y="218"/>
                  </a:lnTo>
                  <a:lnTo>
                    <a:pt x="1583" y="215"/>
                  </a:lnTo>
                  <a:lnTo>
                    <a:pt x="1582" y="212"/>
                  </a:lnTo>
                  <a:lnTo>
                    <a:pt x="1582" y="208"/>
                  </a:lnTo>
                  <a:lnTo>
                    <a:pt x="1583" y="206"/>
                  </a:lnTo>
                  <a:lnTo>
                    <a:pt x="1585" y="204"/>
                  </a:lnTo>
                  <a:lnTo>
                    <a:pt x="1589" y="204"/>
                  </a:lnTo>
                  <a:lnTo>
                    <a:pt x="1590" y="199"/>
                  </a:lnTo>
                  <a:lnTo>
                    <a:pt x="1585" y="199"/>
                  </a:lnTo>
                  <a:lnTo>
                    <a:pt x="1585" y="197"/>
                  </a:lnTo>
                  <a:lnTo>
                    <a:pt x="1584" y="196"/>
                  </a:lnTo>
                  <a:lnTo>
                    <a:pt x="1584" y="195"/>
                  </a:lnTo>
                  <a:lnTo>
                    <a:pt x="1590" y="185"/>
                  </a:lnTo>
                  <a:lnTo>
                    <a:pt x="1592" y="180"/>
                  </a:lnTo>
                  <a:lnTo>
                    <a:pt x="1592" y="177"/>
                  </a:lnTo>
                  <a:lnTo>
                    <a:pt x="1590" y="176"/>
                  </a:lnTo>
                  <a:lnTo>
                    <a:pt x="1585" y="177"/>
                  </a:lnTo>
                  <a:lnTo>
                    <a:pt x="1578" y="178"/>
                  </a:lnTo>
                  <a:lnTo>
                    <a:pt x="1576" y="173"/>
                  </a:lnTo>
                  <a:lnTo>
                    <a:pt x="1576" y="170"/>
                  </a:lnTo>
                  <a:lnTo>
                    <a:pt x="1578" y="169"/>
                  </a:lnTo>
                  <a:lnTo>
                    <a:pt x="1571" y="165"/>
                  </a:lnTo>
                  <a:lnTo>
                    <a:pt x="1572" y="162"/>
                  </a:lnTo>
                  <a:lnTo>
                    <a:pt x="1572" y="161"/>
                  </a:lnTo>
                  <a:lnTo>
                    <a:pt x="1560" y="159"/>
                  </a:lnTo>
                  <a:lnTo>
                    <a:pt x="1560" y="162"/>
                  </a:lnTo>
                  <a:lnTo>
                    <a:pt x="1559" y="163"/>
                  </a:lnTo>
                  <a:lnTo>
                    <a:pt x="1556" y="159"/>
                  </a:lnTo>
                  <a:lnTo>
                    <a:pt x="1550" y="158"/>
                  </a:lnTo>
                  <a:lnTo>
                    <a:pt x="1545" y="157"/>
                  </a:lnTo>
                  <a:lnTo>
                    <a:pt x="1533" y="158"/>
                  </a:lnTo>
                  <a:lnTo>
                    <a:pt x="1535" y="159"/>
                  </a:lnTo>
                  <a:lnTo>
                    <a:pt x="1536" y="161"/>
                  </a:lnTo>
                  <a:lnTo>
                    <a:pt x="1536" y="167"/>
                  </a:lnTo>
                  <a:lnTo>
                    <a:pt x="1538" y="174"/>
                  </a:lnTo>
                  <a:lnTo>
                    <a:pt x="1538" y="178"/>
                  </a:lnTo>
                  <a:lnTo>
                    <a:pt x="1541" y="180"/>
                  </a:lnTo>
                  <a:lnTo>
                    <a:pt x="1542" y="184"/>
                  </a:lnTo>
                  <a:lnTo>
                    <a:pt x="1544" y="185"/>
                  </a:lnTo>
                  <a:lnTo>
                    <a:pt x="1542" y="185"/>
                  </a:lnTo>
                  <a:lnTo>
                    <a:pt x="1542" y="189"/>
                  </a:lnTo>
                  <a:lnTo>
                    <a:pt x="1545" y="192"/>
                  </a:lnTo>
                  <a:lnTo>
                    <a:pt x="1541" y="192"/>
                  </a:lnTo>
                  <a:lnTo>
                    <a:pt x="1541" y="195"/>
                  </a:lnTo>
                  <a:lnTo>
                    <a:pt x="1542" y="195"/>
                  </a:lnTo>
                  <a:lnTo>
                    <a:pt x="1542" y="196"/>
                  </a:lnTo>
                  <a:lnTo>
                    <a:pt x="1541" y="197"/>
                  </a:lnTo>
                  <a:lnTo>
                    <a:pt x="1533" y="197"/>
                  </a:lnTo>
                  <a:lnTo>
                    <a:pt x="1533" y="203"/>
                  </a:lnTo>
                  <a:lnTo>
                    <a:pt x="1532" y="210"/>
                  </a:lnTo>
                  <a:lnTo>
                    <a:pt x="1529" y="211"/>
                  </a:lnTo>
                  <a:lnTo>
                    <a:pt x="1529" y="214"/>
                  </a:lnTo>
                  <a:lnTo>
                    <a:pt x="1531" y="215"/>
                  </a:lnTo>
                  <a:lnTo>
                    <a:pt x="1531" y="216"/>
                  </a:lnTo>
                  <a:lnTo>
                    <a:pt x="1527" y="218"/>
                  </a:lnTo>
                  <a:lnTo>
                    <a:pt x="1526" y="221"/>
                  </a:lnTo>
                  <a:lnTo>
                    <a:pt x="1526" y="223"/>
                  </a:lnTo>
                  <a:lnTo>
                    <a:pt x="1521" y="229"/>
                  </a:lnTo>
                  <a:lnTo>
                    <a:pt x="1519" y="233"/>
                  </a:lnTo>
                  <a:lnTo>
                    <a:pt x="1519" y="237"/>
                  </a:lnTo>
                  <a:lnTo>
                    <a:pt x="1520" y="240"/>
                  </a:lnTo>
                  <a:lnTo>
                    <a:pt x="1521" y="241"/>
                  </a:lnTo>
                  <a:lnTo>
                    <a:pt x="1510" y="245"/>
                  </a:lnTo>
                  <a:lnTo>
                    <a:pt x="1512" y="250"/>
                  </a:lnTo>
                  <a:lnTo>
                    <a:pt x="1510" y="250"/>
                  </a:lnTo>
                  <a:lnTo>
                    <a:pt x="1509" y="249"/>
                  </a:lnTo>
                  <a:lnTo>
                    <a:pt x="1507" y="248"/>
                  </a:lnTo>
                  <a:lnTo>
                    <a:pt x="1504" y="248"/>
                  </a:lnTo>
                  <a:lnTo>
                    <a:pt x="1502" y="249"/>
                  </a:lnTo>
                  <a:lnTo>
                    <a:pt x="1498" y="242"/>
                  </a:lnTo>
                  <a:lnTo>
                    <a:pt x="1496" y="234"/>
                  </a:lnTo>
                  <a:lnTo>
                    <a:pt x="1492" y="234"/>
                  </a:lnTo>
                  <a:lnTo>
                    <a:pt x="1490" y="233"/>
                  </a:lnTo>
                  <a:lnTo>
                    <a:pt x="1487" y="226"/>
                  </a:lnTo>
                  <a:lnTo>
                    <a:pt x="1483" y="218"/>
                  </a:lnTo>
                  <a:lnTo>
                    <a:pt x="1485" y="214"/>
                  </a:lnTo>
                  <a:lnTo>
                    <a:pt x="1489" y="211"/>
                  </a:lnTo>
                  <a:lnTo>
                    <a:pt x="1490" y="211"/>
                  </a:lnTo>
                  <a:lnTo>
                    <a:pt x="1490" y="200"/>
                  </a:lnTo>
                  <a:lnTo>
                    <a:pt x="1496" y="193"/>
                  </a:lnTo>
                  <a:lnTo>
                    <a:pt x="1495" y="189"/>
                  </a:lnTo>
                  <a:lnTo>
                    <a:pt x="1495" y="187"/>
                  </a:lnTo>
                  <a:lnTo>
                    <a:pt x="1489" y="173"/>
                  </a:lnTo>
                  <a:lnTo>
                    <a:pt x="1482" y="176"/>
                  </a:lnTo>
                  <a:lnTo>
                    <a:pt x="1478" y="178"/>
                  </a:lnTo>
                  <a:lnTo>
                    <a:pt x="1475" y="180"/>
                  </a:lnTo>
                  <a:lnTo>
                    <a:pt x="1473" y="187"/>
                  </a:lnTo>
                  <a:lnTo>
                    <a:pt x="1473" y="195"/>
                  </a:lnTo>
                  <a:lnTo>
                    <a:pt x="1475" y="197"/>
                  </a:lnTo>
                  <a:lnTo>
                    <a:pt x="1475" y="203"/>
                  </a:lnTo>
                  <a:lnTo>
                    <a:pt x="1472" y="203"/>
                  </a:lnTo>
                  <a:lnTo>
                    <a:pt x="1471" y="204"/>
                  </a:lnTo>
                  <a:lnTo>
                    <a:pt x="1467" y="206"/>
                  </a:lnTo>
                  <a:lnTo>
                    <a:pt x="1466" y="212"/>
                  </a:lnTo>
                  <a:lnTo>
                    <a:pt x="1466" y="214"/>
                  </a:lnTo>
                  <a:lnTo>
                    <a:pt x="1460" y="214"/>
                  </a:lnTo>
                  <a:lnTo>
                    <a:pt x="1460" y="211"/>
                  </a:lnTo>
                  <a:lnTo>
                    <a:pt x="1462" y="210"/>
                  </a:lnTo>
                  <a:lnTo>
                    <a:pt x="1462" y="206"/>
                  </a:lnTo>
                  <a:lnTo>
                    <a:pt x="1457" y="195"/>
                  </a:lnTo>
                  <a:lnTo>
                    <a:pt x="1454" y="193"/>
                  </a:lnTo>
                  <a:lnTo>
                    <a:pt x="1457" y="192"/>
                  </a:lnTo>
                  <a:lnTo>
                    <a:pt x="1457" y="191"/>
                  </a:lnTo>
                  <a:lnTo>
                    <a:pt x="1456" y="188"/>
                  </a:lnTo>
                  <a:lnTo>
                    <a:pt x="1452" y="182"/>
                  </a:lnTo>
                  <a:lnTo>
                    <a:pt x="1451" y="174"/>
                  </a:lnTo>
                  <a:lnTo>
                    <a:pt x="1444" y="174"/>
                  </a:lnTo>
                  <a:lnTo>
                    <a:pt x="1437" y="172"/>
                  </a:lnTo>
                  <a:lnTo>
                    <a:pt x="1433" y="167"/>
                  </a:lnTo>
                  <a:lnTo>
                    <a:pt x="1431" y="166"/>
                  </a:lnTo>
                  <a:lnTo>
                    <a:pt x="1428" y="166"/>
                  </a:lnTo>
                  <a:lnTo>
                    <a:pt x="1428" y="163"/>
                  </a:lnTo>
                  <a:lnTo>
                    <a:pt x="1427" y="162"/>
                  </a:lnTo>
                  <a:lnTo>
                    <a:pt x="1426" y="162"/>
                  </a:lnTo>
                  <a:lnTo>
                    <a:pt x="1428" y="159"/>
                  </a:lnTo>
                  <a:lnTo>
                    <a:pt x="1429" y="157"/>
                  </a:lnTo>
                  <a:lnTo>
                    <a:pt x="1433" y="157"/>
                  </a:lnTo>
                  <a:lnTo>
                    <a:pt x="1439" y="151"/>
                  </a:lnTo>
                  <a:lnTo>
                    <a:pt x="1440" y="144"/>
                  </a:lnTo>
                  <a:lnTo>
                    <a:pt x="1438" y="144"/>
                  </a:lnTo>
                  <a:lnTo>
                    <a:pt x="1437" y="146"/>
                  </a:lnTo>
                  <a:lnTo>
                    <a:pt x="1431" y="148"/>
                  </a:lnTo>
                  <a:lnTo>
                    <a:pt x="1434" y="136"/>
                  </a:lnTo>
                  <a:lnTo>
                    <a:pt x="1437" y="138"/>
                  </a:lnTo>
                  <a:lnTo>
                    <a:pt x="1439" y="140"/>
                  </a:lnTo>
                  <a:lnTo>
                    <a:pt x="1447" y="140"/>
                  </a:lnTo>
                  <a:lnTo>
                    <a:pt x="1447" y="132"/>
                  </a:lnTo>
                  <a:lnTo>
                    <a:pt x="1445" y="132"/>
                  </a:lnTo>
                  <a:lnTo>
                    <a:pt x="1442" y="133"/>
                  </a:lnTo>
                  <a:lnTo>
                    <a:pt x="1439" y="125"/>
                  </a:lnTo>
                  <a:lnTo>
                    <a:pt x="1432" y="125"/>
                  </a:lnTo>
                  <a:lnTo>
                    <a:pt x="1428" y="121"/>
                  </a:lnTo>
                  <a:lnTo>
                    <a:pt x="1427" y="117"/>
                  </a:lnTo>
                  <a:lnTo>
                    <a:pt x="1425" y="116"/>
                  </a:lnTo>
                  <a:lnTo>
                    <a:pt x="1419" y="116"/>
                  </a:lnTo>
                  <a:lnTo>
                    <a:pt x="1419" y="114"/>
                  </a:lnTo>
                  <a:lnTo>
                    <a:pt x="1415" y="112"/>
                  </a:lnTo>
                  <a:lnTo>
                    <a:pt x="1413" y="109"/>
                  </a:lnTo>
                  <a:lnTo>
                    <a:pt x="1409" y="109"/>
                  </a:lnTo>
                  <a:lnTo>
                    <a:pt x="1409" y="106"/>
                  </a:lnTo>
                  <a:lnTo>
                    <a:pt x="1401" y="99"/>
                  </a:lnTo>
                  <a:lnTo>
                    <a:pt x="1400" y="99"/>
                  </a:lnTo>
                  <a:lnTo>
                    <a:pt x="1398" y="101"/>
                  </a:lnTo>
                  <a:lnTo>
                    <a:pt x="1398" y="95"/>
                  </a:lnTo>
                  <a:lnTo>
                    <a:pt x="1395" y="95"/>
                  </a:lnTo>
                  <a:lnTo>
                    <a:pt x="1395" y="97"/>
                  </a:lnTo>
                  <a:lnTo>
                    <a:pt x="1392" y="97"/>
                  </a:lnTo>
                  <a:lnTo>
                    <a:pt x="1392" y="91"/>
                  </a:lnTo>
                  <a:lnTo>
                    <a:pt x="1397" y="91"/>
                  </a:lnTo>
                  <a:lnTo>
                    <a:pt x="1397" y="90"/>
                  </a:lnTo>
                  <a:lnTo>
                    <a:pt x="1398" y="89"/>
                  </a:lnTo>
                  <a:lnTo>
                    <a:pt x="1398" y="87"/>
                  </a:lnTo>
                  <a:lnTo>
                    <a:pt x="1396" y="87"/>
                  </a:lnTo>
                  <a:lnTo>
                    <a:pt x="1397" y="84"/>
                  </a:lnTo>
                  <a:lnTo>
                    <a:pt x="1397" y="82"/>
                  </a:lnTo>
                  <a:lnTo>
                    <a:pt x="1404" y="79"/>
                  </a:lnTo>
                  <a:lnTo>
                    <a:pt x="1404" y="78"/>
                  </a:lnTo>
                  <a:lnTo>
                    <a:pt x="1406" y="78"/>
                  </a:lnTo>
                  <a:lnTo>
                    <a:pt x="1403" y="75"/>
                  </a:lnTo>
                  <a:lnTo>
                    <a:pt x="1398" y="71"/>
                  </a:lnTo>
                  <a:lnTo>
                    <a:pt x="1400" y="71"/>
                  </a:lnTo>
                  <a:lnTo>
                    <a:pt x="1398" y="68"/>
                  </a:lnTo>
                  <a:lnTo>
                    <a:pt x="1397" y="67"/>
                  </a:lnTo>
                  <a:lnTo>
                    <a:pt x="1400" y="67"/>
                  </a:lnTo>
                  <a:lnTo>
                    <a:pt x="1401" y="65"/>
                  </a:lnTo>
                  <a:lnTo>
                    <a:pt x="1400" y="65"/>
                  </a:lnTo>
                  <a:lnTo>
                    <a:pt x="1402" y="64"/>
                  </a:lnTo>
                  <a:lnTo>
                    <a:pt x="1402" y="63"/>
                  </a:lnTo>
                  <a:lnTo>
                    <a:pt x="1406" y="61"/>
                  </a:lnTo>
                  <a:lnTo>
                    <a:pt x="1409" y="61"/>
                  </a:lnTo>
                  <a:lnTo>
                    <a:pt x="1417" y="63"/>
                  </a:lnTo>
                  <a:lnTo>
                    <a:pt x="1429" y="60"/>
                  </a:lnTo>
                  <a:lnTo>
                    <a:pt x="1437" y="59"/>
                  </a:lnTo>
                  <a:lnTo>
                    <a:pt x="1441" y="57"/>
                  </a:lnTo>
                  <a:lnTo>
                    <a:pt x="1442" y="55"/>
                  </a:lnTo>
                  <a:lnTo>
                    <a:pt x="1445" y="52"/>
                  </a:lnTo>
                  <a:lnTo>
                    <a:pt x="1447" y="46"/>
                  </a:lnTo>
                  <a:lnTo>
                    <a:pt x="1451" y="45"/>
                  </a:lnTo>
                  <a:lnTo>
                    <a:pt x="1452" y="45"/>
                  </a:lnTo>
                  <a:lnTo>
                    <a:pt x="1452" y="37"/>
                  </a:lnTo>
                  <a:lnTo>
                    <a:pt x="1454" y="37"/>
                  </a:lnTo>
                  <a:lnTo>
                    <a:pt x="1457" y="30"/>
                  </a:lnTo>
                  <a:lnTo>
                    <a:pt x="1458" y="25"/>
                  </a:lnTo>
                  <a:lnTo>
                    <a:pt x="1446" y="23"/>
                  </a:lnTo>
                  <a:lnTo>
                    <a:pt x="1434" y="21"/>
                  </a:lnTo>
                  <a:lnTo>
                    <a:pt x="1433" y="23"/>
                  </a:lnTo>
                  <a:lnTo>
                    <a:pt x="1432" y="25"/>
                  </a:lnTo>
                  <a:lnTo>
                    <a:pt x="1429" y="19"/>
                  </a:lnTo>
                  <a:lnTo>
                    <a:pt x="1425" y="16"/>
                  </a:lnTo>
                  <a:lnTo>
                    <a:pt x="1403" y="12"/>
                  </a:lnTo>
                  <a:lnTo>
                    <a:pt x="1397" y="23"/>
                  </a:lnTo>
                  <a:lnTo>
                    <a:pt x="1396" y="22"/>
                  </a:lnTo>
                  <a:lnTo>
                    <a:pt x="1395" y="19"/>
                  </a:lnTo>
                  <a:lnTo>
                    <a:pt x="1381" y="21"/>
                  </a:lnTo>
                  <a:lnTo>
                    <a:pt x="1382" y="27"/>
                  </a:lnTo>
                  <a:lnTo>
                    <a:pt x="1383" y="29"/>
                  </a:lnTo>
                  <a:lnTo>
                    <a:pt x="1381" y="30"/>
                  </a:lnTo>
                  <a:lnTo>
                    <a:pt x="1377" y="30"/>
                  </a:lnTo>
                  <a:lnTo>
                    <a:pt x="1377" y="37"/>
                  </a:lnTo>
                  <a:lnTo>
                    <a:pt x="1379" y="37"/>
                  </a:lnTo>
                  <a:lnTo>
                    <a:pt x="1378" y="40"/>
                  </a:lnTo>
                  <a:lnTo>
                    <a:pt x="1378" y="41"/>
                  </a:lnTo>
                  <a:lnTo>
                    <a:pt x="1379" y="45"/>
                  </a:lnTo>
                  <a:lnTo>
                    <a:pt x="1382" y="48"/>
                  </a:lnTo>
                  <a:lnTo>
                    <a:pt x="1382" y="52"/>
                  </a:lnTo>
                  <a:lnTo>
                    <a:pt x="1383" y="59"/>
                  </a:lnTo>
                  <a:lnTo>
                    <a:pt x="1385" y="59"/>
                  </a:lnTo>
                  <a:lnTo>
                    <a:pt x="1385" y="65"/>
                  </a:lnTo>
                  <a:lnTo>
                    <a:pt x="1383" y="67"/>
                  </a:lnTo>
                  <a:lnTo>
                    <a:pt x="1382" y="70"/>
                  </a:lnTo>
                  <a:lnTo>
                    <a:pt x="1384" y="71"/>
                  </a:lnTo>
                  <a:lnTo>
                    <a:pt x="1388" y="74"/>
                  </a:lnTo>
                  <a:lnTo>
                    <a:pt x="1387" y="83"/>
                  </a:lnTo>
                  <a:lnTo>
                    <a:pt x="1387" y="89"/>
                  </a:lnTo>
                  <a:lnTo>
                    <a:pt x="1388" y="91"/>
                  </a:lnTo>
                  <a:lnTo>
                    <a:pt x="1387" y="93"/>
                  </a:lnTo>
                  <a:lnTo>
                    <a:pt x="1385" y="93"/>
                  </a:lnTo>
                  <a:lnTo>
                    <a:pt x="1387" y="94"/>
                  </a:lnTo>
                  <a:lnTo>
                    <a:pt x="1383" y="94"/>
                  </a:lnTo>
                  <a:lnTo>
                    <a:pt x="1381" y="95"/>
                  </a:lnTo>
                  <a:lnTo>
                    <a:pt x="1378" y="98"/>
                  </a:lnTo>
                  <a:lnTo>
                    <a:pt x="1377" y="102"/>
                  </a:lnTo>
                  <a:lnTo>
                    <a:pt x="1382" y="106"/>
                  </a:lnTo>
                  <a:lnTo>
                    <a:pt x="1385" y="110"/>
                  </a:lnTo>
                  <a:lnTo>
                    <a:pt x="1382" y="110"/>
                  </a:lnTo>
                  <a:lnTo>
                    <a:pt x="1377" y="106"/>
                  </a:lnTo>
                  <a:lnTo>
                    <a:pt x="1373" y="106"/>
                  </a:lnTo>
                  <a:lnTo>
                    <a:pt x="1373" y="112"/>
                  </a:lnTo>
                  <a:lnTo>
                    <a:pt x="1370" y="113"/>
                  </a:lnTo>
                  <a:lnTo>
                    <a:pt x="1370" y="116"/>
                  </a:lnTo>
                  <a:lnTo>
                    <a:pt x="1369" y="118"/>
                  </a:lnTo>
                  <a:lnTo>
                    <a:pt x="1370" y="117"/>
                  </a:lnTo>
                  <a:lnTo>
                    <a:pt x="1370" y="118"/>
                  </a:lnTo>
                  <a:lnTo>
                    <a:pt x="1371" y="121"/>
                  </a:lnTo>
                  <a:lnTo>
                    <a:pt x="1369" y="123"/>
                  </a:lnTo>
                  <a:lnTo>
                    <a:pt x="1370" y="131"/>
                  </a:lnTo>
                  <a:lnTo>
                    <a:pt x="1373" y="135"/>
                  </a:lnTo>
                  <a:lnTo>
                    <a:pt x="1364" y="136"/>
                  </a:lnTo>
                  <a:lnTo>
                    <a:pt x="1364" y="140"/>
                  </a:lnTo>
                  <a:lnTo>
                    <a:pt x="1365" y="142"/>
                  </a:lnTo>
                  <a:lnTo>
                    <a:pt x="1366" y="142"/>
                  </a:lnTo>
                  <a:lnTo>
                    <a:pt x="1365" y="146"/>
                  </a:lnTo>
                  <a:lnTo>
                    <a:pt x="1371" y="151"/>
                  </a:lnTo>
                  <a:lnTo>
                    <a:pt x="1376" y="151"/>
                  </a:lnTo>
                  <a:lnTo>
                    <a:pt x="1377" y="152"/>
                  </a:lnTo>
                  <a:lnTo>
                    <a:pt x="1376" y="154"/>
                  </a:lnTo>
                  <a:lnTo>
                    <a:pt x="1376" y="155"/>
                  </a:lnTo>
                  <a:lnTo>
                    <a:pt x="1372" y="158"/>
                  </a:lnTo>
                  <a:lnTo>
                    <a:pt x="1372" y="165"/>
                  </a:lnTo>
                  <a:lnTo>
                    <a:pt x="1375" y="165"/>
                  </a:lnTo>
                  <a:lnTo>
                    <a:pt x="1376" y="163"/>
                  </a:lnTo>
                  <a:lnTo>
                    <a:pt x="1376" y="162"/>
                  </a:lnTo>
                  <a:lnTo>
                    <a:pt x="1377" y="162"/>
                  </a:lnTo>
                  <a:lnTo>
                    <a:pt x="1377" y="165"/>
                  </a:lnTo>
                  <a:lnTo>
                    <a:pt x="1378" y="166"/>
                  </a:lnTo>
                  <a:lnTo>
                    <a:pt x="1381" y="163"/>
                  </a:lnTo>
                  <a:lnTo>
                    <a:pt x="1382" y="163"/>
                  </a:lnTo>
                  <a:lnTo>
                    <a:pt x="1381" y="162"/>
                  </a:lnTo>
                  <a:lnTo>
                    <a:pt x="1381" y="155"/>
                  </a:lnTo>
                  <a:lnTo>
                    <a:pt x="1383" y="154"/>
                  </a:lnTo>
                  <a:lnTo>
                    <a:pt x="1388" y="157"/>
                  </a:lnTo>
                  <a:lnTo>
                    <a:pt x="1392" y="161"/>
                  </a:lnTo>
                  <a:lnTo>
                    <a:pt x="1396" y="165"/>
                  </a:lnTo>
                  <a:lnTo>
                    <a:pt x="1398" y="170"/>
                  </a:lnTo>
                  <a:lnTo>
                    <a:pt x="1403" y="170"/>
                  </a:lnTo>
                  <a:lnTo>
                    <a:pt x="1407" y="167"/>
                  </a:lnTo>
                  <a:lnTo>
                    <a:pt x="1412" y="163"/>
                  </a:lnTo>
                  <a:lnTo>
                    <a:pt x="1419" y="161"/>
                  </a:lnTo>
                  <a:lnTo>
                    <a:pt x="1421" y="161"/>
                  </a:lnTo>
                  <a:lnTo>
                    <a:pt x="1422" y="162"/>
                  </a:lnTo>
                  <a:lnTo>
                    <a:pt x="1421" y="165"/>
                  </a:lnTo>
                  <a:lnTo>
                    <a:pt x="1415" y="165"/>
                  </a:lnTo>
                  <a:lnTo>
                    <a:pt x="1412" y="167"/>
                  </a:lnTo>
                  <a:lnTo>
                    <a:pt x="1410" y="172"/>
                  </a:lnTo>
                  <a:lnTo>
                    <a:pt x="1412" y="174"/>
                  </a:lnTo>
                  <a:lnTo>
                    <a:pt x="1413" y="180"/>
                  </a:lnTo>
                  <a:lnTo>
                    <a:pt x="1406" y="178"/>
                  </a:lnTo>
                  <a:lnTo>
                    <a:pt x="1400" y="177"/>
                  </a:lnTo>
                  <a:lnTo>
                    <a:pt x="1397" y="180"/>
                  </a:lnTo>
                  <a:lnTo>
                    <a:pt x="1395" y="181"/>
                  </a:lnTo>
                  <a:lnTo>
                    <a:pt x="1395" y="185"/>
                  </a:lnTo>
                  <a:lnTo>
                    <a:pt x="1398" y="191"/>
                  </a:lnTo>
                  <a:lnTo>
                    <a:pt x="1396" y="193"/>
                  </a:lnTo>
                  <a:lnTo>
                    <a:pt x="1395" y="196"/>
                  </a:lnTo>
                  <a:lnTo>
                    <a:pt x="1396" y="199"/>
                  </a:lnTo>
                  <a:lnTo>
                    <a:pt x="1397" y="199"/>
                  </a:lnTo>
                  <a:lnTo>
                    <a:pt x="1400" y="200"/>
                  </a:lnTo>
                  <a:lnTo>
                    <a:pt x="1402" y="200"/>
                  </a:lnTo>
                  <a:lnTo>
                    <a:pt x="1408" y="195"/>
                  </a:lnTo>
                  <a:lnTo>
                    <a:pt x="1408" y="200"/>
                  </a:lnTo>
                  <a:lnTo>
                    <a:pt x="1409" y="203"/>
                  </a:lnTo>
                  <a:lnTo>
                    <a:pt x="1404" y="207"/>
                  </a:lnTo>
                  <a:lnTo>
                    <a:pt x="1398" y="208"/>
                  </a:lnTo>
                  <a:lnTo>
                    <a:pt x="1394" y="208"/>
                  </a:lnTo>
                  <a:lnTo>
                    <a:pt x="1391" y="211"/>
                  </a:lnTo>
                  <a:lnTo>
                    <a:pt x="1389" y="216"/>
                  </a:lnTo>
                  <a:lnTo>
                    <a:pt x="1388" y="221"/>
                  </a:lnTo>
                  <a:lnTo>
                    <a:pt x="1385" y="223"/>
                  </a:lnTo>
                  <a:lnTo>
                    <a:pt x="1378" y="222"/>
                  </a:lnTo>
                  <a:lnTo>
                    <a:pt x="1378" y="225"/>
                  </a:lnTo>
                  <a:lnTo>
                    <a:pt x="1379" y="225"/>
                  </a:lnTo>
                  <a:lnTo>
                    <a:pt x="1379" y="226"/>
                  </a:lnTo>
                  <a:lnTo>
                    <a:pt x="1377" y="227"/>
                  </a:lnTo>
                  <a:lnTo>
                    <a:pt x="1376" y="229"/>
                  </a:lnTo>
                  <a:lnTo>
                    <a:pt x="1376" y="233"/>
                  </a:lnTo>
                  <a:lnTo>
                    <a:pt x="1371" y="235"/>
                  </a:lnTo>
                  <a:lnTo>
                    <a:pt x="1371" y="238"/>
                  </a:lnTo>
                  <a:lnTo>
                    <a:pt x="1375" y="240"/>
                  </a:lnTo>
                  <a:lnTo>
                    <a:pt x="1376" y="240"/>
                  </a:lnTo>
                  <a:lnTo>
                    <a:pt x="1377" y="241"/>
                  </a:lnTo>
                  <a:lnTo>
                    <a:pt x="1377" y="244"/>
                  </a:lnTo>
                  <a:lnTo>
                    <a:pt x="1376" y="248"/>
                  </a:lnTo>
                  <a:lnTo>
                    <a:pt x="1383" y="250"/>
                  </a:lnTo>
                  <a:lnTo>
                    <a:pt x="1383" y="253"/>
                  </a:lnTo>
                  <a:lnTo>
                    <a:pt x="1381" y="253"/>
                  </a:lnTo>
                  <a:lnTo>
                    <a:pt x="1379" y="256"/>
                  </a:lnTo>
                  <a:lnTo>
                    <a:pt x="1377" y="255"/>
                  </a:lnTo>
                  <a:lnTo>
                    <a:pt x="1373" y="253"/>
                  </a:lnTo>
                  <a:lnTo>
                    <a:pt x="1367" y="249"/>
                  </a:lnTo>
                  <a:lnTo>
                    <a:pt x="1369" y="249"/>
                  </a:lnTo>
                  <a:lnTo>
                    <a:pt x="1369" y="248"/>
                  </a:lnTo>
                  <a:lnTo>
                    <a:pt x="1367" y="245"/>
                  </a:lnTo>
                  <a:lnTo>
                    <a:pt x="1364" y="245"/>
                  </a:lnTo>
                  <a:lnTo>
                    <a:pt x="1363" y="244"/>
                  </a:lnTo>
                  <a:lnTo>
                    <a:pt x="1360" y="242"/>
                  </a:lnTo>
                  <a:lnTo>
                    <a:pt x="1358" y="237"/>
                  </a:lnTo>
                  <a:lnTo>
                    <a:pt x="1360" y="227"/>
                  </a:lnTo>
                  <a:lnTo>
                    <a:pt x="1362" y="216"/>
                  </a:lnTo>
                  <a:lnTo>
                    <a:pt x="1360" y="218"/>
                  </a:lnTo>
                  <a:lnTo>
                    <a:pt x="1359" y="218"/>
                  </a:lnTo>
                  <a:lnTo>
                    <a:pt x="1360" y="219"/>
                  </a:lnTo>
                  <a:lnTo>
                    <a:pt x="1359" y="219"/>
                  </a:lnTo>
                  <a:lnTo>
                    <a:pt x="1359" y="222"/>
                  </a:lnTo>
                  <a:lnTo>
                    <a:pt x="1357" y="222"/>
                  </a:lnTo>
                  <a:lnTo>
                    <a:pt x="1357" y="221"/>
                  </a:lnTo>
                  <a:lnTo>
                    <a:pt x="1359" y="219"/>
                  </a:lnTo>
                  <a:lnTo>
                    <a:pt x="1358" y="218"/>
                  </a:lnTo>
                  <a:lnTo>
                    <a:pt x="1359" y="216"/>
                  </a:lnTo>
                  <a:lnTo>
                    <a:pt x="1360" y="216"/>
                  </a:lnTo>
                  <a:lnTo>
                    <a:pt x="1359" y="210"/>
                  </a:lnTo>
                  <a:lnTo>
                    <a:pt x="1356" y="214"/>
                  </a:lnTo>
                  <a:lnTo>
                    <a:pt x="1356" y="216"/>
                  </a:lnTo>
                  <a:lnTo>
                    <a:pt x="1352" y="215"/>
                  </a:lnTo>
                  <a:lnTo>
                    <a:pt x="1350" y="215"/>
                  </a:lnTo>
                  <a:lnTo>
                    <a:pt x="1351" y="214"/>
                  </a:lnTo>
                  <a:lnTo>
                    <a:pt x="1347" y="211"/>
                  </a:lnTo>
                  <a:lnTo>
                    <a:pt x="1347" y="208"/>
                  </a:lnTo>
                  <a:lnTo>
                    <a:pt x="1344" y="208"/>
                  </a:lnTo>
                  <a:lnTo>
                    <a:pt x="1340" y="206"/>
                  </a:lnTo>
                  <a:lnTo>
                    <a:pt x="1335" y="201"/>
                  </a:lnTo>
                  <a:lnTo>
                    <a:pt x="1335" y="208"/>
                  </a:lnTo>
                  <a:lnTo>
                    <a:pt x="1333" y="207"/>
                  </a:lnTo>
                  <a:lnTo>
                    <a:pt x="1333" y="216"/>
                  </a:lnTo>
                  <a:lnTo>
                    <a:pt x="1334" y="222"/>
                  </a:lnTo>
                  <a:lnTo>
                    <a:pt x="1335" y="225"/>
                  </a:lnTo>
                  <a:lnTo>
                    <a:pt x="1335" y="226"/>
                  </a:lnTo>
                  <a:lnTo>
                    <a:pt x="1334" y="227"/>
                  </a:lnTo>
                  <a:lnTo>
                    <a:pt x="1333" y="226"/>
                  </a:lnTo>
                  <a:lnTo>
                    <a:pt x="1329" y="226"/>
                  </a:lnTo>
                  <a:lnTo>
                    <a:pt x="1327" y="231"/>
                  </a:lnTo>
                  <a:lnTo>
                    <a:pt x="1322" y="230"/>
                  </a:lnTo>
                  <a:lnTo>
                    <a:pt x="1319" y="229"/>
                  </a:lnTo>
                  <a:lnTo>
                    <a:pt x="1308" y="226"/>
                  </a:lnTo>
                  <a:lnTo>
                    <a:pt x="1301" y="226"/>
                  </a:lnTo>
                  <a:lnTo>
                    <a:pt x="1295" y="227"/>
                  </a:lnTo>
                  <a:lnTo>
                    <a:pt x="1287" y="233"/>
                  </a:lnTo>
                  <a:lnTo>
                    <a:pt x="1285" y="233"/>
                  </a:lnTo>
                  <a:lnTo>
                    <a:pt x="1282" y="227"/>
                  </a:lnTo>
                  <a:lnTo>
                    <a:pt x="1281" y="227"/>
                  </a:lnTo>
                  <a:lnTo>
                    <a:pt x="1279" y="230"/>
                  </a:lnTo>
                  <a:lnTo>
                    <a:pt x="1276" y="230"/>
                  </a:lnTo>
                  <a:lnTo>
                    <a:pt x="1276" y="226"/>
                  </a:lnTo>
                  <a:lnTo>
                    <a:pt x="1268" y="226"/>
                  </a:lnTo>
                  <a:lnTo>
                    <a:pt x="1266" y="223"/>
                  </a:lnTo>
                  <a:lnTo>
                    <a:pt x="1266" y="222"/>
                  </a:lnTo>
                  <a:lnTo>
                    <a:pt x="1263" y="222"/>
                  </a:lnTo>
                  <a:lnTo>
                    <a:pt x="1262" y="219"/>
                  </a:lnTo>
                  <a:lnTo>
                    <a:pt x="1262" y="216"/>
                  </a:lnTo>
                  <a:lnTo>
                    <a:pt x="1259" y="216"/>
                  </a:lnTo>
                  <a:lnTo>
                    <a:pt x="1258" y="218"/>
                  </a:lnTo>
                  <a:lnTo>
                    <a:pt x="1257" y="215"/>
                  </a:lnTo>
                  <a:lnTo>
                    <a:pt x="1256" y="216"/>
                  </a:lnTo>
                  <a:lnTo>
                    <a:pt x="1256" y="218"/>
                  </a:lnTo>
                  <a:lnTo>
                    <a:pt x="1254" y="219"/>
                  </a:lnTo>
                  <a:lnTo>
                    <a:pt x="1248" y="221"/>
                  </a:lnTo>
                  <a:lnTo>
                    <a:pt x="1244" y="221"/>
                  </a:lnTo>
                  <a:lnTo>
                    <a:pt x="1246" y="214"/>
                  </a:lnTo>
                  <a:lnTo>
                    <a:pt x="1244" y="208"/>
                  </a:lnTo>
                  <a:lnTo>
                    <a:pt x="1238" y="214"/>
                  </a:lnTo>
                  <a:lnTo>
                    <a:pt x="1234" y="215"/>
                  </a:lnTo>
                  <a:lnTo>
                    <a:pt x="1231" y="212"/>
                  </a:lnTo>
                  <a:lnTo>
                    <a:pt x="1229" y="208"/>
                  </a:lnTo>
                  <a:lnTo>
                    <a:pt x="1229" y="203"/>
                  </a:lnTo>
                  <a:lnTo>
                    <a:pt x="1228" y="196"/>
                  </a:lnTo>
                  <a:lnTo>
                    <a:pt x="1227" y="193"/>
                  </a:lnTo>
                  <a:lnTo>
                    <a:pt x="1225" y="192"/>
                  </a:lnTo>
                  <a:lnTo>
                    <a:pt x="1221" y="191"/>
                  </a:lnTo>
                  <a:lnTo>
                    <a:pt x="1213" y="191"/>
                  </a:lnTo>
                  <a:lnTo>
                    <a:pt x="1208" y="192"/>
                  </a:lnTo>
                  <a:lnTo>
                    <a:pt x="1206" y="191"/>
                  </a:lnTo>
                  <a:lnTo>
                    <a:pt x="1202" y="191"/>
                  </a:lnTo>
                  <a:lnTo>
                    <a:pt x="1200" y="192"/>
                  </a:lnTo>
                  <a:lnTo>
                    <a:pt x="1197" y="195"/>
                  </a:lnTo>
                  <a:lnTo>
                    <a:pt x="1191" y="193"/>
                  </a:lnTo>
                  <a:lnTo>
                    <a:pt x="1185" y="193"/>
                  </a:lnTo>
                  <a:lnTo>
                    <a:pt x="1184" y="200"/>
                  </a:lnTo>
                  <a:lnTo>
                    <a:pt x="1183" y="206"/>
                  </a:lnTo>
                  <a:lnTo>
                    <a:pt x="1182" y="208"/>
                  </a:lnTo>
                  <a:lnTo>
                    <a:pt x="1178" y="210"/>
                  </a:lnTo>
                  <a:lnTo>
                    <a:pt x="1177" y="212"/>
                  </a:lnTo>
                  <a:lnTo>
                    <a:pt x="1177" y="215"/>
                  </a:lnTo>
                  <a:lnTo>
                    <a:pt x="1179" y="215"/>
                  </a:lnTo>
                  <a:lnTo>
                    <a:pt x="1179" y="216"/>
                  </a:lnTo>
                  <a:lnTo>
                    <a:pt x="1181" y="216"/>
                  </a:lnTo>
                  <a:lnTo>
                    <a:pt x="1182" y="215"/>
                  </a:lnTo>
                  <a:lnTo>
                    <a:pt x="1182" y="214"/>
                  </a:lnTo>
                  <a:lnTo>
                    <a:pt x="1184" y="214"/>
                  </a:lnTo>
                  <a:lnTo>
                    <a:pt x="1188" y="216"/>
                  </a:lnTo>
                  <a:lnTo>
                    <a:pt x="1189" y="212"/>
                  </a:lnTo>
                  <a:lnTo>
                    <a:pt x="1187" y="214"/>
                  </a:lnTo>
                  <a:lnTo>
                    <a:pt x="1187" y="210"/>
                  </a:lnTo>
                  <a:lnTo>
                    <a:pt x="1189" y="208"/>
                  </a:lnTo>
                  <a:lnTo>
                    <a:pt x="1190" y="208"/>
                  </a:lnTo>
                  <a:lnTo>
                    <a:pt x="1195" y="211"/>
                  </a:lnTo>
                  <a:lnTo>
                    <a:pt x="1200" y="207"/>
                  </a:lnTo>
                  <a:lnTo>
                    <a:pt x="1202" y="206"/>
                  </a:lnTo>
                  <a:lnTo>
                    <a:pt x="1213" y="204"/>
                  </a:lnTo>
                  <a:lnTo>
                    <a:pt x="1214" y="200"/>
                  </a:lnTo>
                  <a:lnTo>
                    <a:pt x="1212" y="199"/>
                  </a:lnTo>
                  <a:lnTo>
                    <a:pt x="1212" y="197"/>
                  </a:lnTo>
                  <a:lnTo>
                    <a:pt x="1213" y="196"/>
                  </a:lnTo>
                  <a:lnTo>
                    <a:pt x="1216" y="197"/>
                  </a:lnTo>
                  <a:lnTo>
                    <a:pt x="1221" y="203"/>
                  </a:lnTo>
                  <a:lnTo>
                    <a:pt x="1220" y="204"/>
                  </a:lnTo>
                  <a:lnTo>
                    <a:pt x="1215" y="204"/>
                  </a:lnTo>
                  <a:lnTo>
                    <a:pt x="1213" y="207"/>
                  </a:lnTo>
                  <a:lnTo>
                    <a:pt x="1213" y="208"/>
                  </a:lnTo>
                  <a:lnTo>
                    <a:pt x="1207" y="208"/>
                  </a:lnTo>
                  <a:lnTo>
                    <a:pt x="1206" y="211"/>
                  </a:lnTo>
                  <a:lnTo>
                    <a:pt x="1202" y="214"/>
                  </a:lnTo>
                  <a:lnTo>
                    <a:pt x="1202" y="216"/>
                  </a:lnTo>
                  <a:lnTo>
                    <a:pt x="1198" y="218"/>
                  </a:lnTo>
                  <a:lnTo>
                    <a:pt x="1195" y="218"/>
                  </a:lnTo>
                  <a:lnTo>
                    <a:pt x="1194" y="221"/>
                  </a:lnTo>
                  <a:lnTo>
                    <a:pt x="1191" y="223"/>
                  </a:lnTo>
                  <a:lnTo>
                    <a:pt x="1188" y="223"/>
                  </a:lnTo>
                  <a:lnTo>
                    <a:pt x="1188" y="227"/>
                  </a:lnTo>
                  <a:lnTo>
                    <a:pt x="1183" y="230"/>
                  </a:lnTo>
                  <a:lnTo>
                    <a:pt x="1187" y="240"/>
                  </a:lnTo>
                  <a:lnTo>
                    <a:pt x="1188" y="240"/>
                  </a:lnTo>
                  <a:lnTo>
                    <a:pt x="1188" y="242"/>
                  </a:lnTo>
                  <a:lnTo>
                    <a:pt x="1185" y="248"/>
                  </a:lnTo>
                  <a:lnTo>
                    <a:pt x="1188" y="249"/>
                  </a:lnTo>
                  <a:lnTo>
                    <a:pt x="1190" y="252"/>
                  </a:lnTo>
                  <a:lnTo>
                    <a:pt x="1190" y="256"/>
                  </a:lnTo>
                  <a:lnTo>
                    <a:pt x="1187" y="256"/>
                  </a:lnTo>
                  <a:lnTo>
                    <a:pt x="1185" y="264"/>
                  </a:lnTo>
                  <a:lnTo>
                    <a:pt x="1181" y="257"/>
                  </a:lnTo>
                  <a:lnTo>
                    <a:pt x="1177" y="250"/>
                  </a:lnTo>
                  <a:lnTo>
                    <a:pt x="1176" y="242"/>
                  </a:lnTo>
                  <a:lnTo>
                    <a:pt x="1175" y="233"/>
                  </a:lnTo>
                  <a:lnTo>
                    <a:pt x="1172" y="245"/>
                  </a:lnTo>
                  <a:lnTo>
                    <a:pt x="1169" y="246"/>
                  </a:lnTo>
                  <a:lnTo>
                    <a:pt x="1168" y="238"/>
                  </a:lnTo>
                  <a:lnTo>
                    <a:pt x="1169" y="240"/>
                  </a:lnTo>
                  <a:lnTo>
                    <a:pt x="1169" y="235"/>
                  </a:lnTo>
                  <a:lnTo>
                    <a:pt x="1166" y="229"/>
                  </a:lnTo>
                  <a:lnTo>
                    <a:pt x="1162" y="229"/>
                  </a:lnTo>
                  <a:lnTo>
                    <a:pt x="1157" y="225"/>
                  </a:lnTo>
                  <a:lnTo>
                    <a:pt x="1153" y="218"/>
                  </a:lnTo>
                  <a:lnTo>
                    <a:pt x="1146" y="221"/>
                  </a:lnTo>
                  <a:lnTo>
                    <a:pt x="1145" y="223"/>
                  </a:lnTo>
                  <a:lnTo>
                    <a:pt x="1143" y="226"/>
                  </a:lnTo>
                  <a:lnTo>
                    <a:pt x="1134" y="226"/>
                  </a:lnTo>
                  <a:lnTo>
                    <a:pt x="1127" y="230"/>
                  </a:lnTo>
                  <a:lnTo>
                    <a:pt x="1126" y="230"/>
                  </a:lnTo>
                  <a:lnTo>
                    <a:pt x="1125" y="229"/>
                  </a:lnTo>
                  <a:lnTo>
                    <a:pt x="1124" y="229"/>
                  </a:lnTo>
                  <a:lnTo>
                    <a:pt x="1120" y="231"/>
                  </a:lnTo>
                  <a:lnTo>
                    <a:pt x="1112" y="233"/>
                  </a:lnTo>
                  <a:lnTo>
                    <a:pt x="1103" y="233"/>
                  </a:lnTo>
                  <a:lnTo>
                    <a:pt x="1095" y="231"/>
                  </a:lnTo>
                  <a:lnTo>
                    <a:pt x="1088" y="230"/>
                  </a:lnTo>
                  <a:lnTo>
                    <a:pt x="1089" y="221"/>
                  </a:lnTo>
                  <a:lnTo>
                    <a:pt x="1093" y="216"/>
                  </a:lnTo>
                  <a:lnTo>
                    <a:pt x="1093" y="212"/>
                  </a:lnTo>
                  <a:lnTo>
                    <a:pt x="1103" y="212"/>
                  </a:lnTo>
                  <a:lnTo>
                    <a:pt x="1104" y="208"/>
                  </a:lnTo>
                  <a:lnTo>
                    <a:pt x="1102" y="207"/>
                  </a:lnTo>
                  <a:lnTo>
                    <a:pt x="1100" y="204"/>
                  </a:lnTo>
                  <a:lnTo>
                    <a:pt x="1100" y="200"/>
                  </a:lnTo>
                  <a:lnTo>
                    <a:pt x="1093" y="195"/>
                  </a:lnTo>
                  <a:lnTo>
                    <a:pt x="1090" y="195"/>
                  </a:lnTo>
                  <a:lnTo>
                    <a:pt x="1089" y="196"/>
                  </a:lnTo>
                  <a:lnTo>
                    <a:pt x="1088" y="196"/>
                  </a:lnTo>
                  <a:lnTo>
                    <a:pt x="1087" y="193"/>
                  </a:lnTo>
                  <a:lnTo>
                    <a:pt x="1084" y="191"/>
                  </a:lnTo>
                  <a:lnTo>
                    <a:pt x="1082" y="191"/>
                  </a:lnTo>
                  <a:lnTo>
                    <a:pt x="1079" y="192"/>
                  </a:lnTo>
                  <a:lnTo>
                    <a:pt x="1074" y="193"/>
                  </a:lnTo>
                  <a:lnTo>
                    <a:pt x="1075" y="195"/>
                  </a:lnTo>
                  <a:lnTo>
                    <a:pt x="1077" y="196"/>
                  </a:lnTo>
                  <a:lnTo>
                    <a:pt x="1077" y="199"/>
                  </a:lnTo>
                  <a:lnTo>
                    <a:pt x="1076" y="200"/>
                  </a:lnTo>
                  <a:lnTo>
                    <a:pt x="1069" y="199"/>
                  </a:lnTo>
                  <a:lnTo>
                    <a:pt x="1068" y="196"/>
                  </a:lnTo>
                  <a:lnTo>
                    <a:pt x="1063" y="195"/>
                  </a:lnTo>
                  <a:lnTo>
                    <a:pt x="1058" y="195"/>
                  </a:lnTo>
                  <a:lnTo>
                    <a:pt x="1054" y="191"/>
                  </a:lnTo>
                  <a:lnTo>
                    <a:pt x="1051" y="188"/>
                  </a:lnTo>
                  <a:lnTo>
                    <a:pt x="1041" y="188"/>
                  </a:lnTo>
                  <a:lnTo>
                    <a:pt x="1039" y="187"/>
                  </a:lnTo>
                  <a:lnTo>
                    <a:pt x="1038" y="181"/>
                  </a:lnTo>
                  <a:lnTo>
                    <a:pt x="1024" y="178"/>
                  </a:lnTo>
                  <a:lnTo>
                    <a:pt x="1018" y="176"/>
                  </a:lnTo>
                  <a:lnTo>
                    <a:pt x="1013" y="172"/>
                  </a:lnTo>
                  <a:lnTo>
                    <a:pt x="1009" y="167"/>
                  </a:lnTo>
                  <a:lnTo>
                    <a:pt x="1007" y="166"/>
                  </a:lnTo>
                  <a:lnTo>
                    <a:pt x="1004" y="167"/>
                  </a:lnTo>
                  <a:lnTo>
                    <a:pt x="999" y="163"/>
                  </a:lnTo>
                  <a:lnTo>
                    <a:pt x="991" y="161"/>
                  </a:lnTo>
                  <a:lnTo>
                    <a:pt x="976" y="161"/>
                  </a:lnTo>
                  <a:lnTo>
                    <a:pt x="976" y="166"/>
                  </a:lnTo>
                  <a:lnTo>
                    <a:pt x="970" y="169"/>
                  </a:lnTo>
                  <a:lnTo>
                    <a:pt x="964" y="173"/>
                  </a:lnTo>
                  <a:lnTo>
                    <a:pt x="959" y="154"/>
                  </a:lnTo>
                  <a:lnTo>
                    <a:pt x="963" y="150"/>
                  </a:lnTo>
                  <a:lnTo>
                    <a:pt x="958" y="148"/>
                  </a:lnTo>
                  <a:lnTo>
                    <a:pt x="955" y="154"/>
                  </a:lnTo>
                  <a:lnTo>
                    <a:pt x="955" y="157"/>
                  </a:lnTo>
                  <a:lnTo>
                    <a:pt x="957" y="159"/>
                  </a:lnTo>
                  <a:lnTo>
                    <a:pt x="955" y="159"/>
                  </a:lnTo>
                  <a:lnTo>
                    <a:pt x="953" y="162"/>
                  </a:lnTo>
                  <a:lnTo>
                    <a:pt x="956" y="167"/>
                  </a:lnTo>
                  <a:lnTo>
                    <a:pt x="952" y="170"/>
                  </a:lnTo>
                  <a:lnTo>
                    <a:pt x="952" y="173"/>
                  </a:lnTo>
                  <a:lnTo>
                    <a:pt x="953" y="174"/>
                  </a:lnTo>
                  <a:lnTo>
                    <a:pt x="953" y="176"/>
                  </a:lnTo>
                  <a:lnTo>
                    <a:pt x="949" y="177"/>
                  </a:lnTo>
                  <a:lnTo>
                    <a:pt x="940" y="167"/>
                  </a:lnTo>
                  <a:lnTo>
                    <a:pt x="931" y="158"/>
                  </a:lnTo>
                  <a:lnTo>
                    <a:pt x="928" y="152"/>
                  </a:lnTo>
                  <a:lnTo>
                    <a:pt x="927" y="154"/>
                  </a:lnTo>
                  <a:lnTo>
                    <a:pt x="926" y="154"/>
                  </a:lnTo>
                  <a:lnTo>
                    <a:pt x="925" y="150"/>
                  </a:lnTo>
                  <a:lnTo>
                    <a:pt x="924" y="147"/>
                  </a:lnTo>
                  <a:lnTo>
                    <a:pt x="922" y="146"/>
                  </a:lnTo>
                  <a:lnTo>
                    <a:pt x="920" y="146"/>
                  </a:lnTo>
                  <a:lnTo>
                    <a:pt x="916" y="144"/>
                  </a:lnTo>
                  <a:lnTo>
                    <a:pt x="906" y="135"/>
                  </a:lnTo>
                  <a:lnTo>
                    <a:pt x="903" y="129"/>
                  </a:lnTo>
                  <a:lnTo>
                    <a:pt x="902" y="125"/>
                  </a:lnTo>
                  <a:lnTo>
                    <a:pt x="897" y="121"/>
                  </a:lnTo>
                  <a:lnTo>
                    <a:pt x="891" y="117"/>
                  </a:lnTo>
                  <a:lnTo>
                    <a:pt x="889" y="120"/>
                  </a:lnTo>
                  <a:lnTo>
                    <a:pt x="887" y="125"/>
                  </a:lnTo>
                  <a:lnTo>
                    <a:pt x="888" y="131"/>
                  </a:lnTo>
                  <a:lnTo>
                    <a:pt x="889" y="131"/>
                  </a:lnTo>
                  <a:lnTo>
                    <a:pt x="890" y="132"/>
                  </a:lnTo>
                  <a:lnTo>
                    <a:pt x="890" y="135"/>
                  </a:lnTo>
                  <a:lnTo>
                    <a:pt x="887" y="143"/>
                  </a:lnTo>
                  <a:lnTo>
                    <a:pt x="881" y="152"/>
                  </a:lnTo>
                  <a:lnTo>
                    <a:pt x="870" y="154"/>
                  </a:lnTo>
                  <a:lnTo>
                    <a:pt x="864" y="157"/>
                  </a:lnTo>
                  <a:lnTo>
                    <a:pt x="860" y="159"/>
                  </a:lnTo>
                  <a:lnTo>
                    <a:pt x="859" y="162"/>
                  </a:lnTo>
                  <a:lnTo>
                    <a:pt x="859" y="167"/>
                  </a:lnTo>
                  <a:lnTo>
                    <a:pt x="858" y="169"/>
                  </a:lnTo>
                  <a:lnTo>
                    <a:pt x="847" y="174"/>
                  </a:lnTo>
                  <a:lnTo>
                    <a:pt x="846" y="172"/>
                  </a:lnTo>
                  <a:lnTo>
                    <a:pt x="846" y="169"/>
                  </a:lnTo>
                  <a:lnTo>
                    <a:pt x="843" y="169"/>
                  </a:lnTo>
                  <a:lnTo>
                    <a:pt x="841" y="170"/>
                  </a:lnTo>
                  <a:lnTo>
                    <a:pt x="840" y="170"/>
                  </a:lnTo>
                  <a:lnTo>
                    <a:pt x="840" y="173"/>
                  </a:lnTo>
                  <a:lnTo>
                    <a:pt x="841" y="173"/>
                  </a:lnTo>
                  <a:lnTo>
                    <a:pt x="841" y="176"/>
                  </a:lnTo>
                  <a:lnTo>
                    <a:pt x="837" y="177"/>
                  </a:lnTo>
                  <a:lnTo>
                    <a:pt x="835" y="180"/>
                  </a:lnTo>
                  <a:lnTo>
                    <a:pt x="833" y="180"/>
                  </a:lnTo>
                  <a:lnTo>
                    <a:pt x="834" y="178"/>
                  </a:lnTo>
                  <a:lnTo>
                    <a:pt x="832" y="178"/>
                  </a:lnTo>
                  <a:lnTo>
                    <a:pt x="832" y="181"/>
                  </a:lnTo>
                  <a:lnTo>
                    <a:pt x="831" y="185"/>
                  </a:lnTo>
                  <a:lnTo>
                    <a:pt x="830" y="187"/>
                  </a:lnTo>
                  <a:lnTo>
                    <a:pt x="827" y="188"/>
                  </a:lnTo>
                  <a:lnTo>
                    <a:pt x="827" y="192"/>
                  </a:lnTo>
                  <a:lnTo>
                    <a:pt x="828" y="195"/>
                  </a:lnTo>
                  <a:lnTo>
                    <a:pt x="819" y="197"/>
                  </a:lnTo>
                  <a:lnTo>
                    <a:pt x="820" y="189"/>
                  </a:lnTo>
                  <a:lnTo>
                    <a:pt x="825" y="185"/>
                  </a:lnTo>
                  <a:lnTo>
                    <a:pt x="825" y="181"/>
                  </a:lnTo>
                  <a:lnTo>
                    <a:pt x="824" y="177"/>
                  </a:lnTo>
                  <a:lnTo>
                    <a:pt x="826" y="176"/>
                  </a:lnTo>
                  <a:lnTo>
                    <a:pt x="827" y="176"/>
                  </a:lnTo>
                  <a:lnTo>
                    <a:pt x="830" y="174"/>
                  </a:lnTo>
                  <a:lnTo>
                    <a:pt x="831" y="173"/>
                  </a:lnTo>
                  <a:lnTo>
                    <a:pt x="832" y="169"/>
                  </a:lnTo>
                  <a:lnTo>
                    <a:pt x="832" y="165"/>
                  </a:lnTo>
                  <a:lnTo>
                    <a:pt x="843" y="162"/>
                  </a:lnTo>
                  <a:lnTo>
                    <a:pt x="851" y="159"/>
                  </a:lnTo>
                  <a:lnTo>
                    <a:pt x="858" y="159"/>
                  </a:lnTo>
                  <a:lnTo>
                    <a:pt x="864" y="150"/>
                  </a:lnTo>
                  <a:lnTo>
                    <a:pt x="870" y="146"/>
                  </a:lnTo>
                  <a:lnTo>
                    <a:pt x="870" y="139"/>
                  </a:lnTo>
                  <a:lnTo>
                    <a:pt x="851" y="138"/>
                  </a:lnTo>
                  <a:lnTo>
                    <a:pt x="847" y="154"/>
                  </a:lnTo>
                  <a:lnTo>
                    <a:pt x="841" y="151"/>
                  </a:lnTo>
                  <a:lnTo>
                    <a:pt x="835" y="151"/>
                  </a:lnTo>
                  <a:lnTo>
                    <a:pt x="834" y="154"/>
                  </a:lnTo>
                  <a:lnTo>
                    <a:pt x="827" y="154"/>
                  </a:lnTo>
                  <a:lnTo>
                    <a:pt x="826" y="157"/>
                  </a:lnTo>
                  <a:lnTo>
                    <a:pt x="824" y="157"/>
                  </a:lnTo>
                  <a:lnTo>
                    <a:pt x="820" y="158"/>
                  </a:lnTo>
                  <a:lnTo>
                    <a:pt x="820" y="159"/>
                  </a:lnTo>
                  <a:lnTo>
                    <a:pt x="819" y="162"/>
                  </a:lnTo>
                  <a:lnTo>
                    <a:pt x="820" y="167"/>
                  </a:lnTo>
                  <a:lnTo>
                    <a:pt x="808" y="169"/>
                  </a:lnTo>
                  <a:lnTo>
                    <a:pt x="808" y="165"/>
                  </a:lnTo>
                  <a:lnTo>
                    <a:pt x="803" y="162"/>
                  </a:lnTo>
                  <a:lnTo>
                    <a:pt x="800" y="161"/>
                  </a:lnTo>
                  <a:lnTo>
                    <a:pt x="800" y="158"/>
                  </a:lnTo>
                  <a:lnTo>
                    <a:pt x="799" y="157"/>
                  </a:lnTo>
                  <a:lnTo>
                    <a:pt x="799" y="166"/>
                  </a:lnTo>
                  <a:lnTo>
                    <a:pt x="797" y="167"/>
                  </a:lnTo>
                  <a:lnTo>
                    <a:pt x="795" y="167"/>
                  </a:lnTo>
                  <a:lnTo>
                    <a:pt x="795" y="172"/>
                  </a:lnTo>
                  <a:lnTo>
                    <a:pt x="793" y="172"/>
                  </a:lnTo>
                  <a:lnTo>
                    <a:pt x="790" y="170"/>
                  </a:lnTo>
                  <a:lnTo>
                    <a:pt x="790" y="178"/>
                  </a:lnTo>
                  <a:lnTo>
                    <a:pt x="787" y="178"/>
                  </a:lnTo>
                  <a:lnTo>
                    <a:pt x="786" y="177"/>
                  </a:lnTo>
                  <a:lnTo>
                    <a:pt x="786" y="174"/>
                  </a:lnTo>
                  <a:lnTo>
                    <a:pt x="776" y="174"/>
                  </a:lnTo>
                  <a:lnTo>
                    <a:pt x="776" y="181"/>
                  </a:lnTo>
                  <a:lnTo>
                    <a:pt x="782" y="184"/>
                  </a:lnTo>
                  <a:lnTo>
                    <a:pt x="784" y="187"/>
                  </a:lnTo>
                  <a:lnTo>
                    <a:pt x="786" y="191"/>
                  </a:lnTo>
                  <a:lnTo>
                    <a:pt x="787" y="197"/>
                  </a:lnTo>
                  <a:lnTo>
                    <a:pt x="784" y="197"/>
                  </a:lnTo>
                  <a:lnTo>
                    <a:pt x="781" y="191"/>
                  </a:lnTo>
                  <a:lnTo>
                    <a:pt x="780" y="188"/>
                  </a:lnTo>
                  <a:lnTo>
                    <a:pt x="777" y="185"/>
                  </a:lnTo>
                  <a:lnTo>
                    <a:pt x="761" y="176"/>
                  </a:lnTo>
                  <a:lnTo>
                    <a:pt x="756" y="176"/>
                  </a:lnTo>
                  <a:lnTo>
                    <a:pt x="750" y="169"/>
                  </a:lnTo>
                  <a:lnTo>
                    <a:pt x="747" y="170"/>
                  </a:lnTo>
                  <a:lnTo>
                    <a:pt x="744" y="169"/>
                  </a:lnTo>
                  <a:lnTo>
                    <a:pt x="741" y="166"/>
                  </a:lnTo>
                  <a:lnTo>
                    <a:pt x="738" y="163"/>
                  </a:lnTo>
                  <a:lnTo>
                    <a:pt x="734" y="163"/>
                  </a:lnTo>
                  <a:lnTo>
                    <a:pt x="731" y="158"/>
                  </a:lnTo>
                  <a:lnTo>
                    <a:pt x="726" y="155"/>
                  </a:lnTo>
                  <a:lnTo>
                    <a:pt x="721" y="155"/>
                  </a:lnTo>
                  <a:lnTo>
                    <a:pt x="712" y="158"/>
                  </a:lnTo>
                  <a:lnTo>
                    <a:pt x="707" y="158"/>
                  </a:lnTo>
                  <a:lnTo>
                    <a:pt x="707" y="155"/>
                  </a:lnTo>
                  <a:lnTo>
                    <a:pt x="695" y="152"/>
                  </a:lnTo>
                  <a:lnTo>
                    <a:pt x="694" y="150"/>
                  </a:lnTo>
                  <a:lnTo>
                    <a:pt x="683" y="146"/>
                  </a:lnTo>
                  <a:lnTo>
                    <a:pt x="682" y="143"/>
                  </a:lnTo>
                  <a:lnTo>
                    <a:pt x="680" y="143"/>
                  </a:lnTo>
                  <a:lnTo>
                    <a:pt x="677" y="144"/>
                  </a:lnTo>
                  <a:lnTo>
                    <a:pt x="674" y="146"/>
                  </a:lnTo>
                  <a:lnTo>
                    <a:pt x="671" y="146"/>
                  </a:lnTo>
                  <a:lnTo>
                    <a:pt x="669" y="144"/>
                  </a:lnTo>
                  <a:lnTo>
                    <a:pt x="668" y="142"/>
                  </a:lnTo>
                  <a:lnTo>
                    <a:pt x="664" y="142"/>
                  </a:lnTo>
                  <a:lnTo>
                    <a:pt x="662" y="147"/>
                  </a:lnTo>
                  <a:lnTo>
                    <a:pt x="663" y="148"/>
                  </a:lnTo>
                  <a:lnTo>
                    <a:pt x="662" y="148"/>
                  </a:lnTo>
                  <a:lnTo>
                    <a:pt x="659" y="150"/>
                  </a:lnTo>
                  <a:lnTo>
                    <a:pt x="658" y="147"/>
                  </a:lnTo>
                  <a:lnTo>
                    <a:pt x="657" y="146"/>
                  </a:lnTo>
                  <a:lnTo>
                    <a:pt x="655" y="146"/>
                  </a:lnTo>
                  <a:lnTo>
                    <a:pt x="653" y="147"/>
                  </a:lnTo>
                  <a:lnTo>
                    <a:pt x="653" y="148"/>
                  </a:lnTo>
                  <a:lnTo>
                    <a:pt x="651" y="148"/>
                  </a:lnTo>
                  <a:lnTo>
                    <a:pt x="651" y="147"/>
                  </a:lnTo>
                  <a:lnTo>
                    <a:pt x="650" y="144"/>
                  </a:lnTo>
                  <a:lnTo>
                    <a:pt x="640" y="144"/>
                  </a:lnTo>
                  <a:lnTo>
                    <a:pt x="631" y="143"/>
                  </a:lnTo>
                  <a:lnTo>
                    <a:pt x="630" y="139"/>
                  </a:lnTo>
                  <a:lnTo>
                    <a:pt x="627" y="139"/>
                  </a:lnTo>
                  <a:lnTo>
                    <a:pt x="624" y="140"/>
                  </a:lnTo>
                  <a:lnTo>
                    <a:pt x="620" y="140"/>
                  </a:lnTo>
                  <a:lnTo>
                    <a:pt x="608" y="139"/>
                  </a:lnTo>
                  <a:lnTo>
                    <a:pt x="596" y="139"/>
                  </a:lnTo>
                  <a:lnTo>
                    <a:pt x="595" y="136"/>
                  </a:lnTo>
                  <a:lnTo>
                    <a:pt x="594" y="138"/>
                  </a:lnTo>
                  <a:lnTo>
                    <a:pt x="592" y="138"/>
                  </a:lnTo>
                  <a:lnTo>
                    <a:pt x="590" y="139"/>
                  </a:lnTo>
                  <a:lnTo>
                    <a:pt x="589" y="138"/>
                  </a:lnTo>
                  <a:lnTo>
                    <a:pt x="582" y="132"/>
                  </a:lnTo>
                  <a:lnTo>
                    <a:pt x="580" y="132"/>
                  </a:lnTo>
                  <a:lnTo>
                    <a:pt x="578" y="133"/>
                  </a:lnTo>
                  <a:lnTo>
                    <a:pt x="577" y="133"/>
                  </a:lnTo>
                  <a:lnTo>
                    <a:pt x="576" y="131"/>
                  </a:lnTo>
                  <a:lnTo>
                    <a:pt x="572" y="131"/>
                  </a:lnTo>
                  <a:lnTo>
                    <a:pt x="571" y="132"/>
                  </a:lnTo>
                  <a:lnTo>
                    <a:pt x="567" y="135"/>
                  </a:lnTo>
                  <a:lnTo>
                    <a:pt x="561" y="135"/>
                  </a:lnTo>
                  <a:lnTo>
                    <a:pt x="558" y="136"/>
                  </a:lnTo>
                  <a:lnTo>
                    <a:pt x="557" y="136"/>
                  </a:lnTo>
                  <a:lnTo>
                    <a:pt x="550" y="135"/>
                  </a:lnTo>
                  <a:lnTo>
                    <a:pt x="544" y="132"/>
                  </a:lnTo>
                  <a:lnTo>
                    <a:pt x="537" y="132"/>
                  </a:lnTo>
                  <a:lnTo>
                    <a:pt x="536" y="129"/>
                  </a:lnTo>
                  <a:lnTo>
                    <a:pt x="527" y="129"/>
                  </a:lnTo>
                  <a:lnTo>
                    <a:pt x="527" y="127"/>
                  </a:lnTo>
                  <a:lnTo>
                    <a:pt x="528" y="127"/>
                  </a:lnTo>
                  <a:lnTo>
                    <a:pt x="528" y="125"/>
                  </a:lnTo>
                  <a:lnTo>
                    <a:pt x="527" y="124"/>
                  </a:lnTo>
                  <a:lnTo>
                    <a:pt x="519" y="123"/>
                  </a:lnTo>
                  <a:lnTo>
                    <a:pt x="514" y="123"/>
                  </a:lnTo>
                  <a:lnTo>
                    <a:pt x="509" y="125"/>
                  </a:lnTo>
                  <a:lnTo>
                    <a:pt x="505" y="127"/>
                  </a:lnTo>
                  <a:lnTo>
                    <a:pt x="501" y="127"/>
                  </a:lnTo>
                  <a:lnTo>
                    <a:pt x="499" y="125"/>
                  </a:lnTo>
                  <a:lnTo>
                    <a:pt x="496" y="123"/>
                  </a:lnTo>
                  <a:lnTo>
                    <a:pt x="495" y="117"/>
                  </a:lnTo>
                  <a:lnTo>
                    <a:pt x="492" y="121"/>
                  </a:lnTo>
                  <a:lnTo>
                    <a:pt x="487" y="121"/>
                  </a:lnTo>
                  <a:lnTo>
                    <a:pt x="480" y="127"/>
                  </a:lnTo>
                  <a:lnTo>
                    <a:pt x="481" y="116"/>
                  </a:lnTo>
                  <a:lnTo>
                    <a:pt x="472" y="112"/>
                  </a:lnTo>
                  <a:lnTo>
                    <a:pt x="468" y="110"/>
                  </a:lnTo>
                  <a:lnTo>
                    <a:pt x="463" y="110"/>
                  </a:lnTo>
                  <a:lnTo>
                    <a:pt x="462" y="113"/>
                  </a:lnTo>
                  <a:lnTo>
                    <a:pt x="453" y="120"/>
                  </a:lnTo>
                  <a:lnTo>
                    <a:pt x="449" y="123"/>
                  </a:lnTo>
                  <a:lnTo>
                    <a:pt x="445" y="125"/>
                  </a:lnTo>
                  <a:lnTo>
                    <a:pt x="433" y="125"/>
                  </a:lnTo>
                  <a:lnTo>
                    <a:pt x="430" y="129"/>
                  </a:lnTo>
                  <a:lnTo>
                    <a:pt x="428" y="127"/>
                  </a:lnTo>
                  <a:lnTo>
                    <a:pt x="426" y="124"/>
                  </a:lnTo>
                  <a:lnTo>
                    <a:pt x="424" y="131"/>
                  </a:lnTo>
                  <a:lnTo>
                    <a:pt x="421" y="131"/>
                  </a:lnTo>
                  <a:lnTo>
                    <a:pt x="421" y="129"/>
                  </a:lnTo>
                  <a:lnTo>
                    <a:pt x="420" y="128"/>
                  </a:lnTo>
                  <a:lnTo>
                    <a:pt x="419" y="129"/>
                  </a:lnTo>
                  <a:lnTo>
                    <a:pt x="419" y="133"/>
                  </a:lnTo>
                  <a:lnTo>
                    <a:pt x="414" y="135"/>
                  </a:lnTo>
                  <a:lnTo>
                    <a:pt x="411" y="136"/>
                  </a:lnTo>
                  <a:lnTo>
                    <a:pt x="407" y="136"/>
                  </a:lnTo>
                  <a:lnTo>
                    <a:pt x="401" y="135"/>
                  </a:lnTo>
                  <a:lnTo>
                    <a:pt x="399" y="138"/>
                  </a:lnTo>
                  <a:lnTo>
                    <a:pt x="395" y="140"/>
                  </a:lnTo>
                  <a:lnTo>
                    <a:pt x="393" y="140"/>
                  </a:lnTo>
                  <a:lnTo>
                    <a:pt x="390" y="143"/>
                  </a:lnTo>
                  <a:lnTo>
                    <a:pt x="389" y="147"/>
                  </a:lnTo>
                  <a:lnTo>
                    <a:pt x="387" y="152"/>
                  </a:lnTo>
                  <a:lnTo>
                    <a:pt x="383" y="154"/>
                  </a:lnTo>
                  <a:lnTo>
                    <a:pt x="381" y="155"/>
                  </a:lnTo>
                  <a:lnTo>
                    <a:pt x="380" y="157"/>
                  </a:lnTo>
                  <a:lnTo>
                    <a:pt x="378" y="159"/>
                  </a:lnTo>
                  <a:lnTo>
                    <a:pt x="378" y="167"/>
                  </a:lnTo>
                  <a:lnTo>
                    <a:pt x="376" y="170"/>
                  </a:lnTo>
                  <a:lnTo>
                    <a:pt x="374" y="172"/>
                  </a:lnTo>
                  <a:lnTo>
                    <a:pt x="373" y="180"/>
                  </a:lnTo>
                  <a:lnTo>
                    <a:pt x="371" y="187"/>
                  </a:lnTo>
                  <a:lnTo>
                    <a:pt x="355" y="192"/>
                  </a:lnTo>
                  <a:lnTo>
                    <a:pt x="351" y="191"/>
                  </a:lnTo>
                  <a:lnTo>
                    <a:pt x="346" y="191"/>
                  </a:lnTo>
                  <a:lnTo>
                    <a:pt x="344" y="193"/>
                  </a:lnTo>
                  <a:lnTo>
                    <a:pt x="336" y="192"/>
                  </a:lnTo>
                  <a:lnTo>
                    <a:pt x="327" y="192"/>
                  </a:lnTo>
                  <a:lnTo>
                    <a:pt x="330" y="207"/>
                  </a:lnTo>
                  <a:lnTo>
                    <a:pt x="327" y="208"/>
                  </a:lnTo>
                  <a:lnTo>
                    <a:pt x="326" y="211"/>
                  </a:lnTo>
                  <a:lnTo>
                    <a:pt x="323" y="211"/>
                  </a:lnTo>
                  <a:lnTo>
                    <a:pt x="332" y="214"/>
                  </a:lnTo>
                  <a:lnTo>
                    <a:pt x="334" y="218"/>
                  </a:lnTo>
                  <a:lnTo>
                    <a:pt x="337" y="221"/>
                  </a:lnTo>
                  <a:lnTo>
                    <a:pt x="342" y="221"/>
                  </a:lnTo>
                  <a:lnTo>
                    <a:pt x="344" y="222"/>
                  </a:lnTo>
                  <a:lnTo>
                    <a:pt x="356" y="233"/>
                  </a:lnTo>
                  <a:lnTo>
                    <a:pt x="363" y="233"/>
                  </a:lnTo>
                  <a:lnTo>
                    <a:pt x="364" y="235"/>
                  </a:lnTo>
                  <a:lnTo>
                    <a:pt x="363" y="235"/>
                  </a:lnTo>
                  <a:lnTo>
                    <a:pt x="364" y="245"/>
                  </a:lnTo>
                  <a:lnTo>
                    <a:pt x="368" y="246"/>
                  </a:lnTo>
                  <a:lnTo>
                    <a:pt x="371" y="246"/>
                  </a:lnTo>
                  <a:lnTo>
                    <a:pt x="371" y="244"/>
                  </a:lnTo>
                  <a:lnTo>
                    <a:pt x="376" y="242"/>
                  </a:lnTo>
                  <a:lnTo>
                    <a:pt x="380" y="241"/>
                  </a:lnTo>
                  <a:lnTo>
                    <a:pt x="380" y="244"/>
                  </a:lnTo>
                  <a:lnTo>
                    <a:pt x="382" y="246"/>
                  </a:lnTo>
                  <a:lnTo>
                    <a:pt x="388" y="246"/>
                  </a:lnTo>
                  <a:lnTo>
                    <a:pt x="394" y="244"/>
                  </a:lnTo>
                  <a:lnTo>
                    <a:pt x="394" y="249"/>
                  </a:lnTo>
                  <a:lnTo>
                    <a:pt x="393" y="249"/>
                  </a:lnTo>
                  <a:lnTo>
                    <a:pt x="389" y="252"/>
                  </a:lnTo>
                  <a:lnTo>
                    <a:pt x="390" y="256"/>
                  </a:lnTo>
                  <a:lnTo>
                    <a:pt x="393" y="256"/>
                  </a:lnTo>
                  <a:lnTo>
                    <a:pt x="394" y="255"/>
                  </a:lnTo>
                  <a:lnTo>
                    <a:pt x="395" y="259"/>
                  </a:lnTo>
                  <a:lnTo>
                    <a:pt x="402" y="259"/>
                  </a:lnTo>
                  <a:lnTo>
                    <a:pt x="406" y="257"/>
                  </a:lnTo>
                  <a:lnTo>
                    <a:pt x="409" y="259"/>
                  </a:lnTo>
                  <a:lnTo>
                    <a:pt x="409" y="264"/>
                  </a:lnTo>
                  <a:lnTo>
                    <a:pt x="395" y="264"/>
                  </a:lnTo>
                  <a:lnTo>
                    <a:pt x="389" y="265"/>
                  </a:lnTo>
                  <a:lnTo>
                    <a:pt x="390" y="267"/>
                  </a:lnTo>
                  <a:lnTo>
                    <a:pt x="394" y="268"/>
                  </a:lnTo>
                  <a:lnTo>
                    <a:pt x="395" y="267"/>
                  </a:lnTo>
                  <a:lnTo>
                    <a:pt x="399" y="268"/>
                  </a:lnTo>
                  <a:lnTo>
                    <a:pt x="400" y="271"/>
                  </a:lnTo>
                  <a:lnTo>
                    <a:pt x="400" y="276"/>
                  </a:lnTo>
                  <a:lnTo>
                    <a:pt x="396" y="275"/>
                  </a:lnTo>
                  <a:lnTo>
                    <a:pt x="393" y="275"/>
                  </a:lnTo>
                  <a:lnTo>
                    <a:pt x="392" y="276"/>
                  </a:lnTo>
                  <a:lnTo>
                    <a:pt x="389" y="280"/>
                  </a:lnTo>
                  <a:lnTo>
                    <a:pt x="389" y="278"/>
                  </a:lnTo>
                  <a:lnTo>
                    <a:pt x="371" y="278"/>
                  </a:lnTo>
                  <a:lnTo>
                    <a:pt x="365" y="276"/>
                  </a:lnTo>
                  <a:lnTo>
                    <a:pt x="364" y="272"/>
                  </a:lnTo>
                  <a:lnTo>
                    <a:pt x="358" y="272"/>
                  </a:lnTo>
                  <a:lnTo>
                    <a:pt x="359" y="271"/>
                  </a:lnTo>
                  <a:lnTo>
                    <a:pt x="362" y="269"/>
                  </a:lnTo>
                  <a:lnTo>
                    <a:pt x="361" y="263"/>
                  </a:lnTo>
                  <a:lnTo>
                    <a:pt x="361" y="257"/>
                  </a:lnTo>
                  <a:lnTo>
                    <a:pt x="358" y="255"/>
                  </a:lnTo>
                  <a:lnTo>
                    <a:pt x="351" y="255"/>
                  </a:lnTo>
                  <a:lnTo>
                    <a:pt x="349" y="259"/>
                  </a:lnTo>
                  <a:lnTo>
                    <a:pt x="340" y="263"/>
                  </a:lnTo>
                  <a:lnTo>
                    <a:pt x="332" y="265"/>
                  </a:lnTo>
                  <a:lnTo>
                    <a:pt x="332" y="274"/>
                  </a:lnTo>
                  <a:lnTo>
                    <a:pt x="330" y="274"/>
                  </a:lnTo>
                  <a:lnTo>
                    <a:pt x="330" y="275"/>
                  </a:lnTo>
                  <a:lnTo>
                    <a:pt x="324" y="274"/>
                  </a:lnTo>
                  <a:lnTo>
                    <a:pt x="319" y="274"/>
                  </a:lnTo>
                  <a:lnTo>
                    <a:pt x="314" y="275"/>
                  </a:lnTo>
                  <a:lnTo>
                    <a:pt x="309" y="278"/>
                  </a:lnTo>
                  <a:lnTo>
                    <a:pt x="303" y="284"/>
                  </a:lnTo>
                  <a:lnTo>
                    <a:pt x="303" y="290"/>
                  </a:lnTo>
                  <a:lnTo>
                    <a:pt x="312" y="290"/>
                  </a:lnTo>
                  <a:lnTo>
                    <a:pt x="318" y="293"/>
                  </a:lnTo>
                  <a:lnTo>
                    <a:pt x="325" y="294"/>
                  </a:lnTo>
                  <a:lnTo>
                    <a:pt x="325" y="297"/>
                  </a:lnTo>
                  <a:lnTo>
                    <a:pt x="315" y="298"/>
                  </a:lnTo>
                  <a:lnTo>
                    <a:pt x="315" y="302"/>
                  </a:lnTo>
                  <a:lnTo>
                    <a:pt x="317" y="301"/>
                  </a:lnTo>
                  <a:lnTo>
                    <a:pt x="320" y="303"/>
                  </a:lnTo>
                  <a:lnTo>
                    <a:pt x="323" y="306"/>
                  </a:lnTo>
                  <a:lnTo>
                    <a:pt x="324" y="310"/>
                  </a:lnTo>
                  <a:lnTo>
                    <a:pt x="324" y="313"/>
                  </a:lnTo>
                  <a:lnTo>
                    <a:pt x="325" y="314"/>
                  </a:lnTo>
                  <a:lnTo>
                    <a:pt x="340" y="320"/>
                  </a:lnTo>
                  <a:lnTo>
                    <a:pt x="343" y="318"/>
                  </a:lnTo>
                  <a:lnTo>
                    <a:pt x="344" y="318"/>
                  </a:lnTo>
                  <a:lnTo>
                    <a:pt x="346" y="316"/>
                  </a:lnTo>
                  <a:lnTo>
                    <a:pt x="358" y="314"/>
                  </a:lnTo>
                  <a:lnTo>
                    <a:pt x="369" y="314"/>
                  </a:lnTo>
                  <a:lnTo>
                    <a:pt x="369" y="312"/>
                  </a:lnTo>
                  <a:lnTo>
                    <a:pt x="370" y="310"/>
                  </a:lnTo>
                  <a:lnTo>
                    <a:pt x="376" y="317"/>
                  </a:lnTo>
                  <a:lnTo>
                    <a:pt x="376" y="321"/>
                  </a:lnTo>
                  <a:lnTo>
                    <a:pt x="378" y="321"/>
                  </a:lnTo>
                  <a:lnTo>
                    <a:pt x="380" y="323"/>
                  </a:lnTo>
                  <a:lnTo>
                    <a:pt x="382" y="318"/>
                  </a:lnTo>
                  <a:lnTo>
                    <a:pt x="386" y="314"/>
                  </a:lnTo>
                  <a:lnTo>
                    <a:pt x="392" y="313"/>
                  </a:lnTo>
                  <a:lnTo>
                    <a:pt x="408" y="313"/>
                  </a:lnTo>
                  <a:lnTo>
                    <a:pt x="408" y="318"/>
                  </a:lnTo>
                  <a:lnTo>
                    <a:pt x="406" y="320"/>
                  </a:lnTo>
                  <a:lnTo>
                    <a:pt x="403" y="323"/>
                  </a:lnTo>
                  <a:lnTo>
                    <a:pt x="403" y="325"/>
                  </a:lnTo>
                  <a:lnTo>
                    <a:pt x="405" y="329"/>
                  </a:lnTo>
                  <a:lnTo>
                    <a:pt x="407" y="335"/>
                  </a:lnTo>
                  <a:lnTo>
                    <a:pt x="407" y="342"/>
                  </a:lnTo>
                  <a:lnTo>
                    <a:pt x="406" y="347"/>
                  </a:lnTo>
                  <a:lnTo>
                    <a:pt x="394" y="352"/>
                  </a:lnTo>
                  <a:lnTo>
                    <a:pt x="393" y="352"/>
                  </a:lnTo>
                  <a:lnTo>
                    <a:pt x="392" y="351"/>
                  </a:lnTo>
                  <a:lnTo>
                    <a:pt x="388" y="351"/>
                  </a:lnTo>
                  <a:lnTo>
                    <a:pt x="387" y="352"/>
                  </a:lnTo>
                  <a:lnTo>
                    <a:pt x="387" y="355"/>
                  </a:lnTo>
                  <a:lnTo>
                    <a:pt x="383" y="358"/>
                  </a:lnTo>
                  <a:lnTo>
                    <a:pt x="380" y="359"/>
                  </a:lnTo>
                  <a:lnTo>
                    <a:pt x="375" y="362"/>
                  </a:lnTo>
                  <a:lnTo>
                    <a:pt x="369" y="362"/>
                  </a:lnTo>
                  <a:lnTo>
                    <a:pt x="362" y="354"/>
                  </a:lnTo>
                  <a:lnTo>
                    <a:pt x="358" y="354"/>
                  </a:lnTo>
                  <a:lnTo>
                    <a:pt x="355" y="355"/>
                  </a:lnTo>
                  <a:lnTo>
                    <a:pt x="351" y="359"/>
                  </a:lnTo>
                  <a:lnTo>
                    <a:pt x="351" y="362"/>
                  </a:lnTo>
                  <a:lnTo>
                    <a:pt x="352" y="362"/>
                  </a:lnTo>
                  <a:lnTo>
                    <a:pt x="352" y="363"/>
                  </a:lnTo>
                  <a:lnTo>
                    <a:pt x="353" y="363"/>
                  </a:lnTo>
                  <a:lnTo>
                    <a:pt x="356" y="369"/>
                  </a:lnTo>
                  <a:lnTo>
                    <a:pt x="357" y="377"/>
                  </a:lnTo>
                  <a:lnTo>
                    <a:pt x="356" y="376"/>
                  </a:lnTo>
                  <a:lnTo>
                    <a:pt x="356" y="373"/>
                  </a:lnTo>
                  <a:lnTo>
                    <a:pt x="352" y="373"/>
                  </a:lnTo>
                  <a:lnTo>
                    <a:pt x="350" y="372"/>
                  </a:lnTo>
                  <a:lnTo>
                    <a:pt x="348" y="381"/>
                  </a:lnTo>
                  <a:lnTo>
                    <a:pt x="344" y="381"/>
                  </a:lnTo>
                  <a:lnTo>
                    <a:pt x="337" y="389"/>
                  </a:lnTo>
                  <a:lnTo>
                    <a:pt x="337" y="396"/>
                  </a:lnTo>
                  <a:lnTo>
                    <a:pt x="331" y="399"/>
                  </a:lnTo>
                  <a:lnTo>
                    <a:pt x="330" y="401"/>
                  </a:lnTo>
                  <a:lnTo>
                    <a:pt x="330" y="404"/>
                  </a:lnTo>
                  <a:lnTo>
                    <a:pt x="334" y="404"/>
                  </a:lnTo>
                  <a:lnTo>
                    <a:pt x="333" y="410"/>
                  </a:lnTo>
                  <a:lnTo>
                    <a:pt x="339" y="410"/>
                  </a:lnTo>
                  <a:lnTo>
                    <a:pt x="340" y="412"/>
                  </a:lnTo>
                  <a:lnTo>
                    <a:pt x="340" y="414"/>
                  </a:lnTo>
                  <a:lnTo>
                    <a:pt x="342" y="415"/>
                  </a:lnTo>
                  <a:lnTo>
                    <a:pt x="342" y="416"/>
                  </a:lnTo>
                  <a:lnTo>
                    <a:pt x="351" y="416"/>
                  </a:lnTo>
                  <a:lnTo>
                    <a:pt x="358" y="419"/>
                  </a:lnTo>
                  <a:lnTo>
                    <a:pt x="359" y="416"/>
                  </a:lnTo>
                  <a:lnTo>
                    <a:pt x="364" y="416"/>
                  </a:lnTo>
                  <a:lnTo>
                    <a:pt x="364" y="419"/>
                  </a:lnTo>
                  <a:lnTo>
                    <a:pt x="363" y="420"/>
                  </a:lnTo>
                  <a:lnTo>
                    <a:pt x="359" y="429"/>
                  </a:lnTo>
                  <a:lnTo>
                    <a:pt x="357" y="429"/>
                  </a:lnTo>
                  <a:lnTo>
                    <a:pt x="356" y="430"/>
                  </a:lnTo>
                  <a:lnTo>
                    <a:pt x="356" y="434"/>
                  </a:lnTo>
                  <a:lnTo>
                    <a:pt x="355" y="438"/>
                  </a:lnTo>
                  <a:lnTo>
                    <a:pt x="356" y="440"/>
                  </a:lnTo>
                  <a:lnTo>
                    <a:pt x="357" y="442"/>
                  </a:lnTo>
                  <a:lnTo>
                    <a:pt x="361" y="442"/>
                  </a:lnTo>
                  <a:lnTo>
                    <a:pt x="361" y="448"/>
                  </a:lnTo>
                  <a:lnTo>
                    <a:pt x="364" y="452"/>
                  </a:lnTo>
                  <a:lnTo>
                    <a:pt x="369" y="450"/>
                  </a:lnTo>
                  <a:lnTo>
                    <a:pt x="375" y="450"/>
                  </a:lnTo>
                  <a:lnTo>
                    <a:pt x="378" y="448"/>
                  </a:lnTo>
                  <a:lnTo>
                    <a:pt x="381" y="444"/>
                  </a:lnTo>
                  <a:lnTo>
                    <a:pt x="381" y="435"/>
                  </a:lnTo>
                  <a:lnTo>
                    <a:pt x="382" y="433"/>
                  </a:lnTo>
                  <a:lnTo>
                    <a:pt x="386" y="431"/>
                  </a:lnTo>
                  <a:lnTo>
                    <a:pt x="387" y="437"/>
                  </a:lnTo>
                  <a:lnTo>
                    <a:pt x="386" y="440"/>
                  </a:lnTo>
                  <a:lnTo>
                    <a:pt x="384" y="440"/>
                  </a:lnTo>
                  <a:lnTo>
                    <a:pt x="384" y="446"/>
                  </a:lnTo>
                  <a:lnTo>
                    <a:pt x="387" y="448"/>
                  </a:lnTo>
                  <a:lnTo>
                    <a:pt x="389" y="450"/>
                  </a:lnTo>
                  <a:lnTo>
                    <a:pt x="390" y="457"/>
                  </a:lnTo>
                  <a:lnTo>
                    <a:pt x="393" y="463"/>
                  </a:lnTo>
                  <a:lnTo>
                    <a:pt x="390" y="464"/>
                  </a:lnTo>
                  <a:lnTo>
                    <a:pt x="390" y="471"/>
                  </a:lnTo>
                  <a:lnTo>
                    <a:pt x="393" y="469"/>
                  </a:lnTo>
                  <a:lnTo>
                    <a:pt x="396" y="469"/>
                  </a:lnTo>
                  <a:lnTo>
                    <a:pt x="394" y="474"/>
                  </a:lnTo>
                  <a:lnTo>
                    <a:pt x="392" y="476"/>
                  </a:lnTo>
                  <a:lnTo>
                    <a:pt x="393" y="478"/>
                  </a:lnTo>
                  <a:lnTo>
                    <a:pt x="394" y="478"/>
                  </a:lnTo>
                  <a:lnTo>
                    <a:pt x="395" y="480"/>
                  </a:lnTo>
                  <a:lnTo>
                    <a:pt x="394" y="480"/>
                  </a:lnTo>
                  <a:lnTo>
                    <a:pt x="394" y="484"/>
                  </a:lnTo>
                  <a:lnTo>
                    <a:pt x="398" y="484"/>
                  </a:lnTo>
                  <a:lnTo>
                    <a:pt x="400" y="482"/>
                  </a:lnTo>
                  <a:lnTo>
                    <a:pt x="402" y="478"/>
                  </a:lnTo>
                  <a:lnTo>
                    <a:pt x="405" y="475"/>
                  </a:lnTo>
                  <a:lnTo>
                    <a:pt x="411" y="471"/>
                  </a:lnTo>
                  <a:lnTo>
                    <a:pt x="417" y="468"/>
                  </a:lnTo>
                  <a:lnTo>
                    <a:pt x="419" y="468"/>
                  </a:lnTo>
                  <a:lnTo>
                    <a:pt x="419" y="471"/>
                  </a:lnTo>
                  <a:lnTo>
                    <a:pt x="420" y="474"/>
                  </a:lnTo>
                  <a:lnTo>
                    <a:pt x="421" y="475"/>
                  </a:lnTo>
                  <a:lnTo>
                    <a:pt x="421" y="476"/>
                  </a:lnTo>
                  <a:lnTo>
                    <a:pt x="428" y="472"/>
                  </a:lnTo>
                  <a:lnTo>
                    <a:pt x="433" y="483"/>
                  </a:lnTo>
                  <a:lnTo>
                    <a:pt x="436" y="486"/>
                  </a:lnTo>
                  <a:lnTo>
                    <a:pt x="438" y="487"/>
                  </a:lnTo>
                  <a:lnTo>
                    <a:pt x="440" y="486"/>
                  </a:lnTo>
                  <a:lnTo>
                    <a:pt x="439" y="484"/>
                  </a:lnTo>
                  <a:lnTo>
                    <a:pt x="438" y="482"/>
                  </a:lnTo>
                  <a:lnTo>
                    <a:pt x="438" y="480"/>
                  </a:lnTo>
                  <a:lnTo>
                    <a:pt x="439" y="479"/>
                  </a:lnTo>
                  <a:lnTo>
                    <a:pt x="444" y="480"/>
                  </a:lnTo>
                  <a:lnTo>
                    <a:pt x="445" y="478"/>
                  </a:lnTo>
                  <a:lnTo>
                    <a:pt x="448" y="475"/>
                  </a:lnTo>
                  <a:lnTo>
                    <a:pt x="449" y="483"/>
                  </a:lnTo>
                  <a:lnTo>
                    <a:pt x="456" y="480"/>
                  </a:lnTo>
                  <a:lnTo>
                    <a:pt x="459" y="480"/>
                  </a:lnTo>
                  <a:lnTo>
                    <a:pt x="463" y="478"/>
                  </a:lnTo>
                  <a:lnTo>
                    <a:pt x="464" y="476"/>
                  </a:lnTo>
                  <a:lnTo>
                    <a:pt x="464" y="474"/>
                  </a:lnTo>
                  <a:lnTo>
                    <a:pt x="467" y="474"/>
                  </a:lnTo>
                  <a:lnTo>
                    <a:pt x="469" y="472"/>
                  </a:lnTo>
                  <a:lnTo>
                    <a:pt x="468" y="479"/>
                  </a:lnTo>
                  <a:lnTo>
                    <a:pt x="465" y="486"/>
                  </a:lnTo>
                  <a:lnTo>
                    <a:pt x="464" y="487"/>
                  </a:lnTo>
                  <a:lnTo>
                    <a:pt x="459" y="490"/>
                  </a:lnTo>
                  <a:lnTo>
                    <a:pt x="457" y="493"/>
                  </a:lnTo>
                  <a:lnTo>
                    <a:pt x="457" y="499"/>
                  </a:lnTo>
                  <a:lnTo>
                    <a:pt x="453" y="501"/>
                  </a:lnTo>
                  <a:lnTo>
                    <a:pt x="453" y="516"/>
                  </a:lnTo>
                  <a:lnTo>
                    <a:pt x="452" y="516"/>
                  </a:lnTo>
                  <a:lnTo>
                    <a:pt x="450" y="517"/>
                  </a:lnTo>
                  <a:lnTo>
                    <a:pt x="450" y="524"/>
                  </a:lnTo>
                  <a:lnTo>
                    <a:pt x="446" y="527"/>
                  </a:lnTo>
                  <a:lnTo>
                    <a:pt x="444" y="528"/>
                  </a:lnTo>
                  <a:lnTo>
                    <a:pt x="443" y="529"/>
                  </a:lnTo>
                  <a:lnTo>
                    <a:pt x="443" y="535"/>
                  </a:lnTo>
                  <a:lnTo>
                    <a:pt x="438" y="535"/>
                  </a:lnTo>
                  <a:lnTo>
                    <a:pt x="434" y="539"/>
                  </a:lnTo>
                  <a:lnTo>
                    <a:pt x="432" y="543"/>
                  </a:lnTo>
                  <a:lnTo>
                    <a:pt x="428" y="543"/>
                  </a:lnTo>
                  <a:lnTo>
                    <a:pt x="423" y="546"/>
                  </a:lnTo>
                  <a:lnTo>
                    <a:pt x="419" y="548"/>
                  </a:lnTo>
                  <a:lnTo>
                    <a:pt x="417" y="554"/>
                  </a:lnTo>
                  <a:lnTo>
                    <a:pt x="415" y="562"/>
                  </a:lnTo>
                  <a:lnTo>
                    <a:pt x="411" y="563"/>
                  </a:lnTo>
                  <a:lnTo>
                    <a:pt x="407" y="563"/>
                  </a:lnTo>
                  <a:lnTo>
                    <a:pt x="408" y="559"/>
                  </a:lnTo>
                  <a:lnTo>
                    <a:pt x="399" y="561"/>
                  </a:lnTo>
                  <a:lnTo>
                    <a:pt x="394" y="562"/>
                  </a:lnTo>
                  <a:lnTo>
                    <a:pt x="390" y="563"/>
                  </a:lnTo>
                  <a:lnTo>
                    <a:pt x="389" y="565"/>
                  </a:lnTo>
                  <a:lnTo>
                    <a:pt x="389" y="570"/>
                  </a:lnTo>
                  <a:lnTo>
                    <a:pt x="384" y="573"/>
                  </a:lnTo>
                  <a:lnTo>
                    <a:pt x="383" y="576"/>
                  </a:lnTo>
                  <a:lnTo>
                    <a:pt x="383" y="580"/>
                  </a:lnTo>
                  <a:lnTo>
                    <a:pt x="381" y="581"/>
                  </a:lnTo>
                  <a:lnTo>
                    <a:pt x="378" y="584"/>
                  </a:lnTo>
                  <a:lnTo>
                    <a:pt x="373" y="586"/>
                  </a:lnTo>
                  <a:lnTo>
                    <a:pt x="373" y="591"/>
                  </a:lnTo>
                  <a:lnTo>
                    <a:pt x="375" y="588"/>
                  </a:lnTo>
                  <a:lnTo>
                    <a:pt x="377" y="588"/>
                  </a:lnTo>
                  <a:lnTo>
                    <a:pt x="378" y="589"/>
                  </a:lnTo>
                  <a:lnTo>
                    <a:pt x="380" y="589"/>
                  </a:lnTo>
                  <a:lnTo>
                    <a:pt x="381" y="585"/>
                  </a:lnTo>
                  <a:lnTo>
                    <a:pt x="383" y="585"/>
                  </a:lnTo>
                  <a:lnTo>
                    <a:pt x="387" y="589"/>
                  </a:lnTo>
                  <a:lnTo>
                    <a:pt x="392" y="578"/>
                  </a:lnTo>
                  <a:lnTo>
                    <a:pt x="395" y="567"/>
                  </a:lnTo>
                  <a:lnTo>
                    <a:pt x="401" y="567"/>
                  </a:lnTo>
                  <a:lnTo>
                    <a:pt x="401" y="570"/>
                  </a:lnTo>
                  <a:lnTo>
                    <a:pt x="400" y="570"/>
                  </a:lnTo>
                  <a:lnTo>
                    <a:pt x="399" y="574"/>
                  </a:lnTo>
                  <a:lnTo>
                    <a:pt x="406" y="574"/>
                  </a:lnTo>
                  <a:lnTo>
                    <a:pt x="407" y="570"/>
                  </a:lnTo>
                  <a:lnTo>
                    <a:pt x="415" y="570"/>
                  </a:lnTo>
                  <a:lnTo>
                    <a:pt x="421" y="563"/>
                  </a:lnTo>
                  <a:lnTo>
                    <a:pt x="424" y="563"/>
                  </a:lnTo>
                  <a:lnTo>
                    <a:pt x="424" y="567"/>
                  </a:lnTo>
                  <a:lnTo>
                    <a:pt x="426" y="566"/>
                  </a:lnTo>
                  <a:lnTo>
                    <a:pt x="426" y="562"/>
                  </a:lnTo>
                  <a:lnTo>
                    <a:pt x="430" y="563"/>
                  </a:lnTo>
                  <a:lnTo>
                    <a:pt x="431" y="565"/>
                  </a:lnTo>
                  <a:lnTo>
                    <a:pt x="434" y="561"/>
                  </a:lnTo>
                  <a:lnTo>
                    <a:pt x="434" y="555"/>
                  </a:lnTo>
                  <a:lnTo>
                    <a:pt x="438" y="557"/>
                  </a:lnTo>
                  <a:lnTo>
                    <a:pt x="439" y="558"/>
                  </a:lnTo>
                  <a:lnTo>
                    <a:pt x="439" y="557"/>
                  </a:lnTo>
                  <a:lnTo>
                    <a:pt x="440" y="551"/>
                  </a:lnTo>
                  <a:lnTo>
                    <a:pt x="438" y="551"/>
                  </a:lnTo>
                  <a:lnTo>
                    <a:pt x="438" y="550"/>
                  </a:lnTo>
                  <a:lnTo>
                    <a:pt x="439" y="550"/>
                  </a:lnTo>
                  <a:lnTo>
                    <a:pt x="440" y="548"/>
                  </a:lnTo>
                  <a:lnTo>
                    <a:pt x="439" y="548"/>
                  </a:lnTo>
                  <a:lnTo>
                    <a:pt x="449" y="544"/>
                  </a:lnTo>
                  <a:lnTo>
                    <a:pt x="448" y="543"/>
                  </a:lnTo>
                  <a:lnTo>
                    <a:pt x="446" y="543"/>
                  </a:lnTo>
                  <a:lnTo>
                    <a:pt x="448" y="542"/>
                  </a:lnTo>
                  <a:lnTo>
                    <a:pt x="450" y="542"/>
                  </a:lnTo>
                  <a:lnTo>
                    <a:pt x="453" y="540"/>
                  </a:lnTo>
                  <a:lnTo>
                    <a:pt x="455" y="537"/>
                  </a:lnTo>
                  <a:lnTo>
                    <a:pt x="455" y="533"/>
                  </a:lnTo>
                  <a:lnTo>
                    <a:pt x="457" y="535"/>
                  </a:lnTo>
                  <a:lnTo>
                    <a:pt x="459" y="535"/>
                  </a:lnTo>
                  <a:lnTo>
                    <a:pt x="464" y="532"/>
                  </a:lnTo>
                  <a:lnTo>
                    <a:pt x="468" y="528"/>
                  </a:lnTo>
                  <a:lnTo>
                    <a:pt x="468" y="524"/>
                  </a:lnTo>
                  <a:lnTo>
                    <a:pt x="467" y="521"/>
                  </a:lnTo>
                  <a:lnTo>
                    <a:pt x="474" y="518"/>
                  </a:lnTo>
                  <a:lnTo>
                    <a:pt x="474" y="516"/>
                  </a:lnTo>
                  <a:lnTo>
                    <a:pt x="477" y="516"/>
                  </a:lnTo>
                  <a:lnTo>
                    <a:pt x="480" y="510"/>
                  </a:lnTo>
                  <a:lnTo>
                    <a:pt x="482" y="508"/>
                  </a:lnTo>
                  <a:lnTo>
                    <a:pt x="483" y="505"/>
                  </a:lnTo>
                  <a:lnTo>
                    <a:pt x="486" y="505"/>
                  </a:lnTo>
                  <a:lnTo>
                    <a:pt x="488" y="503"/>
                  </a:lnTo>
                  <a:lnTo>
                    <a:pt x="488" y="499"/>
                  </a:lnTo>
                  <a:lnTo>
                    <a:pt x="493" y="495"/>
                  </a:lnTo>
                  <a:lnTo>
                    <a:pt x="497" y="494"/>
                  </a:lnTo>
                  <a:lnTo>
                    <a:pt x="503" y="494"/>
                  </a:lnTo>
                  <a:lnTo>
                    <a:pt x="505" y="491"/>
                  </a:lnTo>
                  <a:lnTo>
                    <a:pt x="506" y="490"/>
                  </a:lnTo>
                  <a:lnTo>
                    <a:pt x="505" y="486"/>
                  </a:lnTo>
                  <a:lnTo>
                    <a:pt x="505" y="484"/>
                  </a:lnTo>
                  <a:lnTo>
                    <a:pt x="507" y="482"/>
                  </a:lnTo>
                  <a:lnTo>
                    <a:pt x="509" y="482"/>
                  </a:lnTo>
                  <a:lnTo>
                    <a:pt x="509" y="478"/>
                  </a:lnTo>
                  <a:lnTo>
                    <a:pt x="512" y="478"/>
                  </a:lnTo>
                  <a:lnTo>
                    <a:pt x="514" y="476"/>
                  </a:lnTo>
                  <a:lnTo>
                    <a:pt x="514" y="471"/>
                  </a:lnTo>
                  <a:lnTo>
                    <a:pt x="506" y="471"/>
                  </a:lnTo>
                  <a:lnTo>
                    <a:pt x="505" y="465"/>
                  </a:lnTo>
                  <a:lnTo>
                    <a:pt x="505" y="463"/>
                  </a:lnTo>
                  <a:lnTo>
                    <a:pt x="506" y="460"/>
                  </a:lnTo>
                  <a:lnTo>
                    <a:pt x="508" y="456"/>
                  </a:lnTo>
                  <a:lnTo>
                    <a:pt x="508" y="450"/>
                  </a:lnTo>
                  <a:lnTo>
                    <a:pt x="518" y="450"/>
                  </a:lnTo>
                  <a:lnTo>
                    <a:pt x="518" y="448"/>
                  </a:lnTo>
                  <a:lnTo>
                    <a:pt x="519" y="445"/>
                  </a:lnTo>
                  <a:lnTo>
                    <a:pt x="524" y="442"/>
                  </a:lnTo>
                  <a:lnTo>
                    <a:pt x="522" y="440"/>
                  </a:lnTo>
                  <a:lnTo>
                    <a:pt x="522" y="435"/>
                  </a:lnTo>
                  <a:lnTo>
                    <a:pt x="527" y="438"/>
                  </a:lnTo>
                  <a:lnTo>
                    <a:pt x="528" y="438"/>
                  </a:lnTo>
                  <a:lnTo>
                    <a:pt x="530" y="437"/>
                  </a:lnTo>
                  <a:lnTo>
                    <a:pt x="531" y="437"/>
                  </a:lnTo>
                  <a:lnTo>
                    <a:pt x="532" y="429"/>
                  </a:lnTo>
                  <a:lnTo>
                    <a:pt x="534" y="425"/>
                  </a:lnTo>
                  <a:lnTo>
                    <a:pt x="537" y="423"/>
                  </a:lnTo>
                  <a:lnTo>
                    <a:pt x="540" y="422"/>
                  </a:lnTo>
                  <a:lnTo>
                    <a:pt x="543" y="422"/>
                  </a:lnTo>
                  <a:lnTo>
                    <a:pt x="544" y="418"/>
                  </a:lnTo>
                  <a:lnTo>
                    <a:pt x="544" y="415"/>
                  </a:lnTo>
                  <a:lnTo>
                    <a:pt x="545" y="414"/>
                  </a:lnTo>
                  <a:lnTo>
                    <a:pt x="547" y="412"/>
                  </a:lnTo>
                  <a:lnTo>
                    <a:pt x="551" y="411"/>
                  </a:lnTo>
                  <a:lnTo>
                    <a:pt x="555" y="406"/>
                  </a:lnTo>
                  <a:lnTo>
                    <a:pt x="559" y="400"/>
                  </a:lnTo>
                  <a:lnTo>
                    <a:pt x="562" y="406"/>
                  </a:lnTo>
                  <a:lnTo>
                    <a:pt x="565" y="406"/>
                  </a:lnTo>
                  <a:lnTo>
                    <a:pt x="570" y="404"/>
                  </a:lnTo>
                  <a:lnTo>
                    <a:pt x="572" y="400"/>
                  </a:lnTo>
                  <a:lnTo>
                    <a:pt x="576" y="400"/>
                  </a:lnTo>
                  <a:lnTo>
                    <a:pt x="572" y="406"/>
                  </a:lnTo>
                  <a:lnTo>
                    <a:pt x="571" y="406"/>
                  </a:lnTo>
                  <a:lnTo>
                    <a:pt x="571" y="410"/>
                  </a:lnTo>
                  <a:lnTo>
                    <a:pt x="575" y="415"/>
                  </a:lnTo>
                  <a:lnTo>
                    <a:pt x="575" y="416"/>
                  </a:lnTo>
                  <a:lnTo>
                    <a:pt x="574" y="418"/>
                  </a:lnTo>
                  <a:lnTo>
                    <a:pt x="570" y="416"/>
                  </a:lnTo>
                  <a:lnTo>
                    <a:pt x="564" y="414"/>
                  </a:lnTo>
                  <a:lnTo>
                    <a:pt x="561" y="414"/>
                  </a:lnTo>
                  <a:lnTo>
                    <a:pt x="558" y="418"/>
                  </a:lnTo>
                  <a:lnTo>
                    <a:pt x="552" y="420"/>
                  </a:lnTo>
                  <a:lnTo>
                    <a:pt x="547" y="423"/>
                  </a:lnTo>
                  <a:lnTo>
                    <a:pt x="549" y="433"/>
                  </a:lnTo>
                  <a:lnTo>
                    <a:pt x="549" y="441"/>
                  </a:lnTo>
                  <a:lnTo>
                    <a:pt x="543" y="448"/>
                  </a:lnTo>
                  <a:lnTo>
                    <a:pt x="544" y="452"/>
                  </a:lnTo>
                  <a:lnTo>
                    <a:pt x="544" y="453"/>
                  </a:lnTo>
                  <a:lnTo>
                    <a:pt x="545" y="454"/>
                  </a:lnTo>
                  <a:lnTo>
                    <a:pt x="550" y="454"/>
                  </a:lnTo>
                  <a:lnTo>
                    <a:pt x="550" y="456"/>
                  </a:lnTo>
                  <a:lnTo>
                    <a:pt x="549" y="460"/>
                  </a:lnTo>
                  <a:lnTo>
                    <a:pt x="542" y="461"/>
                  </a:lnTo>
                  <a:lnTo>
                    <a:pt x="542" y="464"/>
                  </a:lnTo>
                  <a:lnTo>
                    <a:pt x="540" y="467"/>
                  </a:lnTo>
                  <a:lnTo>
                    <a:pt x="545" y="468"/>
                  </a:lnTo>
                  <a:lnTo>
                    <a:pt x="549" y="468"/>
                  </a:lnTo>
                  <a:lnTo>
                    <a:pt x="552" y="464"/>
                  </a:lnTo>
                  <a:lnTo>
                    <a:pt x="553" y="465"/>
                  </a:lnTo>
                  <a:lnTo>
                    <a:pt x="555" y="465"/>
                  </a:lnTo>
                  <a:lnTo>
                    <a:pt x="556" y="467"/>
                  </a:lnTo>
                  <a:lnTo>
                    <a:pt x="558" y="465"/>
                  </a:lnTo>
                  <a:lnTo>
                    <a:pt x="558" y="463"/>
                  </a:lnTo>
                  <a:lnTo>
                    <a:pt x="559" y="463"/>
                  </a:lnTo>
                  <a:lnTo>
                    <a:pt x="561" y="461"/>
                  </a:lnTo>
                  <a:lnTo>
                    <a:pt x="563" y="460"/>
                  </a:lnTo>
                  <a:lnTo>
                    <a:pt x="564" y="460"/>
                  </a:lnTo>
                  <a:lnTo>
                    <a:pt x="563" y="457"/>
                  </a:lnTo>
                  <a:lnTo>
                    <a:pt x="564" y="456"/>
                  </a:lnTo>
                  <a:lnTo>
                    <a:pt x="568" y="453"/>
                  </a:lnTo>
                  <a:lnTo>
                    <a:pt x="572" y="453"/>
                  </a:lnTo>
                  <a:lnTo>
                    <a:pt x="572" y="446"/>
                  </a:lnTo>
                  <a:lnTo>
                    <a:pt x="575" y="446"/>
                  </a:lnTo>
                  <a:lnTo>
                    <a:pt x="577" y="449"/>
                  </a:lnTo>
                  <a:lnTo>
                    <a:pt x="577" y="444"/>
                  </a:lnTo>
                  <a:lnTo>
                    <a:pt x="581" y="440"/>
                  </a:lnTo>
                  <a:lnTo>
                    <a:pt x="582" y="440"/>
                  </a:lnTo>
                  <a:lnTo>
                    <a:pt x="582" y="444"/>
                  </a:lnTo>
                  <a:lnTo>
                    <a:pt x="584" y="442"/>
                  </a:lnTo>
                  <a:lnTo>
                    <a:pt x="586" y="441"/>
                  </a:lnTo>
                  <a:lnTo>
                    <a:pt x="596" y="444"/>
                  </a:lnTo>
                  <a:lnTo>
                    <a:pt x="597" y="440"/>
                  </a:lnTo>
                  <a:lnTo>
                    <a:pt x="597" y="437"/>
                  </a:lnTo>
                  <a:lnTo>
                    <a:pt x="602" y="437"/>
                  </a:lnTo>
                  <a:lnTo>
                    <a:pt x="601" y="431"/>
                  </a:lnTo>
                  <a:lnTo>
                    <a:pt x="602" y="426"/>
                  </a:lnTo>
                  <a:lnTo>
                    <a:pt x="601" y="426"/>
                  </a:lnTo>
                  <a:lnTo>
                    <a:pt x="600" y="427"/>
                  </a:lnTo>
                  <a:lnTo>
                    <a:pt x="597" y="427"/>
                  </a:lnTo>
                  <a:lnTo>
                    <a:pt x="597" y="425"/>
                  </a:lnTo>
                  <a:lnTo>
                    <a:pt x="594" y="425"/>
                  </a:lnTo>
                  <a:lnTo>
                    <a:pt x="593" y="412"/>
                  </a:lnTo>
                  <a:lnTo>
                    <a:pt x="601" y="414"/>
                  </a:lnTo>
                  <a:lnTo>
                    <a:pt x="605" y="414"/>
                  </a:lnTo>
                  <a:lnTo>
                    <a:pt x="609" y="416"/>
                  </a:lnTo>
                  <a:lnTo>
                    <a:pt x="609" y="412"/>
                  </a:lnTo>
                  <a:lnTo>
                    <a:pt x="612" y="415"/>
                  </a:lnTo>
                  <a:lnTo>
                    <a:pt x="614" y="414"/>
                  </a:lnTo>
                  <a:lnTo>
                    <a:pt x="618" y="414"/>
                  </a:lnTo>
                  <a:lnTo>
                    <a:pt x="619" y="412"/>
                  </a:lnTo>
                  <a:lnTo>
                    <a:pt x="620" y="410"/>
                  </a:lnTo>
                  <a:lnTo>
                    <a:pt x="620" y="412"/>
                  </a:lnTo>
                  <a:lnTo>
                    <a:pt x="621" y="414"/>
                  </a:lnTo>
                  <a:lnTo>
                    <a:pt x="620" y="414"/>
                  </a:lnTo>
                  <a:lnTo>
                    <a:pt x="620" y="416"/>
                  </a:lnTo>
                  <a:lnTo>
                    <a:pt x="625" y="419"/>
                  </a:lnTo>
                  <a:lnTo>
                    <a:pt x="620" y="422"/>
                  </a:lnTo>
                  <a:lnTo>
                    <a:pt x="627" y="422"/>
                  </a:lnTo>
                  <a:lnTo>
                    <a:pt x="627" y="425"/>
                  </a:lnTo>
                  <a:lnTo>
                    <a:pt x="632" y="426"/>
                  </a:lnTo>
                  <a:lnTo>
                    <a:pt x="631" y="430"/>
                  </a:lnTo>
                  <a:lnTo>
                    <a:pt x="630" y="430"/>
                  </a:lnTo>
                  <a:lnTo>
                    <a:pt x="631" y="434"/>
                  </a:lnTo>
                  <a:lnTo>
                    <a:pt x="638" y="433"/>
                  </a:lnTo>
                  <a:lnTo>
                    <a:pt x="643" y="430"/>
                  </a:lnTo>
                  <a:lnTo>
                    <a:pt x="643" y="435"/>
                  </a:lnTo>
                  <a:lnTo>
                    <a:pt x="646" y="440"/>
                  </a:lnTo>
                  <a:lnTo>
                    <a:pt x="651" y="440"/>
                  </a:lnTo>
                  <a:lnTo>
                    <a:pt x="656" y="445"/>
                  </a:lnTo>
                  <a:lnTo>
                    <a:pt x="670" y="449"/>
                  </a:lnTo>
                  <a:lnTo>
                    <a:pt x="672" y="448"/>
                  </a:lnTo>
                  <a:lnTo>
                    <a:pt x="676" y="446"/>
                  </a:lnTo>
                  <a:lnTo>
                    <a:pt x="678" y="444"/>
                  </a:lnTo>
                  <a:lnTo>
                    <a:pt x="682" y="444"/>
                  </a:lnTo>
                  <a:lnTo>
                    <a:pt x="687" y="446"/>
                  </a:lnTo>
                  <a:lnTo>
                    <a:pt x="690" y="449"/>
                  </a:lnTo>
                  <a:lnTo>
                    <a:pt x="691" y="449"/>
                  </a:lnTo>
                  <a:lnTo>
                    <a:pt x="693" y="448"/>
                  </a:lnTo>
                  <a:lnTo>
                    <a:pt x="696" y="448"/>
                  </a:lnTo>
                  <a:lnTo>
                    <a:pt x="699" y="452"/>
                  </a:lnTo>
                  <a:lnTo>
                    <a:pt x="709" y="454"/>
                  </a:lnTo>
                  <a:lnTo>
                    <a:pt x="715" y="456"/>
                  </a:lnTo>
                  <a:lnTo>
                    <a:pt x="721" y="456"/>
                  </a:lnTo>
                  <a:lnTo>
                    <a:pt x="726" y="450"/>
                  </a:lnTo>
                  <a:lnTo>
                    <a:pt x="726" y="460"/>
                  </a:lnTo>
                  <a:lnTo>
                    <a:pt x="724" y="461"/>
                  </a:lnTo>
                  <a:lnTo>
                    <a:pt x="722" y="463"/>
                  </a:lnTo>
                  <a:lnTo>
                    <a:pt x="726" y="465"/>
                  </a:lnTo>
                  <a:lnTo>
                    <a:pt x="730" y="465"/>
                  </a:lnTo>
                  <a:lnTo>
                    <a:pt x="732" y="464"/>
                  </a:lnTo>
                  <a:lnTo>
                    <a:pt x="734" y="469"/>
                  </a:lnTo>
                  <a:lnTo>
                    <a:pt x="737" y="471"/>
                  </a:lnTo>
                  <a:lnTo>
                    <a:pt x="738" y="471"/>
                  </a:lnTo>
                  <a:lnTo>
                    <a:pt x="739" y="469"/>
                  </a:lnTo>
                  <a:lnTo>
                    <a:pt x="739" y="471"/>
                  </a:lnTo>
                  <a:lnTo>
                    <a:pt x="740" y="469"/>
                  </a:lnTo>
                  <a:lnTo>
                    <a:pt x="741" y="469"/>
                  </a:lnTo>
                  <a:lnTo>
                    <a:pt x="739" y="467"/>
                  </a:lnTo>
                  <a:lnTo>
                    <a:pt x="739" y="464"/>
                  </a:lnTo>
                  <a:lnTo>
                    <a:pt x="743" y="465"/>
                  </a:lnTo>
                  <a:lnTo>
                    <a:pt x="746" y="464"/>
                  </a:lnTo>
                  <a:lnTo>
                    <a:pt x="743" y="476"/>
                  </a:lnTo>
                  <a:lnTo>
                    <a:pt x="756" y="494"/>
                  </a:lnTo>
                  <a:lnTo>
                    <a:pt x="761" y="494"/>
                  </a:lnTo>
                  <a:lnTo>
                    <a:pt x="763" y="493"/>
                  </a:lnTo>
                  <a:lnTo>
                    <a:pt x="764" y="494"/>
                  </a:lnTo>
                  <a:lnTo>
                    <a:pt x="764" y="498"/>
                  </a:lnTo>
                  <a:lnTo>
                    <a:pt x="768" y="498"/>
                  </a:lnTo>
                  <a:lnTo>
                    <a:pt x="774" y="506"/>
                  </a:lnTo>
                  <a:lnTo>
                    <a:pt x="774" y="510"/>
                  </a:lnTo>
                  <a:lnTo>
                    <a:pt x="772" y="512"/>
                  </a:lnTo>
                  <a:lnTo>
                    <a:pt x="772" y="513"/>
                  </a:lnTo>
                  <a:lnTo>
                    <a:pt x="774" y="514"/>
                  </a:lnTo>
                  <a:lnTo>
                    <a:pt x="776" y="516"/>
                  </a:lnTo>
                  <a:lnTo>
                    <a:pt x="778" y="516"/>
                  </a:lnTo>
                  <a:lnTo>
                    <a:pt x="781" y="517"/>
                  </a:lnTo>
                  <a:lnTo>
                    <a:pt x="782" y="520"/>
                  </a:lnTo>
                  <a:lnTo>
                    <a:pt x="783" y="524"/>
                  </a:lnTo>
                  <a:lnTo>
                    <a:pt x="784" y="523"/>
                  </a:lnTo>
                  <a:lnTo>
                    <a:pt x="787" y="523"/>
                  </a:lnTo>
                  <a:lnTo>
                    <a:pt x="787" y="517"/>
                  </a:lnTo>
                  <a:lnTo>
                    <a:pt x="790" y="520"/>
                  </a:lnTo>
                  <a:lnTo>
                    <a:pt x="793" y="524"/>
                  </a:lnTo>
                  <a:lnTo>
                    <a:pt x="797" y="524"/>
                  </a:lnTo>
                  <a:lnTo>
                    <a:pt x="796" y="513"/>
                  </a:lnTo>
                  <a:lnTo>
                    <a:pt x="791" y="513"/>
                  </a:lnTo>
                  <a:lnTo>
                    <a:pt x="795" y="510"/>
                  </a:lnTo>
                  <a:lnTo>
                    <a:pt x="795" y="509"/>
                  </a:lnTo>
                  <a:lnTo>
                    <a:pt x="793" y="508"/>
                  </a:lnTo>
                  <a:lnTo>
                    <a:pt x="789" y="505"/>
                  </a:lnTo>
                  <a:lnTo>
                    <a:pt x="781" y="503"/>
                  </a:lnTo>
                  <a:lnTo>
                    <a:pt x="774" y="502"/>
                  </a:lnTo>
                  <a:lnTo>
                    <a:pt x="772" y="497"/>
                  </a:lnTo>
                  <a:lnTo>
                    <a:pt x="775" y="498"/>
                  </a:lnTo>
                  <a:lnTo>
                    <a:pt x="776" y="499"/>
                  </a:lnTo>
                  <a:lnTo>
                    <a:pt x="778" y="499"/>
                  </a:lnTo>
                  <a:lnTo>
                    <a:pt x="782" y="497"/>
                  </a:lnTo>
                  <a:lnTo>
                    <a:pt x="789" y="494"/>
                  </a:lnTo>
                  <a:lnTo>
                    <a:pt x="789" y="495"/>
                  </a:lnTo>
                  <a:lnTo>
                    <a:pt x="790" y="498"/>
                  </a:lnTo>
                  <a:lnTo>
                    <a:pt x="791" y="498"/>
                  </a:lnTo>
                  <a:lnTo>
                    <a:pt x="791" y="480"/>
                  </a:lnTo>
                  <a:lnTo>
                    <a:pt x="794" y="482"/>
                  </a:lnTo>
                  <a:lnTo>
                    <a:pt x="795" y="487"/>
                  </a:lnTo>
                  <a:lnTo>
                    <a:pt x="797" y="495"/>
                  </a:lnTo>
                  <a:lnTo>
                    <a:pt x="799" y="497"/>
                  </a:lnTo>
                  <a:lnTo>
                    <a:pt x="805" y="497"/>
                  </a:lnTo>
                  <a:lnTo>
                    <a:pt x="807" y="495"/>
                  </a:lnTo>
                  <a:lnTo>
                    <a:pt x="809" y="503"/>
                  </a:lnTo>
                  <a:lnTo>
                    <a:pt x="812" y="502"/>
                  </a:lnTo>
                  <a:lnTo>
                    <a:pt x="814" y="502"/>
                  </a:lnTo>
                  <a:lnTo>
                    <a:pt x="813" y="506"/>
                  </a:lnTo>
                  <a:lnTo>
                    <a:pt x="813" y="510"/>
                  </a:lnTo>
                  <a:lnTo>
                    <a:pt x="819" y="516"/>
                  </a:lnTo>
                  <a:lnTo>
                    <a:pt x="819" y="527"/>
                  </a:lnTo>
                  <a:lnTo>
                    <a:pt x="820" y="529"/>
                  </a:lnTo>
                  <a:lnTo>
                    <a:pt x="826" y="532"/>
                  </a:lnTo>
                  <a:lnTo>
                    <a:pt x="827" y="535"/>
                  </a:lnTo>
                  <a:lnTo>
                    <a:pt x="826" y="536"/>
                  </a:lnTo>
                  <a:lnTo>
                    <a:pt x="825" y="540"/>
                  </a:lnTo>
                  <a:lnTo>
                    <a:pt x="827" y="542"/>
                  </a:lnTo>
                  <a:lnTo>
                    <a:pt x="827" y="543"/>
                  </a:lnTo>
                  <a:lnTo>
                    <a:pt x="831" y="543"/>
                  </a:lnTo>
                  <a:lnTo>
                    <a:pt x="838" y="552"/>
                  </a:lnTo>
                  <a:lnTo>
                    <a:pt x="834" y="552"/>
                  </a:lnTo>
                  <a:lnTo>
                    <a:pt x="834" y="555"/>
                  </a:lnTo>
                  <a:lnTo>
                    <a:pt x="838" y="557"/>
                  </a:lnTo>
                  <a:lnTo>
                    <a:pt x="838" y="554"/>
                  </a:lnTo>
                  <a:lnTo>
                    <a:pt x="839" y="552"/>
                  </a:lnTo>
                  <a:lnTo>
                    <a:pt x="841" y="555"/>
                  </a:lnTo>
                  <a:lnTo>
                    <a:pt x="839" y="571"/>
                  </a:lnTo>
                  <a:lnTo>
                    <a:pt x="841" y="571"/>
                  </a:lnTo>
                  <a:lnTo>
                    <a:pt x="845" y="570"/>
                  </a:lnTo>
                  <a:lnTo>
                    <a:pt x="845" y="563"/>
                  </a:lnTo>
                  <a:lnTo>
                    <a:pt x="847" y="563"/>
                  </a:lnTo>
                  <a:lnTo>
                    <a:pt x="850" y="562"/>
                  </a:lnTo>
                  <a:lnTo>
                    <a:pt x="851" y="563"/>
                  </a:lnTo>
                  <a:lnTo>
                    <a:pt x="851" y="565"/>
                  </a:lnTo>
                  <a:lnTo>
                    <a:pt x="849" y="565"/>
                  </a:lnTo>
                  <a:lnTo>
                    <a:pt x="847" y="573"/>
                  </a:lnTo>
                  <a:lnTo>
                    <a:pt x="849" y="582"/>
                  </a:lnTo>
                  <a:lnTo>
                    <a:pt x="853" y="581"/>
                  </a:lnTo>
                  <a:lnTo>
                    <a:pt x="856" y="581"/>
                  </a:lnTo>
                  <a:lnTo>
                    <a:pt x="855" y="571"/>
                  </a:lnTo>
                  <a:lnTo>
                    <a:pt x="856" y="573"/>
                  </a:lnTo>
                  <a:lnTo>
                    <a:pt x="857" y="573"/>
                  </a:lnTo>
                  <a:lnTo>
                    <a:pt x="859" y="582"/>
                  </a:lnTo>
                  <a:lnTo>
                    <a:pt x="858" y="584"/>
                  </a:lnTo>
                  <a:lnTo>
                    <a:pt x="858" y="586"/>
                  </a:lnTo>
                  <a:lnTo>
                    <a:pt x="853" y="586"/>
                  </a:lnTo>
                  <a:lnTo>
                    <a:pt x="853" y="588"/>
                  </a:lnTo>
                  <a:lnTo>
                    <a:pt x="855" y="588"/>
                  </a:lnTo>
                  <a:lnTo>
                    <a:pt x="855" y="589"/>
                  </a:lnTo>
                  <a:lnTo>
                    <a:pt x="856" y="591"/>
                  </a:lnTo>
                  <a:lnTo>
                    <a:pt x="857" y="591"/>
                  </a:lnTo>
                  <a:lnTo>
                    <a:pt x="858" y="592"/>
                  </a:lnTo>
                  <a:lnTo>
                    <a:pt x="857" y="593"/>
                  </a:lnTo>
                  <a:lnTo>
                    <a:pt x="856" y="593"/>
                  </a:lnTo>
                  <a:lnTo>
                    <a:pt x="857" y="597"/>
                  </a:lnTo>
                  <a:lnTo>
                    <a:pt x="860" y="597"/>
                  </a:lnTo>
                  <a:lnTo>
                    <a:pt x="863" y="599"/>
                  </a:lnTo>
                  <a:lnTo>
                    <a:pt x="865" y="595"/>
                  </a:lnTo>
                  <a:lnTo>
                    <a:pt x="866" y="592"/>
                  </a:lnTo>
                  <a:lnTo>
                    <a:pt x="869" y="591"/>
                  </a:lnTo>
                  <a:lnTo>
                    <a:pt x="870" y="588"/>
                  </a:lnTo>
                  <a:lnTo>
                    <a:pt x="870" y="586"/>
                  </a:lnTo>
                  <a:lnTo>
                    <a:pt x="872" y="584"/>
                  </a:lnTo>
                  <a:lnTo>
                    <a:pt x="870" y="588"/>
                  </a:lnTo>
                  <a:lnTo>
                    <a:pt x="871" y="588"/>
                  </a:lnTo>
                  <a:lnTo>
                    <a:pt x="872" y="589"/>
                  </a:lnTo>
                  <a:lnTo>
                    <a:pt x="874" y="589"/>
                  </a:lnTo>
                  <a:lnTo>
                    <a:pt x="874" y="593"/>
                  </a:lnTo>
                  <a:lnTo>
                    <a:pt x="871" y="595"/>
                  </a:lnTo>
                  <a:lnTo>
                    <a:pt x="870" y="593"/>
                  </a:lnTo>
                  <a:lnTo>
                    <a:pt x="868" y="596"/>
                  </a:lnTo>
                  <a:lnTo>
                    <a:pt x="864" y="601"/>
                  </a:lnTo>
                  <a:lnTo>
                    <a:pt x="860" y="611"/>
                  </a:lnTo>
                  <a:lnTo>
                    <a:pt x="864" y="612"/>
                  </a:lnTo>
                  <a:lnTo>
                    <a:pt x="866" y="615"/>
                  </a:lnTo>
                  <a:lnTo>
                    <a:pt x="866" y="616"/>
                  </a:lnTo>
                  <a:lnTo>
                    <a:pt x="865" y="618"/>
                  </a:lnTo>
                  <a:lnTo>
                    <a:pt x="865" y="622"/>
                  </a:lnTo>
                  <a:lnTo>
                    <a:pt x="869" y="623"/>
                  </a:lnTo>
                  <a:lnTo>
                    <a:pt x="869" y="625"/>
                  </a:lnTo>
                  <a:lnTo>
                    <a:pt x="866" y="625"/>
                  </a:lnTo>
                  <a:lnTo>
                    <a:pt x="866" y="630"/>
                  </a:lnTo>
                  <a:lnTo>
                    <a:pt x="869" y="637"/>
                  </a:lnTo>
                  <a:lnTo>
                    <a:pt x="875" y="642"/>
                  </a:lnTo>
                  <a:lnTo>
                    <a:pt x="876" y="641"/>
                  </a:lnTo>
                  <a:lnTo>
                    <a:pt x="877" y="641"/>
                  </a:lnTo>
                  <a:lnTo>
                    <a:pt x="878" y="640"/>
                  </a:lnTo>
                  <a:lnTo>
                    <a:pt x="877" y="640"/>
                  </a:lnTo>
                  <a:lnTo>
                    <a:pt x="877" y="638"/>
                  </a:lnTo>
                  <a:lnTo>
                    <a:pt x="880" y="633"/>
                  </a:lnTo>
                  <a:lnTo>
                    <a:pt x="885" y="633"/>
                  </a:lnTo>
                  <a:lnTo>
                    <a:pt x="884" y="635"/>
                  </a:lnTo>
                  <a:lnTo>
                    <a:pt x="882" y="637"/>
                  </a:lnTo>
                  <a:lnTo>
                    <a:pt x="883" y="645"/>
                  </a:lnTo>
                  <a:lnTo>
                    <a:pt x="880" y="645"/>
                  </a:lnTo>
                  <a:lnTo>
                    <a:pt x="878" y="650"/>
                  </a:lnTo>
                  <a:lnTo>
                    <a:pt x="881" y="652"/>
                  </a:lnTo>
                  <a:lnTo>
                    <a:pt x="883" y="654"/>
                  </a:lnTo>
                  <a:lnTo>
                    <a:pt x="883" y="660"/>
                  </a:lnTo>
                  <a:lnTo>
                    <a:pt x="885" y="659"/>
                  </a:lnTo>
                  <a:lnTo>
                    <a:pt x="885" y="657"/>
                  </a:lnTo>
                  <a:lnTo>
                    <a:pt x="884" y="657"/>
                  </a:lnTo>
                  <a:lnTo>
                    <a:pt x="887" y="656"/>
                  </a:lnTo>
                  <a:lnTo>
                    <a:pt x="889" y="657"/>
                  </a:lnTo>
                  <a:lnTo>
                    <a:pt x="889" y="656"/>
                  </a:lnTo>
                  <a:lnTo>
                    <a:pt x="891" y="653"/>
                  </a:lnTo>
                  <a:lnTo>
                    <a:pt x="891" y="659"/>
                  </a:lnTo>
                  <a:lnTo>
                    <a:pt x="894" y="664"/>
                  </a:lnTo>
                  <a:lnTo>
                    <a:pt x="897" y="665"/>
                  </a:lnTo>
                  <a:lnTo>
                    <a:pt x="899" y="665"/>
                  </a:lnTo>
                  <a:lnTo>
                    <a:pt x="901" y="667"/>
                  </a:lnTo>
                  <a:lnTo>
                    <a:pt x="900" y="671"/>
                  </a:lnTo>
                  <a:lnTo>
                    <a:pt x="903" y="672"/>
                  </a:lnTo>
                  <a:lnTo>
                    <a:pt x="902" y="675"/>
                  </a:lnTo>
                  <a:lnTo>
                    <a:pt x="901" y="675"/>
                  </a:lnTo>
                  <a:lnTo>
                    <a:pt x="901" y="682"/>
                  </a:lnTo>
                  <a:lnTo>
                    <a:pt x="906" y="684"/>
                  </a:lnTo>
                  <a:lnTo>
                    <a:pt x="902" y="686"/>
                  </a:lnTo>
                  <a:lnTo>
                    <a:pt x="901" y="686"/>
                  </a:lnTo>
                  <a:lnTo>
                    <a:pt x="903" y="688"/>
                  </a:lnTo>
                  <a:lnTo>
                    <a:pt x="901" y="688"/>
                  </a:lnTo>
                  <a:lnTo>
                    <a:pt x="899" y="690"/>
                  </a:lnTo>
                  <a:lnTo>
                    <a:pt x="897" y="691"/>
                  </a:lnTo>
                  <a:lnTo>
                    <a:pt x="897" y="695"/>
                  </a:lnTo>
                  <a:lnTo>
                    <a:pt x="900" y="701"/>
                  </a:lnTo>
                  <a:lnTo>
                    <a:pt x="891" y="699"/>
                  </a:lnTo>
                  <a:lnTo>
                    <a:pt x="890" y="708"/>
                  </a:lnTo>
                  <a:lnTo>
                    <a:pt x="894" y="709"/>
                  </a:lnTo>
                  <a:lnTo>
                    <a:pt x="894" y="714"/>
                  </a:lnTo>
                  <a:lnTo>
                    <a:pt x="895" y="721"/>
                  </a:lnTo>
                  <a:lnTo>
                    <a:pt x="897" y="721"/>
                  </a:lnTo>
                  <a:lnTo>
                    <a:pt x="899" y="722"/>
                  </a:lnTo>
                  <a:lnTo>
                    <a:pt x="901" y="720"/>
                  </a:lnTo>
                  <a:lnTo>
                    <a:pt x="903" y="718"/>
                  </a:lnTo>
                  <a:lnTo>
                    <a:pt x="905" y="722"/>
                  </a:lnTo>
                  <a:lnTo>
                    <a:pt x="910" y="721"/>
                  </a:lnTo>
                  <a:lnTo>
                    <a:pt x="918" y="722"/>
                  </a:lnTo>
                  <a:lnTo>
                    <a:pt x="916" y="728"/>
                  </a:lnTo>
                  <a:lnTo>
                    <a:pt x="916" y="732"/>
                  </a:lnTo>
                  <a:lnTo>
                    <a:pt x="921" y="731"/>
                  </a:lnTo>
                  <a:lnTo>
                    <a:pt x="927" y="731"/>
                  </a:lnTo>
                  <a:lnTo>
                    <a:pt x="928" y="733"/>
                  </a:lnTo>
                  <a:lnTo>
                    <a:pt x="932" y="733"/>
                  </a:lnTo>
                  <a:lnTo>
                    <a:pt x="931" y="739"/>
                  </a:lnTo>
                  <a:lnTo>
                    <a:pt x="940" y="742"/>
                  </a:lnTo>
                  <a:lnTo>
                    <a:pt x="941" y="750"/>
                  </a:lnTo>
                  <a:lnTo>
                    <a:pt x="946" y="755"/>
                  </a:lnTo>
                  <a:lnTo>
                    <a:pt x="951" y="755"/>
                  </a:lnTo>
                  <a:lnTo>
                    <a:pt x="952" y="757"/>
                  </a:lnTo>
                  <a:lnTo>
                    <a:pt x="964" y="758"/>
                  </a:lnTo>
                  <a:lnTo>
                    <a:pt x="974" y="759"/>
                  </a:lnTo>
                  <a:lnTo>
                    <a:pt x="974" y="754"/>
                  </a:lnTo>
                  <a:lnTo>
                    <a:pt x="969" y="751"/>
                  </a:lnTo>
                  <a:lnTo>
                    <a:pt x="964" y="744"/>
                  </a:lnTo>
                  <a:lnTo>
                    <a:pt x="965" y="743"/>
                  </a:lnTo>
                  <a:lnTo>
                    <a:pt x="965" y="742"/>
                  </a:lnTo>
                  <a:lnTo>
                    <a:pt x="959" y="736"/>
                  </a:lnTo>
                  <a:lnTo>
                    <a:pt x="952" y="731"/>
                  </a:lnTo>
                  <a:lnTo>
                    <a:pt x="946" y="729"/>
                  </a:lnTo>
                  <a:lnTo>
                    <a:pt x="943" y="729"/>
                  </a:lnTo>
                  <a:lnTo>
                    <a:pt x="940" y="727"/>
                  </a:lnTo>
                  <a:lnTo>
                    <a:pt x="940" y="721"/>
                  </a:lnTo>
                  <a:lnTo>
                    <a:pt x="938" y="720"/>
                  </a:lnTo>
                  <a:lnTo>
                    <a:pt x="935" y="720"/>
                  </a:lnTo>
                  <a:lnTo>
                    <a:pt x="935" y="717"/>
                  </a:lnTo>
                  <a:lnTo>
                    <a:pt x="934" y="714"/>
                  </a:lnTo>
                  <a:lnTo>
                    <a:pt x="935" y="712"/>
                  </a:lnTo>
                  <a:lnTo>
                    <a:pt x="934" y="712"/>
                  </a:lnTo>
                  <a:lnTo>
                    <a:pt x="933" y="713"/>
                  </a:lnTo>
                  <a:lnTo>
                    <a:pt x="931" y="710"/>
                  </a:lnTo>
                  <a:lnTo>
                    <a:pt x="928" y="709"/>
                  </a:lnTo>
                  <a:lnTo>
                    <a:pt x="914" y="709"/>
                  </a:lnTo>
                  <a:lnTo>
                    <a:pt x="907" y="706"/>
                  </a:lnTo>
                  <a:lnTo>
                    <a:pt x="900" y="702"/>
                  </a:lnTo>
                  <a:lnTo>
                    <a:pt x="906" y="699"/>
                  </a:lnTo>
                  <a:lnTo>
                    <a:pt x="913" y="697"/>
                  </a:lnTo>
                  <a:lnTo>
                    <a:pt x="916" y="698"/>
                  </a:lnTo>
                  <a:lnTo>
                    <a:pt x="918" y="699"/>
                  </a:lnTo>
                  <a:lnTo>
                    <a:pt x="918" y="702"/>
                  </a:lnTo>
                  <a:lnTo>
                    <a:pt x="915" y="705"/>
                  </a:lnTo>
                  <a:lnTo>
                    <a:pt x="918" y="708"/>
                  </a:lnTo>
                  <a:lnTo>
                    <a:pt x="922" y="708"/>
                  </a:lnTo>
                  <a:lnTo>
                    <a:pt x="927" y="706"/>
                  </a:lnTo>
                  <a:lnTo>
                    <a:pt x="934" y="703"/>
                  </a:lnTo>
                  <a:lnTo>
                    <a:pt x="939" y="701"/>
                  </a:lnTo>
                  <a:lnTo>
                    <a:pt x="939" y="706"/>
                  </a:lnTo>
                  <a:lnTo>
                    <a:pt x="944" y="709"/>
                  </a:lnTo>
                  <a:lnTo>
                    <a:pt x="944" y="712"/>
                  </a:lnTo>
                  <a:lnTo>
                    <a:pt x="943" y="713"/>
                  </a:lnTo>
                  <a:lnTo>
                    <a:pt x="949" y="716"/>
                  </a:lnTo>
                  <a:lnTo>
                    <a:pt x="956" y="716"/>
                  </a:lnTo>
                  <a:lnTo>
                    <a:pt x="956" y="718"/>
                  </a:lnTo>
                  <a:lnTo>
                    <a:pt x="957" y="720"/>
                  </a:lnTo>
                  <a:lnTo>
                    <a:pt x="957" y="725"/>
                  </a:lnTo>
                  <a:lnTo>
                    <a:pt x="956" y="727"/>
                  </a:lnTo>
                  <a:lnTo>
                    <a:pt x="960" y="727"/>
                  </a:lnTo>
                  <a:lnTo>
                    <a:pt x="960" y="724"/>
                  </a:lnTo>
                  <a:lnTo>
                    <a:pt x="963" y="722"/>
                  </a:lnTo>
                  <a:lnTo>
                    <a:pt x="965" y="722"/>
                  </a:lnTo>
                  <a:lnTo>
                    <a:pt x="966" y="725"/>
                  </a:lnTo>
                  <a:lnTo>
                    <a:pt x="965" y="727"/>
                  </a:lnTo>
                  <a:lnTo>
                    <a:pt x="964" y="729"/>
                  </a:lnTo>
                  <a:lnTo>
                    <a:pt x="970" y="732"/>
                  </a:lnTo>
                  <a:lnTo>
                    <a:pt x="970" y="735"/>
                  </a:lnTo>
                  <a:lnTo>
                    <a:pt x="974" y="735"/>
                  </a:lnTo>
                  <a:lnTo>
                    <a:pt x="974" y="740"/>
                  </a:lnTo>
                  <a:lnTo>
                    <a:pt x="977" y="743"/>
                  </a:lnTo>
                  <a:lnTo>
                    <a:pt x="980" y="746"/>
                  </a:lnTo>
                  <a:lnTo>
                    <a:pt x="980" y="750"/>
                  </a:lnTo>
                  <a:lnTo>
                    <a:pt x="975" y="752"/>
                  </a:lnTo>
                  <a:lnTo>
                    <a:pt x="975" y="755"/>
                  </a:lnTo>
                  <a:lnTo>
                    <a:pt x="980" y="761"/>
                  </a:lnTo>
                  <a:lnTo>
                    <a:pt x="972" y="763"/>
                  </a:lnTo>
                  <a:lnTo>
                    <a:pt x="972" y="765"/>
                  </a:lnTo>
                  <a:lnTo>
                    <a:pt x="966" y="765"/>
                  </a:lnTo>
                  <a:lnTo>
                    <a:pt x="958" y="763"/>
                  </a:lnTo>
                  <a:lnTo>
                    <a:pt x="944" y="759"/>
                  </a:lnTo>
                  <a:lnTo>
                    <a:pt x="944" y="766"/>
                  </a:lnTo>
                  <a:lnTo>
                    <a:pt x="945" y="773"/>
                  </a:lnTo>
                  <a:lnTo>
                    <a:pt x="952" y="781"/>
                  </a:lnTo>
                  <a:lnTo>
                    <a:pt x="955" y="792"/>
                  </a:lnTo>
                  <a:lnTo>
                    <a:pt x="957" y="792"/>
                  </a:lnTo>
                  <a:lnTo>
                    <a:pt x="957" y="795"/>
                  </a:lnTo>
                  <a:lnTo>
                    <a:pt x="956" y="796"/>
                  </a:lnTo>
                  <a:lnTo>
                    <a:pt x="956" y="799"/>
                  </a:lnTo>
                  <a:lnTo>
                    <a:pt x="959" y="799"/>
                  </a:lnTo>
                  <a:lnTo>
                    <a:pt x="959" y="808"/>
                  </a:lnTo>
                  <a:lnTo>
                    <a:pt x="956" y="807"/>
                  </a:lnTo>
                  <a:lnTo>
                    <a:pt x="956" y="815"/>
                  </a:lnTo>
                  <a:lnTo>
                    <a:pt x="958" y="816"/>
                  </a:lnTo>
                  <a:lnTo>
                    <a:pt x="958" y="818"/>
                  </a:lnTo>
                  <a:lnTo>
                    <a:pt x="956" y="819"/>
                  </a:lnTo>
                  <a:lnTo>
                    <a:pt x="957" y="835"/>
                  </a:lnTo>
                  <a:lnTo>
                    <a:pt x="957" y="852"/>
                  </a:lnTo>
                  <a:lnTo>
                    <a:pt x="955" y="854"/>
                  </a:lnTo>
                  <a:lnTo>
                    <a:pt x="955" y="860"/>
                  </a:lnTo>
                  <a:lnTo>
                    <a:pt x="956" y="861"/>
                  </a:lnTo>
                  <a:lnTo>
                    <a:pt x="955" y="861"/>
                  </a:lnTo>
                  <a:lnTo>
                    <a:pt x="953" y="875"/>
                  </a:lnTo>
                  <a:lnTo>
                    <a:pt x="953" y="886"/>
                  </a:lnTo>
                  <a:lnTo>
                    <a:pt x="951" y="887"/>
                  </a:lnTo>
                  <a:lnTo>
                    <a:pt x="951" y="908"/>
                  </a:lnTo>
                  <a:lnTo>
                    <a:pt x="952" y="912"/>
                  </a:lnTo>
                  <a:lnTo>
                    <a:pt x="955" y="916"/>
                  </a:lnTo>
                  <a:lnTo>
                    <a:pt x="958" y="918"/>
                  </a:lnTo>
                  <a:lnTo>
                    <a:pt x="957" y="921"/>
                  </a:lnTo>
                  <a:lnTo>
                    <a:pt x="956" y="922"/>
                  </a:lnTo>
                  <a:lnTo>
                    <a:pt x="956" y="931"/>
                  </a:lnTo>
                  <a:lnTo>
                    <a:pt x="957" y="933"/>
                  </a:lnTo>
                  <a:lnTo>
                    <a:pt x="958" y="937"/>
                  </a:lnTo>
                  <a:lnTo>
                    <a:pt x="957" y="946"/>
                  </a:lnTo>
                  <a:lnTo>
                    <a:pt x="957" y="955"/>
                  </a:lnTo>
                  <a:lnTo>
                    <a:pt x="953" y="956"/>
                  </a:lnTo>
                  <a:lnTo>
                    <a:pt x="952" y="956"/>
                  </a:lnTo>
                  <a:lnTo>
                    <a:pt x="952" y="961"/>
                  </a:lnTo>
                  <a:lnTo>
                    <a:pt x="955" y="967"/>
                  </a:lnTo>
                  <a:lnTo>
                    <a:pt x="958" y="974"/>
                  </a:lnTo>
                  <a:lnTo>
                    <a:pt x="960" y="976"/>
                  </a:lnTo>
                  <a:lnTo>
                    <a:pt x="960" y="981"/>
                  </a:lnTo>
                  <a:lnTo>
                    <a:pt x="963" y="982"/>
                  </a:lnTo>
                  <a:lnTo>
                    <a:pt x="963" y="996"/>
                  </a:lnTo>
                  <a:lnTo>
                    <a:pt x="965" y="997"/>
                  </a:lnTo>
                  <a:lnTo>
                    <a:pt x="966" y="997"/>
                  </a:lnTo>
                  <a:lnTo>
                    <a:pt x="969" y="1004"/>
                  </a:lnTo>
                  <a:lnTo>
                    <a:pt x="971" y="1004"/>
                  </a:lnTo>
                  <a:lnTo>
                    <a:pt x="971" y="1015"/>
                  </a:lnTo>
                  <a:lnTo>
                    <a:pt x="976" y="1016"/>
                  </a:lnTo>
                  <a:lnTo>
                    <a:pt x="978" y="1015"/>
                  </a:lnTo>
                  <a:lnTo>
                    <a:pt x="978" y="1012"/>
                  </a:lnTo>
                  <a:lnTo>
                    <a:pt x="977" y="1010"/>
                  </a:lnTo>
                  <a:lnTo>
                    <a:pt x="982" y="1010"/>
                  </a:lnTo>
                  <a:lnTo>
                    <a:pt x="982" y="1011"/>
                  </a:lnTo>
                  <a:lnTo>
                    <a:pt x="984" y="1011"/>
                  </a:lnTo>
                  <a:lnTo>
                    <a:pt x="982" y="1014"/>
                  </a:lnTo>
                  <a:lnTo>
                    <a:pt x="984" y="1020"/>
                  </a:lnTo>
                  <a:lnTo>
                    <a:pt x="984" y="1024"/>
                  </a:lnTo>
                  <a:lnTo>
                    <a:pt x="982" y="1023"/>
                  </a:lnTo>
                  <a:lnTo>
                    <a:pt x="981" y="1020"/>
                  </a:lnTo>
                  <a:lnTo>
                    <a:pt x="978" y="1022"/>
                  </a:lnTo>
                  <a:lnTo>
                    <a:pt x="978" y="1029"/>
                  </a:lnTo>
                  <a:lnTo>
                    <a:pt x="980" y="1030"/>
                  </a:lnTo>
                  <a:lnTo>
                    <a:pt x="983" y="1033"/>
                  </a:lnTo>
                  <a:lnTo>
                    <a:pt x="990" y="1035"/>
                  </a:lnTo>
                  <a:lnTo>
                    <a:pt x="991" y="1041"/>
                  </a:lnTo>
                  <a:lnTo>
                    <a:pt x="989" y="1041"/>
                  </a:lnTo>
                  <a:lnTo>
                    <a:pt x="987" y="1042"/>
                  </a:lnTo>
                  <a:lnTo>
                    <a:pt x="987" y="1046"/>
                  </a:lnTo>
                  <a:lnTo>
                    <a:pt x="989" y="1050"/>
                  </a:lnTo>
                  <a:lnTo>
                    <a:pt x="991" y="1057"/>
                  </a:lnTo>
                  <a:lnTo>
                    <a:pt x="993" y="1059"/>
                  </a:lnTo>
                  <a:lnTo>
                    <a:pt x="994" y="1064"/>
                  </a:lnTo>
                  <a:lnTo>
                    <a:pt x="994" y="1067"/>
                  </a:lnTo>
                  <a:lnTo>
                    <a:pt x="995" y="1068"/>
                  </a:lnTo>
                  <a:lnTo>
                    <a:pt x="999" y="1069"/>
                  </a:lnTo>
                  <a:lnTo>
                    <a:pt x="1003" y="1076"/>
                  </a:lnTo>
                  <a:lnTo>
                    <a:pt x="1002" y="1076"/>
                  </a:lnTo>
                  <a:lnTo>
                    <a:pt x="1002" y="1079"/>
                  </a:lnTo>
                  <a:lnTo>
                    <a:pt x="1003" y="1082"/>
                  </a:lnTo>
                  <a:lnTo>
                    <a:pt x="1007" y="1082"/>
                  </a:lnTo>
                  <a:lnTo>
                    <a:pt x="1007" y="1097"/>
                  </a:lnTo>
                  <a:lnTo>
                    <a:pt x="1013" y="1097"/>
                  </a:lnTo>
                  <a:lnTo>
                    <a:pt x="1020" y="1099"/>
                  </a:lnTo>
                  <a:lnTo>
                    <a:pt x="1026" y="1101"/>
                  </a:lnTo>
                  <a:lnTo>
                    <a:pt x="1033" y="1103"/>
                  </a:lnTo>
                  <a:lnTo>
                    <a:pt x="1035" y="1113"/>
                  </a:lnTo>
                  <a:lnTo>
                    <a:pt x="1038" y="1112"/>
                  </a:lnTo>
                  <a:lnTo>
                    <a:pt x="1041" y="1110"/>
                  </a:lnTo>
                  <a:lnTo>
                    <a:pt x="1045" y="1117"/>
                  </a:lnTo>
                  <a:lnTo>
                    <a:pt x="1049" y="1122"/>
                  </a:lnTo>
                  <a:lnTo>
                    <a:pt x="1052" y="1125"/>
                  </a:lnTo>
                  <a:lnTo>
                    <a:pt x="1053" y="1125"/>
                  </a:lnTo>
                  <a:lnTo>
                    <a:pt x="1054" y="1127"/>
                  </a:lnTo>
                  <a:lnTo>
                    <a:pt x="1054" y="1135"/>
                  </a:lnTo>
                  <a:lnTo>
                    <a:pt x="1057" y="1137"/>
                  </a:lnTo>
                  <a:lnTo>
                    <a:pt x="1058" y="1143"/>
                  </a:lnTo>
                  <a:lnTo>
                    <a:pt x="1099" y="1139"/>
                  </a:lnTo>
                  <a:lnTo>
                    <a:pt x="1099" y="1144"/>
                  </a:lnTo>
                  <a:lnTo>
                    <a:pt x="1138" y="1169"/>
                  </a:lnTo>
                  <a:lnTo>
                    <a:pt x="1187" y="1171"/>
                  </a:lnTo>
                  <a:lnTo>
                    <a:pt x="1187" y="1161"/>
                  </a:lnTo>
                  <a:lnTo>
                    <a:pt x="1218" y="1161"/>
                  </a:lnTo>
                  <a:lnTo>
                    <a:pt x="1223" y="1170"/>
                  </a:lnTo>
                  <a:lnTo>
                    <a:pt x="1229" y="1174"/>
                  </a:lnTo>
                  <a:lnTo>
                    <a:pt x="1231" y="1180"/>
                  </a:lnTo>
                  <a:lnTo>
                    <a:pt x="1235" y="1184"/>
                  </a:lnTo>
                  <a:lnTo>
                    <a:pt x="1241" y="1190"/>
                  </a:lnTo>
                  <a:lnTo>
                    <a:pt x="1244" y="1197"/>
                  </a:lnTo>
                  <a:lnTo>
                    <a:pt x="1246" y="1203"/>
                  </a:lnTo>
                  <a:lnTo>
                    <a:pt x="1248" y="1210"/>
                  </a:lnTo>
                  <a:lnTo>
                    <a:pt x="1253" y="1216"/>
                  </a:lnTo>
                  <a:lnTo>
                    <a:pt x="1257" y="1220"/>
                  </a:lnTo>
                  <a:lnTo>
                    <a:pt x="1268" y="1220"/>
                  </a:lnTo>
                  <a:lnTo>
                    <a:pt x="1271" y="1216"/>
                  </a:lnTo>
                  <a:lnTo>
                    <a:pt x="1276" y="1208"/>
                  </a:lnTo>
                  <a:lnTo>
                    <a:pt x="1282" y="1205"/>
                  </a:lnTo>
                  <a:lnTo>
                    <a:pt x="1288" y="1207"/>
                  </a:lnTo>
                  <a:lnTo>
                    <a:pt x="1293" y="1210"/>
                  </a:lnTo>
                  <a:lnTo>
                    <a:pt x="1301" y="1219"/>
                  </a:lnTo>
                  <a:lnTo>
                    <a:pt x="1302" y="1226"/>
                  </a:lnTo>
                  <a:lnTo>
                    <a:pt x="1304" y="1230"/>
                  </a:lnTo>
                  <a:lnTo>
                    <a:pt x="1307" y="1237"/>
                  </a:lnTo>
                  <a:lnTo>
                    <a:pt x="1312" y="1246"/>
                  </a:lnTo>
                  <a:lnTo>
                    <a:pt x="1314" y="1253"/>
                  </a:lnTo>
                  <a:lnTo>
                    <a:pt x="1319" y="1257"/>
                  </a:lnTo>
                  <a:lnTo>
                    <a:pt x="1321" y="1263"/>
                  </a:lnTo>
                  <a:lnTo>
                    <a:pt x="1323" y="1275"/>
                  </a:lnTo>
                  <a:lnTo>
                    <a:pt x="1326" y="1282"/>
                  </a:lnTo>
                  <a:lnTo>
                    <a:pt x="1331" y="1286"/>
                  </a:lnTo>
                  <a:lnTo>
                    <a:pt x="1335" y="1288"/>
                  </a:lnTo>
                  <a:lnTo>
                    <a:pt x="1343" y="1288"/>
                  </a:lnTo>
                  <a:lnTo>
                    <a:pt x="1346" y="1294"/>
                  </a:lnTo>
                  <a:lnTo>
                    <a:pt x="1353" y="1294"/>
                  </a:lnTo>
                  <a:lnTo>
                    <a:pt x="1351" y="1291"/>
                  </a:lnTo>
                  <a:lnTo>
                    <a:pt x="1351" y="1288"/>
                  </a:lnTo>
                  <a:lnTo>
                    <a:pt x="1352" y="1287"/>
                  </a:lnTo>
                  <a:lnTo>
                    <a:pt x="1352" y="1283"/>
                  </a:lnTo>
                  <a:lnTo>
                    <a:pt x="1350" y="1283"/>
                  </a:lnTo>
                  <a:lnTo>
                    <a:pt x="1348" y="1278"/>
                  </a:lnTo>
                  <a:lnTo>
                    <a:pt x="1347" y="1278"/>
                  </a:lnTo>
                  <a:lnTo>
                    <a:pt x="1346" y="1273"/>
                  </a:lnTo>
                  <a:lnTo>
                    <a:pt x="1346" y="1258"/>
                  </a:lnTo>
                  <a:lnTo>
                    <a:pt x="1345" y="1258"/>
                  </a:lnTo>
                  <a:lnTo>
                    <a:pt x="1344" y="1256"/>
                  </a:lnTo>
                  <a:lnTo>
                    <a:pt x="1348" y="1254"/>
                  </a:lnTo>
                  <a:lnTo>
                    <a:pt x="1350" y="1245"/>
                  </a:lnTo>
                  <a:lnTo>
                    <a:pt x="1353" y="1245"/>
                  </a:lnTo>
                  <a:lnTo>
                    <a:pt x="1354" y="1241"/>
                  </a:lnTo>
                  <a:lnTo>
                    <a:pt x="1356" y="1239"/>
                  </a:lnTo>
                  <a:lnTo>
                    <a:pt x="1360" y="1239"/>
                  </a:lnTo>
                  <a:lnTo>
                    <a:pt x="1364" y="1235"/>
                  </a:lnTo>
                  <a:lnTo>
                    <a:pt x="1365" y="1233"/>
                  </a:lnTo>
                  <a:lnTo>
                    <a:pt x="1364" y="1231"/>
                  </a:lnTo>
                  <a:lnTo>
                    <a:pt x="1364" y="1230"/>
                  </a:lnTo>
                  <a:lnTo>
                    <a:pt x="1367" y="1230"/>
                  </a:lnTo>
                  <a:lnTo>
                    <a:pt x="1369" y="1226"/>
                  </a:lnTo>
                  <a:lnTo>
                    <a:pt x="1372" y="1226"/>
                  </a:lnTo>
                  <a:lnTo>
                    <a:pt x="1376" y="1227"/>
                  </a:lnTo>
                  <a:lnTo>
                    <a:pt x="1377" y="1224"/>
                  </a:lnTo>
                  <a:lnTo>
                    <a:pt x="1379" y="1222"/>
                  </a:lnTo>
                  <a:lnTo>
                    <a:pt x="1381" y="1222"/>
                  </a:lnTo>
                  <a:lnTo>
                    <a:pt x="1381" y="1223"/>
                  </a:lnTo>
                  <a:lnTo>
                    <a:pt x="1382" y="1223"/>
                  </a:lnTo>
                  <a:lnTo>
                    <a:pt x="1382" y="1216"/>
                  </a:lnTo>
                  <a:lnTo>
                    <a:pt x="1387" y="1214"/>
                  </a:lnTo>
                  <a:lnTo>
                    <a:pt x="1387" y="1207"/>
                  </a:lnTo>
                  <a:lnTo>
                    <a:pt x="1391" y="1208"/>
                  </a:lnTo>
                  <a:lnTo>
                    <a:pt x="1395" y="1210"/>
                  </a:lnTo>
                  <a:lnTo>
                    <a:pt x="1403" y="1205"/>
                  </a:lnTo>
                  <a:lnTo>
                    <a:pt x="1403" y="1201"/>
                  </a:lnTo>
                  <a:lnTo>
                    <a:pt x="1404" y="1201"/>
                  </a:lnTo>
                  <a:lnTo>
                    <a:pt x="1404" y="1203"/>
                  </a:lnTo>
                  <a:lnTo>
                    <a:pt x="1406" y="1204"/>
                  </a:lnTo>
                  <a:lnTo>
                    <a:pt x="1408" y="1204"/>
                  </a:lnTo>
                  <a:lnTo>
                    <a:pt x="1409" y="1203"/>
                  </a:lnTo>
                  <a:lnTo>
                    <a:pt x="1412" y="1201"/>
                  </a:lnTo>
                  <a:lnTo>
                    <a:pt x="1413" y="1201"/>
                  </a:lnTo>
                  <a:lnTo>
                    <a:pt x="1415" y="1204"/>
                  </a:lnTo>
                  <a:lnTo>
                    <a:pt x="1419" y="1205"/>
                  </a:lnTo>
                  <a:lnTo>
                    <a:pt x="1422" y="1205"/>
                  </a:lnTo>
                  <a:lnTo>
                    <a:pt x="1429" y="1203"/>
                  </a:lnTo>
                  <a:lnTo>
                    <a:pt x="1429" y="1208"/>
                  </a:lnTo>
                  <a:lnTo>
                    <a:pt x="1435" y="1210"/>
                  </a:lnTo>
                  <a:lnTo>
                    <a:pt x="1440" y="1211"/>
                  </a:lnTo>
                  <a:lnTo>
                    <a:pt x="1440" y="1210"/>
                  </a:lnTo>
                  <a:lnTo>
                    <a:pt x="1442" y="1208"/>
                  </a:lnTo>
                  <a:lnTo>
                    <a:pt x="1442" y="1211"/>
                  </a:lnTo>
                  <a:lnTo>
                    <a:pt x="1440" y="1211"/>
                  </a:lnTo>
                  <a:lnTo>
                    <a:pt x="1439" y="1212"/>
                  </a:lnTo>
                  <a:lnTo>
                    <a:pt x="1439" y="1216"/>
                  </a:lnTo>
                  <a:lnTo>
                    <a:pt x="1440" y="1218"/>
                  </a:lnTo>
                  <a:lnTo>
                    <a:pt x="1444" y="1219"/>
                  </a:lnTo>
                  <a:lnTo>
                    <a:pt x="1448" y="1219"/>
                  </a:lnTo>
                  <a:lnTo>
                    <a:pt x="1450" y="1216"/>
                  </a:lnTo>
                  <a:lnTo>
                    <a:pt x="1452" y="1216"/>
                  </a:lnTo>
                  <a:lnTo>
                    <a:pt x="1452" y="1218"/>
                  </a:lnTo>
                  <a:lnTo>
                    <a:pt x="1454" y="1218"/>
                  </a:lnTo>
                  <a:lnTo>
                    <a:pt x="1453" y="1211"/>
                  </a:lnTo>
                  <a:lnTo>
                    <a:pt x="1456" y="1205"/>
                  </a:lnTo>
                  <a:lnTo>
                    <a:pt x="1462" y="1208"/>
                  </a:lnTo>
                  <a:lnTo>
                    <a:pt x="1466" y="1211"/>
                  </a:lnTo>
                  <a:lnTo>
                    <a:pt x="1466" y="1214"/>
                  </a:lnTo>
                  <a:lnTo>
                    <a:pt x="1467" y="1214"/>
                  </a:lnTo>
                  <a:lnTo>
                    <a:pt x="1467" y="1215"/>
                  </a:lnTo>
                  <a:lnTo>
                    <a:pt x="1473" y="1215"/>
                  </a:lnTo>
                  <a:lnTo>
                    <a:pt x="1473" y="1220"/>
                  </a:lnTo>
                  <a:lnTo>
                    <a:pt x="1476" y="1220"/>
                  </a:lnTo>
                  <a:lnTo>
                    <a:pt x="1476" y="1212"/>
                  </a:lnTo>
                  <a:lnTo>
                    <a:pt x="1472" y="1212"/>
                  </a:lnTo>
                  <a:lnTo>
                    <a:pt x="1471" y="1210"/>
                  </a:lnTo>
                  <a:lnTo>
                    <a:pt x="1471" y="1208"/>
                  </a:lnTo>
                  <a:lnTo>
                    <a:pt x="1472" y="1208"/>
                  </a:lnTo>
                  <a:lnTo>
                    <a:pt x="1476" y="1205"/>
                  </a:lnTo>
                  <a:lnTo>
                    <a:pt x="1476" y="1203"/>
                  </a:lnTo>
                  <a:lnTo>
                    <a:pt x="1475" y="1201"/>
                  </a:lnTo>
                  <a:lnTo>
                    <a:pt x="1475" y="1200"/>
                  </a:lnTo>
                  <a:lnTo>
                    <a:pt x="1472" y="1201"/>
                  </a:lnTo>
                  <a:lnTo>
                    <a:pt x="1471" y="1203"/>
                  </a:lnTo>
                  <a:lnTo>
                    <a:pt x="1469" y="1197"/>
                  </a:lnTo>
                  <a:lnTo>
                    <a:pt x="1465" y="1197"/>
                  </a:lnTo>
                  <a:lnTo>
                    <a:pt x="1463" y="1199"/>
                  </a:lnTo>
                  <a:lnTo>
                    <a:pt x="1463" y="1196"/>
                  </a:lnTo>
                  <a:lnTo>
                    <a:pt x="1459" y="1195"/>
                  </a:lnTo>
                  <a:lnTo>
                    <a:pt x="1460" y="1193"/>
                  </a:lnTo>
                  <a:lnTo>
                    <a:pt x="1460" y="1192"/>
                  </a:lnTo>
                  <a:lnTo>
                    <a:pt x="1465" y="1193"/>
                  </a:lnTo>
                  <a:lnTo>
                    <a:pt x="1471" y="1193"/>
                  </a:lnTo>
                  <a:lnTo>
                    <a:pt x="1472" y="1189"/>
                  </a:lnTo>
                  <a:lnTo>
                    <a:pt x="1477" y="1186"/>
                  </a:lnTo>
                  <a:lnTo>
                    <a:pt x="1481" y="1188"/>
                  </a:lnTo>
                  <a:lnTo>
                    <a:pt x="1483" y="1189"/>
                  </a:lnTo>
                  <a:lnTo>
                    <a:pt x="1487" y="1192"/>
                  </a:lnTo>
                  <a:lnTo>
                    <a:pt x="1489" y="1190"/>
                  </a:lnTo>
                  <a:lnTo>
                    <a:pt x="1491" y="1190"/>
                  </a:lnTo>
                  <a:lnTo>
                    <a:pt x="1491" y="1185"/>
                  </a:lnTo>
                  <a:lnTo>
                    <a:pt x="1494" y="1185"/>
                  </a:lnTo>
                  <a:lnTo>
                    <a:pt x="1495" y="1189"/>
                  </a:lnTo>
                  <a:lnTo>
                    <a:pt x="1495" y="1193"/>
                  </a:lnTo>
                  <a:lnTo>
                    <a:pt x="1500" y="1193"/>
                  </a:lnTo>
                  <a:lnTo>
                    <a:pt x="1504" y="1185"/>
                  </a:lnTo>
                  <a:lnTo>
                    <a:pt x="1507" y="1189"/>
                  </a:lnTo>
                  <a:lnTo>
                    <a:pt x="1507" y="1190"/>
                  </a:lnTo>
                  <a:lnTo>
                    <a:pt x="1510" y="1190"/>
                  </a:lnTo>
                  <a:lnTo>
                    <a:pt x="1512" y="1186"/>
                  </a:lnTo>
                  <a:lnTo>
                    <a:pt x="1515" y="1186"/>
                  </a:lnTo>
                  <a:lnTo>
                    <a:pt x="1516" y="1188"/>
                  </a:lnTo>
                  <a:lnTo>
                    <a:pt x="1519" y="1188"/>
                  </a:lnTo>
                  <a:lnTo>
                    <a:pt x="1517" y="1190"/>
                  </a:lnTo>
                  <a:lnTo>
                    <a:pt x="1517" y="1193"/>
                  </a:lnTo>
                  <a:lnTo>
                    <a:pt x="1520" y="1196"/>
                  </a:lnTo>
                  <a:lnTo>
                    <a:pt x="1525" y="1196"/>
                  </a:lnTo>
                  <a:lnTo>
                    <a:pt x="1529" y="1197"/>
                  </a:lnTo>
                  <a:lnTo>
                    <a:pt x="1529" y="1201"/>
                  </a:lnTo>
                  <a:lnTo>
                    <a:pt x="1531" y="1203"/>
                  </a:lnTo>
                  <a:lnTo>
                    <a:pt x="1536" y="1207"/>
                  </a:lnTo>
                  <a:lnTo>
                    <a:pt x="1541" y="1208"/>
                  </a:lnTo>
                  <a:lnTo>
                    <a:pt x="1544" y="1208"/>
                  </a:lnTo>
                  <a:lnTo>
                    <a:pt x="1545" y="1207"/>
                  </a:lnTo>
                  <a:lnTo>
                    <a:pt x="1546" y="1204"/>
                  </a:lnTo>
                  <a:lnTo>
                    <a:pt x="1550" y="1200"/>
                  </a:lnTo>
                  <a:lnTo>
                    <a:pt x="1556" y="1200"/>
                  </a:lnTo>
                  <a:lnTo>
                    <a:pt x="1559" y="1204"/>
                  </a:lnTo>
                  <a:lnTo>
                    <a:pt x="1559" y="1210"/>
                  </a:lnTo>
                  <a:lnTo>
                    <a:pt x="1560" y="1212"/>
                  </a:lnTo>
                  <a:lnTo>
                    <a:pt x="1560" y="1214"/>
                  </a:lnTo>
                  <a:lnTo>
                    <a:pt x="1564" y="1216"/>
                  </a:lnTo>
                  <a:lnTo>
                    <a:pt x="1566" y="1218"/>
                  </a:lnTo>
                  <a:lnTo>
                    <a:pt x="1567" y="1218"/>
                  </a:lnTo>
                  <a:lnTo>
                    <a:pt x="1569" y="1227"/>
                  </a:lnTo>
                  <a:lnTo>
                    <a:pt x="1569" y="1237"/>
                  </a:lnTo>
                  <a:lnTo>
                    <a:pt x="1566" y="1241"/>
                  </a:lnTo>
                  <a:lnTo>
                    <a:pt x="1566" y="1244"/>
                  </a:lnTo>
                  <a:lnTo>
                    <a:pt x="1567" y="1246"/>
                  </a:lnTo>
                  <a:lnTo>
                    <a:pt x="1569" y="1252"/>
                  </a:lnTo>
                  <a:lnTo>
                    <a:pt x="1572" y="1245"/>
                  </a:lnTo>
                  <a:lnTo>
                    <a:pt x="1577" y="1245"/>
                  </a:lnTo>
                  <a:lnTo>
                    <a:pt x="1572" y="1267"/>
                  </a:lnTo>
                  <a:lnTo>
                    <a:pt x="1577" y="1269"/>
                  </a:lnTo>
                  <a:lnTo>
                    <a:pt x="1582" y="1273"/>
                  </a:lnTo>
                  <a:lnTo>
                    <a:pt x="1583" y="1276"/>
                  </a:lnTo>
                  <a:lnTo>
                    <a:pt x="1583" y="1280"/>
                  </a:lnTo>
                  <a:lnTo>
                    <a:pt x="1585" y="1288"/>
                  </a:lnTo>
                  <a:lnTo>
                    <a:pt x="1589" y="1291"/>
                  </a:lnTo>
                  <a:lnTo>
                    <a:pt x="1589" y="1295"/>
                  </a:lnTo>
                  <a:lnTo>
                    <a:pt x="1590" y="1299"/>
                  </a:lnTo>
                  <a:lnTo>
                    <a:pt x="1592" y="1299"/>
                  </a:lnTo>
                  <a:lnTo>
                    <a:pt x="1596" y="1303"/>
                  </a:lnTo>
                  <a:lnTo>
                    <a:pt x="1596" y="1306"/>
                  </a:lnTo>
                  <a:lnTo>
                    <a:pt x="1597" y="1307"/>
                  </a:lnTo>
                  <a:lnTo>
                    <a:pt x="1598" y="1306"/>
                  </a:lnTo>
                  <a:lnTo>
                    <a:pt x="1601" y="1307"/>
                  </a:lnTo>
                  <a:lnTo>
                    <a:pt x="1602" y="1302"/>
                  </a:lnTo>
                  <a:lnTo>
                    <a:pt x="1601" y="1301"/>
                  </a:lnTo>
                  <a:lnTo>
                    <a:pt x="1601" y="1299"/>
                  </a:lnTo>
                  <a:lnTo>
                    <a:pt x="1602" y="1297"/>
                  </a:lnTo>
                  <a:lnTo>
                    <a:pt x="1604" y="1294"/>
                  </a:lnTo>
                  <a:lnTo>
                    <a:pt x="1606" y="1291"/>
                  </a:lnTo>
                  <a:lnTo>
                    <a:pt x="1606" y="1279"/>
                  </a:lnTo>
                  <a:lnTo>
                    <a:pt x="1608" y="1273"/>
                  </a:lnTo>
                  <a:lnTo>
                    <a:pt x="1607" y="1272"/>
                  </a:lnTo>
                  <a:lnTo>
                    <a:pt x="1607" y="1265"/>
                  </a:lnTo>
                  <a:lnTo>
                    <a:pt x="1604" y="1264"/>
                  </a:lnTo>
                  <a:lnTo>
                    <a:pt x="1603" y="1261"/>
                  </a:lnTo>
                  <a:lnTo>
                    <a:pt x="1603" y="1250"/>
                  </a:lnTo>
                  <a:lnTo>
                    <a:pt x="1598" y="1245"/>
                  </a:lnTo>
                  <a:lnTo>
                    <a:pt x="1598" y="1242"/>
                  </a:lnTo>
                  <a:lnTo>
                    <a:pt x="1600" y="1241"/>
                  </a:lnTo>
                  <a:lnTo>
                    <a:pt x="1600" y="1238"/>
                  </a:lnTo>
                  <a:lnTo>
                    <a:pt x="1595" y="1233"/>
                  </a:lnTo>
                  <a:lnTo>
                    <a:pt x="1596" y="1226"/>
                  </a:lnTo>
                  <a:lnTo>
                    <a:pt x="1595" y="1223"/>
                  </a:lnTo>
                  <a:lnTo>
                    <a:pt x="1594" y="1219"/>
                  </a:lnTo>
                  <a:lnTo>
                    <a:pt x="1590" y="1212"/>
                  </a:lnTo>
                  <a:lnTo>
                    <a:pt x="1590" y="1200"/>
                  </a:lnTo>
                  <a:lnTo>
                    <a:pt x="1589" y="1196"/>
                  </a:lnTo>
                  <a:lnTo>
                    <a:pt x="1588" y="1195"/>
                  </a:lnTo>
                  <a:lnTo>
                    <a:pt x="1585" y="1193"/>
                  </a:lnTo>
                  <a:lnTo>
                    <a:pt x="1585" y="1190"/>
                  </a:lnTo>
                  <a:lnTo>
                    <a:pt x="1589" y="1186"/>
                  </a:lnTo>
                  <a:lnTo>
                    <a:pt x="1590" y="1184"/>
                  </a:lnTo>
                  <a:lnTo>
                    <a:pt x="1589" y="1181"/>
                  </a:lnTo>
                  <a:lnTo>
                    <a:pt x="1589" y="1177"/>
                  </a:lnTo>
                  <a:lnTo>
                    <a:pt x="1590" y="1177"/>
                  </a:lnTo>
                  <a:lnTo>
                    <a:pt x="1592" y="1162"/>
                  </a:lnTo>
                  <a:lnTo>
                    <a:pt x="1592" y="1159"/>
                  </a:lnTo>
                  <a:lnTo>
                    <a:pt x="1598" y="1155"/>
                  </a:lnTo>
                  <a:lnTo>
                    <a:pt x="1597" y="1150"/>
                  </a:lnTo>
                  <a:lnTo>
                    <a:pt x="1600" y="1150"/>
                  </a:lnTo>
                  <a:lnTo>
                    <a:pt x="1603" y="1148"/>
                  </a:lnTo>
                  <a:lnTo>
                    <a:pt x="1604" y="1147"/>
                  </a:lnTo>
                  <a:lnTo>
                    <a:pt x="1604" y="1143"/>
                  </a:lnTo>
                  <a:lnTo>
                    <a:pt x="1607" y="1140"/>
                  </a:lnTo>
                  <a:lnTo>
                    <a:pt x="1608" y="1141"/>
                  </a:lnTo>
                  <a:lnTo>
                    <a:pt x="1611" y="1141"/>
                  </a:lnTo>
                  <a:lnTo>
                    <a:pt x="1616" y="1136"/>
                  </a:lnTo>
                  <a:lnTo>
                    <a:pt x="1616" y="1132"/>
                  </a:lnTo>
                  <a:lnTo>
                    <a:pt x="1620" y="1132"/>
                  </a:lnTo>
                  <a:lnTo>
                    <a:pt x="1622" y="1121"/>
                  </a:lnTo>
                  <a:lnTo>
                    <a:pt x="1625" y="1121"/>
                  </a:lnTo>
                  <a:lnTo>
                    <a:pt x="1625" y="1122"/>
                  </a:lnTo>
                  <a:lnTo>
                    <a:pt x="1627" y="1122"/>
                  </a:lnTo>
                  <a:lnTo>
                    <a:pt x="1632" y="1117"/>
                  </a:lnTo>
                  <a:lnTo>
                    <a:pt x="1635" y="1117"/>
                  </a:lnTo>
                  <a:lnTo>
                    <a:pt x="1639" y="1116"/>
                  </a:lnTo>
                  <a:lnTo>
                    <a:pt x="1646" y="1106"/>
                  </a:lnTo>
                  <a:lnTo>
                    <a:pt x="1646" y="1102"/>
                  </a:lnTo>
                  <a:lnTo>
                    <a:pt x="1650" y="1099"/>
                  </a:lnTo>
                  <a:lnTo>
                    <a:pt x="1653" y="1098"/>
                  </a:lnTo>
                  <a:lnTo>
                    <a:pt x="1650" y="1088"/>
                  </a:lnTo>
                  <a:lnTo>
                    <a:pt x="1656" y="1088"/>
                  </a:lnTo>
                  <a:lnTo>
                    <a:pt x="1656" y="1086"/>
                  </a:lnTo>
                  <a:lnTo>
                    <a:pt x="1658" y="1086"/>
                  </a:lnTo>
                  <a:lnTo>
                    <a:pt x="1653" y="1079"/>
                  </a:lnTo>
                  <a:lnTo>
                    <a:pt x="1661" y="1078"/>
                  </a:lnTo>
                  <a:lnTo>
                    <a:pt x="1661" y="1080"/>
                  </a:lnTo>
                  <a:lnTo>
                    <a:pt x="1664" y="1080"/>
                  </a:lnTo>
                  <a:lnTo>
                    <a:pt x="1666" y="1082"/>
                  </a:lnTo>
                  <a:lnTo>
                    <a:pt x="1670" y="1076"/>
                  </a:lnTo>
                  <a:lnTo>
                    <a:pt x="1670" y="1075"/>
                  </a:lnTo>
                  <a:lnTo>
                    <a:pt x="1667" y="1076"/>
                  </a:lnTo>
                  <a:lnTo>
                    <a:pt x="1667" y="1072"/>
                  </a:lnTo>
                  <a:lnTo>
                    <a:pt x="1658" y="1069"/>
                  </a:lnTo>
                  <a:lnTo>
                    <a:pt x="1658" y="1065"/>
                  </a:lnTo>
                  <a:lnTo>
                    <a:pt x="1663" y="1064"/>
                  </a:lnTo>
                  <a:lnTo>
                    <a:pt x="1666" y="1063"/>
                  </a:lnTo>
                  <a:lnTo>
                    <a:pt x="1667" y="1059"/>
                  </a:lnTo>
                  <a:lnTo>
                    <a:pt x="1665" y="1057"/>
                  </a:lnTo>
                  <a:lnTo>
                    <a:pt x="1665" y="1054"/>
                  </a:lnTo>
                  <a:lnTo>
                    <a:pt x="1666" y="1053"/>
                  </a:lnTo>
                  <a:lnTo>
                    <a:pt x="1666" y="1050"/>
                  </a:lnTo>
                  <a:lnTo>
                    <a:pt x="1656" y="1046"/>
                  </a:lnTo>
                  <a:lnTo>
                    <a:pt x="1656" y="1042"/>
                  </a:lnTo>
                  <a:lnTo>
                    <a:pt x="1652" y="1038"/>
                  </a:lnTo>
                  <a:lnTo>
                    <a:pt x="1661" y="1037"/>
                  </a:lnTo>
                  <a:lnTo>
                    <a:pt x="1654" y="1026"/>
                  </a:lnTo>
                  <a:lnTo>
                    <a:pt x="1658" y="1026"/>
                  </a:lnTo>
                  <a:lnTo>
                    <a:pt x="1658" y="1023"/>
                  </a:lnTo>
                  <a:lnTo>
                    <a:pt x="1654" y="1020"/>
                  </a:lnTo>
                  <a:lnTo>
                    <a:pt x="1650" y="1016"/>
                  </a:lnTo>
                  <a:lnTo>
                    <a:pt x="1651" y="1015"/>
                  </a:lnTo>
                  <a:lnTo>
                    <a:pt x="1653" y="1015"/>
                  </a:lnTo>
                  <a:lnTo>
                    <a:pt x="1653" y="1010"/>
                  </a:lnTo>
                  <a:lnTo>
                    <a:pt x="1652" y="1005"/>
                  </a:lnTo>
                  <a:lnTo>
                    <a:pt x="1654" y="1005"/>
                  </a:lnTo>
                  <a:lnTo>
                    <a:pt x="1657" y="995"/>
                  </a:lnTo>
                  <a:lnTo>
                    <a:pt x="1657" y="984"/>
                  </a:lnTo>
                  <a:lnTo>
                    <a:pt x="1663" y="984"/>
                  </a:lnTo>
                  <a:lnTo>
                    <a:pt x="1664" y="981"/>
                  </a:lnTo>
                  <a:lnTo>
                    <a:pt x="1666" y="981"/>
                  </a:lnTo>
                  <a:lnTo>
                    <a:pt x="1670" y="982"/>
                  </a:lnTo>
                  <a:lnTo>
                    <a:pt x="1670" y="978"/>
                  </a:lnTo>
                  <a:lnTo>
                    <a:pt x="1672" y="977"/>
                  </a:lnTo>
                  <a:lnTo>
                    <a:pt x="1673" y="982"/>
                  </a:lnTo>
                  <a:lnTo>
                    <a:pt x="1669" y="986"/>
                  </a:lnTo>
                  <a:lnTo>
                    <a:pt x="1664" y="992"/>
                  </a:lnTo>
                  <a:lnTo>
                    <a:pt x="1666" y="996"/>
                  </a:lnTo>
                  <a:lnTo>
                    <a:pt x="1663" y="999"/>
                  </a:lnTo>
                  <a:lnTo>
                    <a:pt x="1660" y="1001"/>
                  </a:lnTo>
                  <a:lnTo>
                    <a:pt x="1660" y="1004"/>
                  </a:lnTo>
                  <a:lnTo>
                    <a:pt x="1663" y="1007"/>
                  </a:lnTo>
                  <a:lnTo>
                    <a:pt x="1663" y="1008"/>
                  </a:lnTo>
                  <a:lnTo>
                    <a:pt x="1661" y="1008"/>
                  </a:lnTo>
                  <a:lnTo>
                    <a:pt x="1661" y="1016"/>
                  </a:lnTo>
                  <a:lnTo>
                    <a:pt x="1663" y="1018"/>
                  </a:lnTo>
                  <a:lnTo>
                    <a:pt x="1663" y="1019"/>
                  </a:lnTo>
                  <a:lnTo>
                    <a:pt x="1671" y="1016"/>
                  </a:lnTo>
                  <a:lnTo>
                    <a:pt x="1670" y="1020"/>
                  </a:lnTo>
                  <a:lnTo>
                    <a:pt x="1671" y="1024"/>
                  </a:lnTo>
                  <a:lnTo>
                    <a:pt x="1679" y="1020"/>
                  </a:lnTo>
                  <a:lnTo>
                    <a:pt x="1679" y="1018"/>
                  </a:lnTo>
                  <a:lnTo>
                    <a:pt x="1678" y="1015"/>
                  </a:lnTo>
                  <a:lnTo>
                    <a:pt x="1679" y="1012"/>
                  </a:lnTo>
                  <a:lnTo>
                    <a:pt x="1681" y="1012"/>
                  </a:lnTo>
                  <a:lnTo>
                    <a:pt x="1682" y="1010"/>
                  </a:lnTo>
                  <a:lnTo>
                    <a:pt x="1682" y="1007"/>
                  </a:lnTo>
                  <a:lnTo>
                    <a:pt x="1679" y="1007"/>
                  </a:lnTo>
                  <a:lnTo>
                    <a:pt x="1682" y="1001"/>
                  </a:lnTo>
                  <a:lnTo>
                    <a:pt x="1682" y="997"/>
                  </a:lnTo>
                  <a:lnTo>
                    <a:pt x="1679" y="997"/>
                  </a:lnTo>
                  <a:lnTo>
                    <a:pt x="1678" y="995"/>
                  </a:lnTo>
                  <a:lnTo>
                    <a:pt x="1676" y="990"/>
                  </a:lnTo>
                  <a:lnTo>
                    <a:pt x="1676" y="989"/>
                  </a:lnTo>
                  <a:lnTo>
                    <a:pt x="1677" y="986"/>
                  </a:lnTo>
                  <a:lnTo>
                    <a:pt x="1677" y="984"/>
                  </a:lnTo>
                  <a:lnTo>
                    <a:pt x="1682" y="986"/>
                  </a:lnTo>
                  <a:lnTo>
                    <a:pt x="1685" y="989"/>
                  </a:lnTo>
                  <a:lnTo>
                    <a:pt x="1691" y="989"/>
                  </a:lnTo>
                  <a:lnTo>
                    <a:pt x="1694" y="984"/>
                  </a:lnTo>
                  <a:lnTo>
                    <a:pt x="1697" y="977"/>
                  </a:lnTo>
                  <a:lnTo>
                    <a:pt x="1701" y="978"/>
                  </a:lnTo>
                  <a:lnTo>
                    <a:pt x="1703" y="971"/>
                  </a:lnTo>
                  <a:lnTo>
                    <a:pt x="1703" y="956"/>
                  </a:lnTo>
                  <a:lnTo>
                    <a:pt x="1700" y="956"/>
                  </a:lnTo>
                  <a:lnTo>
                    <a:pt x="1700" y="952"/>
                  </a:lnTo>
                  <a:lnTo>
                    <a:pt x="1702" y="952"/>
                  </a:lnTo>
                  <a:lnTo>
                    <a:pt x="1702" y="951"/>
                  </a:lnTo>
                  <a:lnTo>
                    <a:pt x="1706" y="944"/>
                  </a:lnTo>
                  <a:lnTo>
                    <a:pt x="1710" y="940"/>
                  </a:lnTo>
                  <a:lnTo>
                    <a:pt x="1710" y="939"/>
                  </a:lnTo>
                  <a:lnTo>
                    <a:pt x="1715" y="939"/>
                  </a:lnTo>
                  <a:lnTo>
                    <a:pt x="1716" y="936"/>
                  </a:lnTo>
                  <a:lnTo>
                    <a:pt x="1717" y="935"/>
                  </a:lnTo>
                  <a:lnTo>
                    <a:pt x="1719" y="935"/>
                  </a:lnTo>
                  <a:lnTo>
                    <a:pt x="1720" y="936"/>
                  </a:lnTo>
                  <a:lnTo>
                    <a:pt x="1723" y="936"/>
                  </a:lnTo>
                  <a:lnTo>
                    <a:pt x="1726" y="931"/>
                  </a:lnTo>
                  <a:lnTo>
                    <a:pt x="1728" y="929"/>
                  </a:lnTo>
                  <a:lnTo>
                    <a:pt x="1730" y="929"/>
                  </a:lnTo>
                  <a:lnTo>
                    <a:pt x="1734" y="931"/>
                  </a:lnTo>
                  <a:lnTo>
                    <a:pt x="1734" y="933"/>
                  </a:lnTo>
                  <a:lnTo>
                    <a:pt x="1738" y="933"/>
                  </a:lnTo>
                  <a:lnTo>
                    <a:pt x="1739" y="932"/>
                  </a:lnTo>
                  <a:lnTo>
                    <a:pt x="1738" y="931"/>
                  </a:lnTo>
                  <a:lnTo>
                    <a:pt x="1738" y="928"/>
                  </a:lnTo>
                  <a:lnTo>
                    <a:pt x="1739" y="921"/>
                  </a:lnTo>
                  <a:lnTo>
                    <a:pt x="1742" y="922"/>
                  </a:lnTo>
                  <a:lnTo>
                    <a:pt x="1745" y="922"/>
                  </a:lnTo>
                  <a:lnTo>
                    <a:pt x="1745" y="927"/>
                  </a:lnTo>
                  <a:lnTo>
                    <a:pt x="1747" y="928"/>
                  </a:lnTo>
                  <a:lnTo>
                    <a:pt x="1750" y="928"/>
                  </a:lnTo>
                  <a:lnTo>
                    <a:pt x="1752" y="924"/>
                  </a:lnTo>
                  <a:lnTo>
                    <a:pt x="1757" y="924"/>
                  </a:lnTo>
                  <a:lnTo>
                    <a:pt x="1755" y="922"/>
                  </a:lnTo>
                  <a:lnTo>
                    <a:pt x="1754" y="920"/>
                  </a:lnTo>
                  <a:lnTo>
                    <a:pt x="1748" y="918"/>
                  </a:lnTo>
                  <a:lnTo>
                    <a:pt x="1745" y="916"/>
                  </a:lnTo>
                  <a:lnTo>
                    <a:pt x="1745" y="912"/>
                  </a:lnTo>
                  <a:lnTo>
                    <a:pt x="1752" y="909"/>
                  </a:lnTo>
                  <a:lnTo>
                    <a:pt x="1750" y="902"/>
                  </a:lnTo>
                  <a:lnTo>
                    <a:pt x="1751" y="899"/>
                  </a:lnTo>
                  <a:lnTo>
                    <a:pt x="1753" y="895"/>
                  </a:lnTo>
                  <a:lnTo>
                    <a:pt x="1758" y="891"/>
                  </a:lnTo>
                  <a:lnTo>
                    <a:pt x="1758" y="888"/>
                  </a:lnTo>
                  <a:lnTo>
                    <a:pt x="1755" y="888"/>
                  </a:lnTo>
                  <a:lnTo>
                    <a:pt x="1759" y="879"/>
                  </a:lnTo>
                  <a:lnTo>
                    <a:pt x="1763" y="880"/>
                  </a:lnTo>
                  <a:lnTo>
                    <a:pt x="1764" y="880"/>
                  </a:lnTo>
                  <a:lnTo>
                    <a:pt x="1765" y="878"/>
                  </a:lnTo>
                  <a:lnTo>
                    <a:pt x="1767" y="878"/>
                  </a:lnTo>
                  <a:lnTo>
                    <a:pt x="1767" y="882"/>
                  </a:lnTo>
                  <a:lnTo>
                    <a:pt x="1770" y="882"/>
                  </a:lnTo>
                  <a:lnTo>
                    <a:pt x="1770" y="878"/>
                  </a:lnTo>
                  <a:lnTo>
                    <a:pt x="1772" y="878"/>
                  </a:lnTo>
                  <a:lnTo>
                    <a:pt x="1776" y="879"/>
                  </a:lnTo>
                  <a:lnTo>
                    <a:pt x="1777" y="871"/>
                  </a:lnTo>
                  <a:lnTo>
                    <a:pt x="1779" y="864"/>
                  </a:lnTo>
                  <a:lnTo>
                    <a:pt x="1782" y="872"/>
                  </a:lnTo>
                  <a:lnTo>
                    <a:pt x="1785" y="871"/>
                  </a:lnTo>
                  <a:lnTo>
                    <a:pt x="1784" y="868"/>
                  </a:lnTo>
                  <a:lnTo>
                    <a:pt x="1785" y="865"/>
                  </a:lnTo>
                  <a:lnTo>
                    <a:pt x="1789" y="871"/>
                  </a:lnTo>
                  <a:lnTo>
                    <a:pt x="1791" y="871"/>
                  </a:lnTo>
                  <a:lnTo>
                    <a:pt x="1791" y="869"/>
                  </a:lnTo>
                  <a:lnTo>
                    <a:pt x="1794" y="869"/>
                  </a:lnTo>
                  <a:lnTo>
                    <a:pt x="1796" y="864"/>
                  </a:lnTo>
                  <a:lnTo>
                    <a:pt x="1800" y="863"/>
                  </a:lnTo>
                  <a:lnTo>
                    <a:pt x="1802" y="861"/>
                  </a:lnTo>
                  <a:lnTo>
                    <a:pt x="1800" y="849"/>
                  </a:lnTo>
                  <a:lnTo>
                    <a:pt x="1798" y="848"/>
                  </a:lnTo>
                  <a:lnTo>
                    <a:pt x="1800" y="848"/>
                  </a:lnTo>
                  <a:lnTo>
                    <a:pt x="1800" y="846"/>
                  </a:lnTo>
                  <a:lnTo>
                    <a:pt x="1803" y="846"/>
                  </a:lnTo>
                  <a:lnTo>
                    <a:pt x="1810" y="852"/>
                  </a:lnTo>
                  <a:lnTo>
                    <a:pt x="1811" y="850"/>
                  </a:lnTo>
                  <a:lnTo>
                    <a:pt x="1813" y="850"/>
                  </a:lnTo>
                  <a:lnTo>
                    <a:pt x="1816" y="848"/>
                  </a:lnTo>
                  <a:lnTo>
                    <a:pt x="1817" y="848"/>
                  </a:lnTo>
                  <a:lnTo>
                    <a:pt x="1816" y="846"/>
                  </a:lnTo>
                  <a:lnTo>
                    <a:pt x="1814" y="845"/>
                  </a:lnTo>
                  <a:lnTo>
                    <a:pt x="1814" y="842"/>
                  </a:lnTo>
                  <a:lnTo>
                    <a:pt x="1816" y="841"/>
                  </a:lnTo>
                  <a:lnTo>
                    <a:pt x="1817" y="838"/>
                  </a:lnTo>
                  <a:lnTo>
                    <a:pt x="1817" y="835"/>
                  </a:lnTo>
                  <a:lnTo>
                    <a:pt x="1820" y="837"/>
                  </a:lnTo>
                  <a:lnTo>
                    <a:pt x="1820" y="839"/>
                  </a:lnTo>
                  <a:lnTo>
                    <a:pt x="1819" y="839"/>
                  </a:lnTo>
                  <a:lnTo>
                    <a:pt x="1819" y="842"/>
                  </a:lnTo>
                  <a:lnTo>
                    <a:pt x="1820" y="846"/>
                  </a:lnTo>
                  <a:lnTo>
                    <a:pt x="1822" y="846"/>
                  </a:lnTo>
                  <a:lnTo>
                    <a:pt x="1823" y="845"/>
                  </a:lnTo>
                  <a:lnTo>
                    <a:pt x="1825" y="842"/>
                  </a:lnTo>
                  <a:lnTo>
                    <a:pt x="1827" y="839"/>
                  </a:lnTo>
                  <a:lnTo>
                    <a:pt x="1830" y="837"/>
                  </a:lnTo>
                  <a:lnTo>
                    <a:pt x="1832" y="835"/>
                  </a:lnTo>
                  <a:lnTo>
                    <a:pt x="1832" y="830"/>
                  </a:lnTo>
                  <a:lnTo>
                    <a:pt x="1833" y="830"/>
                  </a:lnTo>
                  <a:lnTo>
                    <a:pt x="1833" y="823"/>
                  </a:lnTo>
                  <a:lnTo>
                    <a:pt x="1835" y="826"/>
                  </a:lnTo>
                  <a:lnTo>
                    <a:pt x="1838" y="826"/>
                  </a:lnTo>
                  <a:lnTo>
                    <a:pt x="1840" y="825"/>
                  </a:lnTo>
                  <a:lnTo>
                    <a:pt x="1840" y="829"/>
                  </a:lnTo>
                  <a:lnTo>
                    <a:pt x="1836" y="830"/>
                  </a:lnTo>
                  <a:lnTo>
                    <a:pt x="1836" y="833"/>
                  </a:lnTo>
                  <a:lnTo>
                    <a:pt x="1838" y="834"/>
                  </a:lnTo>
                  <a:lnTo>
                    <a:pt x="1834" y="838"/>
                  </a:lnTo>
                  <a:lnTo>
                    <a:pt x="1834" y="844"/>
                  </a:lnTo>
                  <a:lnTo>
                    <a:pt x="1835" y="841"/>
                  </a:lnTo>
                  <a:lnTo>
                    <a:pt x="1840" y="839"/>
                  </a:lnTo>
                  <a:lnTo>
                    <a:pt x="1846" y="839"/>
                  </a:lnTo>
                  <a:lnTo>
                    <a:pt x="1857" y="841"/>
                  </a:lnTo>
                  <a:lnTo>
                    <a:pt x="1854" y="841"/>
                  </a:lnTo>
                  <a:lnTo>
                    <a:pt x="1852" y="842"/>
                  </a:lnTo>
                  <a:lnTo>
                    <a:pt x="1850" y="846"/>
                  </a:lnTo>
                  <a:lnTo>
                    <a:pt x="1846" y="852"/>
                  </a:lnTo>
                  <a:lnTo>
                    <a:pt x="1845" y="850"/>
                  </a:lnTo>
                  <a:lnTo>
                    <a:pt x="1842" y="850"/>
                  </a:lnTo>
                  <a:lnTo>
                    <a:pt x="1842" y="846"/>
                  </a:lnTo>
                  <a:lnTo>
                    <a:pt x="1838" y="846"/>
                  </a:lnTo>
                  <a:lnTo>
                    <a:pt x="1833" y="848"/>
                  </a:lnTo>
                  <a:lnTo>
                    <a:pt x="1829" y="850"/>
                  </a:lnTo>
                  <a:lnTo>
                    <a:pt x="1827" y="853"/>
                  </a:lnTo>
                  <a:lnTo>
                    <a:pt x="1827" y="857"/>
                  </a:lnTo>
                  <a:lnTo>
                    <a:pt x="1825" y="860"/>
                  </a:lnTo>
                  <a:lnTo>
                    <a:pt x="1819" y="860"/>
                  </a:lnTo>
                  <a:lnTo>
                    <a:pt x="1816" y="865"/>
                  </a:lnTo>
                  <a:lnTo>
                    <a:pt x="1814" y="869"/>
                  </a:lnTo>
                  <a:lnTo>
                    <a:pt x="1813" y="872"/>
                  </a:lnTo>
                  <a:lnTo>
                    <a:pt x="1813" y="876"/>
                  </a:lnTo>
                  <a:lnTo>
                    <a:pt x="1815" y="882"/>
                  </a:lnTo>
                  <a:lnTo>
                    <a:pt x="1817" y="880"/>
                  </a:lnTo>
                  <a:lnTo>
                    <a:pt x="1820" y="882"/>
                  </a:lnTo>
                  <a:lnTo>
                    <a:pt x="1821" y="883"/>
                  </a:lnTo>
                  <a:lnTo>
                    <a:pt x="1822" y="886"/>
                  </a:lnTo>
                  <a:lnTo>
                    <a:pt x="1825" y="887"/>
                  </a:lnTo>
                  <a:lnTo>
                    <a:pt x="1826" y="888"/>
                  </a:lnTo>
                  <a:lnTo>
                    <a:pt x="1827" y="888"/>
                  </a:lnTo>
                  <a:lnTo>
                    <a:pt x="1828" y="886"/>
                  </a:lnTo>
                  <a:lnTo>
                    <a:pt x="1829" y="884"/>
                  </a:lnTo>
                  <a:lnTo>
                    <a:pt x="1832" y="884"/>
                  </a:lnTo>
                  <a:lnTo>
                    <a:pt x="1830" y="887"/>
                  </a:lnTo>
                  <a:lnTo>
                    <a:pt x="1832" y="888"/>
                  </a:lnTo>
                  <a:lnTo>
                    <a:pt x="1833" y="888"/>
                  </a:lnTo>
                  <a:lnTo>
                    <a:pt x="1838" y="884"/>
                  </a:lnTo>
                  <a:lnTo>
                    <a:pt x="1840" y="880"/>
                  </a:lnTo>
                  <a:lnTo>
                    <a:pt x="1842" y="880"/>
                  </a:lnTo>
                  <a:lnTo>
                    <a:pt x="1842" y="882"/>
                  </a:lnTo>
                  <a:lnTo>
                    <a:pt x="1845" y="882"/>
                  </a:lnTo>
                  <a:lnTo>
                    <a:pt x="1845" y="879"/>
                  </a:lnTo>
                  <a:lnTo>
                    <a:pt x="1844" y="879"/>
                  </a:lnTo>
                  <a:lnTo>
                    <a:pt x="1844" y="872"/>
                  </a:lnTo>
                  <a:lnTo>
                    <a:pt x="1845" y="867"/>
                  </a:lnTo>
                  <a:lnTo>
                    <a:pt x="1846" y="868"/>
                  </a:lnTo>
                  <a:lnTo>
                    <a:pt x="1847" y="868"/>
                  </a:lnTo>
                  <a:lnTo>
                    <a:pt x="1848" y="865"/>
                  </a:lnTo>
                  <a:lnTo>
                    <a:pt x="1848" y="863"/>
                  </a:lnTo>
                  <a:lnTo>
                    <a:pt x="1854" y="871"/>
                  </a:lnTo>
                  <a:lnTo>
                    <a:pt x="1855" y="868"/>
                  </a:lnTo>
                  <a:lnTo>
                    <a:pt x="1855" y="865"/>
                  </a:lnTo>
                  <a:lnTo>
                    <a:pt x="1854" y="864"/>
                  </a:lnTo>
                  <a:lnTo>
                    <a:pt x="1857" y="861"/>
                  </a:lnTo>
                  <a:lnTo>
                    <a:pt x="1866" y="860"/>
                  </a:lnTo>
                  <a:lnTo>
                    <a:pt x="1873" y="856"/>
                  </a:lnTo>
                  <a:lnTo>
                    <a:pt x="1879" y="850"/>
                  </a:lnTo>
                  <a:lnTo>
                    <a:pt x="1883" y="842"/>
                  </a:lnTo>
                  <a:lnTo>
                    <a:pt x="1886" y="842"/>
                  </a:lnTo>
                  <a:lnTo>
                    <a:pt x="1886" y="839"/>
                  </a:lnTo>
                  <a:lnTo>
                    <a:pt x="1885" y="838"/>
                  </a:lnTo>
                  <a:lnTo>
                    <a:pt x="1880" y="838"/>
                  </a:lnTo>
                  <a:lnTo>
                    <a:pt x="1882" y="827"/>
                  </a:lnTo>
                  <a:lnTo>
                    <a:pt x="1878" y="827"/>
                  </a:lnTo>
                  <a:lnTo>
                    <a:pt x="1873" y="833"/>
                  </a:lnTo>
                  <a:lnTo>
                    <a:pt x="1870" y="839"/>
                  </a:lnTo>
                  <a:lnTo>
                    <a:pt x="1866" y="838"/>
                  </a:lnTo>
                  <a:lnTo>
                    <a:pt x="1866" y="834"/>
                  </a:lnTo>
                  <a:lnTo>
                    <a:pt x="1861" y="834"/>
                  </a:lnTo>
                  <a:lnTo>
                    <a:pt x="1854" y="829"/>
                  </a:lnTo>
                  <a:lnTo>
                    <a:pt x="1853" y="829"/>
                  </a:lnTo>
                  <a:lnTo>
                    <a:pt x="1852" y="830"/>
                  </a:lnTo>
                  <a:lnTo>
                    <a:pt x="1850" y="831"/>
                  </a:lnTo>
                  <a:lnTo>
                    <a:pt x="1848" y="827"/>
                  </a:lnTo>
                  <a:lnTo>
                    <a:pt x="1853" y="826"/>
                  </a:lnTo>
                  <a:lnTo>
                    <a:pt x="1854" y="825"/>
                  </a:lnTo>
                  <a:lnTo>
                    <a:pt x="1854" y="822"/>
                  </a:lnTo>
                  <a:lnTo>
                    <a:pt x="1848" y="822"/>
                  </a:lnTo>
                  <a:lnTo>
                    <a:pt x="1842" y="820"/>
                  </a:lnTo>
                  <a:lnTo>
                    <a:pt x="1842" y="816"/>
                  </a:lnTo>
                  <a:lnTo>
                    <a:pt x="1839" y="816"/>
                  </a:lnTo>
                  <a:lnTo>
                    <a:pt x="1839" y="804"/>
                  </a:lnTo>
                  <a:lnTo>
                    <a:pt x="1842" y="803"/>
                  </a:lnTo>
                  <a:lnTo>
                    <a:pt x="1842" y="797"/>
                  </a:lnTo>
                  <a:lnTo>
                    <a:pt x="1838" y="799"/>
                  </a:lnTo>
                  <a:lnTo>
                    <a:pt x="1834" y="800"/>
                  </a:lnTo>
                  <a:lnTo>
                    <a:pt x="1832" y="799"/>
                  </a:lnTo>
                  <a:lnTo>
                    <a:pt x="1832" y="797"/>
                  </a:lnTo>
                  <a:lnTo>
                    <a:pt x="1833" y="797"/>
                  </a:lnTo>
                  <a:lnTo>
                    <a:pt x="1834" y="793"/>
                  </a:lnTo>
                  <a:lnTo>
                    <a:pt x="1838" y="793"/>
                  </a:lnTo>
                  <a:lnTo>
                    <a:pt x="1838" y="791"/>
                  </a:lnTo>
                  <a:lnTo>
                    <a:pt x="1836" y="785"/>
                  </a:lnTo>
                  <a:lnTo>
                    <a:pt x="1840" y="784"/>
                  </a:lnTo>
                  <a:lnTo>
                    <a:pt x="1840" y="781"/>
                  </a:lnTo>
                  <a:lnTo>
                    <a:pt x="1839" y="781"/>
                  </a:lnTo>
                  <a:lnTo>
                    <a:pt x="1839" y="778"/>
                  </a:lnTo>
                  <a:lnTo>
                    <a:pt x="1834" y="777"/>
                  </a:lnTo>
                  <a:lnTo>
                    <a:pt x="1832" y="777"/>
                  </a:lnTo>
                  <a:lnTo>
                    <a:pt x="1829" y="778"/>
                  </a:lnTo>
                  <a:lnTo>
                    <a:pt x="1826" y="782"/>
                  </a:lnTo>
                  <a:lnTo>
                    <a:pt x="1820" y="782"/>
                  </a:lnTo>
                  <a:lnTo>
                    <a:pt x="1819" y="781"/>
                  </a:lnTo>
                  <a:lnTo>
                    <a:pt x="1820" y="778"/>
                  </a:lnTo>
                  <a:lnTo>
                    <a:pt x="1821" y="778"/>
                  </a:lnTo>
                  <a:lnTo>
                    <a:pt x="1821" y="776"/>
                  </a:lnTo>
                  <a:lnTo>
                    <a:pt x="1816" y="773"/>
                  </a:lnTo>
                  <a:lnTo>
                    <a:pt x="1816" y="770"/>
                  </a:lnTo>
                  <a:lnTo>
                    <a:pt x="1820" y="766"/>
                  </a:lnTo>
                  <a:lnTo>
                    <a:pt x="1822" y="767"/>
                  </a:lnTo>
                  <a:lnTo>
                    <a:pt x="1823" y="771"/>
                  </a:lnTo>
                  <a:lnTo>
                    <a:pt x="1823" y="774"/>
                  </a:lnTo>
                  <a:lnTo>
                    <a:pt x="1827" y="776"/>
                  </a:lnTo>
                  <a:lnTo>
                    <a:pt x="1828" y="773"/>
                  </a:lnTo>
                  <a:lnTo>
                    <a:pt x="1834" y="773"/>
                  </a:lnTo>
                  <a:lnTo>
                    <a:pt x="1835" y="761"/>
                  </a:lnTo>
                  <a:lnTo>
                    <a:pt x="1842" y="762"/>
                  </a:lnTo>
                  <a:lnTo>
                    <a:pt x="1842" y="747"/>
                  </a:lnTo>
                  <a:lnTo>
                    <a:pt x="1846" y="750"/>
                  </a:lnTo>
                  <a:lnTo>
                    <a:pt x="1846" y="744"/>
                  </a:lnTo>
                  <a:lnTo>
                    <a:pt x="1845" y="742"/>
                  </a:lnTo>
                  <a:lnTo>
                    <a:pt x="1841" y="740"/>
                  </a:lnTo>
                  <a:lnTo>
                    <a:pt x="1841" y="737"/>
                  </a:lnTo>
                  <a:lnTo>
                    <a:pt x="1840" y="737"/>
                  </a:lnTo>
                  <a:lnTo>
                    <a:pt x="1840" y="736"/>
                  </a:lnTo>
                  <a:lnTo>
                    <a:pt x="1826" y="736"/>
                  </a:lnTo>
                  <a:lnTo>
                    <a:pt x="1825" y="735"/>
                  </a:lnTo>
                  <a:lnTo>
                    <a:pt x="1825" y="733"/>
                  </a:lnTo>
                  <a:lnTo>
                    <a:pt x="1822" y="733"/>
                  </a:lnTo>
                  <a:lnTo>
                    <a:pt x="1820" y="736"/>
                  </a:lnTo>
                  <a:lnTo>
                    <a:pt x="1811" y="739"/>
                  </a:lnTo>
                  <a:lnTo>
                    <a:pt x="1807" y="740"/>
                  </a:lnTo>
                  <a:lnTo>
                    <a:pt x="1803" y="743"/>
                  </a:lnTo>
                  <a:lnTo>
                    <a:pt x="1801" y="747"/>
                  </a:lnTo>
                  <a:lnTo>
                    <a:pt x="1798" y="747"/>
                  </a:lnTo>
                  <a:lnTo>
                    <a:pt x="1795" y="748"/>
                  </a:lnTo>
                  <a:lnTo>
                    <a:pt x="1792" y="752"/>
                  </a:lnTo>
                  <a:lnTo>
                    <a:pt x="1789" y="752"/>
                  </a:lnTo>
                  <a:lnTo>
                    <a:pt x="1788" y="755"/>
                  </a:lnTo>
                  <a:lnTo>
                    <a:pt x="1785" y="759"/>
                  </a:lnTo>
                  <a:lnTo>
                    <a:pt x="1779" y="762"/>
                  </a:lnTo>
                  <a:lnTo>
                    <a:pt x="1775" y="765"/>
                  </a:lnTo>
                  <a:lnTo>
                    <a:pt x="1775" y="771"/>
                  </a:lnTo>
                  <a:lnTo>
                    <a:pt x="1765" y="774"/>
                  </a:lnTo>
                  <a:lnTo>
                    <a:pt x="1765" y="778"/>
                  </a:lnTo>
                  <a:lnTo>
                    <a:pt x="1764" y="784"/>
                  </a:lnTo>
                  <a:lnTo>
                    <a:pt x="1757" y="793"/>
                  </a:lnTo>
                  <a:lnTo>
                    <a:pt x="1755" y="793"/>
                  </a:lnTo>
                  <a:lnTo>
                    <a:pt x="1755" y="796"/>
                  </a:lnTo>
                  <a:lnTo>
                    <a:pt x="1754" y="795"/>
                  </a:lnTo>
                  <a:lnTo>
                    <a:pt x="1753" y="795"/>
                  </a:lnTo>
                  <a:lnTo>
                    <a:pt x="1759" y="782"/>
                  </a:lnTo>
                  <a:lnTo>
                    <a:pt x="1761" y="777"/>
                  </a:lnTo>
                  <a:lnTo>
                    <a:pt x="1764" y="769"/>
                  </a:lnTo>
                  <a:lnTo>
                    <a:pt x="1760" y="765"/>
                  </a:lnTo>
                  <a:lnTo>
                    <a:pt x="1765" y="765"/>
                  </a:lnTo>
                  <a:lnTo>
                    <a:pt x="1767" y="763"/>
                  </a:lnTo>
                  <a:lnTo>
                    <a:pt x="1769" y="761"/>
                  </a:lnTo>
                  <a:lnTo>
                    <a:pt x="1771" y="757"/>
                  </a:lnTo>
                  <a:lnTo>
                    <a:pt x="1772" y="755"/>
                  </a:lnTo>
                  <a:lnTo>
                    <a:pt x="1776" y="754"/>
                  </a:lnTo>
                  <a:lnTo>
                    <a:pt x="1776" y="751"/>
                  </a:lnTo>
                  <a:lnTo>
                    <a:pt x="1777" y="750"/>
                  </a:lnTo>
                  <a:lnTo>
                    <a:pt x="1780" y="748"/>
                  </a:lnTo>
                  <a:lnTo>
                    <a:pt x="1784" y="748"/>
                  </a:lnTo>
                  <a:lnTo>
                    <a:pt x="1783" y="746"/>
                  </a:lnTo>
                  <a:lnTo>
                    <a:pt x="1785" y="743"/>
                  </a:lnTo>
                  <a:lnTo>
                    <a:pt x="1785" y="742"/>
                  </a:lnTo>
                  <a:lnTo>
                    <a:pt x="1788" y="742"/>
                  </a:lnTo>
                  <a:lnTo>
                    <a:pt x="1790" y="740"/>
                  </a:lnTo>
                  <a:lnTo>
                    <a:pt x="1791" y="739"/>
                  </a:lnTo>
                  <a:lnTo>
                    <a:pt x="1791" y="735"/>
                  </a:lnTo>
                  <a:lnTo>
                    <a:pt x="1795" y="733"/>
                  </a:lnTo>
                  <a:lnTo>
                    <a:pt x="1797" y="733"/>
                  </a:lnTo>
                  <a:lnTo>
                    <a:pt x="1798" y="732"/>
                  </a:lnTo>
                  <a:lnTo>
                    <a:pt x="1800" y="729"/>
                  </a:lnTo>
                  <a:lnTo>
                    <a:pt x="1801" y="725"/>
                  </a:lnTo>
                  <a:lnTo>
                    <a:pt x="1801" y="721"/>
                  </a:lnTo>
                  <a:lnTo>
                    <a:pt x="1803" y="721"/>
                  </a:lnTo>
                  <a:lnTo>
                    <a:pt x="1803" y="718"/>
                  </a:lnTo>
                  <a:lnTo>
                    <a:pt x="1804" y="718"/>
                  </a:lnTo>
                  <a:lnTo>
                    <a:pt x="1805" y="720"/>
                  </a:lnTo>
                  <a:lnTo>
                    <a:pt x="1810" y="716"/>
                  </a:lnTo>
                  <a:lnTo>
                    <a:pt x="1810" y="713"/>
                  </a:lnTo>
                  <a:lnTo>
                    <a:pt x="1817" y="713"/>
                  </a:lnTo>
                  <a:lnTo>
                    <a:pt x="1826" y="716"/>
                  </a:lnTo>
                  <a:lnTo>
                    <a:pt x="1826" y="714"/>
                  </a:lnTo>
                  <a:lnTo>
                    <a:pt x="1838" y="714"/>
                  </a:lnTo>
                  <a:lnTo>
                    <a:pt x="1839" y="712"/>
                  </a:lnTo>
                  <a:lnTo>
                    <a:pt x="1840" y="712"/>
                  </a:lnTo>
                  <a:lnTo>
                    <a:pt x="1842" y="713"/>
                  </a:lnTo>
                  <a:lnTo>
                    <a:pt x="1845" y="716"/>
                  </a:lnTo>
                  <a:lnTo>
                    <a:pt x="1846" y="716"/>
                  </a:lnTo>
                  <a:lnTo>
                    <a:pt x="1851" y="713"/>
                  </a:lnTo>
                  <a:lnTo>
                    <a:pt x="1855" y="713"/>
                  </a:lnTo>
                  <a:lnTo>
                    <a:pt x="1859" y="714"/>
                  </a:lnTo>
                  <a:lnTo>
                    <a:pt x="1861" y="710"/>
                  </a:lnTo>
                  <a:lnTo>
                    <a:pt x="1867" y="710"/>
                  </a:lnTo>
                  <a:lnTo>
                    <a:pt x="1870" y="712"/>
                  </a:lnTo>
                  <a:lnTo>
                    <a:pt x="1875" y="713"/>
                  </a:lnTo>
                  <a:lnTo>
                    <a:pt x="1880" y="710"/>
                  </a:lnTo>
                  <a:lnTo>
                    <a:pt x="1882" y="713"/>
                  </a:lnTo>
                  <a:lnTo>
                    <a:pt x="1883" y="717"/>
                  </a:lnTo>
                  <a:lnTo>
                    <a:pt x="1889" y="716"/>
                  </a:lnTo>
                  <a:lnTo>
                    <a:pt x="1889" y="717"/>
                  </a:lnTo>
                  <a:lnTo>
                    <a:pt x="1890" y="716"/>
                  </a:lnTo>
                  <a:lnTo>
                    <a:pt x="1891" y="716"/>
                  </a:lnTo>
                  <a:lnTo>
                    <a:pt x="1891" y="712"/>
                  </a:lnTo>
                  <a:lnTo>
                    <a:pt x="1895" y="712"/>
                  </a:lnTo>
                  <a:lnTo>
                    <a:pt x="1898" y="716"/>
                  </a:lnTo>
                  <a:lnTo>
                    <a:pt x="1902" y="716"/>
                  </a:lnTo>
                  <a:lnTo>
                    <a:pt x="1903" y="710"/>
                  </a:lnTo>
                  <a:lnTo>
                    <a:pt x="1911" y="710"/>
                  </a:lnTo>
                  <a:lnTo>
                    <a:pt x="1914" y="708"/>
                  </a:lnTo>
                  <a:lnTo>
                    <a:pt x="1914" y="701"/>
                  </a:lnTo>
                  <a:lnTo>
                    <a:pt x="1919" y="701"/>
                  </a:lnTo>
                  <a:lnTo>
                    <a:pt x="1922" y="699"/>
                  </a:lnTo>
                  <a:lnTo>
                    <a:pt x="1924" y="697"/>
                  </a:lnTo>
                  <a:lnTo>
                    <a:pt x="1924" y="695"/>
                  </a:lnTo>
                  <a:close/>
                  <a:moveTo>
                    <a:pt x="450" y="472"/>
                  </a:moveTo>
                  <a:lnTo>
                    <a:pt x="449" y="472"/>
                  </a:lnTo>
                  <a:lnTo>
                    <a:pt x="448" y="471"/>
                  </a:lnTo>
                  <a:lnTo>
                    <a:pt x="450" y="468"/>
                  </a:lnTo>
                  <a:lnTo>
                    <a:pt x="450" y="472"/>
                  </a:lnTo>
                  <a:close/>
                  <a:moveTo>
                    <a:pt x="781" y="491"/>
                  </a:moveTo>
                  <a:lnTo>
                    <a:pt x="780" y="494"/>
                  </a:lnTo>
                  <a:lnTo>
                    <a:pt x="780" y="490"/>
                  </a:lnTo>
                  <a:lnTo>
                    <a:pt x="769" y="487"/>
                  </a:lnTo>
                  <a:lnTo>
                    <a:pt x="769" y="483"/>
                  </a:lnTo>
                  <a:lnTo>
                    <a:pt x="768" y="482"/>
                  </a:lnTo>
                  <a:lnTo>
                    <a:pt x="769" y="479"/>
                  </a:lnTo>
                  <a:lnTo>
                    <a:pt x="769" y="478"/>
                  </a:lnTo>
                  <a:lnTo>
                    <a:pt x="770" y="478"/>
                  </a:lnTo>
                  <a:lnTo>
                    <a:pt x="772" y="480"/>
                  </a:lnTo>
                  <a:lnTo>
                    <a:pt x="776" y="482"/>
                  </a:lnTo>
                  <a:lnTo>
                    <a:pt x="778" y="483"/>
                  </a:lnTo>
                  <a:lnTo>
                    <a:pt x="780" y="490"/>
                  </a:lnTo>
                  <a:lnTo>
                    <a:pt x="781" y="490"/>
                  </a:lnTo>
                  <a:lnTo>
                    <a:pt x="781" y="491"/>
                  </a:lnTo>
                  <a:close/>
                  <a:moveTo>
                    <a:pt x="790" y="474"/>
                  </a:moveTo>
                  <a:lnTo>
                    <a:pt x="788" y="474"/>
                  </a:lnTo>
                  <a:lnTo>
                    <a:pt x="788" y="469"/>
                  </a:lnTo>
                  <a:lnTo>
                    <a:pt x="790" y="468"/>
                  </a:lnTo>
                  <a:lnTo>
                    <a:pt x="790" y="474"/>
                  </a:lnTo>
                  <a:close/>
                  <a:moveTo>
                    <a:pt x="857" y="174"/>
                  </a:moveTo>
                  <a:lnTo>
                    <a:pt x="856" y="174"/>
                  </a:lnTo>
                  <a:lnTo>
                    <a:pt x="856" y="172"/>
                  </a:lnTo>
                  <a:lnTo>
                    <a:pt x="857" y="172"/>
                  </a:lnTo>
                  <a:lnTo>
                    <a:pt x="858" y="173"/>
                  </a:lnTo>
                  <a:lnTo>
                    <a:pt x="857" y="174"/>
                  </a:lnTo>
                  <a:close/>
                  <a:moveTo>
                    <a:pt x="885" y="629"/>
                  </a:moveTo>
                  <a:lnTo>
                    <a:pt x="884" y="629"/>
                  </a:lnTo>
                  <a:lnTo>
                    <a:pt x="884" y="626"/>
                  </a:lnTo>
                  <a:lnTo>
                    <a:pt x="885" y="626"/>
                  </a:lnTo>
                  <a:lnTo>
                    <a:pt x="887" y="627"/>
                  </a:lnTo>
                  <a:lnTo>
                    <a:pt x="885" y="629"/>
                  </a:lnTo>
                  <a:close/>
                  <a:moveTo>
                    <a:pt x="975" y="791"/>
                  </a:moveTo>
                  <a:lnTo>
                    <a:pt x="974" y="795"/>
                  </a:lnTo>
                  <a:lnTo>
                    <a:pt x="971" y="793"/>
                  </a:lnTo>
                  <a:lnTo>
                    <a:pt x="971" y="792"/>
                  </a:lnTo>
                  <a:lnTo>
                    <a:pt x="972" y="791"/>
                  </a:lnTo>
                  <a:lnTo>
                    <a:pt x="978" y="786"/>
                  </a:lnTo>
                  <a:lnTo>
                    <a:pt x="978" y="788"/>
                  </a:lnTo>
                  <a:lnTo>
                    <a:pt x="980" y="788"/>
                  </a:lnTo>
                  <a:lnTo>
                    <a:pt x="975" y="791"/>
                  </a:lnTo>
                  <a:close/>
                  <a:moveTo>
                    <a:pt x="984" y="765"/>
                  </a:moveTo>
                  <a:lnTo>
                    <a:pt x="981" y="770"/>
                  </a:lnTo>
                  <a:lnTo>
                    <a:pt x="981" y="776"/>
                  </a:lnTo>
                  <a:lnTo>
                    <a:pt x="982" y="780"/>
                  </a:lnTo>
                  <a:lnTo>
                    <a:pt x="980" y="778"/>
                  </a:lnTo>
                  <a:lnTo>
                    <a:pt x="978" y="778"/>
                  </a:lnTo>
                  <a:lnTo>
                    <a:pt x="978" y="774"/>
                  </a:lnTo>
                  <a:lnTo>
                    <a:pt x="976" y="769"/>
                  </a:lnTo>
                  <a:lnTo>
                    <a:pt x="976" y="766"/>
                  </a:lnTo>
                  <a:lnTo>
                    <a:pt x="978" y="766"/>
                  </a:lnTo>
                  <a:lnTo>
                    <a:pt x="978" y="769"/>
                  </a:lnTo>
                  <a:lnTo>
                    <a:pt x="980" y="767"/>
                  </a:lnTo>
                  <a:lnTo>
                    <a:pt x="980" y="765"/>
                  </a:lnTo>
                  <a:lnTo>
                    <a:pt x="978" y="763"/>
                  </a:lnTo>
                  <a:lnTo>
                    <a:pt x="982" y="762"/>
                  </a:lnTo>
                  <a:lnTo>
                    <a:pt x="983" y="761"/>
                  </a:lnTo>
                  <a:lnTo>
                    <a:pt x="983" y="762"/>
                  </a:lnTo>
                  <a:lnTo>
                    <a:pt x="984" y="763"/>
                  </a:lnTo>
                  <a:lnTo>
                    <a:pt x="984" y="765"/>
                  </a:lnTo>
                  <a:close/>
                  <a:moveTo>
                    <a:pt x="1049" y="355"/>
                  </a:moveTo>
                  <a:lnTo>
                    <a:pt x="1040" y="357"/>
                  </a:lnTo>
                  <a:lnTo>
                    <a:pt x="1034" y="359"/>
                  </a:lnTo>
                  <a:lnTo>
                    <a:pt x="1029" y="359"/>
                  </a:lnTo>
                  <a:lnTo>
                    <a:pt x="1026" y="358"/>
                  </a:lnTo>
                  <a:lnTo>
                    <a:pt x="1022" y="355"/>
                  </a:lnTo>
                  <a:lnTo>
                    <a:pt x="1015" y="355"/>
                  </a:lnTo>
                  <a:lnTo>
                    <a:pt x="1014" y="357"/>
                  </a:lnTo>
                  <a:lnTo>
                    <a:pt x="1012" y="357"/>
                  </a:lnTo>
                  <a:lnTo>
                    <a:pt x="1007" y="352"/>
                  </a:lnTo>
                  <a:lnTo>
                    <a:pt x="1013" y="350"/>
                  </a:lnTo>
                  <a:lnTo>
                    <a:pt x="1015" y="350"/>
                  </a:lnTo>
                  <a:lnTo>
                    <a:pt x="1019" y="348"/>
                  </a:lnTo>
                  <a:lnTo>
                    <a:pt x="1019" y="346"/>
                  </a:lnTo>
                  <a:lnTo>
                    <a:pt x="1020" y="344"/>
                  </a:lnTo>
                  <a:lnTo>
                    <a:pt x="1026" y="346"/>
                  </a:lnTo>
                  <a:lnTo>
                    <a:pt x="1033" y="347"/>
                  </a:lnTo>
                  <a:lnTo>
                    <a:pt x="1033" y="351"/>
                  </a:lnTo>
                  <a:lnTo>
                    <a:pt x="1049" y="351"/>
                  </a:lnTo>
                  <a:lnTo>
                    <a:pt x="1049" y="355"/>
                  </a:lnTo>
                  <a:close/>
                  <a:moveTo>
                    <a:pt x="1052" y="279"/>
                  </a:moveTo>
                  <a:lnTo>
                    <a:pt x="1049" y="286"/>
                  </a:lnTo>
                  <a:lnTo>
                    <a:pt x="1049" y="287"/>
                  </a:lnTo>
                  <a:lnTo>
                    <a:pt x="1050" y="287"/>
                  </a:lnTo>
                  <a:lnTo>
                    <a:pt x="1051" y="291"/>
                  </a:lnTo>
                  <a:lnTo>
                    <a:pt x="1045" y="294"/>
                  </a:lnTo>
                  <a:lnTo>
                    <a:pt x="1035" y="294"/>
                  </a:lnTo>
                  <a:lnTo>
                    <a:pt x="1032" y="290"/>
                  </a:lnTo>
                  <a:lnTo>
                    <a:pt x="1028" y="290"/>
                  </a:lnTo>
                  <a:lnTo>
                    <a:pt x="1025" y="291"/>
                  </a:lnTo>
                  <a:lnTo>
                    <a:pt x="1024" y="298"/>
                  </a:lnTo>
                  <a:lnTo>
                    <a:pt x="1033" y="302"/>
                  </a:lnTo>
                  <a:lnTo>
                    <a:pt x="1038" y="306"/>
                  </a:lnTo>
                  <a:lnTo>
                    <a:pt x="1037" y="306"/>
                  </a:lnTo>
                  <a:lnTo>
                    <a:pt x="1031" y="303"/>
                  </a:lnTo>
                  <a:lnTo>
                    <a:pt x="1027" y="305"/>
                  </a:lnTo>
                  <a:lnTo>
                    <a:pt x="1024" y="305"/>
                  </a:lnTo>
                  <a:lnTo>
                    <a:pt x="1015" y="308"/>
                  </a:lnTo>
                  <a:lnTo>
                    <a:pt x="1008" y="310"/>
                  </a:lnTo>
                  <a:lnTo>
                    <a:pt x="1004" y="316"/>
                  </a:lnTo>
                  <a:lnTo>
                    <a:pt x="1002" y="318"/>
                  </a:lnTo>
                  <a:lnTo>
                    <a:pt x="1000" y="320"/>
                  </a:lnTo>
                  <a:lnTo>
                    <a:pt x="999" y="318"/>
                  </a:lnTo>
                  <a:lnTo>
                    <a:pt x="999" y="312"/>
                  </a:lnTo>
                  <a:lnTo>
                    <a:pt x="1002" y="312"/>
                  </a:lnTo>
                  <a:lnTo>
                    <a:pt x="1003" y="313"/>
                  </a:lnTo>
                  <a:lnTo>
                    <a:pt x="1006" y="310"/>
                  </a:lnTo>
                  <a:lnTo>
                    <a:pt x="1006" y="308"/>
                  </a:lnTo>
                  <a:lnTo>
                    <a:pt x="1008" y="305"/>
                  </a:lnTo>
                  <a:lnTo>
                    <a:pt x="1012" y="303"/>
                  </a:lnTo>
                  <a:lnTo>
                    <a:pt x="1020" y="301"/>
                  </a:lnTo>
                  <a:lnTo>
                    <a:pt x="1020" y="298"/>
                  </a:lnTo>
                  <a:lnTo>
                    <a:pt x="1014" y="297"/>
                  </a:lnTo>
                  <a:lnTo>
                    <a:pt x="1009" y="295"/>
                  </a:lnTo>
                  <a:lnTo>
                    <a:pt x="1007" y="298"/>
                  </a:lnTo>
                  <a:lnTo>
                    <a:pt x="1002" y="301"/>
                  </a:lnTo>
                  <a:lnTo>
                    <a:pt x="999" y="303"/>
                  </a:lnTo>
                  <a:lnTo>
                    <a:pt x="996" y="306"/>
                  </a:lnTo>
                  <a:lnTo>
                    <a:pt x="996" y="313"/>
                  </a:lnTo>
                  <a:lnTo>
                    <a:pt x="993" y="317"/>
                  </a:lnTo>
                  <a:lnTo>
                    <a:pt x="982" y="313"/>
                  </a:lnTo>
                  <a:lnTo>
                    <a:pt x="977" y="312"/>
                  </a:lnTo>
                  <a:lnTo>
                    <a:pt x="972" y="308"/>
                  </a:lnTo>
                  <a:lnTo>
                    <a:pt x="972" y="305"/>
                  </a:lnTo>
                  <a:lnTo>
                    <a:pt x="976" y="303"/>
                  </a:lnTo>
                  <a:lnTo>
                    <a:pt x="976" y="302"/>
                  </a:lnTo>
                  <a:lnTo>
                    <a:pt x="975" y="297"/>
                  </a:lnTo>
                  <a:lnTo>
                    <a:pt x="984" y="289"/>
                  </a:lnTo>
                  <a:lnTo>
                    <a:pt x="984" y="284"/>
                  </a:lnTo>
                  <a:lnTo>
                    <a:pt x="978" y="278"/>
                  </a:lnTo>
                  <a:lnTo>
                    <a:pt x="977" y="275"/>
                  </a:lnTo>
                  <a:lnTo>
                    <a:pt x="978" y="275"/>
                  </a:lnTo>
                  <a:lnTo>
                    <a:pt x="985" y="278"/>
                  </a:lnTo>
                  <a:lnTo>
                    <a:pt x="996" y="279"/>
                  </a:lnTo>
                  <a:lnTo>
                    <a:pt x="996" y="275"/>
                  </a:lnTo>
                  <a:lnTo>
                    <a:pt x="993" y="274"/>
                  </a:lnTo>
                  <a:lnTo>
                    <a:pt x="991" y="269"/>
                  </a:lnTo>
                  <a:lnTo>
                    <a:pt x="989" y="268"/>
                  </a:lnTo>
                  <a:lnTo>
                    <a:pt x="985" y="267"/>
                  </a:lnTo>
                  <a:lnTo>
                    <a:pt x="975" y="264"/>
                  </a:lnTo>
                  <a:lnTo>
                    <a:pt x="965" y="264"/>
                  </a:lnTo>
                  <a:lnTo>
                    <a:pt x="958" y="265"/>
                  </a:lnTo>
                  <a:lnTo>
                    <a:pt x="958" y="259"/>
                  </a:lnTo>
                  <a:lnTo>
                    <a:pt x="962" y="259"/>
                  </a:lnTo>
                  <a:lnTo>
                    <a:pt x="965" y="260"/>
                  </a:lnTo>
                  <a:lnTo>
                    <a:pt x="969" y="257"/>
                  </a:lnTo>
                  <a:lnTo>
                    <a:pt x="970" y="256"/>
                  </a:lnTo>
                  <a:lnTo>
                    <a:pt x="970" y="255"/>
                  </a:lnTo>
                  <a:lnTo>
                    <a:pt x="976" y="256"/>
                  </a:lnTo>
                  <a:lnTo>
                    <a:pt x="983" y="257"/>
                  </a:lnTo>
                  <a:lnTo>
                    <a:pt x="985" y="255"/>
                  </a:lnTo>
                  <a:lnTo>
                    <a:pt x="994" y="255"/>
                  </a:lnTo>
                  <a:lnTo>
                    <a:pt x="996" y="252"/>
                  </a:lnTo>
                  <a:lnTo>
                    <a:pt x="1001" y="250"/>
                  </a:lnTo>
                  <a:lnTo>
                    <a:pt x="1007" y="250"/>
                  </a:lnTo>
                  <a:lnTo>
                    <a:pt x="1010" y="248"/>
                  </a:lnTo>
                  <a:lnTo>
                    <a:pt x="1014" y="246"/>
                  </a:lnTo>
                  <a:lnTo>
                    <a:pt x="1018" y="246"/>
                  </a:lnTo>
                  <a:lnTo>
                    <a:pt x="1020" y="248"/>
                  </a:lnTo>
                  <a:lnTo>
                    <a:pt x="1026" y="250"/>
                  </a:lnTo>
                  <a:lnTo>
                    <a:pt x="1033" y="253"/>
                  </a:lnTo>
                  <a:lnTo>
                    <a:pt x="1037" y="253"/>
                  </a:lnTo>
                  <a:lnTo>
                    <a:pt x="1035" y="256"/>
                  </a:lnTo>
                  <a:lnTo>
                    <a:pt x="1028" y="256"/>
                  </a:lnTo>
                  <a:lnTo>
                    <a:pt x="1020" y="257"/>
                  </a:lnTo>
                  <a:lnTo>
                    <a:pt x="1018" y="259"/>
                  </a:lnTo>
                  <a:lnTo>
                    <a:pt x="1016" y="260"/>
                  </a:lnTo>
                  <a:lnTo>
                    <a:pt x="1016" y="261"/>
                  </a:lnTo>
                  <a:lnTo>
                    <a:pt x="1020" y="264"/>
                  </a:lnTo>
                  <a:lnTo>
                    <a:pt x="1025" y="264"/>
                  </a:lnTo>
                  <a:lnTo>
                    <a:pt x="1031" y="267"/>
                  </a:lnTo>
                  <a:lnTo>
                    <a:pt x="1040" y="269"/>
                  </a:lnTo>
                  <a:lnTo>
                    <a:pt x="1045" y="268"/>
                  </a:lnTo>
                  <a:lnTo>
                    <a:pt x="1052" y="265"/>
                  </a:lnTo>
                  <a:lnTo>
                    <a:pt x="1053" y="268"/>
                  </a:lnTo>
                  <a:lnTo>
                    <a:pt x="1054" y="268"/>
                  </a:lnTo>
                  <a:lnTo>
                    <a:pt x="1054" y="272"/>
                  </a:lnTo>
                  <a:lnTo>
                    <a:pt x="1053" y="276"/>
                  </a:lnTo>
                  <a:lnTo>
                    <a:pt x="1052" y="279"/>
                  </a:lnTo>
                  <a:close/>
                  <a:moveTo>
                    <a:pt x="1133" y="936"/>
                  </a:moveTo>
                  <a:lnTo>
                    <a:pt x="1133" y="939"/>
                  </a:lnTo>
                  <a:lnTo>
                    <a:pt x="1128" y="942"/>
                  </a:lnTo>
                  <a:lnTo>
                    <a:pt x="1122" y="933"/>
                  </a:lnTo>
                  <a:lnTo>
                    <a:pt x="1119" y="928"/>
                  </a:lnTo>
                  <a:lnTo>
                    <a:pt x="1119" y="922"/>
                  </a:lnTo>
                  <a:lnTo>
                    <a:pt x="1121" y="920"/>
                  </a:lnTo>
                  <a:lnTo>
                    <a:pt x="1124" y="927"/>
                  </a:lnTo>
                  <a:lnTo>
                    <a:pt x="1125" y="928"/>
                  </a:lnTo>
                  <a:lnTo>
                    <a:pt x="1132" y="924"/>
                  </a:lnTo>
                  <a:lnTo>
                    <a:pt x="1131" y="928"/>
                  </a:lnTo>
                  <a:lnTo>
                    <a:pt x="1132" y="931"/>
                  </a:lnTo>
                  <a:lnTo>
                    <a:pt x="1132" y="932"/>
                  </a:lnTo>
                  <a:lnTo>
                    <a:pt x="1134" y="935"/>
                  </a:lnTo>
                  <a:lnTo>
                    <a:pt x="1133" y="936"/>
                  </a:lnTo>
                  <a:close/>
                  <a:moveTo>
                    <a:pt x="1132" y="396"/>
                  </a:moveTo>
                  <a:lnTo>
                    <a:pt x="1131" y="400"/>
                  </a:lnTo>
                  <a:lnTo>
                    <a:pt x="1131" y="401"/>
                  </a:lnTo>
                  <a:lnTo>
                    <a:pt x="1126" y="404"/>
                  </a:lnTo>
                  <a:lnTo>
                    <a:pt x="1121" y="406"/>
                  </a:lnTo>
                  <a:lnTo>
                    <a:pt x="1119" y="401"/>
                  </a:lnTo>
                  <a:lnTo>
                    <a:pt x="1113" y="401"/>
                  </a:lnTo>
                  <a:lnTo>
                    <a:pt x="1108" y="411"/>
                  </a:lnTo>
                  <a:lnTo>
                    <a:pt x="1106" y="415"/>
                  </a:lnTo>
                  <a:lnTo>
                    <a:pt x="1103" y="418"/>
                  </a:lnTo>
                  <a:lnTo>
                    <a:pt x="1096" y="416"/>
                  </a:lnTo>
                  <a:lnTo>
                    <a:pt x="1087" y="418"/>
                  </a:lnTo>
                  <a:lnTo>
                    <a:pt x="1077" y="422"/>
                  </a:lnTo>
                  <a:lnTo>
                    <a:pt x="1074" y="419"/>
                  </a:lnTo>
                  <a:lnTo>
                    <a:pt x="1071" y="414"/>
                  </a:lnTo>
                  <a:lnTo>
                    <a:pt x="1071" y="411"/>
                  </a:lnTo>
                  <a:lnTo>
                    <a:pt x="1070" y="410"/>
                  </a:lnTo>
                  <a:lnTo>
                    <a:pt x="1068" y="408"/>
                  </a:lnTo>
                  <a:lnTo>
                    <a:pt x="1064" y="408"/>
                  </a:lnTo>
                  <a:lnTo>
                    <a:pt x="1062" y="410"/>
                  </a:lnTo>
                  <a:lnTo>
                    <a:pt x="1059" y="408"/>
                  </a:lnTo>
                  <a:lnTo>
                    <a:pt x="1054" y="404"/>
                  </a:lnTo>
                  <a:lnTo>
                    <a:pt x="1053" y="401"/>
                  </a:lnTo>
                  <a:lnTo>
                    <a:pt x="1053" y="400"/>
                  </a:lnTo>
                  <a:lnTo>
                    <a:pt x="1057" y="400"/>
                  </a:lnTo>
                  <a:lnTo>
                    <a:pt x="1064" y="403"/>
                  </a:lnTo>
                  <a:lnTo>
                    <a:pt x="1070" y="403"/>
                  </a:lnTo>
                  <a:lnTo>
                    <a:pt x="1074" y="399"/>
                  </a:lnTo>
                  <a:lnTo>
                    <a:pt x="1079" y="396"/>
                  </a:lnTo>
                  <a:lnTo>
                    <a:pt x="1084" y="392"/>
                  </a:lnTo>
                  <a:lnTo>
                    <a:pt x="1087" y="389"/>
                  </a:lnTo>
                  <a:lnTo>
                    <a:pt x="1088" y="386"/>
                  </a:lnTo>
                  <a:lnTo>
                    <a:pt x="1093" y="386"/>
                  </a:lnTo>
                  <a:lnTo>
                    <a:pt x="1097" y="388"/>
                  </a:lnTo>
                  <a:lnTo>
                    <a:pt x="1097" y="385"/>
                  </a:lnTo>
                  <a:lnTo>
                    <a:pt x="1099" y="382"/>
                  </a:lnTo>
                  <a:lnTo>
                    <a:pt x="1091" y="376"/>
                  </a:lnTo>
                  <a:lnTo>
                    <a:pt x="1089" y="372"/>
                  </a:lnTo>
                  <a:lnTo>
                    <a:pt x="1087" y="366"/>
                  </a:lnTo>
                  <a:lnTo>
                    <a:pt x="1087" y="362"/>
                  </a:lnTo>
                  <a:lnTo>
                    <a:pt x="1084" y="359"/>
                  </a:lnTo>
                  <a:lnTo>
                    <a:pt x="1082" y="358"/>
                  </a:lnTo>
                  <a:lnTo>
                    <a:pt x="1081" y="354"/>
                  </a:lnTo>
                  <a:lnTo>
                    <a:pt x="1087" y="355"/>
                  </a:lnTo>
                  <a:lnTo>
                    <a:pt x="1090" y="355"/>
                  </a:lnTo>
                  <a:lnTo>
                    <a:pt x="1093" y="357"/>
                  </a:lnTo>
                  <a:lnTo>
                    <a:pt x="1095" y="362"/>
                  </a:lnTo>
                  <a:lnTo>
                    <a:pt x="1096" y="362"/>
                  </a:lnTo>
                  <a:lnTo>
                    <a:pt x="1097" y="361"/>
                  </a:lnTo>
                  <a:lnTo>
                    <a:pt x="1101" y="361"/>
                  </a:lnTo>
                  <a:lnTo>
                    <a:pt x="1101" y="369"/>
                  </a:lnTo>
                  <a:lnTo>
                    <a:pt x="1104" y="378"/>
                  </a:lnTo>
                  <a:lnTo>
                    <a:pt x="1118" y="380"/>
                  </a:lnTo>
                  <a:lnTo>
                    <a:pt x="1131" y="380"/>
                  </a:lnTo>
                  <a:lnTo>
                    <a:pt x="1134" y="377"/>
                  </a:lnTo>
                  <a:lnTo>
                    <a:pt x="1137" y="374"/>
                  </a:lnTo>
                  <a:lnTo>
                    <a:pt x="1141" y="366"/>
                  </a:lnTo>
                  <a:lnTo>
                    <a:pt x="1149" y="363"/>
                  </a:lnTo>
                  <a:lnTo>
                    <a:pt x="1154" y="357"/>
                  </a:lnTo>
                  <a:lnTo>
                    <a:pt x="1157" y="355"/>
                  </a:lnTo>
                  <a:lnTo>
                    <a:pt x="1163" y="355"/>
                  </a:lnTo>
                  <a:lnTo>
                    <a:pt x="1165" y="354"/>
                  </a:lnTo>
                  <a:lnTo>
                    <a:pt x="1166" y="352"/>
                  </a:lnTo>
                  <a:lnTo>
                    <a:pt x="1172" y="352"/>
                  </a:lnTo>
                  <a:lnTo>
                    <a:pt x="1176" y="355"/>
                  </a:lnTo>
                  <a:lnTo>
                    <a:pt x="1176" y="358"/>
                  </a:lnTo>
                  <a:lnTo>
                    <a:pt x="1168" y="355"/>
                  </a:lnTo>
                  <a:lnTo>
                    <a:pt x="1169" y="358"/>
                  </a:lnTo>
                  <a:lnTo>
                    <a:pt x="1170" y="359"/>
                  </a:lnTo>
                  <a:lnTo>
                    <a:pt x="1171" y="363"/>
                  </a:lnTo>
                  <a:lnTo>
                    <a:pt x="1168" y="362"/>
                  </a:lnTo>
                  <a:lnTo>
                    <a:pt x="1164" y="363"/>
                  </a:lnTo>
                  <a:lnTo>
                    <a:pt x="1164" y="367"/>
                  </a:lnTo>
                  <a:lnTo>
                    <a:pt x="1163" y="369"/>
                  </a:lnTo>
                  <a:lnTo>
                    <a:pt x="1159" y="369"/>
                  </a:lnTo>
                  <a:lnTo>
                    <a:pt x="1156" y="376"/>
                  </a:lnTo>
                  <a:lnTo>
                    <a:pt x="1154" y="378"/>
                  </a:lnTo>
                  <a:lnTo>
                    <a:pt x="1152" y="381"/>
                  </a:lnTo>
                  <a:lnTo>
                    <a:pt x="1146" y="381"/>
                  </a:lnTo>
                  <a:lnTo>
                    <a:pt x="1132" y="396"/>
                  </a:lnTo>
                  <a:close/>
                  <a:moveTo>
                    <a:pt x="1203" y="461"/>
                  </a:moveTo>
                  <a:lnTo>
                    <a:pt x="1201" y="460"/>
                  </a:lnTo>
                  <a:lnTo>
                    <a:pt x="1197" y="460"/>
                  </a:lnTo>
                  <a:lnTo>
                    <a:pt x="1195" y="461"/>
                  </a:lnTo>
                  <a:lnTo>
                    <a:pt x="1194" y="464"/>
                  </a:lnTo>
                  <a:lnTo>
                    <a:pt x="1193" y="465"/>
                  </a:lnTo>
                  <a:lnTo>
                    <a:pt x="1187" y="465"/>
                  </a:lnTo>
                  <a:lnTo>
                    <a:pt x="1183" y="469"/>
                  </a:lnTo>
                  <a:lnTo>
                    <a:pt x="1179" y="472"/>
                  </a:lnTo>
                  <a:lnTo>
                    <a:pt x="1171" y="478"/>
                  </a:lnTo>
                  <a:lnTo>
                    <a:pt x="1168" y="479"/>
                  </a:lnTo>
                  <a:lnTo>
                    <a:pt x="1160" y="487"/>
                  </a:lnTo>
                  <a:lnTo>
                    <a:pt x="1158" y="491"/>
                  </a:lnTo>
                  <a:lnTo>
                    <a:pt x="1158" y="495"/>
                  </a:lnTo>
                  <a:lnTo>
                    <a:pt x="1153" y="497"/>
                  </a:lnTo>
                  <a:lnTo>
                    <a:pt x="1149" y="495"/>
                  </a:lnTo>
                  <a:lnTo>
                    <a:pt x="1147" y="494"/>
                  </a:lnTo>
                  <a:lnTo>
                    <a:pt x="1146" y="494"/>
                  </a:lnTo>
                  <a:lnTo>
                    <a:pt x="1145" y="493"/>
                  </a:lnTo>
                  <a:lnTo>
                    <a:pt x="1145" y="490"/>
                  </a:lnTo>
                  <a:lnTo>
                    <a:pt x="1147" y="489"/>
                  </a:lnTo>
                  <a:lnTo>
                    <a:pt x="1150" y="489"/>
                  </a:lnTo>
                  <a:lnTo>
                    <a:pt x="1151" y="486"/>
                  </a:lnTo>
                  <a:lnTo>
                    <a:pt x="1153" y="482"/>
                  </a:lnTo>
                  <a:lnTo>
                    <a:pt x="1154" y="479"/>
                  </a:lnTo>
                  <a:lnTo>
                    <a:pt x="1157" y="476"/>
                  </a:lnTo>
                  <a:lnTo>
                    <a:pt x="1163" y="472"/>
                  </a:lnTo>
                  <a:lnTo>
                    <a:pt x="1168" y="467"/>
                  </a:lnTo>
                  <a:lnTo>
                    <a:pt x="1168" y="461"/>
                  </a:lnTo>
                  <a:lnTo>
                    <a:pt x="1171" y="459"/>
                  </a:lnTo>
                  <a:lnTo>
                    <a:pt x="1173" y="456"/>
                  </a:lnTo>
                  <a:lnTo>
                    <a:pt x="1178" y="456"/>
                  </a:lnTo>
                  <a:lnTo>
                    <a:pt x="1179" y="459"/>
                  </a:lnTo>
                  <a:lnTo>
                    <a:pt x="1182" y="461"/>
                  </a:lnTo>
                  <a:lnTo>
                    <a:pt x="1190" y="460"/>
                  </a:lnTo>
                  <a:lnTo>
                    <a:pt x="1190" y="457"/>
                  </a:lnTo>
                  <a:lnTo>
                    <a:pt x="1203" y="457"/>
                  </a:lnTo>
                  <a:lnTo>
                    <a:pt x="1210" y="460"/>
                  </a:lnTo>
                  <a:lnTo>
                    <a:pt x="1212" y="461"/>
                  </a:lnTo>
                  <a:lnTo>
                    <a:pt x="1203" y="461"/>
                  </a:lnTo>
                  <a:close/>
                  <a:moveTo>
                    <a:pt x="1265" y="551"/>
                  </a:moveTo>
                  <a:lnTo>
                    <a:pt x="1264" y="555"/>
                  </a:lnTo>
                  <a:lnTo>
                    <a:pt x="1260" y="554"/>
                  </a:lnTo>
                  <a:lnTo>
                    <a:pt x="1260" y="551"/>
                  </a:lnTo>
                  <a:lnTo>
                    <a:pt x="1263" y="548"/>
                  </a:lnTo>
                  <a:lnTo>
                    <a:pt x="1263" y="550"/>
                  </a:lnTo>
                  <a:lnTo>
                    <a:pt x="1265" y="550"/>
                  </a:lnTo>
                  <a:lnTo>
                    <a:pt x="1265" y="551"/>
                  </a:lnTo>
                  <a:close/>
                  <a:moveTo>
                    <a:pt x="1264" y="502"/>
                  </a:moveTo>
                  <a:lnTo>
                    <a:pt x="1264" y="501"/>
                  </a:lnTo>
                  <a:lnTo>
                    <a:pt x="1262" y="494"/>
                  </a:lnTo>
                  <a:lnTo>
                    <a:pt x="1269" y="490"/>
                  </a:lnTo>
                  <a:lnTo>
                    <a:pt x="1270" y="497"/>
                  </a:lnTo>
                  <a:lnTo>
                    <a:pt x="1270" y="499"/>
                  </a:lnTo>
                  <a:lnTo>
                    <a:pt x="1269" y="502"/>
                  </a:lnTo>
                  <a:lnTo>
                    <a:pt x="1264" y="502"/>
                  </a:lnTo>
                  <a:close/>
                  <a:moveTo>
                    <a:pt x="1285" y="516"/>
                  </a:moveTo>
                  <a:lnTo>
                    <a:pt x="1282" y="518"/>
                  </a:lnTo>
                  <a:lnTo>
                    <a:pt x="1282" y="521"/>
                  </a:lnTo>
                  <a:lnTo>
                    <a:pt x="1284" y="524"/>
                  </a:lnTo>
                  <a:lnTo>
                    <a:pt x="1284" y="527"/>
                  </a:lnTo>
                  <a:lnTo>
                    <a:pt x="1281" y="528"/>
                  </a:lnTo>
                  <a:lnTo>
                    <a:pt x="1279" y="536"/>
                  </a:lnTo>
                  <a:lnTo>
                    <a:pt x="1279" y="540"/>
                  </a:lnTo>
                  <a:lnTo>
                    <a:pt x="1277" y="543"/>
                  </a:lnTo>
                  <a:lnTo>
                    <a:pt x="1271" y="546"/>
                  </a:lnTo>
                  <a:lnTo>
                    <a:pt x="1271" y="536"/>
                  </a:lnTo>
                  <a:lnTo>
                    <a:pt x="1269" y="528"/>
                  </a:lnTo>
                  <a:lnTo>
                    <a:pt x="1269" y="525"/>
                  </a:lnTo>
                  <a:lnTo>
                    <a:pt x="1271" y="521"/>
                  </a:lnTo>
                  <a:lnTo>
                    <a:pt x="1276" y="512"/>
                  </a:lnTo>
                  <a:lnTo>
                    <a:pt x="1281" y="503"/>
                  </a:lnTo>
                  <a:lnTo>
                    <a:pt x="1283" y="505"/>
                  </a:lnTo>
                  <a:lnTo>
                    <a:pt x="1283" y="508"/>
                  </a:lnTo>
                  <a:lnTo>
                    <a:pt x="1288" y="508"/>
                  </a:lnTo>
                  <a:lnTo>
                    <a:pt x="1285" y="516"/>
                  </a:lnTo>
                  <a:close/>
                  <a:moveTo>
                    <a:pt x="1316" y="669"/>
                  </a:moveTo>
                  <a:lnTo>
                    <a:pt x="1309" y="669"/>
                  </a:lnTo>
                  <a:lnTo>
                    <a:pt x="1308" y="667"/>
                  </a:lnTo>
                  <a:lnTo>
                    <a:pt x="1307" y="665"/>
                  </a:lnTo>
                  <a:lnTo>
                    <a:pt x="1308" y="664"/>
                  </a:lnTo>
                  <a:lnTo>
                    <a:pt x="1308" y="663"/>
                  </a:lnTo>
                  <a:lnTo>
                    <a:pt x="1309" y="660"/>
                  </a:lnTo>
                  <a:lnTo>
                    <a:pt x="1310" y="656"/>
                  </a:lnTo>
                  <a:lnTo>
                    <a:pt x="1309" y="653"/>
                  </a:lnTo>
                  <a:lnTo>
                    <a:pt x="1307" y="646"/>
                  </a:lnTo>
                  <a:lnTo>
                    <a:pt x="1302" y="642"/>
                  </a:lnTo>
                  <a:lnTo>
                    <a:pt x="1298" y="638"/>
                  </a:lnTo>
                  <a:lnTo>
                    <a:pt x="1308" y="637"/>
                  </a:lnTo>
                  <a:lnTo>
                    <a:pt x="1307" y="635"/>
                  </a:lnTo>
                  <a:lnTo>
                    <a:pt x="1307" y="631"/>
                  </a:lnTo>
                  <a:lnTo>
                    <a:pt x="1308" y="630"/>
                  </a:lnTo>
                  <a:lnTo>
                    <a:pt x="1312" y="631"/>
                  </a:lnTo>
                  <a:lnTo>
                    <a:pt x="1312" y="637"/>
                  </a:lnTo>
                  <a:lnTo>
                    <a:pt x="1309" y="638"/>
                  </a:lnTo>
                  <a:lnTo>
                    <a:pt x="1316" y="642"/>
                  </a:lnTo>
                  <a:lnTo>
                    <a:pt x="1316" y="669"/>
                  </a:lnTo>
                  <a:close/>
                  <a:moveTo>
                    <a:pt x="1340" y="709"/>
                  </a:moveTo>
                  <a:lnTo>
                    <a:pt x="1339" y="712"/>
                  </a:lnTo>
                  <a:lnTo>
                    <a:pt x="1333" y="712"/>
                  </a:lnTo>
                  <a:lnTo>
                    <a:pt x="1332" y="701"/>
                  </a:lnTo>
                  <a:lnTo>
                    <a:pt x="1332" y="697"/>
                  </a:lnTo>
                  <a:lnTo>
                    <a:pt x="1331" y="691"/>
                  </a:lnTo>
                  <a:lnTo>
                    <a:pt x="1328" y="691"/>
                  </a:lnTo>
                  <a:lnTo>
                    <a:pt x="1327" y="690"/>
                  </a:lnTo>
                  <a:lnTo>
                    <a:pt x="1327" y="687"/>
                  </a:lnTo>
                  <a:lnTo>
                    <a:pt x="1322" y="682"/>
                  </a:lnTo>
                  <a:lnTo>
                    <a:pt x="1319" y="679"/>
                  </a:lnTo>
                  <a:lnTo>
                    <a:pt x="1318" y="675"/>
                  </a:lnTo>
                  <a:lnTo>
                    <a:pt x="1318" y="671"/>
                  </a:lnTo>
                  <a:lnTo>
                    <a:pt x="1319" y="669"/>
                  </a:lnTo>
                  <a:lnTo>
                    <a:pt x="1320" y="669"/>
                  </a:lnTo>
                  <a:lnTo>
                    <a:pt x="1322" y="671"/>
                  </a:lnTo>
                  <a:lnTo>
                    <a:pt x="1323" y="672"/>
                  </a:lnTo>
                  <a:lnTo>
                    <a:pt x="1327" y="678"/>
                  </a:lnTo>
                  <a:lnTo>
                    <a:pt x="1331" y="676"/>
                  </a:lnTo>
                  <a:lnTo>
                    <a:pt x="1331" y="686"/>
                  </a:lnTo>
                  <a:lnTo>
                    <a:pt x="1333" y="688"/>
                  </a:lnTo>
                  <a:lnTo>
                    <a:pt x="1335" y="690"/>
                  </a:lnTo>
                  <a:lnTo>
                    <a:pt x="1337" y="694"/>
                  </a:lnTo>
                  <a:lnTo>
                    <a:pt x="1337" y="698"/>
                  </a:lnTo>
                  <a:lnTo>
                    <a:pt x="1341" y="708"/>
                  </a:lnTo>
                  <a:lnTo>
                    <a:pt x="1340" y="709"/>
                  </a:lnTo>
                  <a:close/>
                  <a:moveTo>
                    <a:pt x="1370" y="701"/>
                  </a:moveTo>
                  <a:lnTo>
                    <a:pt x="1367" y="702"/>
                  </a:lnTo>
                  <a:lnTo>
                    <a:pt x="1364" y="702"/>
                  </a:lnTo>
                  <a:lnTo>
                    <a:pt x="1364" y="706"/>
                  </a:lnTo>
                  <a:lnTo>
                    <a:pt x="1360" y="706"/>
                  </a:lnTo>
                  <a:lnTo>
                    <a:pt x="1359" y="699"/>
                  </a:lnTo>
                  <a:lnTo>
                    <a:pt x="1359" y="686"/>
                  </a:lnTo>
                  <a:lnTo>
                    <a:pt x="1358" y="679"/>
                  </a:lnTo>
                  <a:lnTo>
                    <a:pt x="1353" y="679"/>
                  </a:lnTo>
                  <a:lnTo>
                    <a:pt x="1354" y="674"/>
                  </a:lnTo>
                  <a:lnTo>
                    <a:pt x="1353" y="671"/>
                  </a:lnTo>
                  <a:lnTo>
                    <a:pt x="1346" y="671"/>
                  </a:lnTo>
                  <a:lnTo>
                    <a:pt x="1346" y="665"/>
                  </a:lnTo>
                  <a:lnTo>
                    <a:pt x="1348" y="659"/>
                  </a:lnTo>
                  <a:lnTo>
                    <a:pt x="1345" y="656"/>
                  </a:lnTo>
                  <a:lnTo>
                    <a:pt x="1344" y="656"/>
                  </a:lnTo>
                  <a:lnTo>
                    <a:pt x="1341" y="657"/>
                  </a:lnTo>
                  <a:lnTo>
                    <a:pt x="1341" y="659"/>
                  </a:lnTo>
                  <a:lnTo>
                    <a:pt x="1335" y="652"/>
                  </a:lnTo>
                  <a:lnTo>
                    <a:pt x="1332" y="649"/>
                  </a:lnTo>
                  <a:lnTo>
                    <a:pt x="1329" y="648"/>
                  </a:lnTo>
                  <a:lnTo>
                    <a:pt x="1328" y="646"/>
                  </a:lnTo>
                  <a:lnTo>
                    <a:pt x="1327" y="642"/>
                  </a:lnTo>
                  <a:lnTo>
                    <a:pt x="1327" y="638"/>
                  </a:lnTo>
                  <a:lnTo>
                    <a:pt x="1328" y="637"/>
                  </a:lnTo>
                  <a:lnTo>
                    <a:pt x="1331" y="635"/>
                  </a:lnTo>
                  <a:lnTo>
                    <a:pt x="1323" y="634"/>
                  </a:lnTo>
                  <a:lnTo>
                    <a:pt x="1320" y="629"/>
                  </a:lnTo>
                  <a:lnTo>
                    <a:pt x="1328" y="612"/>
                  </a:lnTo>
                  <a:lnTo>
                    <a:pt x="1335" y="614"/>
                  </a:lnTo>
                  <a:lnTo>
                    <a:pt x="1335" y="608"/>
                  </a:lnTo>
                  <a:lnTo>
                    <a:pt x="1334" y="607"/>
                  </a:lnTo>
                  <a:lnTo>
                    <a:pt x="1338" y="604"/>
                  </a:lnTo>
                  <a:lnTo>
                    <a:pt x="1338" y="610"/>
                  </a:lnTo>
                  <a:lnTo>
                    <a:pt x="1341" y="610"/>
                  </a:lnTo>
                  <a:lnTo>
                    <a:pt x="1341" y="625"/>
                  </a:lnTo>
                  <a:lnTo>
                    <a:pt x="1343" y="630"/>
                  </a:lnTo>
                  <a:lnTo>
                    <a:pt x="1346" y="634"/>
                  </a:lnTo>
                  <a:lnTo>
                    <a:pt x="1346" y="640"/>
                  </a:lnTo>
                  <a:lnTo>
                    <a:pt x="1347" y="640"/>
                  </a:lnTo>
                  <a:lnTo>
                    <a:pt x="1350" y="646"/>
                  </a:lnTo>
                  <a:lnTo>
                    <a:pt x="1353" y="653"/>
                  </a:lnTo>
                  <a:lnTo>
                    <a:pt x="1356" y="654"/>
                  </a:lnTo>
                  <a:lnTo>
                    <a:pt x="1356" y="656"/>
                  </a:lnTo>
                  <a:lnTo>
                    <a:pt x="1354" y="657"/>
                  </a:lnTo>
                  <a:lnTo>
                    <a:pt x="1354" y="659"/>
                  </a:lnTo>
                  <a:lnTo>
                    <a:pt x="1358" y="668"/>
                  </a:lnTo>
                  <a:lnTo>
                    <a:pt x="1360" y="674"/>
                  </a:lnTo>
                  <a:lnTo>
                    <a:pt x="1363" y="676"/>
                  </a:lnTo>
                  <a:lnTo>
                    <a:pt x="1363" y="678"/>
                  </a:lnTo>
                  <a:lnTo>
                    <a:pt x="1367" y="679"/>
                  </a:lnTo>
                  <a:lnTo>
                    <a:pt x="1371" y="679"/>
                  </a:lnTo>
                  <a:lnTo>
                    <a:pt x="1369" y="690"/>
                  </a:lnTo>
                  <a:lnTo>
                    <a:pt x="1369" y="695"/>
                  </a:lnTo>
                  <a:lnTo>
                    <a:pt x="1370" y="701"/>
                  </a:lnTo>
                  <a:close/>
                  <a:moveTo>
                    <a:pt x="1620" y="860"/>
                  </a:moveTo>
                  <a:lnTo>
                    <a:pt x="1620" y="863"/>
                  </a:lnTo>
                  <a:lnTo>
                    <a:pt x="1621" y="864"/>
                  </a:lnTo>
                  <a:lnTo>
                    <a:pt x="1619" y="869"/>
                  </a:lnTo>
                  <a:lnTo>
                    <a:pt x="1616" y="867"/>
                  </a:lnTo>
                  <a:lnTo>
                    <a:pt x="1616" y="865"/>
                  </a:lnTo>
                  <a:lnTo>
                    <a:pt x="1620" y="860"/>
                  </a:lnTo>
                  <a:close/>
                  <a:moveTo>
                    <a:pt x="1601" y="814"/>
                  </a:moveTo>
                  <a:lnTo>
                    <a:pt x="1609" y="812"/>
                  </a:lnTo>
                  <a:lnTo>
                    <a:pt x="1613" y="814"/>
                  </a:lnTo>
                  <a:lnTo>
                    <a:pt x="1614" y="816"/>
                  </a:lnTo>
                  <a:lnTo>
                    <a:pt x="1614" y="819"/>
                  </a:lnTo>
                  <a:lnTo>
                    <a:pt x="1610" y="820"/>
                  </a:lnTo>
                  <a:lnTo>
                    <a:pt x="1610" y="818"/>
                  </a:lnTo>
                  <a:lnTo>
                    <a:pt x="1601" y="816"/>
                  </a:lnTo>
                  <a:lnTo>
                    <a:pt x="1601" y="814"/>
                  </a:lnTo>
                  <a:close/>
                  <a:moveTo>
                    <a:pt x="1479" y="725"/>
                  </a:moveTo>
                  <a:lnTo>
                    <a:pt x="1481" y="718"/>
                  </a:lnTo>
                  <a:lnTo>
                    <a:pt x="1484" y="716"/>
                  </a:lnTo>
                  <a:lnTo>
                    <a:pt x="1488" y="714"/>
                  </a:lnTo>
                  <a:lnTo>
                    <a:pt x="1492" y="722"/>
                  </a:lnTo>
                  <a:lnTo>
                    <a:pt x="1495" y="733"/>
                  </a:lnTo>
                  <a:lnTo>
                    <a:pt x="1488" y="733"/>
                  </a:lnTo>
                  <a:lnTo>
                    <a:pt x="1489" y="732"/>
                  </a:lnTo>
                  <a:lnTo>
                    <a:pt x="1484" y="733"/>
                  </a:lnTo>
                  <a:lnTo>
                    <a:pt x="1484" y="727"/>
                  </a:lnTo>
                  <a:lnTo>
                    <a:pt x="1483" y="727"/>
                  </a:lnTo>
                  <a:lnTo>
                    <a:pt x="1482" y="728"/>
                  </a:lnTo>
                  <a:lnTo>
                    <a:pt x="1482" y="731"/>
                  </a:lnTo>
                  <a:lnTo>
                    <a:pt x="1479" y="731"/>
                  </a:lnTo>
                  <a:lnTo>
                    <a:pt x="1479" y="725"/>
                  </a:lnTo>
                  <a:close/>
                  <a:moveTo>
                    <a:pt x="1439" y="1204"/>
                  </a:moveTo>
                  <a:lnTo>
                    <a:pt x="1438" y="1205"/>
                  </a:lnTo>
                  <a:lnTo>
                    <a:pt x="1437" y="1201"/>
                  </a:lnTo>
                  <a:lnTo>
                    <a:pt x="1437" y="1200"/>
                  </a:lnTo>
                  <a:lnTo>
                    <a:pt x="1438" y="1200"/>
                  </a:lnTo>
                  <a:lnTo>
                    <a:pt x="1439" y="1203"/>
                  </a:lnTo>
                  <a:lnTo>
                    <a:pt x="1439" y="1204"/>
                  </a:lnTo>
                  <a:close/>
                  <a:moveTo>
                    <a:pt x="1554" y="882"/>
                  </a:moveTo>
                  <a:lnTo>
                    <a:pt x="1552" y="882"/>
                  </a:lnTo>
                  <a:lnTo>
                    <a:pt x="1552" y="878"/>
                  </a:lnTo>
                  <a:lnTo>
                    <a:pt x="1554" y="876"/>
                  </a:lnTo>
                  <a:lnTo>
                    <a:pt x="1556" y="872"/>
                  </a:lnTo>
                  <a:lnTo>
                    <a:pt x="1558" y="867"/>
                  </a:lnTo>
                  <a:lnTo>
                    <a:pt x="1559" y="860"/>
                  </a:lnTo>
                  <a:lnTo>
                    <a:pt x="1559" y="853"/>
                  </a:lnTo>
                  <a:lnTo>
                    <a:pt x="1556" y="850"/>
                  </a:lnTo>
                  <a:lnTo>
                    <a:pt x="1556" y="846"/>
                  </a:lnTo>
                  <a:lnTo>
                    <a:pt x="1557" y="844"/>
                  </a:lnTo>
                  <a:lnTo>
                    <a:pt x="1554" y="841"/>
                  </a:lnTo>
                  <a:lnTo>
                    <a:pt x="1553" y="838"/>
                  </a:lnTo>
                  <a:lnTo>
                    <a:pt x="1548" y="838"/>
                  </a:lnTo>
                  <a:lnTo>
                    <a:pt x="1541" y="830"/>
                  </a:lnTo>
                  <a:lnTo>
                    <a:pt x="1538" y="830"/>
                  </a:lnTo>
                  <a:lnTo>
                    <a:pt x="1534" y="834"/>
                  </a:lnTo>
                  <a:lnTo>
                    <a:pt x="1535" y="837"/>
                  </a:lnTo>
                  <a:lnTo>
                    <a:pt x="1534" y="839"/>
                  </a:lnTo>
                  <a:lnTo>
                    <a:pt x="1533" y="841"/>
                  </a:lnTo>
                  <a:lnTo>
                    <a:pt x="1531" y="841"/>
                  </a:lnTo>
                  <a:lnTo>
                    <a:pt x="1529" y="842"/>
                  </a:lnTo>
                  <a:lnTo>
                    <a:pt x="1528" y="845"/>
                  </a:lnTo>
                  <a:lnTo>
                    <a:pt x="1527" y="850"/>
                  </a:lnTo>
                  <a:lnTo>
                    <a:pt x="1519" y="852"/>
                  </a:lnTo>
                  <a:lnTo>
                    <a:pt x="1517" y="868"/>
                  </a:lnTo>
                  <a:lnTo>
                    <a:pt x="1513" y="871"/>
                  </a:lnTo>
                  <a:lnTo>
                    <a:pt x="1513" y="880"/>
                  </a:lnTo>
                  <a:lnTo>
                    <a:pt x="1514" y="890"/>
                  </a:lnTo>
                  <a:lnTo>
                    <a:pt x="1516" y="893"/>
                  </a:lnTo>
                  <a:lnTo>
                    <a:pt x="1516" y="905"/>
                  </a:lnTo>
                  <a:lnTo>
                    <a:pt x="1506" y="927"/>
                  </a:lnTo>
                  <a:lnTo>
                    <a:pt x="1503" y="928"/>
                  </a:lnTo>
                  <a:lnTo>
                    <a:pt x="1500" y="928"/>
                  </a:lnTo>
                  <a:lnTo>
                    <a:pt x="1496" y="924"/>
                  </a:lnTo>
                  <a:lnTo>
                    <a:pt x="1496" y="917"/>
                  </a:lnTo>
                  <a:lnTo>
                    <a:pt x="1494" y="913"/>
                  </a:lnTo>
                  <a:lnTo>
                    <a:pt x="1492" y="902"/>
                  </a:lnTo>
                  <a:lnTo>
                    <a:pt x="1491" y="893"/>
                  </a:lnTo>
                  <a:lnTo>
                    <a:pt x="1492" y="883"/>
                  </a:lnTo>
                  <a:lnTo>
                    <a:pt x="1495" y="873"/>
                  </a:lnTo>
                  <a:lnTo>
                    <a:pt x="1497" y="868"/>
                  </a:lnTo>
                  <a:lnTo>
                    <a:pt x="1501" y="863"/>
                  </a:lnTo>
                  <a:lnTo>
                    <a:pt x="1503" y="849"/>
                  </a:lnTo>
                  <a:lnTo>
                    <a:pt x="1498" y="850"/>
                  </a:lnTo>
                  <a:lnTo>
                    <a:pt x="1496" y="853"/>
                  </a:lnTo>
                  <a:lnTo>
                    <a:pt x="1496" y="859"/>
                  </a:lnTo>
                  <a:lnTo>
                    <a:pt x="1495" y="860"/>
                  </a:lnTo>
                  <a:lnTo>
                    <a:pt x="1494" y="860"/>
                  </a:lnTo>
                  <a:lnTo>
                    <a:pt x="1490" y="861"/>
                  </a:lnTo>
                  <a:lnTo>
                    <a:pt x="1490" y="854"/>
                  </a:lnTo>
                  <a:lnTo>
                    <a:pt x="1491" y="853"/>
                  </a:lnTo>
                  <a:lnTo>
                    <a:pt x="1494" y="852"/>
                  </a:lnTo>
                  <a:lnTo>
                    <a:pt x="1497" y="849"/>
                  </a:lnTo>
                  <a:lnTo>
                    <a:pt x="1497" y="845"/>
                  </a:lnTo>
                  <a:lnTo>
                    <a:pt x="1498" y="842"/>
                  </a:lnTo>
                  <a:lnTo>
                    <a:pt x="1501" y="835"/>
                  </a:lnTo>
                  <a:lnTo>
                    <a:pt x="1504" y="829"/>
                  </a:lnTo>
                  <a:lnTo>
                    <a:pt x="1508" y="831"/>
                  </a:lnTo>
                  <a:lnTo>
                    <a:pt x="1510" y="831"/>
                  </a:lnTo>
                  <a:lnTo>
                    <a:pt x="1512" y="826"/>
                  </a:lnTo>
                  <a:lnTo>
                    <a:pt x="1517" y="827"/>
                  </a:lnTo>
                  <a:lnTo>
                    <a:pt x="1520" y="827"/>
                  </a:lnTo>
                  <a:lnTo>
                    <a:pt x="1523" y="826"/>
                  </a:lnTo>
                  <a:lnTo>
                    <a:pt x="1526" y="820"/>
                  </a:lnTo>
                  <a:lnTo>
                    <a:pt x="1528" y="822"/>
                  </a:lnTo>
                  <a:lnTo>
                    <a:pt x="1532" y="823"/>
                  </a:lnTo>
                  <a:lnTo>
                    <a:pt x="1533" y="826"/>
                  </a:lnTo>
                  <a:lnTo>
                    <a:pt x="1540" y="826"/>
                  </a:lnTo>
                  <a:lnTo>
                    <a:pt x="1540" y="822"/>
                  </a:lnTo>
                  <a:lnTo>
                    <a:pt x="1544" y="822"/>
                  </a:lnTo>
                  <a:lnTo>
                    <a:pt x="1544" y="825"/>
                  </a:lnTo>
                  <a:lnTo>
                    <a:pt x="1546" y="826"/>
                  </a:lnTo>
                  <a:lnTo>
                    <a:pt x="1550" y="826"/>
                  </a:lnTo>
                  <a:lnTo>
                    <a:pt x="1550" y="822"/>
                  </a:lnTo>
                  <a:lnTo>
                    <a:pt x="1546" y="819"/>
                  </a:lnTo>
                  <a:lnTo>
                    <a:pt x="1544" y="816"/>
                  </a:lnTo>
                  <a:lnTo>
                    <a:pt x="1540" y="815"/>
                  </a:lnTo>
                  <a:lnTo>
                    <a:pt x="1534" y="816"/>
                  </a:lnTo>
                  <a:lnTo>
                    <a:pt x="1533" y="804"/>
                  </a:lnTo>
                  <a:lnTo>
                    <a:pt x="1525" y="808"/>
                  </a:lnTo>
                  <a:lnTo>
                    <a:pt x="1516" y="811"/>
                  </a:lnTo>
                  <a:lnTo>
                    <a:pt x="1507" y="812"/>
                  </a:lnTo>
                  <a:lnTo>
                    <a:pt x="1498" y="812"/>
                  </a:lnTo>
                  <a:lnTo>
                    <a:pt x="1495" y="800"/>
                  </a:lnTo>
                  <a:lnTo>
                    <a:pt x="1488" y="801"/>
                  </a:lnTo>
                  <a:lnTo>
                    <a:pt x="1483" y="803"/>
                  </a:lnTo>
                  <a:lnTo>
                    <a:pt x="1482" y="803"/>
                  </a:lnTo>
                  <a:lnTo>
                    <a:pt x="1481" y="801"/>
                  </a:lnTo>
                  <a:lnTo>
                    <a:pt x="1482" y="799"/>
                  </a:lnTo>
                  <a:lnTo>
                    <a:pt x="1483" y="797"/>
                  </a:lnTo>
                  <a:lnTo>
                    <a:pt x="1483" y="796"/>
                  </a:lnTo>
                  <a:lnTo>
                    <a:pt x="1482" y="795"/>
                  </a:lnTo>
                  <a:lnTo>
                    <a:pt x="1483" y="795"/>
                  </a:lnTo>
                  <a:lnTo>
                    <a:pt x="1484" y="796"/>
                  </a:lnTo>
                  <a:lnTo>
                    <a:pt x="1487" y="796"/>
                  </a:lnTo>
                  <a:lnTo>
                    <a:pt x="1489" y="795"/>
                  </a:lnTo>
                  <a:lnTo>
                    <a:pt x="1490" y="793"/>
                  </a:lnTo>
                  <a:lnTo>
                    <a:pt x="1494" y="788"/>
                  </a:lnTo>
                  <a:lnTo>
                    <a:pt x="1491" y="786"/>
                  </a:lnTo>
                  <a:lnTo>
                    <a:pt x="1487" y="786"/>
                  </a:lnTo>
                  <a:lnTo>
                    <a:pt x="1485" y="788"/>
                  </a:lnTo>
                  <a:lnTo>
                    <a:pt x="1478" y="791"/>
                  </a:lnTo>
                  <a:lnTo>
                    <a:pt x="1478" y="793"/>
                  </a:lnTo>
                  <a:lnTo>
                    <a:pt x="1471" y="801"/>
                  </a:lnTo>
                  <a:lnTo>
                    <a:pt x="1466" y="803"/>
                  </a:lnTo>
                  <a:lnTo>
                    <a:pt x="1463" y="804"/>
                  </a:lnTo>
                  <a:lnTo>
                    <a:pt x="1459" y="808"/>
                  </a:lnTo>
                  <a:lnTo>
                    <a:pt x="1456" y="808"/>
                  </a:lnTo>
                  <a:lnTo>
                    <a:pt x="1448" y="804"/>
                  </a:lnTo>
                  <a:lnTo>
                    <a:pt x="1448" y="801"/>
                  </a:lnTo>
                  <a:lnTo>
                    <a:pt x="1446" y="801"/>
                  </a:lnTo>
                  <a:lnTo>
                    <a:pt x="1442" y="803"/>
                  </a:lnTo>
                  <a:lnTo>
                    <a:pt x="1438" y="804"/>
                  </a:lnTo>
                  <a:lnTo>
                    <a:pt x="1435" y="804"/>
                  </a:lnTo>
                  <a:lnTo>
                    <a:pt x="1432" y="803"/>
                  </a:lnTo>
                  <a:lnTo>
                    <a:pt x="1440" y="795"/>
                  </a:lnTo>
                  <a:lnTo>
                    <a:pt x="1440" y="793"/>
                  </a:lnTo>
                  <a:lnTo>
                    <a:pt x="1441" y="791"/>
                  </a:lnTo>
                  <a:lnTo>
                    <a:pt x="1444" y="791"/>
                  </a:lnTo>
                  <a:lnTo>
                    <a:pt x="1446" y="789"/>
                  </a:lnTo>
                  <a:lnTo>
                    <a:pt x="1450" y="786"/>
                  </a:lnTo>
                  <a:lnTo>
                    <a:pt x="1453" y="782"/>
                  </a:lnTo>
                  <a:lnTo>
                    <a:pt x="1457" y="782"/>
                  </a:lnTo>
                  <a:lnTo>
                    <a:pt x="1460" y="778"/>
                  </a:lnTo>
                  <a:lnTo>
                    <a:pt x="1466" y="773"/>
                  </a:lnTo>
                  <a:lnTo>
                    <a:pt x="1469" y="771"/>
                  </a:lnTo>
                  <a:lnTo>
                    <a:pt x="1470" y="770"/>
                  </a:lnTo>
                  <a:lnTo>
                    <a:pt x="1473" y="761"/>
                  </a:lnTo>
                  <a:lnTo>
                    <a:pt x="1476" y="762"/>
                  </a:lnTo>
                  <a:lnTo>
                    <a:pt x="1478" y="762"/>
                  </a:lnTo>
                  <a:lnTo>
                    <a:pt x="1481" y="758"/>
                  </a:lnTo>
                  <a:lnTo>
                    <a:pt x="1483" y="758"/>
                  </a:lnTo>
                  <a:lnTo>
                    <a:pt x="1484" y="755"/>
                  </a:lnTo>
                  <a:lnTo>
                    <a:pt x="1484" y="752"/>
                  </a:lnTo>
                  <a:lnTo>
                    <a:pt x="1487" y="754"/>
                  </a:lnTo>
                  <a:lnTo>
                    <a:pt x="1485" y="754"/>
                  </a:lnTo>
                  <a:lnTo>
                    <a:pt x="1485" y="757"/>
                  </a:lnTo>
                  <a:lnTo>
                    <a:pt x="1487" y="758"/>
                  </a:lnTo>
                  <a:lnTo>
                    <a:pt x="1489" y="757"/>
                  </a:lnTo>
                  <a:lnTo>
                    <a:pt x="1489" y="755"/>
                  </a:lnTo>
                  <a:lnTo>
                    <a:pt x="1488" y="754"/>
                  </a:lnTo>
                  <a:lnTo>
                    <a:pt x="1488" y="751"/>
                  </a:lnTo>
                  <a:lnTo>
                    <a:pt x="1490" y="748"/>
                  </a:lnTo>
                  <a:lnTo>
                    <a:pt x="1497" y="751"/>
                  </a:lnTo>
                  <a:lnTo>
                    <a:pt x="1500" y="750"/>
                  </a:lnTo>
                  <a:lnTo>
                    <a:pt x="1501" y="748"/>
                  </a:lnTo>
                  <a:lnTo>
                    <a:pt x="1503" y="748"/>
                  </a:lnTo>
                  <a:lnTo>
                    <a:pt x="1507" y="752"/>
                  </a:lnTo>
                  <a:lnTo>
                    <a:pt x="1508" y="751"/>
                  </a:lnTo>
                  <a:lnTo>
                    <a:pt x="1510" y="750"/>
                  </a:lnTo>
                  <a:lnTo>
                    <a:pt x="1516" y="765"/>
                  </a:lnTo>
                  <a:lnTo>
                    <a:pt x="1520" y="771"/>
                  </a:lnTo>
                  <a:lnTo>
                    <a:pt x="1522" y="774"/>
                  </a:lnTo>
                  <a:lnTo>
                    <a:pt x="1526" y="776"/>
                  </a:lnTo>
                  <a:lnTo>
                    <a:pt x="1528" y="776"/>
                  </a:lnTo>
                  <a:lnTo>
                    <a:pt x="1529" y="774"/>
                  </a:lnTo>
                  <a:lnTo>
                    <a:pt x="1533" y="774"/>
                  </a:lnTo>
                  <a:lnTo>
                    <a:pt x="1535" y="777"/>
                  </a:lnTo>
                  <a:lnTo>
                    <a:pt x="1535" y="785"/>
                  </a:lnTo>
                  <a:lnTo>
                    <a:pt x="1538" y="786"/>
                  </a:lnTo>
                  <a:lnTo>
                    <a:pt x="1541" y="789"/>
                  </a:lnTo>
                  <a:lnTo>
                    <a:pt x="1540" y="792"/>
                  </a:lnTo>
                  <a:lnTo>
                    <a:pt x="1539" y="792"/>
                  </a:lnTo>
                  <a:lnTo>
                    <a:pt x="1542" y="811"/>
                  </a:lnTo>
                  <a:lnTo>
                    <a:pt x="1546" y="811"/>
                  </a:lnTo>
                  <a:lnTo>
                    <a:pt x="1550" y="812"/>
                  </a:lnTo>
                  <a:lnTo>
                    <a:pt x="1553" y="816"/>
                  </a:lnTo>
                  <a:lnTo>
                    <a:pt x="1556" y="818"/>
                  </a:lnTo>
                  <a:lnTo>
                    <a:pt x="1558" y="820"/>
                  </a:lnTo>
                  <a:lnTo>
                    <a:pt x="1559" y="819"/>
                  </a:lnTo>
                  <a:lnTo>
                    <a:pt x="1560" y="819"/>
                  </a:lnTo>
                  <a:lnTo>
                    <a:pt x="1570" y="820"/>
                  </a:lnTo>
                  <a:lnTo>
                    <a:pt x="1572" y="822"/>
                  </a:lnTo>
                  <a:lnTo>
                    <a:pt x="1582" y="822"/>
                  </a:lnTo>
                  <a:lnTo>
                    <a:pt x="1584" y="826"/>
                  </a:lnTo>
                  <a:lnTo>
                    <a:pt x="1588" y="826"/>
                  </a:lnTo>
                  <a:lnTo>
                    <a:pt x="1591" y="825"/>
                  </a:lnTo>
                  <a:lnTo>
                    <a:pt x="1594" y="823"/>
                  </a:lnTo>
                  <a:lnTo>
                    <a:pt x="1597" y="823"/>
                  </a:lnTo>
                  <a:lnTo>
                    <a:pt x="1597" y="826"/>
                  </a:lnTo>
                  <a:lnTo>
                    <a:pt x="1598" y="827"/>
                  </a:lnTo>
                  <a:lnTo>
                    <a:pt x="1603" y="830"/>
                  </a:lnTo>
                  <a:lnTo>
                    <a:pt x="1604" y="831"/>
                  </a:lnTo>
                  <a:lnTo>
                    <a:pt x="1604" y="834"/>
                  </a:lnTo>
                  <a:lnTo>
                    <a:pt x="1610" y="834"/>
                  </a:lnTo>
                  <a:lnTo>
                    <a:pt x="1610" y="845"/>
                  </a:lnTo>
                  <a:lnTo>
                    <a:pt x="1616" y="852"/>
                  </a:lnTo>
                  <a:lnTo>
                    <a:pt x="1616" y="853"/>
                  </a:lnTo>
                  <a:lnTo>
                    <a:pt x="1617" y="854"/>
                  </a:lnTo>
                  <a:lnTo>
                    <a:pt x="1615" y="856"/>
                  </a:lnTo>
                  <a:lnTo>
                    <a:pt x="1615" y="857"/>
                  </a:lnTo>
                  <a:lnTo>
                    <a:pt x="1609" y="857"/>
                  </a:lnTo>
                  <a:lnTo>
                    <a:pt x="1610" y="859"/>
                  </a:lnTo>
                  <a:lnTo>
                    <a:pt x="1610" y="861"/>
                  </a:lnTo>
                  <a:lnTo>
                    <a:pt x="1611" y="861"/>
                  </a:lnTo>
                  <a:lnTo>
                    <a:pt x="1610" y="863"/>
                  </a:lnTo>
                  <a:lnTo>
                    <a:pt x="1610" y="865"/>
                  </a:lnTo>
                  <a:lnTo>
                    <a:pt x="1606" y="865"/>
                  </a:lnTo>
                  <a:lnTo>
                    <a:pt x="1604" y="864"/>
                  </a:lnTo>
                  <a:lnTo>
                    <a:pt x="1604" y="861"/>
                  </a:lnTo>
                  <a:lnTo>
                    <a:pt x="1602" y="861"/>
                  </a:lnTo>
                  <a:lnTo>
                    <a:pt x="1598" y="860"/>
                  </a:lnTo>
                  <a:lnTo>
                    <a:pt x="1595" y="860"/>
                  </a:lnTo>
                  <a:lnTo>
                    <a:pt x="1595" y="856"/>
                  </a:lnTo>
                  <a:lnTo>
                    <a:pt x="1591" y="854"/>
                  </a:lnTo>
                  <a:lnTo>
                    <a:pt x="1586" y="861"/>
                  </a:lnTo>
                  <a:lnTo>
                    <a:pt x="1583" y="867"/>
                  </a:lnTo>
                  <a:lnTo>
                    <a:pt x="1582" y="872"/>
                  </a:lnTo>
                  <a:lnTo>
                    <a:pt x="1582" y="878"/>
                  </a:lnTo>
                  <a:lnTo>
                    <a:pt x="1583" y="883"/>
                  </a:lnTo>
                  <a:lnTo>
                    <a:pt x="1583" y="887"/>
                  </a:lnTo>
                  <a:lnTo>
                    <a:pt x="1581" y="893"/>
                  </a:lnTo>
                  <a:lnTo>
                    <a:pt x="1573" y="895"/>
                  </a:lnTo>
                  <a:lnTo>
                    <a:pt x="1571" y="898"/>
                  </a:lnTo>
                  <a:lnTo>
                    <a:pt x="1572" y="895"/>
                  </a:lnTo>
                  <a:lnTo>
                    <a:pt x="1570" y="882"/>
                  </a:lnTo>
                  <a:lnTo>
                    <a:pt x="1569" y="879"/>
                  </a:lnTo>
                  <a:lnTo>
                    <a:pt x="1566" y="876"/>
                  </a:lnTo>
                  <a:lnTo>
                    <a:pt x="1560" y="875"/>
                  </a:lnTo>
                  <a:lnTo>
                    <a:pt x="1558" y="880"/>
                  </a:lnTo>
                  <a:lnTo>
                    <a:pt x="1554" y="882"/>
                  </a:lnTo>
                  <a:close/>
                  <a:moveTo>
                    <a:pt x="1672" y="865"/>
                  </a:moveTo>
                  <a:lnTo>
                    <a:pt x="1672" y="869"/>
                  </a:lnTo>
                  <a:lnTo>
                    <a:pt x="1667" y="872"/>
                  </a:lnTo>
                  <a:lnTo>
                    <a:pt x="1667" y="875"/>
                  </a:lnTo>
                  <a:lnTo>
                    <a:pt x="1669" y="876"/>
                  </a:lnTo>
                  <a:lnTo>
                    <a:pt x="1669" y="879"/>
                  </a:lnTo>
                  <a:lnTo>
                    <a:pt x="1665" y="882"/>
                  </a:lnTo>
                  <a:lnTo>
                    <a:pt x="1665" y="887"/>
                  </a:lnTo>
                  <a:lnTo>
                    <a:pt x="1660" y="888"/>
                  </a:lnTo>
                  <a:lnTo>
                    <a:pt x="1656" y="888"/>
                  </a:lnTo>
                  <a:lnTo>
                    <a:pt x="1653" y="893"/>
                  </a:lnTo>
                  <a:lnTo>
                    <a:pt x="1650" y="893"/>
                  </a:lnTo>
                  <a:lnTo>
                    <a:pt x="1647" y="891"/>
                  </a:lnTo>
                  <a:lnTo>
                    <a:pt x="1646" y="891"/>
                  </a:lnTo>
                  <a:lnTo>
                    <a:pt x="1645" y="894"/>
                  </a:lnTo>
                  <a:lnTo>
                    <a:pt x="1638" y="893"/>
                  </a:lnTo>
                  <a:lnTo>
                    <a:pt x="1621" y="893"/>
                  </a:lnTo>
                  <a:lnTo>
                    <a:pt x="1621" y="894"/>
                  </a:lnTo>
                  <a:lnTo>
                    <a:pt x="1620" y="895"/>
                  </a:lnTo>
                  <a:lnTo>
                    <a:pt x="1620" y="897"/>
                  </a:lnTo>
                  <a:lnTo>
                    <a:pt x="1623" y="901"/>
                  </a:lnTo>
                  <a:lnTo>
                    <a:pt x="1619" y="909"/>
                  </a:lnTo>
                  <a:lnTo>
                    <a:pt x="1611" y="917"/>
                  </a:lnTo>
                  <a:lnTo>
                    <a:pt x="1608" y="917"/>
                  </a:lnTo>
                  <a:lnTo>
                    <a:pt x="1604" y="918"/>
                  </a:lnTo>
                  <a:lnTo>
                    <a:pt x="1602" y="920"/>
                  </a:lnTo>
                  <a:lnTo>
                    <a:pt x="1598" y="922"/>
                  </a:lnTo>
                  <a:lnTo>
                    <a:pt x="1592" y="924"/>
                  </a:lnTo>
                  <a:lnTo>
                    <a:pt x="1588" y="924"/>
                  </a:lnTo>
                  <a:lnTo>
                    <a:pt x="1588" y="927"/>
                  </a:lnTo>
                  <a:lnTo>
                    <a:pt x="1585" y="931"/>
                  </a:lnTo>
                  <a:lnTo>
                    <a:pt x="1582" y="933"/>
                  </a:lnTo>
                  <a:lnTo>
                    <a:pt x="1577" y="936"/>
                  </a:lnTo>
                  <a:lnTo>
                    <a:pt x="1573" y="937"/>
                  </a:lnTo>
                  <a:lnTo>
                    <a:pt x="1567" y="937"/>
                  </a:lnTo>
                  <a:lnTo>
                    <a:pt x="1564" y="936"/>
                  </a:lnTo>
                  <a:lnTo>
                    <a:pt x="1564" y="935"/>
                  </a:lnTo>
                  <a:lnTo>
                    <a:pt x="1566" y="935"/>
                  </a:lnTo>
                  <a:lnTo>
                    <a:pt x="1566" y="932"/>
                  </a:lnTo>
                  <a:lnTo>
                    <a:pt x="1563" y="932"/>
                  </a:lnTo>
                  <a:lnTo>
                    <a:pt x="1563" y="929"/>
                  </a:lnTo>
                  <a:lnTo>
                    <a:pt x="1561" y="928"/>
                  </a:lnTo>
                  <a:lnTo>
                    <a:pt x="1559" y="928"/>
                  </a:lnTo>
                  <a:lnTo>
                    <a:pt x="1558" y="929"/>
                  </a:lnTo>
                  <a:lnTo>
                    <a:pt x="1557" y="924"/>
                  </a:lnTo>
                  <a:lnTo>
                    <a:pt x="1563" y="920"/>
                  </a:lnTo>
                  <a:lnTo>
                    <a:pt x="1565" y="918"/>
                  </a:lnTo>
                  <a:lnTo>
                    <a:pt x="1564" y="917"/>
                  </a:lnTo>
                  <a:lnTo>
                    <a:pt x="1565" y="916"/>
                  </a:lnTo>
                  <a:lnTo>
                    <a:pt x="1566" y="914"/>
                  </a:lnTo>
                  <a:lnTo>
                    <a:pt x="1565" y="913"/>
                  </a:lnTo>
                  <a:lnTo>
                    <a:pt x="1565" y="909"/>
                  </a:lnTo>
                  <a:lnTo>
                    <a:pt x="1567" y="906"/>
                  </a:lnTo>
                  <a:lnTo>
                    <a:pt x="1569" y="903"/>
                  </a:lnTo>
                  <a:lnTo>
                    <a:pt x="1571" y="903"/>
                  </a:lnTo>
                  <a:lnTo>
                    <a:pt x="1571" y="908"/>
                  </a:lnTo>
                  <a:lnTo>
                    <a:pt x="1569" y="912"/>
                  </a:lnTo>
                  <a:lnTo>
                    <a:pt x="1571" y="910"/>
                  </a:lnTo>
                  <a:lnTo>
                    <a:pt x="1570" y="912"/>
                  </a:lnTo>
                  <a:lnTo>
                    <a:pt x="1565" y="916"/>
                  </a:lnTo>
                  <a:lnTo>
                    <a:pt x="1565" y="918"/>
                  </a:lnTo>
                  <a:lnTo>
                    <a:pt x="1565" y="920"/>
                  </a:lnTo>
                  <a:lnTo>
                    <a:pt x="1573" y="920"/>
                  </a:lnTo>
                  <a:lnTo>
                    <a:pt x="1578" y="917"/>
                  </a:lnTo>
                  <a:lnTo>
                    <a:pt x="1581" y="913"/>
                  </a:lnTo>
                  <a:lnTo>
                    <a:pt x="1585" y="910"/>
                  </a:lnTo>
                  <a:lnTo>
                    <a:pt x="1588" y="910"/>
                  </a:lnTo>
                  <a:lnTo>
                    <a:pt x="1590" y="905"/>
                  </a:lnTo>
                  <a:lnTo>
                    <a:pt x="1594" y="903"/>
                  </a:lnTo>
                  <a:lnTo>
                    <a:pt x="1602" y="903"/>
                  </a:lnTo>
                  <a:lnTo>
                    <a:pt x="1603" y="899"/>
                  </a:lnTo>
                  <a:lnTo>
                    <a:pt x="1610" y="897"/>
                  </a:lnTo>
                  <a:lnTo>
                    <a:pt x="1617" y="898"/>
                  </a:lnTo>
                  <a:lnTo>
                    <a:pt x="1619" y="894"/>
                  </a:lnTo>
                  <a:lnTo>
                    <a:pt x="1619" y="893"/>
                  </a:lnTo>
                  <a:lnTo>
                    <a:pt x="1617" y="890"/>
                  </a:lnTo>
                  <a:lnTo>
                    <a:pt x="1614" y="890"/>
                  </a:lnTo>
                  <a:lnTo>
                    <a:pt x="1614" y="887"/>
                  </a:lnTo>
                  <a:lnTo>
                    <a:pt x="1619" y="883"/>
                  </a:lnTo>
                  <a:lnTo>
                    <a:pt x="1626" y="879"/>
                  </a:lnTo>
                  <a:lnTo>
                    <a:pt x="1635" y="878"/>
                  </a:lnTo>
                  <a:lnTo>
                    <a:pt x="1640" y="878"/>
                  </a:lnTo>
                  <a:lnTo>
                    <a:pt x="1645" y="879"/>
                  </a:lnTo>
                  <a:lnTo>
                    <a:pt x="1646" y="883"/>
                  </a:lnTo>
                  <a:lnTo>
                    <a:pt x="1651" y="883"/>
                  </a:lnTo>
                  <a:lnTo>
                    <a:pt x="1653" y="879"/>
                  </a:lnTo>
                  <a:lnTo>
                    <a:pt x="1654" y="878"/>
                  </a:lnTo>
                  <a:lnTo>
                    <a:pt x="1656" y="878"/>
                  </a:lnTo>
                  <a:lnTo>
                    <a:pt x="1656" y="876"/>
                  </a:lnTo>
                  <a:lnTo>
                    <a:pt x="1652" y="876"/>
                  </a:lnTo>
                  <a:lnTo>
                    <a:pt x="1651" y="878"/>
                  </a:lnTo>
                  <a:lnTo>
                    <a:pt x="1648" y="878"/>
                  </a:lnTo>
                  <a:lnTo>
                    <a:pt x="1648" y="876"/>
                  </a:lnTo>
                  <a:lnTo>
                    <a:pt x="1647" y="873"/>
                  </a:lnTo>
                  <a:lnTo>
                    <a:pt x="1645" y="872"/>
                  </a:lnTo>
                  <a:lnTo>
                    <a:pt x="1642" y="872"/>
                  </a:lnTo>
                  <a:lnTo>
                    <a:pt x="1641" y="869"/>
                  </a:lnTo>
                  <a:lnTo>
                    <a:pt x="1646" y="868"/>
                  </a:lnTo>
                  <a:lnTo>
                    <a:pt x="1651" y="868"/>
                  </a:lnTo>
                  <a:lnTo>
                    <a:pt x="1656" y="869"/>
                  </a:lnTo>
                  <a:lnTo>
                    <a:pt x="1659" y="871"/>
                  </a:lnTo>
                  <a:lnTo>
                    <a:pt x="1663" y="871"/>
                  </a:lnTo>
                  <a:lnTo>
                    <a:pt x="1665" y="869"/>
                  </a:lnTo>
                  <a:lnTo>
                    <a:pt x="1673" y="860"/>
                  </a:lnTo>
                  <a:lnTo>
                    <a:pt x="1672" y="865"/>
                  </a:lnTo>
                  <a:close/>
                  <a:moveTo>
                    <a:pt x="1714" y="597"/>
                  </a:moveTo>
                  <a:lnTo>
                    <a:pt x="1714" y="599"/>
                  </a:lnTo>
                  <a:lnTo>
                    <a:pt x="1713" y="600"/>
                  </a:lnTo>
                  <a:lnTo>
                    <a:pt x="1710" y="600"/>
                  </a:lnTo>
                  <a:lnTo>
                    <a:pt x="1713" y="597"/>
                  </a:lnTo>
                  <a:lnTo>
                    <a:pt x="1714" y="597"/>
                  </a:lnTo>
                  <a:close/>
                  <a:moveTo>
                    <a:pt x="1707" y="573"/>
                  </a:moveTo>
                  <a:lnTo>
                    <a:pt x="1708" y="570"/>
                  </a:lnTo>
                  <a:lnTo>
                    <a:pt x="1710" y="567"/>
                  </a:lnTo>
                  <a:lnTo>
                    <a:pt x="1711" y="567"/>
                  </a:lnTo>
                  <a:lnTo>
                    <a:pt x="1710" y="570"/>
                  </a:lnTo>
                  <a:lnTo>
                    <a:pt x="1710" y="574"/>
                  </a:lnTo>
                  <a:lnTo>
                    <a:pt x="1708" y="576"/>
                  </a:lnTo>
                  <a:lnTo>
                    <a:pt x="1707" y="576"/>
                  </a:lnTo>
                  <a:lnTo>
                    <a:pt x="1707" y="573"/>
                  </a:lnTo>
                  <a:close/>
                  <a:moveTo>
                    <a:pt x="1688" y="555"/>
                  </a:moveTo>
                  <a:lnTo>
                    <a:pt x="1692" y="555"/>
                  </a:lnTo>
                  <a:lnTo>
                    <a:pt x="1695" y="557"/>
                  </a:lnTo>
                  <a:lnTo>
                    <a:pt x="1698" y="559"/>
                  </a:lnTo>
                  <a:lnTo>
                    <a:pt x="1698" y="562"/>
                  </a:lnTo>
                  <a:lnTo>
                    <a:pt x="1689" y="561"/>
                  </a:lnTo>
                  <a:lnTo>
                    <a:pt x="1688" y="558"/>
                  </a:lnTo>
                  <a:lnTo>
                    <a:pt x="1688" y="555"/>
                  </a:lnTo>
                  <a:close/>
                  <a:moveTo>
                    <a:pt x="1697" y="845"/>
                  </a:moveTo>
                  <a:lnTo>
                    <a:pt x="1695" y="846"/>
                  </a:lnTo>
                  <a:lnTo>
                    <a:pt x="1697" y="848"/>
                  </a:lnTo>
                  <a:lnTo>
                    <a:pt x="1695" y="848"/>
                  </a:lnTo>
                  <a:lnTo>
                    <a:pt x="1692" y="846"/>
                  </a:lnTo>
                  <a:lnTo>
                    <a:pt x="1689" y="849"/>
                  </a:lnTo>
                  <a:lnTo>
                    <a:pt x="1682" y="853"/>
                  </a:lnTo>
                  <a:lnTo>
                    <a:pt x="1689" y="848"/>
                  </a:lnTo>
                  <a:lnTo>
                    <a:pt x="1692" y="846"/>
                  </a:lnTo>
                  <a:lnTo>
                    <a:pt x="1697" y="844"/>
                  </a:lnTo>
                  <a:lnTo>
                    <a:pt x="1697" y="845"/>
                  </a:lnTo>
                  <a:close/>
                  <a:moveTo>
                    <a:pt x="1702" y="842"/>
                  </a:moveTo>
                  <a:lnTo>
                    <a:pt x="1700" y="844"/>
                  </a:lnTo>
                  <a:lnTo>
                    <a:pt x="1698" y="844"/>
                  </a:lnTo>
                  <a:lnTo>
                    <a:pt x="1700" y="839"/>
                  </a:lnTo>
                  <a:lnTo>
                    <a:pt x="1695" y="838"/>
                  </a:lnTo>
                  <a:lnTo>
                    <a:pt x="1694" y="838"/>
                  </a:lnTo>
                  <a:lnTo>
                    <a:pt x="1696" y="837"/>
                  </a:lnTo>
                  <a:lnTo>
                    <a:pt x="1696" y="835"/>
                  </a:lnTo>
                  <a:lnTo>
                    <a:pt x="1697" y="835"/>
                  </a:lnTo>
                  <a:lnTo>
                    <a:pt x="1701" y="837"/>
                  </a:lnTo>
                  <a:lnTo>
                    <a:pt x="1704" y="839"/>
                  </a:lnTo>
                  <a:lnTo>
                    <a:pt x="1702" y="842"/>
                  </a:lnTo>
                  <a:close/>
                  <a:moveTo>
                    <a:pt x="1711" y="867"/>
                  </a:moveTo>
                  <a:lnTo>
                    <a:pt x="1709" y="867"/>
                  </a:lnTo>
                  <a:lnTo>
                    <a:pt x="1709" y="857"/>
                  </a:lnTo>
                  <a:lnTo>
                    <a:pt x="1711" y="853"/>
                  </a:lnTo>
                  <a:lnTo>
                    <a:pt x="1711" y="867"/>
                  </a:lnTo>
                  <a:close/>
                  <a:moveTo>
                    <a:pt x="1726" y="690"/>
                  </a:moveTo>
                  <a:lnTo>
                    <a:pt x="1719" y="698"/>
                  </a:lnTo>
                  <a:lnTo>
                    <a:pt x="1711" y="705"/>
                  </a:lnTo>
                  <a:lnTo>
                    <a:pt x="1709" y="705"/>
                  </a:lnTo>
                  <a:lnTo>
                    <a:pt x="1708" y="703"/>
                  </a:lnTo>
                  <a:lnTo>
                    <a:pt x="1704" y="703"/>
                  </a:lnTo>
                  <a:lnTo>
                    <a:pt x="1710" y="697"/>
                  </a:lnTo>
                  <a:lnTo>
                    <a:pt x="1713" y="693"/>
                  </a:lnTo>
                  <a:lnTo>
                    <a:pt x="1715" y="690"/>
                  </a:lnTo>
                  <a:lnTo>
                    <a:pt x="1720" y="690"/>
                  </a:lnTo>
                  <a:lnTo>
                    <a:pt x="1721" y="687"/>
                  </a:lnTo>
                  <a:lnTo>
                    <a:pt x="1722" y="686"/>
                  </a:lnTo>
                  <a:lnTo>
                    <a:pt x="1725" y="687"/>
                  </a:lnTo>
                  <a:lnTo>
                    <a:pt x="1726" y="688"/>
                  </a:lnTo>
                  <a:lnTo>
                    <a:pt x="1726" y="690"/>
                  </a:lnTo>
                  <a:close/>
                  <a:moveTo>
                    <a:pt x="1728" y="698"/>
                  </a:moveTo>
                  <a:lnTo>
                    <a:pt x="1727" y="698"/>
                  </a:lnTo>
                  <a:lnTo>
                    <a:pt x="1727" y="697"/>
                  </a:lnTo>
                  <a:lnTo>
                    <a:pt x="1728" y="693"/>
                  </a:lnTo>
                  <a:lnTo>
                    <a:pt x="1732" y="691"/>
                  </a:lnTo>
                  <a:lnTo>
                    <a:pt x="1734" y="691"/>
                  </a:lnTo>
                  <a:lnTo>
                    <a:pt x="1728" y="698"/>
                  </a:lnTo>
                  <a:close/>
                  <a:moveTo>
                    <a:pt x="1751" y="800"/>
                  </a:moveTo>
                  <a:lnTo>
                    <a:pt x="1746" y="804"/>
                  </a:lnTo>
                  <a:lnTo>
                    <a:pt x="1742" y="804"/>
                  </a:lnTo>
                  <a:lnTo>
                    <a:pt x="1744" y="803"/>
                  </a:lnTo>
                  <a:lnTo>
                    <a:pt x="1750" y="797"/>
                  </a:lnTo>
                  <a:lnTo>
                    <a:pt x="1752" y="797"/>
                  </a:lnTo>
                  <a:lnTo>
                    <a:pt x="1751" y="800"/>
                  </a:lnTo>
                  <a:close/>
                  <a:moveTo>
                    <a:pt x="1790" y="826"/>
                  </a:moveTo>
                  <a:lnTo>
                    <a:pt x="1791" y="825"/>
                  </a:lnTo>
                  <a:lnTo>
                    <a:pt x="1792" y="826"/>
                  </a:lnTo>
                  <a:lnTo>
                    <a:pt x="1791" y="827"/>
                  </a:lnTo>
                  <a:lnTo>
                    <a:pt x="1790" y="827"/>
                  </a:lnTo>
                  <a:lnTo>
                    <a:pt x="1790" y="826"/>
                  </a:lnTo>
                  <a:close/>
                  <a:moveTo>
                    <a:pt x="1771" y="657"/>
                  </a:moveTo>
                  <a:lnTo>
                    <a:pt x="1769" y="656"/>
                  </a:lnTo>
                  <a:lnTo>
                    <a:pt x="1766" y="657"/>
                  </a:lnTo>
                  <a:lnTo>
                    <a:pt x="1765" y="659"/>
                  </a:lnTo>
                  <a:lnTo>
                    <a:pt x="1763" y="660"/>
                  </a:lnTo>
                  <a:lnTo>
                    <a:pt x="1763" y="657"/>
                  </a:lnTo>
                  <a:lnTo>
                    <a:pt x="1761" y="654"/>
                  </a:lnTo>
                  <a:lnTo>
                    <a:pt x="1763" y="650"/>
                  </a:lnTo>
                  <a:lnTo>
                    <a:pt x="1765" y="648"/>
                  </a:lnTo>
                  <a:lnTo>
                    <a:pt x="1770" y="644"/>
                  </a:lnTo>
                  <a:lnTo>
                    <a:pt x="1772" y="646"/>
                  </a:lnTo>
                  <a:lnTo>
                    <a:pt x="1771" y="657"/>
                  </a:lnTo>
                  <a:close/>
                  <a:moveTo>
                    <a:pt x="1785" y="620"/>
                  </a:moveTo>
                  <a:lnTo>
                    <a:pt x="1783" y="622"/>
                  </a:lnTo>
                  <a:lnTo>
                    <a:pt x="1783" y="623"/>
                  </a:lnTo>
                  <a:lnTo>
                    <a:pt x="1784" y="626"/>
                  </a:lnTo>
                  <a:lnTo>
                    <a:pt x="1777" y="626"/>
                  </a:lnTo>
                  <a:lnTo>
                    <a:pt x="1777" y="625"/>
                  </a:lnTo>
                  <a:lnTo>
                    <a:pt x="1778" y="619"/>
                  </a:lnTo>
                  <a:lnTo>
                    <a:pt x="1783" y="616"/>
                  </a:lnTo>
                  <a:lnTo>
                    <a:pt x="1783" y="611"/>
                  </a:lnTo>
                  <a:lnTo>
                    <a:pt x="1785" y="610"/>
                  </a:lnTo>
                  <a:lnTo>
                    <a:pt x="1785" y="620"/>
                  </a:lnTo>
                  <a:close/>
                  <a:moveTo>
                    <a:pt x="1817" y="595"/>
                  </a:moveTo>
                  <a:lnTo>
                    <a:pt x="1814" y="591"/>
                  </a:lnTo>
                  <a:lnTo>
                    <a:pt x="1814" y="589"/>
                  </a:lnTo>
                  <a:lnTo>
                    <a:pt x="1815" y="589"/>
                  </a:lnTo>
                  <a:lnTo>
                    <a:pt x="1817" y="592"/>
                  </a:lnTo>
                  <a:lnTo>
                    <a:pt x="1817" y="595"/>
                  </a:lnTo>
                  <a:close/>
                  <a:moveTo>
                    <a:pt x="1850" y="638"/>
                  </a:moveTo>
                  <a:lnTo>
                    <a:pt x="1845" y="641"/>
                  </a:lnTo>
                  <a:lnTo>
                    <a:pt x="1841" y="634"/>
                  </a:lnTo>
                  <a:lnTo>
                    <a:pt x="1841" y="630"/>
                  </a:lnTo>
                  <a:lnTo>
                    <a:pt x="1842" y="629"/>
                  </a:lnTo>
                  <a:lnTo>
                    <a:pt x="1850" y="634"/>
                  </a:lnTo>
                  <a:lnTo>
                    <a:pt x="1850" y="638"/>
                  </a:lnTo>
                  <a:close/>
                  <a:moveTo>
                    <a:pt x="1578" y="837"/>
                  </a:moveTo>
                  <a:lnTo>
                    <a:pt x="1583" y="837"/>
                  </a:lnTo>
                  <a:lnTo>
                    <a:pt x="1581" y="834"/>
                  </a:lnTo>
                  <a:lnTo>
                    <a:pt x="1573" y="831"/>
                  </a:lnTo>
                  <a:lnTo>
                    <a:pt x="1565" y="829"/>
                  </a:lnTo>
                  <a:lnTo>
                    <a:pt x="1564" y="831"/>
                  </a:lnTo>
                  <a:lnTo>
                    <a:pt x="1571" y="835"/>
                  </a:lnTo>
                  <a:lnTo>
                    <a:pt x="1578" y="837"/>
                  </a:lnTo>
                  <a:close/>
                  <a:moveTo>
                    <a:pt x="1590" y="850"/>
                  </a:moveTo>
                  <a:lnTo>
                    <a:pt x="1590" y="849"/>
                  </a:lnTo>
                  <a:lnTo>
                    <a:pt x="1586" y="845"/>
                  </a:lnTo>
                  <a:lnTo>
                    <a:pt x="1588" y="850"/>
                  </a:lnTo>
                  <a:lnTo>
                    <a:pt x="1590" y="850"/>
                  </a:lnTo>
                  <a:close/>
                  <a:moveTo>
                    <a:pt x="606" y="431"/>
                  </a:moveTo>
                  <a:lnTo>
                    <a:pt x="606" y="434"/>
                  </a:lnTo>
                  <a:lnTo>
                    <a:pt x="608" y="434"/>
                  </a:lnTo>
                  <a:lnTo>
                    <a:pt x="606" y="431"/>
                  </a:lnTo>
                  <a:close/>
                  <a:moveTo>
                    <a:pt x="1363" y="40"/>
                  </a:moveTo>
                  <a:lnTo>
                    <a:pt x="1360" y="40"/>
                  </a:lnTo>
                  <a:lnTo>
                    <a:pt x="1360" y="45"/>
                  </a:lnTo>
                  <a:lnTo>
                    <a:pt x="1364" y="45"/>
                  </a:lnTo>
                  <a:lnTo>
                    <a:pt x="1363" y="40"/>
                  </a:lnTo>
                  <a:close/>
                  <a:moveTo>
                    <a:pt x="844" y="653"/>
                  </a:moveTo>
                  <a:lnTo>
                    <a:pt x="845" y="649"/>
                  </a:lnTo>
                  <a:lnTo>
                    <a:pt x="845" y="646"/>
                  </a:lnTo>
                  <a:lnTo>
                    <a:pt x="841" y="645"/>
                  </a:lnTo>
                  <a:lnTo>
                    <a:pt x="843" y="644"/>
                  </a:lnTo>
                  <a:lnTo>
                    <a:pt x="843" y="641"/>
                  </a:lnTo>
                  <a:lnTo>
                    <a:pt x="838" y="638"/>
                  </a:lnTo>
                  <a:lnTo>
                    <a:pt x="831" y="642"/>
                  </a:lnTo>
                  <a:lnTo>
                    <a:pt x="832" y="644"/>
                  </a:lnTo>
                  <a:lnTo>
                    <a:pt x="832" y="645"/>
                  </a:lnTo>
                  <a:lnTo>
                    <a:pt x="833" y="646"/>
                  </a:lnTo>
                  <a:lnTo>
                    <a:pt x="832" y="649"/>
                  </a:lnTo>
                  <a:lnTo>
                    <a:pt x="832" y="653"/>
                  </a:lnTo>
                  <a:lnTo>
                    <a:pt x="833" y="657"/>
                  </a:lnTo>
                  <a:lnTo>
                    <a:pt x="835" y="659"/>
                  </a:lnTo>
                  <a:lnTo>
                    <a:pt x="839" y="661"/>
                  </a:lnTo>
                  <a:lnTo>
                    <a:pt x="847" y="667"/>
                  </a:lnTo>
                  <a:lnTo>
                    <a:pt x="847" y="663"/>
                  </a:lnTo>
                  <a:lnTo>
                    <a:pt x="845" y="660"/>
                  </a:lnTo>
                  <a:lnTo>
                    <a:pt x="844" y="660"/>
                  </a:lnTo>
                  <a:lnTo>
                    <a:pt x="849" y="656"/>
                  </a:lnTo>
                  <a:lnTo>
                    <a:pt x="844" y="653"/>
                  </a:lnTo>
                  <a:close/>
                  <a:moveTo>
                    <a:pt x="621" y="437"/>
                  </a:moveTo>
                  <a:lnTo>
                    <a:pt x="624" y="437"/>
                  </a:lnTo>
                  <a:lnTo>
                    <a:pt x="621" y="434"/>
                  </a:lnTo>
                  <a:lnTo>
                    <a:pt x="621" y="437"/>
                  </a:lnTo>
                  <a:close/>
                  <a:moveTo>
                    <a:pt x="831" y="591"/>
                  </a:moveTo>
                  <a:lnTo>
                    <a:pt x="831" y="589"/>
                  </a:lnTo>
                  <a:lnTo>
                    <a:pt x="827" y="586"/>
                  </a:lnTo>
                  <a:lnTo>
                    <a:pt x="828" y="588"/>
                  </a:lnTo>
                  <a:lnTo>
                    <a:pt x="830" y="591"/>
                  </a:lnTo>
                  <a:lnTo>
                    <a:pt x="831" y="591"/>
                  </a:lnTo>
                  <a:close/>
                  <a:moveTo>
                    <a:pt x="834" y="638"/>
                  </a:moveTo>
                  <a:lnTo>
                    <a:pt x="837" y="637"/>
                  </a:lnTo>
                  <a:lnTo>
                    <a:pt x="837" y="627"/>
                  </a:lnTo>
                  <a:lnTo>
                    <a:pt x="838" y="623"/>
                  </a:lnTo>
                  <a:lnTo>
                    <a:pt x="840" y="618"/>
                  </a:lnTo>
                  <a:lnTo>
                    <a:pt x="830" y="619"/>
                  </a:lnTo>
                  <a:lnTo>
                    <a:pt x="826" y="619"/>
                  </a:lnTo>
                  <a:lnTo>
                    <a:pt x="821" y="618"/>
                  </a:lnTo>
                  <a:lnTo>
                    <a:pt x="824" y="631"/>
                  </a:lnTo>
                  <a:lnTo>
                    <a:pt x="824" y="633"/>
                  </a:lnTo>
                  <a:lnTo>
                    <a:pt x="822" y="635"/>
                  </a:lnTo>
                  <a:lnTo>
                    <a:pt x="826" y="637"/>
                  </a:lnTo>
                  <a:lnTo>
                    <a:pt x="826" y="640"/>
                  </a:lnTo>
                  <a:lnTo>
                    <a:pt x="825" y="638"/>
                  </a:lnTo>
                  <a:lnTo>
                    <a:pt x="825" y="642"/>
                  </a:lnTo>
                  <a:lnTo>
                    <a:pt x="827" y="642"/>
                  </a:lnTo>
                  <a:lnTo>
                    <a:pt x="830" y="641"/>
                  </a:lnTo>
                  <a:lnTo>
                    <a:pt x="831" y="640"/>
                  </a:lnTo>
                  <a:lnTo>
                    <a:pt x="834" y="638"/>
                  </a:lnTo>
                  <a:close/>
                  <a:moveTo>
                    <a:pt x="818" y="552"/>
                  </a:moveTo>
                  <a:lnTo>
                    <a:pt x="820" y="552"/>
                  </a:lnTo>
                  <a:lnTo>
                    <a:pt x="820" y="551"/>
                  </a:lnTo>
                  <a:lnTo>
                    <a:pt x="821" y="550"/>
                  </a:lnTo>
                  <a:lnTo>
                    <a:pt x="820" y="550"/>
                  </a:lnTo>
                  <a:lnTo>
                    <a:pt x="820" y="548"/>
                  </a:lnTo>
                  <a:lnTo>
                    <a:pt x="819" y="547"/>
                  </a:lnTo>
                  <a:lnTo>
                    <a:pt x="819" y="546"/>
                  </a:lnTo>
                  <a:lnTo>
                    <a:pt x="821" y="546"/>
                  </a:lnTo>
                  <a:lnTo>
                    <a:pt x="821" y="539"/>
                  </a:lnTo>
                  <a:lnTo>
                    <a:pt x="820" y="536"/>
                  </a:lnTo>
                  <a:lnTo>
                    <a:pt x="816" y="535"/>
                  </a:lnTo>
                  <a:lnTo>
                    <a:pt x="809" y="533"/>
                  </a:lnTo>
                  <a:lnTo>
                    <a:pt x="809" y="536"/>
                  </a:lnTo>
                  <a:lnTo>
                    <a:pt x="810" y="539"/>
                  </a:lnTo>
                  <a:lnTo>
                    <a:pt x="809" y="543"/>
                  </a:lnTo>
                  <a:lnTo>
                    <a:pt x="813" y="544"/>
                  </a:lnTo>
                  <a:lnTo>
                    <a:pt x="814" y="546"/>
                  </a:lnTo>
                  <a:lnTo>
                    <a:pt x="813" y="547"/>
                  </a:lnTo>
                  <a:lnTo>
                    <a:pt x="809" y="547"/>
                  </a:lnTo>
                  <a:lnTo>
                    <a:pt x="808" y="543"/>
                  </a:lnTo>
                  <a:lnTo>
                    <a:pt x="807" y="540"/>
                  </a:lnTo>
                  <a:lnTo>
                    <a:pt x="803" y="543"/>
                  </a:lnTo>
                  <a:lnTo>
                    <a:pt x="802" y="540"/>
                  </a:lnTo>
                  <a:lnTo>
                    <a:pt x="799" y="528"/>
                  </a:lnTo>
                  <a:lnTo>
                    <a:pt x="795" y="528"/>
                  </a:lnTo>
                  <a:lnTo>
                    <a:pt x="795" y="527"/>
                  </a:lnTo>
                  <a:lnTo>
                    <a:pt x="788" y="523"/>
                  </a:lnTo>
                  <a:lnTo>
                    <a:pt x="787" y="525"/>
                  </a:lnTo>
                  <a:lnTo>
                    <a:pt x="787" y="531"/>
                  </a:lnTo>
                  <a:lnTo>
                    <a:pt x="791" y="537"/>
                  </a:lnTo>
                  <a:lnTo>
                    <a:pt x="791" y="542"/>
                  </a:lnTo>
                  <a:lnTo>
                    <a:pt x="796" y="544"/>
                  </a:lnTo>
                  <a:lnTo>
                    <a:pt x="797" y="547"/>
                  </a:lnTo>
                  <a:lnTo>
                    <a:pt x="797" y="551"/>
                  </a:lnTo>
                  <a:lnTo>
                    <a:pt x="802" y="554"/>
                  </a:lnTo>
                  <a:lnTo>
                    <a:pt x="803" y="546"/>
                  </a:lnTo>
                  <a:lnTo>
                    <a:pt x="806" y="552"/>
                  </a:lnTo>
                  <a:lnTo>
                    <a:pt x="810" y="552"/>
                  </a:lnTo>
                  <a:lnTo>
                    <a:pt x="808" y="554"/>
                  </a:lnTo>
                  <a:lnTo>
                    <a:pt x="808" y="557"/>
                  </a:lnTo>
                  <a:lnTo>
                    <a:pt x="809" y="559"/>
                  </a:lnTo>
                  <a:lnTo>
                    <a:pt x="810" y="561"/>
                  </a:lnTo>
                  <a:lnTo>
                    <a:pt x="814" y="559"/>
                  </a:lnTo>
                  <a:lnTo>
                    <a:pt x="814" y="551"/>
                  </a:lnTo>
                  <a:lnTo>
                    <a:pt x="816" y="551"/>
                  </a:lnTo>
                  <a:lnTo>
                    <a:pt x="818" y="552"/>
                  </a:lnTo>
                  <a:close/>
                  <a:moveTo>
                    <a:pt x="770" y="509"/>
                  </a:moveTo>
                  <a:lnTo>
                    <a:pt x="770" y="505"/>
                  </a:lnTo>
                  <a:lnTo>
                    <a:pt x="769" y="505"/>
                  </a:lnTo>
                  <a:lnTo>
                    <a:pt x="770" y="509"/>
                  </a:lnTo>
                  <a:close/>
                  <a:moveTo>
                    <a:pt x="808" y="512"/>
                  </a:moveTo>
                  <a:lnTo>
                    <a:pt x="808" y="510"/>
                  </a:lnTo>
                  <a:lnTo>
                    <a:pt x="809" y="508"/>
                  </a:lnTo>
                  <a:lnTo>
                    <a:pt x="803" y="503"/>
                  </a:lnTo>
                  <a:lnTo>
                    <a:pt x="795" y="501"/>
                  </a:lnTo>
                  <a:lnTo>
                    <a:pt x="799" y="506"/>
                  </a:lnTo>
                  <a:lnTo>
                    <a:pt x="800" y="510"/>
                  </a:lnTo>
                  <a:lnTo>
                    <a:pt x="800" y="520"/>
                  </a:lnTo>
                  <a:lnTo>
                    <a:pt x="803" y="523"/>
                  </a:lnTo>
                  <a:lnTo>
                    <a:pt x="803" y="525"/>
                  </a:lnTo>
                  <a:lnTo>
                    <a:pt x="802" y="527"/>
                  </a:lnTo>
                  <a:lnTo>
                    <a:pt x="803" y="532"/>
                  </a:lnTo>
                  <a:lnTo>
                    <a:pt x="809" y="527"/>
                  </a:lnTo>
                  <a:lnTo>
                    <a:pt x="810" y="524"/>
                  </a:lnTo>
                  <a:lnTo>
                    <a:pt x="810" y="518"/>
                  </a:lnTo>
                  <a:lnTo>
                    <a:pt x="807" y="514"/>
                  </a:lnTo>
                  <a:lnTo>
                    <a:pt x="807" y="512"/>
                  </a:lnTo>
                  <a:lnTo>
                    <a:pt x="808" y="512"/>
                  </a:lnTo>
                  <a:close/>
                  <a:moveTo>
                    <a:pt x="806" y="563"/>
                  </a:moveTo>
                  <a:lnTo>
                    <a:pt x="808" y="563"/>
                  </a:lnTo>
                  <a:lnTo>
                    <a:pt x="806" y="561"/>
                  </a:lnTo>
                  <a:lnTo>
                    <a:pt x="806" y="563"/>
                  </a:lnTo>
                  <a:close/>
                  <a:moveTo>
                    <a:pt x="782" y="531"/>
                  </a:moveTo>
                  <a:lnTo>
                    <a:pt x="780" y="533"/>
                  </a:lnTo>
                  <a:lnTo>
                    <a:pt x="781" y="535"/>
                  </a:lnTo>
                  <a:lnTo>
                    <a:pt x="783" y="533"/>
                  </a:lnTo>
                  <a:lnTo>
                    <a:pt x="783" y="528"/>
                  </a:lnTo>
                  <a:lnTo>
                    <a:pt x="782" y="527"/>
                  </a:lnTo>
                  <a:lnTo>
                    <a:pt x="782" y="531"/>
                  </a:lnTo>
                  <a:close/>
                  <a:moveTo>
                    <a:pt x="612" y="437"/>
                  </a:moveTo>
                  <a:lnTo>
                    <a:pt x="609" y="446"/>
                  </a:lnTo>
                  <a:lnTo>
                    <a:pt x="607" y="450"/>
                  </a:lnTo>
                  <a:lnTo>
                    <a:pt x="614" y="442"/>
                  </a:lnTo>
                  <a:lnTo>
                    <a:pt x="614" y="441"/>
                  </a:lnTo>
                  <a:lnTo>
                    <a:pt x="613" y="440"/>
                  </a:lnTo>
                  <a:lnTo>
                    <a:pt x="612" y="437"/>
                  </a:lnTo>
                  <a:close/>
                  <a:moveTo>
                    <a:pt x="870" y="591"/>
                  </a:moveTo>
                  <a:lnTo>
                    <a:pt x="870" y="588"/>
                  </a:lnTo>
                  <a:lnTo>
                    <a:pt x="869" y="591"/>
                  </a:lnTo>
                  <a:lnTo>
                    <a:pt x="870" y="591"/>
                  </a:lnTo>
                  <a:close/>
                  <a:moveTo>
                    <a:pt x="1544" y="269"/>
                  </a:moveTo>
                  <a:lnTo>
                    <a:pt x="1546" y="269"/>
                  </a:lnTo>
                  <a:lnTo>
                    <a:pt x="1547" y="268"/>
                  </a:lnTo>
                  <a:lnTo>
                    <a:pt x="1546" y="268"/>
                  </a:lnTo>
                  <a:lnTo>
                    <a:pt x="1544" y="267"/>
                  </a:lnTo>
                  <a:lnTo>
                    <a:pt x="1544" y="269"/>
                  </a:lnTo>
                  <a:close/>
                  <a:moveTo>
                    <a:pt x="845" y="591"/>
                  </a:moveTo>
                  <a:lnTo>
                    <a:pt x="847" y="582"/>
                  </a:lnTo>
                  <a:lnTo>
                    <a:pt x="847" y="578"/>
                  </a:lnTo>
                  <a:lnTo>
                    <a:pt x="840" y="578"/>
                  </a:lnTo>
                  <a:lnTo>
                    <a:pt x="840" y="577"/>
                  </a:lnTo>
                  <a:lnTo>
                    <a:pt x="839" y="577"/>
                  </a:lnTo>
                  <a:lnTo>
                    <a:pt x="838" y="573"/>
                  </a:lnTo>
                  <a:lnTo>
                    <a:pt x="835" y="573"/>
                  </a:lnTo>
                  <a:lnTo>
                    <a:pt x="835" y="567"/>
                  </a:lnTo>
                  <a:lnTo>
                    <a:pt x="834" y="565"/>
                  </a:lnTo>
                  <a:lnTo>
                    <a:pt x="833" y="565"/>
                  </a:lnTo>
                  <a:lnTo>
                    <a:pt x="831" y="563"/>
                  </a:lnTo>
                  <a:lnTo>
                    <a:pt x="827" y="562"/>
                  </a:lnTo>
                  <a:lnTo>
                    <a:pt x="827" y="559"/>
                  </a:lnTo>
                  <a:lnTo>
                    <a:pt x="826" y="558"/>
                  </a:lnTo>
                  <a:lnTo>
                    <a:pt x="822" y="555"/>
                  </a:lnTo>
                  <a:lnTo>
                    <a:pt x="819" y="555"/>
                  </a:lnTo>
                  <a:lnTo>
                    <a:pt x="816" y="563"/>
                  </a:lnTo>
                  <a:lnTo>
                    <a:pt x="819" y="565"/>
                  </a:lnTo>
                  <a:lnTo>
                    <a:pt x="821" y="563"/>
                  </a:lnTo>
                  <a:lnTo>
                    <a:pt x="824" y="571"/>
                  </a:lnTo>
                  <a:lnTo>
                    <a:pt x="826" y="571"/>
                  </a:lnTo>
                  <a:lnTo>
                    <a:pt x="827" y="570"/>
                  </a:lnTo>
                  <a:lnTo>
                    <a:pt x="828" y="570"/>
                  </a:lnTo>
                  <a:lnTo>
                    <a:pt x="828" y="577"/>
                  </a:lnTo>
                  <a:lnTo>
                    <a:pt x="827" y="580"/>
                  </a:lnTo>
                  <a:lnTo>
                    <a:pt x="833" y="581"/>
                  </a:lnTo>
                  <a:lnTo>
                    <a:pt x="838" y="584"/>
                  </a:lnTo>
                  <a:lnTo>
                    <a:pt x="838" y="591"/>
                  </a:lnTo>
                  <a:lnTo>
                    <a:pt x="841" y="589"/>
                  </a:lnTo>
                  <a:lnTo>
                    <a:pt x="841" y="596"/>
                  </a:lnTo>
                  <a:lnTo>
                    <a:pt x="844" y="599"/>
                  </a:lnTo>
                  <a:lnTo>
                    <a:pt x="849" y="599"/>
                  </a:lnTo>
                  <a:lnTo>
                    <a:pt x="849" y="589"/>
                  </a:lnTo>
                  <a:lnTo>
                    <a:pt x="847" y="589"/>
                  </a:lnTo>
                  <a:lnTo>
                    <a:pt x="845" y="591"/>
                  </a:lnTo>
                  <a:close/>
                  <a:moveTo>
                    <a:pt x="870" y="588"/>
                  </a:moveTo>
                  <a:lnTo>
                    <a:pt x="870" y="588"/>
                  </a:lnTo>
                  <a:close/>
                  <a:moveTo>
                    <a:pt x="384" y="257"/>
                  </a:moveTo>
                  <a:lnTo>
                    <a:pt x="382" y="255"/>
                  </a:lnTo>
                  <a:lnTo>
                    <a:pt x="383" y="259"/>
                  </a:lnTo>
                  <a:lnTo>
                    <a:pt x="384" y="259"/>
                  </a:lnTo>
                  <a:lnTo>
                    <a:pt x="384" y="257"/>
                  </a:lnTo>
                  <a:close/>
                  <a:moveTo>
                    <a:pt x="949" y="724"/>
                  </a:moveTo>
                  <a:lnTo>
                    <a:pt x="951" y="727"/>
                  </a:lnTo>
                  <a:lnTo>
                    <a:pt x="953" y="728"/>
                  </a:lnTo>
                  <a:lnTo>
                    <a:pt x="955" y="727"/>
                  </a:lnTo>
                  <a:lnTo>
                    <a:pt x="953" y="724"/>
                  </a:lnTo>
                  <a:lnTo>
                    <a:pt x="947" y="718"/>
                  </a:lnTo>
                  <a:lnTo>
                    <a:pt x="949" y="724"/>
                  </a:lnTo>
                  <a:close/>
                  <a:moveTo>
                    <a:pt x="891" y="667"/>
                  </a:moveTo>
                  <a:lnTo>
                    <a:pt x="891" y="665"/>
                  </a:lnTo>
                  <a:lnTo>
                    <a:pt x="889" y="665"/>
                  </a:lnTo>
                  <a:lnTo>
                    <a:pt x="889" y="668"/>
                  </a:lnTo>
                  <a:lnTo>
                    <a:pt x="890" y="669"/>
                  </a:lnTo>
                  <a:lnTo>
                    <a:pt x="891" y="667"/>
                  </a:lnTo>
                  <a:close/>
                  <a:moveTo>
                    <a:pt x="353" y="366"/>
                  </a:moveTo>
                  <a:lnTo>
                    <a:pt x="350" y="363"/>
                  </a:lnTo>
                  <a:lnTo>
                    <a:pt x="350" y="365"/>
                  </a:lnTo>
                  <a:lnTo>
                    <a:pt x="348" y="365"/>
                  </a:lnTo>
                  <a:lnTo>
                    <a:pt x="348" y="369"/>
                  </a:lnTo>
                  <a:lnTo>
                    <a:pt x="353" y="367"/>
                  </a:lnTo>
                  <a:lnTo>
                    <a:pt x="353" y="366"/>
                  </a:lnTo>
                  <a:close/>
                  <a:moveTo>
                    <a:pt x="827" y="554"/>
                  </a:moveTo>
                  <a:lnTo>
                    <a:pt x="827" y="557"/>
                  </a:lnTo>
                  <a:lnTo>
                    <a:pt x="828" y="558"/>
                  </a:lnTo>
                  <a:lnTo>
                    <a:pt x="831" y="559"/>
                  </a:lnTo>
                  <a:lnTo>
                    <a:pt x="835" y="561"/>
                  </a:lnTo>
                  <a:lnTo>
                    <a:pt x="835" y="565"/>
                  </a:lnTo>
                  <a:lnTo>
                    <a:pt x="837" y="565"/>
                  </a:lnTo>
                  <a:lnTo>
                    <a:pt x="837" y="563"/>
                  </a:lnTo>
                  <a:lnTo>
                    <a:pt x="838" y="563"/>
                  </a:lnTo>
                  <a:lnTo>
                    <a:pt x="838" y="562"/>
                  </a:lnTo>
                  <a:lnTo>
                    <a:pt x="835" y="559"/>
                  </a:lnTo>
                  <a:lnTo>
                    <a:pt x="835" y="558"/>
                  </a:lnTo>
                  <a:lnTo>
                    <a:pt x="834" y="557"/>
                  </a:lnTo>
                  <a:lnTo>
                    <a:pt x="833" y="557"/>
                  </a:lnTo>
                  <a:lnTo>
                    <a:pt x="831" y="558"/>
                  </a:lnTo>
                  <a:lnTo>
                    <a:pt x="831" y="555"/>
                  </a:lnTo>
                  <a:lnTo>
                    <a:pt x="827" y="554"/>
                  </a:lnTo>
                  <a:close/>
                  <a:moveTo>
                    <a:pt x="859" y="623"/>
                  </a:moveTo>
                  <a:lnTo>
                    <a:pt x="862" y="625"/>
                  </a:lnTo>
                  <a:lnTo>
                    <a:pt x="862" y="620"/>
                  </a:lnTo>
                  <a:lnTo>
                    <a:pt x="859" y="620"/>
                  </a:lnTo>
                  <a:lnTo>
                    <a:pt x="859" y="623"/>
                  </a:lnTo>
                  <a:close/>
                  <a:moveTo>
                    <a:pt x="824" y="548"/>
                  </a:moveTo>
                  <a:lnTo>
                    <a:pt x="825" y="548"/>
                  </a:lnTo>
                  <a:lnTo>
                    <a:pt x="825" y="551"/>
                  </a:lnTo>
                  <a:lnTo>
                    <a:pt x="828" y="550"/>
                  </a:lnTo>
                  <a:lnTo>
                    <a:pt x="828" y="546"/>
                  </a:lnTo>
                  <a:lnTo>
                    <a:pt x="827" y="546"/>
                  </a:lnTo>
                  <a:lnTo>
                    <a:pt x="827" y="543"/>
                  </a:lnTo>
                  <a:lnTo>
                    <a:pt x="824" y="544"/>
                  </a:lnTo>
                  <a:lnTo>
                    <a:pt x="824" y="548"/>
                  </a:lnTo>
                  <a:close/>
                  <a:moveTo>
                    <a:pt x="1272" y="67"/>
                  </a:moveTo>
                  <a:lnTo>
                    <a:pt x="1272" y="70"/>
                  </a:lnTo>
                  <a:lnTo>
                    <a:pt x="1276" y="74"/>
                  </a:lnTo>
                  <a:lnTo>
                    <a:pt x="1281" y="80"/>
                  </a:lnTo>
                  <a:lnTo>
                    <a:pt x="1287" y="80"/>
                  </a:lnTo>
                  <a:lnTo>
                    <a:pt x="1290" y="84"/>
                  </a:lnTo>
                  <a:lnTo>
                    <a:pt x="1293" y="84"/>
                  </a:lnTo>
                  <a:lnTo>
                    <a:pt x="1293" y="79"/>
                  </a:lnTo>
                  <a:lnTo>
                    <a:pt x="1296" y="79"/>
                  </a:lnTo>
                  <a:lnTo>
                    <a:pt x="1300" y="78"/>
                  </a:lnTo>
                  <a:lnTo>
                    <a:pt x="1304" y="84"/>
                  </a:lnTo>
                  <a:lnTo>
                    <a:pt x="1306" y="89"/>
                  </a:lnTo>
                  <a:lnTo>
                    <a:pt x="1308" y="91"/>
                  </a:lnTo>
                  <a:lnTo>
                    <a:pt x="1313" y="91"/>
                  </a:lnTo>
                  <a:lnTo>
                    <a:pt x="1318" y="94"/>
                  </a:lnTo>
                  <a:lnTo>
                    <a:pt x="1321" y="99"/>
                  </a:lnTo>
                  <a:lnTo>
                    <a:pt x="1321" y="104"/>
                  </a:lnTo>
                  <a:lnTo>
                    <a:pt x="1323" y="109"/>
                  </a:lnTo>
                  <a:lnTo>
                    <a:pt x="1326" y="113"/>
                  </a:lnTo>
                  <a:lnTo>
                    <a:pt x="1329" y="114"/>
                  </a:lnTo>
                  <a:lnTo>
                    <a:pt x="1332" y="114"/>
                  </a:lnTo>
                  <a:lnTo>
                    <a:pt x="1334" y="113"/>
                  </a:lnTo>
                  <a:lnTo>
                    <a:pt x="1339" y="108"/>
                  </a:lnTo>
                  <a:lnTo>
                    <a:pt x="1341" y="104"/>
                  </a:lnTo>
                  <a:lnTo>
                    <a:pt x="1346" y="101"/>
                  </a:lnTo>
                  <a:lnTo>
                    <a:pt x="1350" y="102"/>
                  </a:lnTo>
                  <a:lnTo>
                    <a:pt x="1353" y="98"/>
                  </a:lnTo>
                  <a:lnTo>
                    <a:pt x="1360" y="95"/>
                  </a:lnTo>
                  <a:lnTo>
                    <a:pt x="1367" y="94"/>
                  </a:lnTo>
                  <a:lnTo>
                    <a:pt x="1367" y="87"/>
                  </a:lnTo>
                  <a:lnTo>
                    <a:pt x="1370" y="86"/>
                  </a:lnTo>
                  <a:lnTo>
                    <a:pt x="1371" y="79"/>
                  </a:lnTo>
                  <a:lnTo>
                    <a:pt x="1371" y="74"/>
                  </a:lnTo>
                  <a:lnTo>
                    <a:pt x="1369" y="71"/>
                  </a:lnTo>
                  <a:lnTo>
                    <a:pt x="1370" y="67"/>
                  </a:lnTo>
                  <a:lnTo>
                    <a:pt x="1370" y="63"/>
                  </a:lnTo>
                  <a:lnTo>
                    <a:pt x="1365" y="60"/>
                  </a:lnTo>
                  <a:lnTo>
                    <a:pt x="1362" y="64"/>
                  </a:lnTo>
                  <a:lnTo>
                    <a:pt x="1357" y="68"/>
                  </a:lnTo>
                  <a:lnTo>
                    <a:pt x="1353" y="52"/>
                  </a:lnTo>
                  <a:lnTo>
                    <a:pt x="1346" y="56"/>
                  </a:lnTo>
                  <a:lnTo>
                    <a:pt x="1345" y="53"/>
                  </a:lnTo>
                  <a:lnTo>
                    <a:pt x="1343" y="46"/>
                  </a:lnTo>
                  <a:lnTo>
                    <a:pt x="1340" y="46"/>
                  </a:lnTo>
                  <a:lnTo>
                    <a:pt x="1341" y="42"/>
                  </a:lnTo>
                  <a:lnTo>
                    <a:pt x="1356" y="41"/>
                  </a:lnTo>
                  <a:lnTo>
                    <a:pt x="1356" y="37"/>
                  </a:lnTo>
                  <a:lnTo>
                    <a:pt x="1354" y="37"/>
                  </a:lnTo>
                  <a:lnTo>
                    <a:pt x="1356" y="33"/>
                  </a:lnTo>
                  <a:lnTo>
                    <a:pt x="1356" y="30"/>
                  </a:lnTo>
                  <a:lnTo>
                    <a:pt x="1352" y="30"/>
                  </a:lnTo>
                  <a:lnTo>
                    <a:pt x="1351" y="27"/>
                  </a:lnTo>
                  <a:lnTo>
                    <a:pt x="1350" y="26"/>
                  </a:lnTo>
                  <a:lnTo>
                    <a:pt x="1346" y="25"/>
                  </a:lnTo>
                  <a:lnTo>
                    <a:pt x="1343" y="25"/>
                  </a:lnTo>
                  <a:lnTo>
                    <a:pt x="1335" y="26"/>
                  </a:lnTo>
                  <a:lnTo>
                    <a:pt x="1334" y="29"/>
                  </a:lnTo>
                  <a:lnTo>
                    <a:pt x="1328" y="29"/>
                  </a:lnTo>
                  <a:lnTo>
                    <a:pt x="1333" y="26"/>
                  </a:lnTo>
                  <a:lnTo>
                    <a:pt x="1338" y="22"/>
                  </a:lnTo>
                  <a:lnTo>
                    <a:pt x="1343" y="21"/>
                  </a:lnTo>
                  <a:lnTo>
                    <a:pt x="1345" y="18"/>
                  </a:lnTo>
                  <a:lnTo>
                    <a:pt x="1345" y="15"/>
                  </a:lnTo>
                  <a:lnTo>
                    <a:pt x="1343" y="12"/>
                  </a:lnTo>
                  <a:lnTo>
                    <a:pt x="1338" y="12"/>
                  </a:lnTo>
                  <a:lnTo>
                    <a:pt x="1337" y="16"/>
                  </a:lnTo>
                  <a:lnTo>
                    <a:pt x="1333" y="21"/>
                  </a:lnTo>
                  <a:lnTo>
                    <a:pt x="1321" y="23"/>
                  </a:lnTo>
                  <a:lnTo>
                    <a:pt x="1318" y="25"/>
                  </a:lnTo>
                  <a:lnTo>
                    <a:pt x="1319" y="26"/>
                  </a:lnTo>
                  <a:lnTo>
                    <a:pt x="1322" y="27"/>
                  </a:lnTo>
                  <a:lnTo>
                    <a:pt x="1321" y="31"/>
                  </a:lnTo>
                  <a:lnTo>
                    <a:pt x="1315" y="30"/>
                  </a:lnTo>
                  <a:lnTo>
                    <a:pt x="1313" y="30"/>
                  </a:lnTo>
                  <a:lnTo>
                    <a:pt x="1309" y="29"/>
                  </a:lnTo>
                  <a:lnTo>
                    <a:pt x="1308" y="26"/>
                  </a:lnTo>
                  <a:lnTo>
                    <a:pt x="1306" y="23"/>
                  </a:lnTo>
                  <a:lnTo>
                    <a:pt x="1302" y="26"/>
                  </a:lnTo>
                  <a:lnTo>
                    <a:pt x="1297" y="30"/>
                  </a:lnTo>
                  <a:lnTo>
                    <a:pt x="1294" y="37"/>
                  </a:lnTo>
                  <a:lnTo>
                    <a:pt x="1293" y="40"/>
                  </a:lnTo>
                  <a:lnTo>
                    <a:pt x="1293" y="41"/>
                  </a:lnTo>
                  <a:lnTo>
                    <a:pt x="1294" y="44"/>
                  </a:lnTo>
                  <a:lnTo>
                    <a:pt x="1295" y="45"/>
                  </a:lnTo>
                  <a:lnTo>
                    <a:pt x="1303" y="46"/>
                  </a:lnTo>
                  <a:lnTo>
                    <a:pt x="1307" y="48"/>
                  </a:lnTo>
                  <a:lnTo>
                    <a:pt x="1309" y="49"/>
                  </a:lnTo>
                  <a:lnTo>
                    <a:pt x="1310" y="53"/>
                  </a:lnTo>
                  <a:lnTo>
                    <a:pt x="1310" y="55"/>
                  </a:lnTo>
                  <a:lnTo>
                    <a:pt x="1309" y="55"/>
                  </a:lnTo>
                  <a:lnTo>
                    <a:pt x="1309" y="63"/>
                  </a:lnTo>
                  <a:lnTo>
                    <a:pt x="1308" y="64"/>
                  </a:lnTo>
                  <a:lnTo>
                    <a:pt x="1306" y="64"/>
                  </a:lnTo>
                  <a:lnTo>
                    <a:pt x="1298" y="65"/>
                  </a:lnTo>
                  <a:lnTo>
                    <a:pt x="1285" y="65"/>
                  </a:lnTo>
                  <a:lnTo>
                    <a:pt x="1279" y="53"/>
                  </a:lnTo>
                  <a:lnTo>
                    <a:pt x="1278" y="55"/>
                  </a:lnTo>
                  <a:lnTo>
                    <a:pt x="1276" y="56"/>
                  </a:lnTo>
                  <a:lnTo>
                    <a:pt x="1273" y="56"/>
                  </a:lnTo>
                  <a:lnTo>
                    <a:pt x="1272" y="55"/>
                  </a:lnTo>
                  <a:lnTo>
                    <a:pt x="1271" y="57"/>
                  </a:lnTo>
                  <a:lnTo>
                    <a:pt x="1271" y="61"/>
                  </a:lnTo>
                  <a:lnTo>
                    <a:pt x="1273" y="65"/>
                  </a:lnTo>
                  <a:lnTo>
                    <a:pt x="1272" y="67"/>
                  </a:lnTo>
                  <a:close/>
                  <a:moveTo>
                    <a:pt x="1442" y="154"/>
                  </a:moveTo>
                  <a:lnTo>
                    <a:pt x="1441" y="154"/>
                  </a:lnTo>
                  <a:lnTo>
                    <a:pt x="1442" y="157"/>
                  </a:lnTo>
                  <a:lnTo>
                    <a:pt x="1442" y="154"/>
                  </a:lnTo>
                  <a:close/>
                  <a:moveTo>
                    <a:pt x="810" y="514"/>
                  </a:moveTo>
                  <a:lnTo>
                    <a:pt x="812" y="517"/>
                  </a:lnTo>
                  <a:lnTo>
                    <a:pt x="812" y="514"/>
                  </a:lnTo>
                  <a:lnTo>
                    <a:pt x="810" y="514"/>
                  </a:lnTo>
                  <a:close/>
                  <a:moveTo>
                    <a:pt x="288" y="355"/>
                  </a:moveTo>
                  <a:lnTo>
                    <a:pt x="289" y="354"/>
                  </a:lnTo>
                  <a:lnTo>
                    <a:pt x="281" y="351"/>
                  </a:lnTo>
                  <a:lnTo>
                    <a:pt x="277" y="350"/>
                  </a:lnTo>
                  <a:lnTo>
                    <a:pt x="275" y="347"/>
                  </a:lnTo>
                  <a:lnTo>
                    <a:pt x="270" y="340"/>
                  </a:lnTo>
                  <a:lnTo>
                    <a:pt x="268" y="339"/>
                  </a:lnTo>
                  <a:lnTo>
                    <a:pt x="263" y="338"/>
                  </a:lnTo>
                  <a:lnTo>
                    <a:pt x="262" y="340"/>
                  </a:lnTo>
                  <a:lnTo>
                    <a:pt x="259" y="343"/>
                  </a:lnTo>
                  <a:lnTo>
                    <a:pt x="255" y="343"/>
                  </a:lnTo>
                  <a:lnTo>
                    <a:pt x="251" y="342"/>
                  </a:lnTo>
                  <a:lnTo>
                    <a:pt x="249" y="342"/>
                  </a:lnTo>
                  <a:lnTo>
                    <a:pt x="248" y="340"/>
                  </a:lnTo>
                  <a:lnTo>
                    <a:pt x="245" y="344"/>
                  </a:lnTo>
                  <a:lnTo>
                    <a:pt x="245" y="348"/>
                  </a:lnTo>
                  <a:lnTo>
                    <a:pt x="246" y="352"/>
                  </a:lnTo>
                  <a:lnTo>
                    <a:pt x="252" y="350"/>
                  </a:lnTo>
                  <a:lnTo>
                    <a:pt x="258" y="348"/>
                  </a:lnTo>
                  <a:lnTo>
                    <a:pt x="265" y="348"/>
                  </a:lnTo>
                  <a:lnTo>
                    <a:pt x="271" y="351"/>
                  </a:lnTo>
                  <a:lnTo>
                    <a:pt x="274" y="357"/>
                  </a:lnTo>
                  <a:lnTo>
                    <a:pt x="276" y="357"/>
                  </a:lnTo>
                  <a:lnTo>
                    <a:pt x="278" y="358"/>
                  </a:lnTo>
                  <a:lnTo>
                    <a:pt x="280" y="359"/>
                  </a:lnTo>
                  <a:lnTo>
                    <a:pt x="278" y="362"/>
                  </a:lnTo>
                  <a:lnTo>
                    <a:pt x="280" y="363"/>
                  </a:lnTo>
                  <a:lnTo>
                    <a:pt x="283" y="363"/>
                  </a:lnTo>
                  <a:lnTo>
                    <a:pt x="284" y="361"/>
                  </a:lnTo>
                  <a:lnTo>
                    <a:pt x="283" y="358"/>
                  </a:lnTo>
                  <a:lnTo>
                    <a:pt x="287" y="358"/>
                  </a:lnTo>
                  <a:lnTo>
                    <a:pt x="288" y="355"/>
                  </a:lnTo>
                  <a:close/>
                  <a:moveTo>
                    <a:pt x="333" y="435"/>
                  </a:moveTo>
                  <a:lnTo>
                    <a:pt x="328" y="435"/>
                  </a:lnTo>
                  <a:lnTo>
                    <a:pt x="324" y="441"/>
                  </a:lnTo>
                  <a:lnTo>
                    <a:pt x="318" y="442"/>
                  </a:lnTo>
                  <a:lnTo>
                    <a:pt x="311" y="442"/>
                  </a:lnTo>
                  <a:lnTo>
                    <a:pt x="313" y="448"/>
                  </a:lnTo>
                  <a:lnTo>
                    <a:pt x="327" y="453"/>
                  </a:lnTo>
                  <a:lnTo>
                    <a:pt x="330" y="450"/>
                  </a:lnTo>
                  <a:lnTo>
                    <a:pt x="337" y="446"/>
                  </a:lnTo>
                  <a:lnTo>
                    <a:pt x="337" y="442"/>
                  </a:lnTo>
                  <a:lnTo>
                    <a:pt x="336" y="438"/>
                  </a:lnTo>
                  <a:lnTo>
                    <a:pt x="333" y="435"/>
                  </a:lnTo>
                  <a:close/>
                  <a:moveTo>
                    <a:pt x="257" y="656"/>
                  </a:moveTo>
                  <a:lnTo>
                    <a:pt x="259" y="657"/>
                  </a:lnTo>
                  <a:lnTo>
                    <a:pt x="259" y="654"/>
                  </a:lnTo>
                  <a:lnTo>
                    <a:pt x="256" y="654"/>
                  </a:lnTo>
                  <a:lnTo>
                    <a:pt x="257" y="656"/>
                  </a:lnTo>
                  <a:close/>
                  <a:moveTo>
                    <a:pt x="296" y="633"/>
                  </a:moveTo>
                  <a:lnTo>
                    <a:pt x="294" y="634"/>
                  </a:lnTo>
                  <a:lnTo>
                    <a:pt x="294" y="637"/>
                  </a:lnTo>
                  <a:lnTo>
                    <a:pt x="292" y="638"/>
                  </a:lnTo>
                  <a:lnTo>
                    <a:pt x="289" y="638"/>
                  </a:lnTo>
                  <a:lnTo>
                    <a:pt x="289" y="641"/>
                  </a:lnTo>
                  <a:lnTo>
                    <a:pt x="288" y="641"/>
                  </a:lnTo>
                  <a:lnTo>
                    <a:pt x="288" y="646"/>
                  </a:lnTo>
                  <a:lnTo>
                    <a:pt x="290" y="646"/>
                  </a:lnTo>
                  <a:lnTo>
                    <a:pt x="293" y="642"/>
                  </a:lnTo>
                  <a:lnTo>
                    <a:pt x="298" y="637"/>
                  </a:lnTo>
                  <a:lnTo>
                    <a:pt x="300" y="637"/>
                  </a:lnTo>
                  <a:lnTo>
                    <a:pt x="300" y="631"/>
                  </a:lnTo>
                  <a:lnTo>
                    <a:pt x="296" y="631"/>
                  </a:lnTo>
                  <a:lnTo>
                    <a:pt x="296" y="633"/>
                  </a:lnTo>
                  <a:close/>
                  <a:moveTo>
                    <a:pt x="315" y="625"/>
                  </a:moveTo>
                  <a:lnTo>
                    <a:pt x="312" y="627"/>
                  </a:lnTo>
                  <a:lnTo>
                    <a:pt x="312" y="629"/>
                  </a:lnTo>
                  <a:lnTo>
                    <a:pt x="314" y="630"/>
                  </a:lnTo>
                  <a:lnTo>
                    <a:pt x="309" y="635"/>
                  </a:lnTo>
                  <a:lnTo>
                    <a:pt x="306" y="635"/>
                  </a:lnTo>
                  <a:lnTo>
                    <a:pt x="307" y="640"/>
                  </a:lnTo>
                  <a:lnTo>
                    <a:pt x="311" y="640"/>
                  </a:lnTo>
                  <a:lnTo>
                    <a:pt x="317" y="634"/>
                  </a:lnTo>
                  <a:lnTo>
                    <a:pt x="321" y="626"/>
                  </a:lnTo>
                  <a:lnTo>
                    <a:pt x="319" y="626"/>
                  </a:lnTo>
                  <a:lnTo>
                    <a:pt x="315" y="625"/>
                  </a:lnTo>
                  <a:close/>
                  <a:moveTo>
                    <a:pt x="269" y="653"/>
                  </a:moveTo>
                  <a:lnTo>
                    <a:pt x="270" y="650"/>
                  </a:lnTo>
                  <a:lnTo>
                    <a:pt x="267" y="650"/>
                  </a:lnTo>
                  <a:lnTo>
                    <a:pt x="269" y="653"/>
                  </a:lnTo>
                  <a:close/>
                  <a:moveTo>
                    <a:pt x="202" y="657"/>
                  </a:moveTo>
                  <a:lnTo>
                    <a:pt x="201" y="661"/>
                  </a:lnTo>
                  <a:lnTo>
                    <a:pt x="199" y="663"/>
                  </a:lnTo>
                  <a:lnTo>
                    <a:pt x="196" y="663"/>
                  </a:lnTo>
                  <a:lnTo>
                    <a:pt x="196" y="664"/>
                  </a:lnTo>
                  <a:lnTo>
                    <a:pt x="199" y="665"/>
                  </a:lnTo>
                  <a:lnTo>
                    <a:pt x="201" y="665"/>
                  </a:lnTo>
                  <a:lnTo>
                    <a:pt x="206" y="659"/>
                  </a:lnTo>
                  <a:lnTo>
                    <a:pt x="207" y="657"/>
                  </a:lnTo>
                  <a:lnTo>
                    <a:pt x="207" y="656"/>
                  </a:lnTo>
                  <a:lnTo>
                    <a:pt x="206" y="656"/>
                  </a:lnTo>
                  <a:lnTo>
                    <a:pt x="202" y="657"/>
                  </a:lnTo>
                  <a:close/>
                  <a:moveTo>
                    <a:pt x="170" y="667"/>
                  </a:moveTo>
                  <a:lnTo>
                    <a:pt x="170" y="671"/>
                  </a:lnTo>
                  <a:lnTo>
                    <a:pt x="169" y="675"/>
                  </a:lnTo>
                  <a:lnTo>
                    <a:pt x="173" y="669"/>
                  </a:lnTo>
                  <a:lnTo>
                    <a:pt x="171" y="667"/>
                  </a:lnTo>
                  <a:lnTo>
                    <a:pt x="170" y="667"/>
                  </a:lnTo>
                  <a:close/>
                  <a:moveTo>
                    <a:pt x="231" y="429"/>
                  </a:moveTo>
                  <a:lnTo>
                    <a:pt x="231" y="427"/>
                  </a:lnTo>
                  <a:lnTo>
                    <a:pt x="229" y="425"/>
                  </a:lnTo>
                  <a:lnTo>
                    <a:pt x="227" y="427"/>
                  </a:lnTo>
                  <a:lnTo>
                    <a:pt x="227" y="429"/>
                  </a:lnTo>
                  <a:lnTo>
                    <a:pt x="232" y="434"/>
                  </a:lnTo>
                  <a:lnTo>
                    <a:pt x="234" y="434"/>
                  </a:lnTo>
                  <a:lnTo>
                    <a:pt x="236" y="435"/>
                  </a:lnTo>
                  <a:lnTo>
                    <a:pt x="240" y="433"/>
                  </a:lnTo>
                  <a:lnTo>
                    <a:pt x="232" y="430"/>
                  </a:lnTo>
                  <a:lnTo>
                    <a:pt x="231" y="429"/>
                  </a:lnTo>
                  <a:close/>
                  <a:moveTo>
                    <a:pt x="164" y="668"/>
                  </a:moveTo>
                  <a:lnTo>
                    <a:pt x="163" y="671"/>
                  </a:lnTo>
                  <a:lnTo>
                    <a:pt x="163" y="674"/>
                  </a:lnTo>
                  <a:lnTo>
                    <a:pt x="165" y="674"/>
                  </a:lnTo>
                  <a:lnTo>
                    <a:pt x="167" y="669"/>
                  </a:lnTo>
                  <a:lnTo>
                    <a:pt x="167" y="667"/>
                  </a:lnTo>
                  <a:lnTo>
                    <a:pt x="165" y="667"/>
                  </a:lnTo>
                  <a:lnTo>
                    <a:pt x="164" y="668"/>
                  </a:lnTo>
                  <a:close/>
                  <a:moveTo>
                    <a:pt x="223" y="665"/>
                  </a:moveTo>
                  <a:lnTo>
                    <a:pt x="221" y="668"/>
                  </a:lnTo>
                  <a:lnTo>
                    <a:pt x="226" y="668"/>
                  </a:lnTo>
                  <a:lnTo>
                    <a:pt x="225" y="665"/>
                  </a:lnTo>
                  <a:lnTo>
                    <a:pt x="223" y="665"/>
                  </a:lnTo>
                  <a:close/>
                  <a:moveTo>
                    <a:pt x="533" y="518"/>
                  </a:moveTo>
                  <a:lnTo>
                    <a:pt x="532" y="517"/>
                  </a:lnTo>
                  <a:lnTo>
                    <a:pt x="532" y="510"/>
                  </a:lnTo>
                  <a:lnTo>
                    <a:pt x="530" y="510"/>
                  </a:lnTo>
                  <a:lnTo>
                    <a:pt x="528" y="512"/>
                  </a:lnTo>
                  <a:lnTo>
                    <a:pt x="527" y="512"/>
                  </a:lnTo>
                  <a:lnTo>
                    <a:pt x="526" y="509"/>
                  </a:lnTo>
                  <a:lnTo>
                    <a:pt x="524" y="506"/>
                  </a:lnTo>
                  <a:lnTo>
                    <a:pt x="522" y="506"/>
                  </a:lnTo>
                  <a:lnTo>
                    <a:pt x="522" y="510"/>
                  </a:lnTo>
                  <a:lnTo>
                    <a:pt x="513" y="512"/>
                  </a:lnTo>
                  <a:lnTo>
                    <a:pt x="513" y="509"/>
                  </a:lnTo>
                  <a:lnTo>
                    <a:pt x="512" y="508"/>
                  </a:lnTo>
                  <a:lnTo>
                    <a:pt x="508" y="508"/>
                  </a:lnTo>
                  <a:lnTo>
                    <a:pt x="508" y="512"/>
                  </a:lnTo>
                  <a:lnTo>
                    <a:pt x="509" y="514"/>
                  </a:lnTo>
                  <a:lnTo>
                    <a:pt x="511" y="514"/>
                  </a:lnTo>
                  <a:lnTo>
                    <a:pt x="509" y="516"/>
                  </a:lnTo>
                  <a:lnTo>
                    <a:pt x="508" y="520"/>
                  </a:lnTo>
                  <a:lnTo>
                    <a:pt x="503" y="518"/>
                  </a:lnTo>
                  <a:lnTo>
                    <a:pt x="497" y="518"/>
                  </a:lnTo>
                  <a:lnTo>
                    <a:pt x="497" y="521"/>
                  </a:lnTo>
                  <a:lnTo>
                    <a:pt x="501" y="525"/>
                  </a:lnTo>
                  <a:lnTo>
                    <a:pt x="500" y="531"/>
                  </a:lnTo>
                  <a:lnTo>
                    <a:pt x="501" y="532"/>
                  </a:lnTo>
                  <a:lnTo>
                    <a:pt x="505" y="532"/>
                  </a:lnTo>
                  <a:lnTo>
                    <a:pt x="507" y="528"/>
                  </a:lnTo>
                  <a:lnTo>
                    <a:pt x="512" y="531"/>
                  </a:lnTo>
                  <a:lnTo>
                    <a:pt x="512" y="535"/>
                  </a:lnTo>
                  <a:lnTo>
                    <a:pt x="515" y="535"/>
                  </a:lnTo>
                  <a:lnTo>
                    <a:pt x="517" y="532"/>
                  </a:lnTo>
                  <a:lnTo>
                    <a:pt x="517" y="529"/>
                  </a:lnTo>
                  <a:lnTo>
                    <a:pt x="519" y="528"/>
                  </a:lnTo>
                  <a:lnTo>
                    <a:pt x="522" y="527"/>
                  </a:lnTo>
                  <a:lnTo>
                    <a:pt x="531" y="527"/>
                  </a:lnTo>
                  <a:lnTo>
                    <a:pt x="531" y="524"/>
                  </a:lnTo>
                  <a:lnTo>
                    <a:pt x="527" y="523"/>
                  </a:lnTo>
                  <a:lnTo>
                    <a:pt x="528" y="521"/>
                  </a:lnTo>
                  <a:lnTo>
                    <a:pt x="537" y="521"/>
                  </a:lnTo>
                  <a:lnTo>
                    <a:pt x="538" y="520"/>
                  </a:lnTo>
                  <a:lnTo>
                    <a:pt x="536" y="520"/>
                  </a:lnTo>
                  <a:lnTo>
                    <a:pt x="533" y="518"/>
                  </a:lnTo>
                  <a:close/>
                  <a:moveTo>
                    <a:pt x="527" y="489"/>
                  </a:moveTo>
                  <a:lnTo>
                    <a:pt x="524" y="495"/>
                  </a:lnTo>
                  <a:lnTo>
                    <a:pt x="524" y="499"/>
                  </a:lnTo>
                  <a:lnTo>
                    <a:pt x="526" y="499"/>
                  </a:lnTo>
                  <a:lnTo>
                    <a:pt x="527" y="498"/>
                  </a:lnTo>
                  <a:lnTo>
                    <a:pt x="528" y="495"/>
                  </a:lnTo>
                  <a:lnTo>
                    <a:pt x="532" y="495"/>
                  </a:lnTo>
                  <a:lnTo>
                    <a:pt x="532" y="497"/>
                  </a:lnTo>
                  <a:lnTo>
                    <a:pt x="534" y="498"/>
                  </a:lnTo>
                  <a:lnTo>
                    <a:pt x="536" y="498"/>
                  </a:lnTo>
                  <a:lnTo>
                    <a:pt x="536" y="497"/>
                  </a:lnTo>
                  <a:lnTo>
                    <a:pt x="537" y="497"/>
                  </a:lnTo>
                  <a:lnTo>
                    <a:pt x="532" y="493"/>
                  </a:lnTo>
                  <a:lnTo>
                    <a:pt x="532" y="489"/>
                  </a:lnTo>
                  <a:lnTo>
                    <a:pt x="527" y="489"/>
                  </a:lnTo>
                  <a:close/>
                  <a:moveTo>
                    <a:pt x="521" y="529"/>
                  </a:moveTo>
                  <a:lnTo>
                    <a:pt x="520" y="533"/>
                  </a:lnTo>
                  <a:lnTo>
                    <a:pt x="524" y="533"/>
                  </a:lnTo>
                  <a:lnTo>
                    <a:pt x="525" y="531"/>
                  </a:lnTo>
                  <a:lnTo>
                    <a:pt x="524" y="529"/>
                  </a:lnTo>
                  <a:lnTo>
                    <a:pt x="521" y="529"/>
                  </a:lnTo>
                  <a:close/>
                  <a:moveTo>
                    <a:pt x="521" y="499"/>
                  </a:moveTo>
                  <a:lnTo>
                    <a:pt x="521" y="502"/>
                  </a:lnTo>
                  <a:lnTo>
                    <a:pt x="525" y="502"/>
                  </a:lnTo>
                  <a:lnTo>
                    <a:pt x="524" y="501"/>
                  </a:lnTo>
                  <a:lnTo>
                    <a:pt x="521" y="499"/>
                  </a:lnTo>
                  <a:close/>
                  <a:moveTo>
                    <a:pt x="409" y="580"/>
                  </a:moveTo>
                  <a:lnTo>
                    <a:pt x="408" y="585"/>
                  </a:lnTo>
                  <a:lnTo>
                    <a:pt x="412" y="584"/>
                  </a:lnTo>
                  <a:lnTo>
                    <a:pt x="413" y="582"/>
                  </a:lnTo>
                  <a:lnTo>
                    <a:pt x="411" y="580"/>
                  </a:lnTo>
                  <a:lnTo>
                    <a:pt x="409" y="580"/>
                  </a:lnTo>
                  <a:close/>
                  <a:moveTo>
                    <a:pt x="381" y="595"/>
                  </a:moveTo>
                  <a:lnTo>
                    <a:pt x="378" y="596"/>
                  </a:lnTo>
                  <a:lnTo>
                    <a:pt x="380" y="599"/>
                  </a:lnTo>
                  <a:lnTo>
                    <a:pt x="382" y="597"/>
                  </a:lnTo>
                  <a:lnTo>
                    <a:pt x="384" y="595"/>
                  </a:lnTo>
                  <a:lnTo>
                    <a:pt x="384" y="592"/>
                  </a:lnTo>
                  <a:lnTo>
                    <a:pt x="382" y="592"/>
                  </a:lnTo>
                  <a:lnTo>
                    <a:pt x="381" y="595"/>
                  </a:lnTo>
                  <a:close/>
                  <a:moveTo>
                    <a:pt x="356" y="429"/>
                  </a:moveTo>
                  <a:lnTo>
                    <a:pt x="357" y="427"/>
                  </a:lnTo>
                  <a:lnTo>
                    <a:pt x="357" y="426"/>
                  </a:lnTo>
                  <a:lnTo>
                    <a:pt x="353" y="423"/>
                  </a:lnTo>
                  <a:lnTo>
                    <a:pt x="350" y="422"/>
                  </a:lnTo>
                  <a:lnTo>
                    <a:pt x="345" y="420"/>
                  </a:lnTo>
                  <a:lnTo>
                    <a:pt x="345" y="423"/>
                  </a:lnTo>
                  <a:lnTo>
                    <a:pt x="344" y="423"/>
                  </a:lnTo>
                  <a:lnTo>
                    <a:pt x="344" y="426"/>
                  </a:lnTo>
                  <a:lnTo>
                    <a:pt x="346" y="426"/>
                  </a:lnTo>
                  <a:lnTo>
                    <a:pt x="348" y="427"/>
                  </a:lnTo>
                  <a:lnTo>
                    <a:pt x="348" y="429"/>
                  </a:lnTo>
                  <a:lnTo>
                    <a:pt x="350" y="430"/>
                  </a:lnTo>
                  <a:lnTo>
                    <a:pt x="350" y="431"/>
                  </a:lnTo>
                  <a:lnTo>
                    <a:pt x="356" y="429"/>
                  </a:lnTo>
                  <a:close/>
                  <a:moveTo>
                    <a:pt x="417" y="595"/>
                  </a:moveTo>
                  <a:lnTo>
                    <a:pt x="419" y="593"/>
                  </a:lnTo>
                  <a:lnTo>
                    <a:pt x="420" y="589"/>
                  </a:lnTo>
                  <a:lnTo>
                    <a:pt x="420" y="586"/>
                  </a:lnTo>
                  <a:lnTo>
                    <a:pt x="417" y="592"/>
                  </a:lnTo>
                  <a:lnTo>
                    <a:pt x="417" y="595"/>
                  </a:lnTo>
                  <a:close/>
                  <a:moveTo>
                    <a:pt x="362" y="592"/>
                  </a:moveTo>
                  <a:lnTo>
                    <a:pt x="359" y="592"/>
                  </a:lnTo>
                  <a:lnTo>
                    <a:pt x="357" y="593"/>
                  </a:lnTo>
                  <a:lnTo>
                    <a:pt x="353" y="595"/>
                  </a:lnTo>
                  <a:lnTo>
                    <a:pt x="350" y="593"/>
                  </a:lnTo>
                  <a:lnTo>
                    <a:pt x="346" y="601"/>
                  </a:lnTo>
                  <a:lnTo>
                    <a:pt x="345" y="603"/>
                  </a:lnTo>
                  <a:lnTo>
                    <a:pt x="344" y="603"/>
                  </a:lnTo>
                  <a:lnTo>
                    <a:pt x="344" y="607"/>
                  </a:lnTo>
                  <a:lnTo>
                    <a:pt x="349" y="607"/>
                  </a:lnTo>
                  <a:lnTo>
                    <a:pt x="352" y="604"/>
                  </a:lnTo>
                  <a:lnTo>
                    <a:pt x="357" y="600"/>
                  </a:lnTo>
                  <a:lnTo>
                    <a:pt x="363" y="600"/>
                  </a:lnTo>
                  <a:lnTo>
                    <a:pt x="365" y="599"/>
                  </a:lnTo>
                  <a:lnTo>
                    <a:pt x="367" y="596"/>
                  </a:lnTo>
                  <a:lnTo>
                    <a:pt x="368" y="596"/>
                  </a:lnTo>
                  <a:lnTo>
                    <a:pt x="367" y="595"/>
                  </a:lnTo>
                  <a:lnTo>
                    <a:pt x="362" y="592"/>
                  </a:lnTo>
                  <a:close/>
                  <a:moveTo>
                    <a:pt x="0" y="642"/>
                  </a:moveTo>
                  <a:lnTo>
                    <a:pt x="2" y="645"/>
                  </a:lnTo>
                  <a:lnTo>
                    <a:pt x="4" y="644"/>
                  </a:lnTo>
                  <a:lnTo>
                    <a:pt x="2" y="642"/>
                  </a:lnTo>
                  <a:lnTo>
                    <a:pt x="0" y="642"/>
                  </a:lnTo>
                  <a:close/>
                  <a:moveTo>
                    <a:pt x="1204" y="70"/>
                  </a:moveTo>
                  <a:lnTo>
                    <a:pt x="1216" y="70"/>
                  </a:lnTo>
                  <a:lnTo>
                    <a:pt x="1218" y="72"/>
                  </a:lnTo>
                  <a:lnTo>
                    <a:pt x="1219" y="74"/>
                  </a:lnTo>
                  <a:lnTo>
                    <a:pt x="1223" y="75"/>
                  </a:lnTo>
                  <a:lnTo>
                    <a:pt x="1227" y="75"/>
                  </a:lnTo>
                  <a:lnTo>
                    <a:pt x="1228" y="72"/>
                  </a:lnTo>
                  <a:lnTo>
                    <a:pt x="1228" y="68"/>
                  </a:lnTo>
                  <a:lnTo>
                    <a:pt x="1227" y="64"/>
                  </a:lnTo>
                  <a:lnTo>
                    <a:pt x="1226" y="61"/>
                  </a:lnTo>
                  <a:lnTo>
                    <a:pt x="1223" y="60"/>
                  </a:lnTo>
                  <a:lnTo>
                    <a:pt x="1220" y="57"/>
                  </a:lnTo>
                  <a:lnTo>
                    <a:pt x="1218" y="46"/>
                  </a:lnTo>
                  <a:lnTo>
                    <a:pt x="1207" y="37"/>
                  </a:lnTo>
                  <a:lnTo>
                    <a:pt x="1202" y="37"/>
                  </a:lnTo>
                  <a:lnTo>
                    <a:pt x="1201" y="45"/>
                  </a:lnTo>
                  <a:lnTo>
                    <a:pt x="1201" y="53"/>
                  </a:lnTo>
                  <a:lnTo>
                    <a:pt x="1202" y="60"/>
                  </a:lnTo>
                  <a:lnTo>
                    <a:pt x="1204" y="70"/>
                  </a:lnTo>
                  <a:close/>
                  <a:moveTo>
                    <a:pt x="1081" y="52"/>
                  </a:moveTo>
                  <a:lnTo>
                    <a:pt x="1077" y="53"/>
                  </a:lnTo>
                  <a:lnTo>
                    <a:pt x="1072" y="52"/>
                  </a:lnTo>
                  <a:lnTo>
                    <a:pt x="1066" y="52"/>
                  </a:lnTo>
                  <a:lnTo>
                    <a:pt x="1062" y="55"/>
                  </a:lnTo>
                  <a:lnTo>
                    <a:pt x="1057" y="59"/>
                  </a:lnTo>
                  <a:lnTo>
                    <a:pt x="1052" y="59"/>
                  </a:lnTo>
                  <a:lnTo>
                    <a:pt x="1050" y="60"/>
                  </a:lnTo>
                  <a:lnTo>
                    <a:pt x="1045" y="68"/>
                  </a:lnTo>
                  <a:lnTo>
                    <a:pt x="1045" y="74"/>
                  </a:lnTo>
                  <a:lnTo>
                    <a:pt x="1046" y="79"/>
                  </a:lnTo>
                  <a:lnTo>
                    <a:pt x="1043" y="80"/>
                  </a:lnTo>
                  <a:lnTo>
                    <a:pt x="1039" y="80"/>
                  </a:lnTo>
                  <a:lnTo>
                    <a:pt x="1038" y="82"/>
                  </a:lnTo>
                  <a:lnTo>
                    <a:pt x="1038" y="86"/>
                  </a:lnTo>
                  <a:lnTo>
                    <a:pt x="1029" y="95"/>
                  </a:lnTo>
                  <a:lnTo>
                    <a:pt x="1027" y="97"/>
                  </a:lnTo>
                  <a:lnTo>
                    <a:pt x="1028" y="98"/>
                  </a:lnTo>
                  <a:lnTo>
                    <a:pt x="1028" y="101"/>
                  </a:lnTo>
                  <a:lnTo>
                    <a:pt x="1031" y="104"/>
                  </a:lnTo>
                  <a:lnTo>
                    <a:pt x="1041" y="104"/>
                  </a:lnTo>
                  <a:lnTo>
                    <a:pt x="1043" y="102"/>
                  </a:lnTo>
                  <a:lnTo>
                    <a:pt x="1043" y="101"/>
                  </a:lnTo>
                  <a:lnTo>
                    <a:pt x="1047" y="98"/>
                  </a:lnTo>
                  <a:lnTo>
                    <a:pt x="1049" y="99"/>
                  </a:lnTo>
                  <a:lnTo>
                    <a:pt x="1049" y="101"/>
                  </a:lnTo>
                  <a:lnTo>
                    <a:pt x="1047" y="102"/>
                  </a:lnTo>
                  <a:lnTo>
                    <a:pt x="1049" y="104"/>
                  </a:lnTo>
                  <a:lnTo>
                    <a:pt x="1051" y="105"/>
                  </a:lnTo>
                  <a:lnTo>
                    <a:pt x="1051" y="106"/>
                  </a:lnTo>
                  <a:lnTo>
                    <a:pt x="1044" y="106"/>
                  </a:lnTo>
                  <a:lnTo>
                    <a:pt x="1044" y="112"/>
                  </a:lnTo>
                  <a:lnTo>
                    <a:pt x="1056" y="112"/>
                  </a:lnTo>
                  <a:lnTo>
                    <a:pt x="1058" y="104"/>
                  </a:lnTo>
                  <a:lnTo>
                    <a:pt x="1064" y="106"/>
                  </a:lnTo>
                  <a:lnTo>
                    <a:pt x="1069" y="108"/>
                  </a:lnTo>
                  <a:lnTo>
                    <a:pt x="1072" y="108"/>
                  </a:lnTo>
                  <a:lnTo>
                    <a:pt x="1077" y="102"/>
                  </a:lnTo>
                  <a:lnTo>
                    <a:pt x="1095" y="102"/>
                  </a:lnTo>
                  <a:lnTo>
                    <a:pt x="1095" y="106"/>
                  </a:lnTo>
                  <a:lnTo>
                    <a:pt x="1085" y="106"/>
                  </a:lnTo>
                  <a:lnTo>
                    <a:pt x="1081" y="108"/>
                  </a:lnTo>
                  <a:lnTo>
                    <a:pt x="1077" y="109"/>
                  </a:lnTo>
                  <a:lnTo>
                    <a:pt x="1077" y="113"/>
                  </a:lnTo>
                  <a:lnTo>
                    <a:pt x="1074" y="113"/>
                  </a:lnTo>
                  <a:lnTo>
                    <a:pt x="1072" y="112"/>
                  </a:lnTo>
                  <a:lnTo>
                    <a:pt x="1068" y="113"/>
                  </a:lnTo>
                  <a:lnTo>
                    <a:pt x="1064" y="114"/>
                  </a:lnTo>
                  <a:lnTo>
                    <a:pt x="1051" y="118"/>
                  </a:lnTo>
                  <a:lnTo>
                    <a:pt x="1049" y="120"/>
                  </a:lnTo>
                  <a:lnTo>
                    <a:pt x="1047" y="121"/>
                  </a:lnTo>
                  <a:lnTo>
                    <a:pt x="1047" y="124"/>
                  </a:lnTo>
                  <a:lnTo>
                    <a:pt x="1050" y="127"/>
                  </a:lnTo>
                  <a:lnTo>
                    <a:pt x="1054" y="129"/>
                  </a:lnTo>
                  <a:lnTo>
                    <a:pt x="1060" y="131"/>
                  </a:lnTo>
                  <a:lnTo>
                    <a:pt x="1062" y="128"/>
                  </a:lnTo>
                  <a:lnTo>
                    <a:pt x="1062" y="127"/>
                  </a:lnTo>
                  <a:lnTo>
                    <a:pt x="1063" y="127"/>
                  </a:lnTo>
                  <a:lnTo>
                    <a:pt x="1065" y="129"/>
                  </a:lnTo>
                  <a:lnTo>
                    <a:pt x="1070" y="132"/>
                  </a:lnTo>
                  <a:lnTo>
                    <a:pt x="1074" y="129"/>
                  </a:lnTo>
                  <a:lnTo>
                    <a:pt x="1077" y="128"/>
                  </a:lnTo>
                  <a:lnTo>
                    <a:pt x="1091" y="128"/>
                  </a:lnTo>
                  <a:lnTo>
                    <a:pt x="1094" y="129"/>
                  </a:lnTo>
                  <a:lnTo>
                    <a:pt x="1095" y="129"/>
                  </a:lnTo>
                  <a:lnTo>
                    <a:pt x="1097" y="131"/>
                  </a:lnTo>
                  <a:lnTo>
                    <a:pt x="1102" y="128"/>
                  </a:lnTo>
                  <a:lnTo>
                    <a:pt x="1106" y="127"/>
                  </a:lnTo>
                  <a:lnTo>
                    <a:pt x="1109" y="127"/>
                  </a:lnTo>
                  <a:lnTo>
                    <a:pt x="1110" y="128"/>
                  </a:lnTo>
                  <a:lnTo>
                    <a:pt x="1115" y="131"/>
                  </a:lnTo>
                  <a:lnTo>
                    <a:pt x="1121" y="128"/>
                  </a:lnTo>
                  <a:lnTo>
                    <a:pt x="1122" y="124"/>
                  </a:lnTo>
                  <a:lnTo>
                    <a:pt x="1125" y="124"/>
                  </a:lnTo>
                  <a:lnTo>
                    <a:pt x="1126" y="125"/>
                  </a:lnTo>
                  <a:lnTo>
                    <a:pt x="1131" y="128"/>
                  </a:lnTo>
                  <a:lnTo>
                    <a:pt x="1131" y="132"/>
                  </a:lnTo>
                  <a:lnTo>
                    <a:pt x="1135" y="132"/>
                  </a:lnTo>
                  <a:lnTo>
                    <a:pt x="1139" y="129"/>
                  </a:lnTo>
                  <a:lnTo>
                    <a:pt x="1140" y="127"/>
                  </a:lnTo>
                  <a:lnTo>
                    <a:pt x="1144" y="127"/>
                  </a:lnTo>
                  <a:lnTo>
                    <a:pt x="1145" y="128"/>
                  </a:lnTo>
                  <a:lnTo>
                    <a:pt x="1145" y="132"/>
                  </a:lnTo>
                  <a:lnTo>
                    <a:pt x="1140" y="132"/>
                  </a:lnTo>
                  <a:lnTo>
                    <a:pt x="1140" y="138"/>
                  </a:lnTo>
                  <a:lnTo>
                    <a:pt x="1134" y="139"/>
                  </a:lnTo>
                  <a:lnTo>
                    <a:pt x="1133" y="143"/>
                  </a:lnTo>
                  <a:lnTo>
                    <a:pt x="1124" y="144"/>
                  </a:lnTo>
                  <a:lnTo>
                    <a:pt x="1114" y="143"/>
                  </a:lnTo>
                  <a:lnTo>
                    <a:pt x="1109" y="139"/>
                  </a:lnTo>
                  <a:lnTo>
                    <a:pt x="1101" y="140"/>
                  </a:lnTo>
                  <a:lnTo>
                    <a:pt x="1091" y="143"/>
                  </a:lnTo>
                  <a:lnTo>
                    <a:pt x="1090" y="146"/>
                  </a:lnTo>
                  <a:lnTo>
                    <a:pt x="1090" y="147"/>
                  </a:lnTo>
                  <a:lnTo>
                    <a:pt x="1084" y="148"/>
                  </a:lnTo>
                  <a:lnTo>
                    <a:pt x="1077" y="148"/>
                  </a:lnTo>
                  <a:lnTo>
                    <a:pt x="1063" y="147"/>
                  </a:lnTo>
                  <a:lnTo>
                    <a:pt x="1064" y="150"/>
                  </a:lnTo>
                  <a:lnTo>
                    <a:pt x="1062" y="158"/>
                  </a:lnTo>
                  <a:lnTo>
                    <a:pt x="1062" y="161"/>
                  </a:lnTo>
                  <a:lnTo>
                    <a:pt x="1063" y="162"/>
                  </a:lnTo>
                  <a:lnTo>
                    <a:pt x="1063" y="161"/>
                  </a:lnTo>
                  <a:lnTo>
                    <a:pt x="1064" y="162"/>
                  </a:lnTo>
                  <a:lnTo>
                    <a:pt x="1064" y="166"/>
                  </a:lnTo>
                  <a:lnTo>
                    <a:pt x="1068" y="167"/>
                  </a:lnTo>
                  <a:lnTo>
                    <a:pt x="1072" y="169"/>
                  </a:lnTo>
                  <a:lnTo>
                    <a:pt x="1072" y="173"/>
                  </a:lnTo>
                  <a:lnTo>
                    <a:pt x="1079" y="177"/>
                  </a:lnTo>
                  <a:lnTo>
                    <a:pt x="1087" y="180"/>
                  </a:lnTo>
                  <a:lnTo>
                    <a:pt x="1090" y="180"/>
                  </a:lnTo>
                  <a:lnTo>
                    <a:pt x="1093" y="178"/>
                  </a:lnTo>
                  <a:lnTo>
                    <a:pt x="1100" y="180"/>
                  </a:lnTo>
                  <a:lnTo>
                    <a:pt x="1106" y="182"/>
                  </a:lnTo>
                  <a:lnTo>
                    <a:pt x="1107" y="185"/>
                  </a:lnTo>
                  <a:lnTo>
                    <a:pt x="1107" y="191"/>
                  </a:lnTo>
                  <a:lnTo>
                    <a:pt x="1108" y="199"/>
                  </a:lnTo>
                  <a:lnTo>
                    <a:pt x="1112" y="197"/>
                  </a:lnTo>
                  <a:lnTo>
                    <a:pt x="1114" y="196"/>
                  </a:lnTo>
                  <a:lnTo>
                    <a:pt x="1116" y="197"/>
                  </a:lnTo>
                  <a:lnTo>
                    <a:pt x="1118" y="200"/>
                  </a:lnTo>
                  <a:lnTo>
                    <a:pt x="1121" y="200"/>
                  </a:lnTo>
                  <a:lnTo>
                    <a:pt x="1121" y="201"/>
                  </a:lnTo>
                  <a:lnTo>
                    <a:pt x="1128" y="203"/>
                  </a:lnTo>
                  <a:lnTo>
                    <a:pt x="1134" y="200"/>
                  </a:lnTo>
                  <a:lnTo>
                    <a:pt x="1134" y="197"/>
                  </a:lnTo>
                  <a:lnTo>
                    <a:pt x="1138" y="196"/>
                  </a:lnTo>
                  <a:lnTo>
                    <a:pt x="1140" y="195"/>
                  </a:lnTo>
                  <a:lnTo>
                    <a:pt x="1141" y="196"/>
                  </a:lnTo>
                  <a:lnTo>
                    <a:pt x="1145" y="197"/>
                  </a:lnTo>
                  <a:lnTo>
                    <a:pt x="1160" y="197"/>
                  </a:lnTo>
                  <a:lnTo>
                    <a:pt x="1160" y="196"/>
                  </a:lnTo>
                  <a:lnTo>
                    <a:pt x="1165" y="193"/>
                  </a:lnTo>
                  <a:lnTo>
                    <a:pt x="1170" y="192"/>
                  </a:lnTo>
                  <a:lnTo>
                    <a:pt x="1176" y="192"/>
                  </a:lnTo>
                  <a:lnTo>
                    <a:pt x="1177" y="187"/>
                  </a:lnTo>
                  <a:lnTo>
                    <a:pt x="1178" y="187"/>
                  </a:lnTo>
                  <a:lnTo>
                    <a:pt x="1182" y="188"/>
                  </a:lnTo>
                  <a:lnTo>
                    <a:pt x="1185" y="187"/>
                  </a:lnTo>
                  <a:lnTo>
                    <a:pt x="1189" y="184"/>
                  </a:lnTo>
                  <a:lnTo>
                    <a:pt x="1195" y="180"/>
                  </a:lnTo>
                  <a:lnTo>
                    <a:pt x="1202" y="178"/>
                  </a:lnTo>
                  <a:lnTo>
                    <a:pt x="1204" y="178"/>
                  </a:lnTo>
                  <a:lnTo>
                    <a:pt x="1207" y="177"/>
                  </a:lnTo>
                  <a:lnTo>
                    <a:pt x="1212" y="169"/>
                  </a:lnTo>
                  <a:lnTo>
                    <a:pt x="1214" y="169"/>
                  </a:lnTo>
                  <a:lnTo>
                    <a:pt x="1218" y="167"/>
                  </a:lnTo>
                  <a:lnTo>
                    <a:pt x="1225" y="162"/>
                  </a:lnTo>
                  <a:lnTo>
                    <a:pt x="1225" y="161"/>
                  </a:lnTo>
                  <a:lnTo>
                    <a:pt x="1228" y="161"/>
                  </a:lnTo>
                  <a:lnTo>
                    <a:pt x="1232" y="162"/>
                  </a:lnTo>
                  <a:lnTo>
                    <a:pt x="1226" y="173"/>
                  </a:lnTo>
                  <a:lnTo>
                    <a:pt x="1228" y="176"/>
                  </a:lnTo>
                  <a:lnTo>
                    <a:pt x="1235" y="177"/>
                  </a:lnTo>
                  <a:lnTo>
                    <a:pt x="1241" y="178"/>
                  </a:lnTo>
                  <a:lnTo>
                    <a:pt x="1241" y="185"/>
                  </a:lnTo>
                  <a:lnTo>
                    <a:pt x="1246" y="185"/>
                  </a:lnTo>
                  <a:lnTo>
                    <a:pt x="1247" y="181"/>
                  </a:lnTo>
                  <a:lnTo>
                    <a:pt x="1252" y="185"/>
                  </a:lnTo>
                  <a:lnTo>
                    <a:pt x="1257" y="188"/>
                  </a:lnTo>
                  <a:lnTo>
                    <a:pt x="1259" y="187"/>
                  </a:lnTo>
                  <a:lnTo>
                    <a:pt x="1260" y="185"/>
                  </a:lnTo>
                  <a:lnTo>
                    <a:pt x="1262" y="185"/>
                  </a:lnTo>
                  <a:lnTo>
                    <a:pt x="1264" y="187"/>
                  </a:lnTo>
                  <a:lnTo>
                    <a:pt x="1265" y="188"/>
                  </a:lnTo>
                  <a:lnTo>
                    <a:pt x="1266" y="191"/>
                  </a:lnTo>
                  <a:lnTo>
                    <a:pt x="1270" y="191"/>
                  </a:lnTo>
                  <a:lnTo>
                    <a:pt x="1270" y="188"/>
                  </a:lnTo>
                  <a:lnTo>
                    <a:pt x="1271" y="185"/>
                  </a:lnTo>
                  <a:lnTo>
                    <a:pt x="1281" y="187"/>
                  </a:lnTo>
                  <a:lnTo>
                    <a:pt x="1282" y="182"/>
                  </a:lnTo>
                  <a:lnTo>
                    <a:pt x="1287" y="181"/>
                  </a:lnTo>
                  <a:lnTo>
                    <a:pt x="1289" y="180"/>
                  </a:lnTo>
                  <a:lnTo>
                    <a:pt x="1291" y="174"/>
                  </a:lnTo>
                  <a:lnTo>
                    <a:pt x="1288" y="174"/>
                  </a:lnTo>
                  <a:lnTo>
                    <a:pt x="1288" y="169"/>
                  </a:lnTo>
                  <a:lnTo>
                    <a:pt x="1279" y="169"/>
                  </a:lnTo>
                  <a:lnTo>
                    <a:pt x="1278" y="172"/>
                  </a:lnTo>
                  <a:lnTo>
                    <a:pt x="1278" y="173"/>
                  </a:lnTo>
                  <a:lnTo>
                    <a:pt x="1277" y="174"/>
                  </a:lnTo>
                  <a:lnTo>
                    <a:pt x="1273" y="173"/>
                  </a:lnTo>
                  <a:lnTo>
                    <a:pt x="1271" y="172"/>
                  </a:lnTo>
                  <a:lnTo>
                    <a:pt x="1270" y="170"/>
                  </a:lnTo>
                  <a:lnTo>
                    <a:pt x="1269" y="167"/>
                  </a:lnTo>
                  <a:lnTo>
                    <a:pt x="1264" y="165"/>
                  </a:lnTo>
                  <a:lnTo>
                    <a:pt x="1265" y="159"/>
                  </a:lnTo>
                  <a:lnTo>
                    <a:pt x="1269" y="159"/>
                  </a:lnTo>
                  <a:lnTo>
                    <a:pt x="1272" y="161"/>
                  </a:lnTo>
                  <a:lnTo>
                    <a:pt x="1273" y="163"/>
                  </a:lnTo>
                  <a:lnTo>
                    <a:pt x="1276" y="166"/>
                  </a:lnTo>
                  <a:lnTo>
                    <a:pt x="1283" y="166"/>
                  </a:lnTo>
                  <a:lnTo>
                    <a:pt x="1290" y="167"/>
                  </a:lnTo>
                  <a:lnTo>
                    <a:pt x="1290" y="163"/>
                  </a:lnTo>
                  <a:lnTo>
                    <a:pt x="1284" y="162"/>
                  </a:lnTo>
                  <a:lnTo>
                    <a:pt x="1283" y="159"/>
                  </a:lnTo>
                  <a:lnTo>
                    <a:pt x="1284" y="159"/>
                  </a:lnTo>
                  <a:lnTo>
                    <a:pt x="1288" y="158"/>
                  </a:lnTo>
                  <a:lnTo>
                    <a:pt x="1288" y="157"/>
                  </a:lnTo>
                  <a:lnTo>
                    <a:pt x="1289" y="157"/>
                  </a:lnTo>
                  <a:lnTo>
                    <a:pt x="1290" y="155"/>
                  </a:lnTo>
                  <a:lnTo>
                    <a:pt x="1294" y="158"/>
                  </a:lnTo>
                  <a:lnTo>
                    <a:pt x="1300" y="162"/>
                  </a:lnTo>
                  <a:lnTo>
                    <a:pt x="1300" y="167"/>
                  </a:lnTo>
                  <a:lnTo>
                    <a:pt x="1304" y="167"/>
                  </a:lnTo>
                  <a:lnTo>
                    <a:pt x="1306" y="166"/>
                  </a:lnTo>
                  <a:lnTo>
                    <a:pt x="1307" y="166"/>
                  </a:lnTo>
                  <a:lnTo>
                    <a:pt x="1307" y="162"/>
                  </a:lnTo>
                  <a:lnTo>
                    <a:pt x="1304" y="159"/>
                  </a:lnTo>
                  <a:lnTo>
                    <a:pt x="1306" y="152"/>
                  </a:lnTo>
                  <a:lnTo>
                    <a:pt x="1304" y="146"/>
                  </a:lnTo>
                  <a:lnTo>
                    <a:pt x="1302" y="143"/>
                  </a:lnTo>
                  <a:lnTo>
                    <a:pt x="1300" y="143"/>
                  </a:lnTo>
                  <a:lnTo>
                    <a:pt x="1295" y="146"/>
                  </a:lnTo>
                  <a:lnTo>
                    <a:pt x="1285" y="146"/>
                  </a:lnTo>
                  <a:lnTo>
                    <a:pt x="1278" y="140"/>
                  </a:lnTo>
                  <a:lnTo>
                    <a:pt x="1273" y="135"/>
                  </a:lnTo>
                  <a:lnTo>
                    <a:pt x="1271" y="127"/>
                  </a:lnTo>
                  <a:lnTo>
                    <a:pt x="1269" y="127"/>
                  </a:lnTo>
                  <a:lnTo>
                    <a:pt x="1269" y="136"/>
                  </a:lnTo>
                  <a:lnTo>
                    <a:pt x="1268" y="135"/>
                  </a:lnTo>
                  <a:lnTo>
                    <a:pt x="1266" y="135"/>
                  </a:lnTo>
                  <a:lnTo>
                    <a:pt x="1262" y="133"/>
                  </a:lnTo>
                  <a:lnTo>
                    <a:pt x="1257" y="133"/>
                  </a:lnTo>
                  <a:lnTo>
                    <a:pt x="1257" y="131"/>
                  </a:lnTo>
                  <a:lnTo>
                    <a:pt x="1256" y="128"/>
                  </a:lnTo>
                  <a:lnTo>
                    <a:pt x="1252" y="123"/>
                  </a:lnTo>
                  <a:lnTo>
                    <a:pt x="1247" y="117"/>
                  </a:lnTo>
                  <a:lnTo>
                    <a:pt x="1247" y="110"/>
                  </a:lnTo>
                  <a:lnTo>
                    <a:pt x="1246" y="106"/>
                  </a:lnTo>
                  <a:lnTo>
                    <a:pt x="1246" y="104"/>
                  </a:lnTo>
                  <a:lnTo>
                    <a:pt x="1244" y="104"/>
                  </a:lnTo>
                  <a:lnTo>
                    <a:pt x="1243" y="102"/>
                  </a:lnTo>
                  <a:lnTo>
                    <a:pt x="1240" y="102"/>
                  </a:lnTo>
                  <a:lnTo>
                    <a:pt x="1239" y="101"/>
                  </a:lnTo>
                  <a:lnTo>
                    <a:pt x="1238" y="97"/>
                  </a:lnTo>
                  <a:lnTo>
                    <a:pt x="1238" y="94"/>
                  </a:lnTo>
                  <a:lnTo>
                    <a:pt x="1239" y="90"/>
                  </a:lnTo>
                  <a:lnTo>
                    <a:pt x="1237" y="86"/>
                  </a:lnTo>
                  <a:lnTo>
                    <a:pt x="1234" y="83"/>
                  </a:lnTo>
                  <a:lnTo>
                    <a:pt x="1234" y="80"/>
                  </a:lnTo>
                  <a:lnTo>
                    <a:pt x="1233" y="79"/>
                  </a:lnTo>
                  <a:lnTo>
                    <a:pt x="1225" y="79"/>
                  </a:lnTo>
                  <a:lnTo>
                    <a:pt x="1220" y="78"/>
                  </a:lnTo>
                  <a:lnTo>
                    <a:pt x="1218" y="76"/>
                  </a:lnTo>
                  <a:lnTo>
                    <a:pt x="1215" y="76"/>
                  </a:lnTo>
                  <a:lnTo>
                    <a:pt x="1214" y="79"/>
                  </a:lnTo>
                  <a:lnTo>
                    <a:pt x="1212" y="79"/>
                  </a:lnTo>
                  <a:lnTo>
                    <a:pt x="1210" y="80"/>
                  </a:lnTo>
                  <a:lnTo>
                    <a:pt x="1208" y="80"/>
                  </a:lnTo>
                  <a:lnTo>
                    <a:pt x="1206" y="75"/>
                  </a:lnTo>
                  <a:lnTo>
                    <a:pt x="1203" y="75"/>
                  </a:lnTo>
                  <a:lnTo>
                    <a:pt x="1197" y="86"/>
                  </a:lnTo>
                  <a:lnTo>
                    <a:pt x="1197" y="93"/>
                  </a:lnTo>
                  <a:lnTo>
                    <a:pt x="1196" y="94"/>
                  </a:lnTo>
                  <a:lnTo>
                    <a:pt x="1189" y="98"/>
                  </a:lnTo>
                  <a:lnTo>
                    <a:pt x="1188" y="90"/>
                  </a:lnTo>
                  <a:lnTo>
                    <a:pt x="1189" y="83"/>
                  </a:lnTo>
                  <a:lnTo>
                    <a:pt x="1194" y="70"/>
                  </a:lnTo>
                  <a:lnTo>
                    <a:pt x="1193" y="68"/>
                  </a:lnTo>
                  <a:lnTo>
                    <a:pt x="1190" y="70"/>
                  </a:lnTo>
                  <a:lnTo>
                    <a:pt x="1184" y="59"/>
                  </a:lnTo>
                  <a:lnTo>
                    <a:pt x="1184" y="55"/>
                  </a:lnTo>
                  <a:lnTo>
                    <a:pt x="1182" y="53"/>
                  </a:lnTo>
                  <a:lnTo>
                    <a:pt x="1181" y="53"/>
                  </a:lnTo>
                  <a:lnTo>
                    <a:pt x="1181" y="55"/>
                  </a:lnTo>
                  <a:lnTo>
                    <a:pt x="1175" y="49"/>
                  </a:lnTo>
                  <a:lnTo>
                    <a:pt x="1170" y="49"/>
                  </a:lnTo>
                  <a:lnTo>
                    <a:pt x="1170" y="56"/>
                  </a:lnTo>
                  <a:lnTo>
                    <a:pt x="1163" y="61"/>
                  </a:lnTo>
                  <a:lnTo>
                    <a:pt x="1163" y="68"/>
                  </a:lnTo>
                  <a:lnTo>
                    <a:pt x="1160" y="67"/>
                  </a:lnTo>
                  <a:lnTo>
                    <a:pt x="1159" y="68"/>
                  </a:lnTo>
                  <a:lnTo>
                    <a:pt x="1158" y="67"/>
                  </a:lnTo>
                  <a:lnTo>
                    <a:pt x="1156" y="67"/>
                  </a:lnTo>
                  <a:lnTo>
                    <a:pt x="1156" y="60"/>
                  </a:lnTo>
                  <a:lnTo>
                    <a:pt x="1151" y="55"/>
                  </a:lnTo>
                  <a:lnTo>
                    <a:pt x="1139" y="48"/>
                  </a:lnTo>
                  <a:lnTo>
                    <a:pt x="1133" y="46"/>
                  </a:lnTo>
                  <a:lnTo>
                    <a:pt x="1133" y="55"/>
                  </a:lnTo>
                  <a:lnTo>
                    <a:pt x="1132" y="63"/>
                  </a:lnTo>
                  <a:lnTo>
                    <a:pt x="1132" y="67"/>
                  </a:lnTo>
                  <a:lnTo>
                    <a:pt x="1133" y="70"/>
                  </a:lnTo>
                  <a:lnTo>
                    <a:pt x="1134" y="74"/>
                  </a:lnTo>
                  <a:lnTo>
                    <a:pt x="1133" y="79"/>
                  </a:lnTo>
                  <a:lnTo>
                    <a:pt x="1129" y="82"/>
                  </a:lnTo>
                  <a:lnTo>
                    <a:pt x="1127" y="78"/>
                  </a:lnTo>
                  <a:lnTo>
                    <a:pt x="1124" y="78"/>
                  </a:lnTo>
                  <a:lnTo>
                    <a:pt x="1121" y="76"/>
                  </a:lnTo>
                  <a:lnTo>
                    <a:pt x="1109" y="67"/>
                  </a:lnTo>
                  <a:lnTo>
                    <a:pt x="1109" y="60"/>
                  </a:lnTo>
                  <a:lnTo>
                    <a:pt x="1110" y="55"/>
                  </a:lnTo>
                  <a:lnTo>
                    <a:pt x="1110" y="44"/>
                  </a:lnTo>
                  <a:lnTo>
                    <a:pt x="1108" y="37"/>
                  </a:lnTo>
                  <a:lnTo>
                    <a:pt x="1099" y="36"/>
                  </a:lnTo>
                  <a:lnTo>
                    <a:pt x="1091" y="44"/>
                  </a:lnTo>
                  <a:lnTo>
                    <a:pt x="1082" y="49"/>
                  </a:lnTo>
                  <a:lnTo>
                    <a:pt x="1081" y="52"/>
                  </a:lnTo>
                  <a:close/>
                  <a:moveTo>
                    <a:pt x="1285" y="189"/>
                  </a:moveTo>
                  <a:lnTo>
                    <a:pt x="1284" y="192"/>
                  </a:lnTo>
                  <a:lnTo>
                    <a:pt x="1284" y="195"/>
                  </a:lnTo>
                  <a:lnTo>
                    <a:pt x="1285" y="196"/>
                  </a:lnTo>
                  <a:lnTo>
                    <a:pt x="1287" y="196"/>
                  </a:lnTo>
                  <a:lnTo>
                    <a:pt x="1290" y="191"/>
                  </a:lnTo>
                  <a:lnTo>
                    <a:pt x="1291" y="188"/>
                  </a:lnTo>
                  <a:lnTo>
                    <a:pt x="1289" y="188"/>
                  </a:lnTo>
                  <a:lnTo>
                    <a:pt x="1285" y="189"/>
                  </a:lnTo>
                  <a:close/>
                  <a:moveTo>
                    <a:pt x="958" y="99"/>
                  </a:moveTo>
                  <a:lnTo>
                    <a:pt x="958" y="101"/>
                  </a:lnTo>
                  <a:lnTo>
                    <a:pt x="960" y="101"/>
                  </a:lnTo>
                  <a:lnTo>
                    <a:pt x="962" y="104"/>
                  </a:lnTo>
                  <a:lnTo>
                    <a:pt x="963" y="109"/>
                  </a:lnTo>
                  <a:lnTo>
                    <a:pt x="965" y="113"/>
                  </a:lnTo>
                  <a:lnTo>
                    <a:pt x="968" y="116"/>
                  </a:lnTo>
                  <a:lnTo>
                    <a:pt x="972" y="117"/>
                  </a:lnTo>
                  <a:lnTo>
                    <a:pt x="980" y="114"/>
                  </a:lnTo>
                  <a:lnTo>
                    <a:pt x="983" y="112"/>
                  </a:lnTo>
                  <a:lnTo>
                    <a:pt x="988" y="105"/>
                  </a:lnTo>
                  <a:lnTo>
                    <a:pt x="991" y="99"/>
                  </a:lnTo>
                  <a:lnTo>
                    <a:pt x="994" y="99"/>
                  </a:lnTo>
                  <a:lnTo>
                    <a:pt x="995" y="102"/>
                  </a:lnTo>
                  <a:lnTo>
                    <a:pt x="1001" y="104"/>
                  </a:lnTo>
                  <a:lnTo>
                    <a:pt x="1004" y="102"/>
                  </a:lnTo>
                  <a:lnTo>
                    <a:pt x="1013" y="101"/>
                  </a:lnTo>
                  <a:lnTo>
                    <a:pt x="1015" y="99"/>
                  </a:lnTo>
                  <a:lnTo>
                    <a:pt x="1018" y="99"/>
                  </a:lnTo>
                  <a:lnTo>
                    <a:pt x="1018" y="95"/>
                  </a:lnTo>
                  <a:lnTo>
                    <a:pt x="1019" y="93"/>
                  </a:lnTo>
                  <a:lnTo>
                    <a:pt x="1021" y="90"/>
                  </a:lnTo>
                  <a:lnTo>
                    <a:pt x="1022" y="84"/>
                  </a:lnTo>
                  <a:lnTo>
                    <a:pt x="1021" y="82"/>
                  </a:lnTo>
                  <a:lnTo>
                    <a:pt x="1021" y="78"/>
                  </a:lnTo>
                  <a:lnTo>
                    <a:pt x="1024" y="78"/>
                  </a:lnTo>
                  <a:lnTo>
                    <a:pt x="1026" y="76"/>
                  </a:lnTo>
                  <a:lnTo>
                    <a:pt x="1027" y="75"/>
                  </a:lnTo>
                  <a:lnTo>
                    <a:pt x="1029" y="70"/>
                  </a:lnTo>
                  <a:lnTo>
                    <a:pt x="1033" y="67"/>
                  </a:lnTo>
                  <a:lnTo>
                    <a:pt x="1037" y="65"/>
                  </a:lnTo>
                  <a:lnTo>
                    <a:pt x="1037" y="63"/>
                  </a:lnTo>
                  <a:lnTo>
                    <a:pt x="1046" y="53"/>
                  </a:lnTo>
                  <a:lnTo>
                    <a:pt x="1050" y="52"/>
                  </a:lnTo>
                  <a:lnTo>
                    <a:pt x="1054" y="50"/>
                  </a:lnTo>
                  <a:lnTo>
                    <a:pt x="1059" y="46"/>
                  </a:lnTo>
                  <a:lnTo>
                    <a:pt x="1063" y="44"/>
                  </a:lnTo>
                  <a:lnTo>
                    <a:pt x="1065" y="42"/>
                  </a:lnTo>
                  <a:lnTo>
                    <a:pt x="1066" y="42"/>
                  </a:lnTo>
                  <a:lnTo>
                    <a:pt x="1069" y="44"/>
                  </a:lnTo>
                  <a:lnTo>
                    <a:pt x="1071" y="44"/>
                  </a:lnTo>
                  <a:lnTo>
                    <a:pt x="1075" y="41"/>
                  </a:lnTo>
                  <a:lnTo>
                    <a:pt x="1083" y="41"/>
                  </a:lnTo>
                  <a:lnTo>
                    <a:pt x="1088" y="37"/>
                  </a:lnTo>
                  <a:lnTo>
                    <a:pt x="1088" y="33"/>
                  </a:lnTo>
                  <a:lnTo>
                    <a:pt x="1083" y="30"/>
                  </a:lnTo>
                  <a:lnTo>
                    <a:pt x="1078" y="29"/>
                  </a:lnTo>
                  <a:lnTo>
                    <a:pt x="1077" y="25"/>
                  </a:lnTo>
                  <a:lnTo>
                    <a:pt x="1076" y="22"/>
                  </a:lnTo>
                  <a:lnTo>
                    <a:pt x="1076" y="21"/>
                  </a:lnTo>
                  <a:lnTo>
                    <a:pt x="1070" y="18"/>
                  </a:lnTo>
                  <a:lnTo>
                    <a:pt x="1062" y="16"/>
                  </a:lnTo>
                  <a:lnTo>
                    <a:pt x="1052" y="14"/>
                  </a:lnTo>
                  <a:lnTo>
                    <a:pt x="1045" y="14"/>
                  </a:lnTo>
                  <a:lnTo>
                    <a:pt x="1043" y="18"/>
                  </a:lnTo>
                  <a:lnTo>
                    <a:pt x="1026" y="14"/>
                  </a:lnTo>
                  <a:lnTo>
                    <a:pt x="1018" y="11"/>
                  </a:lnTo>
                  <a:lnTo>
                    <a:pt x="1009" y="7"/>
                  </a:lnTo>
                  <a:lnTo>
                    <a:pt x="1004" y="3"/>
                  </a:lnTo>
                  <a:lnTo>
                    <a:pt x="1001" y="0"/>
                  </a:lnTo>
                  <a:lnTo>
                    <a:pt x="999" y="0"/>
                  </a:lnTo>
                  <a:lnTo>
                    <a:pt x="995" y="1"/>
                  </a:lnTo>
                  <a:lnTo>
                    <a:pt x="991" y="4"/>
                  </a:lnTo>
                  <a:lnTo>
                    <a:pt x="983" y="7"/>
                  </a:lnTo>
                  <a:lnTo>
                    <a:pt x="975" y="7"/>
                  </a:lnTo>
                  <a:lnTo>
                    <a:pt x="972" y="10"/>
                  </a:lnTo>
                  <a:lnTo>
                    <a:pt x="969" y="11"/>
                  </a:lnTo>
                  <a:lnTo>
                    <a:pt x="964" y="11"/>
                  </a:lnTo>
                  <a:lnTo>
                    <a:pt x="959" y="15"/>
                  </a:lnTo>
                  <a:lnTo>
                    <a:pt x="953" y="18"/>
                  </a:lnTo>
                  <a:lnTo>
                    <a:pt x="956" y="26"/>
                  </a:lnTo>
                  <a:lnTo>
                    <a:pt x="958" y="33"/>
                  </a:lnTo>
                  <a:lnTo>
                    <a:pt x="956" y="37"/>
                  </a:lnTo>
                  <a:lnTo>
                    <a:pt x="955" y="45"/>
                  </a:lnTo>
                  <a:lnTo>
                    <a:pt x="956" y="52"/>
                  </a:lnTo>
                  <a:lnTo>
                    <a:pt x="958" y="52"/>
                  </a:lnTo>
                  <a:lnTo>
                    <a:pt x="958" y="56"/>
                  </a:lnTo>
                  <a:lnTo>
                    <a:pt x="952" y="56"/>
                  </a:lnTo>
                  <a:lnTo>
                    <a:pt x="955" y="65"/>
                  </a:lnTo>
                  <a:lnTo>
                    <a:pt x="956" y="71"/>
                  </a:lnTo>
                  <a:lnTo>
                    <a:pt x="955" y="75"/>
                  </a:lnTo>
                  <a:lnTo>
                    <a:pt x="952" y="78"/>
                  </a:lnTo>
                  <a:lnTo>
                    <a:pt x="950" y="79"/>
                  </a:lnTo>
                  <a:lnTo>
                    <a:pt x="949" y="84"/>
                  </a:lnTo>
                  <a:lnTo>
                    <a:pt x="947" y="91"/>
                  </a:lnTo>
                  <a:lnTo>
                    <a:pt x="952" y="93"/>
                  </a:lnTo>
                  <a:lnTo>
                    <a:pt x="958" y="99"/>
                  </a:lnTo>
                  <a:close/>
                  <a:moveTo>
                    <a:pt x="1303" y="139"/>
                  </a:moveTo>
                  <a:lnTo>
                    <a:pt x="1304" y="138"/>
                  </a:lnTo>
                  <a:lnTo>
                    <a:pt x="1307" y="131"/>
                  </a:lnTo>
                  <a:lnTo>
                    <a:pt x="1307" y="128"/>
                  </a:lnTo>
                  <a:lnTo>
                    <a:pt x="1304" y="128"/>
                  </a:lnTo>
                  <a:lnTo>
                    <a:pt x="1304" y="131"/>
                  </a:lnTo>
                  <a:lnTo>
                    <a:pt x="1302" y="132"/>
                  </a:lnTo>
                  <a:lnTo>
                    <a:pt x="1301" y="135"/>
                  </a:lnTo>
                  <a:lnTo>
                    <a:pt x="1302" y="136"/>
                  </a:lnTo>
                  <a:lnTo>
                    <a:pt x="1302" y="139"/>
                  </a:lnTo>
                  <a:lnTo>
                    <a:pt x="1303" y="139"/>
                  </a:lnTo>
                  <a:close/>
                  <a:moveTo>
                    <a:pt x="1318" y="207"/>
                  </a:moveTo>
                  <a:lnTo>
                    <a:pt x="1315" y="207"/>
                  </a:lnTo>
                  <a:lnTo>
                    <a:pt x="1318" y="215"/>
                  </a:lnTo>
                  <a:lnTo>
                    <a:pt x="1318" y="207"/>
                  </a:lnTo>
                  <a:close/>
                  <a:moveTo>
                    <a:pt x="1303" y="174"/>
                  </a:moveTo>
                  <a:lnTo>
                    <a:pt x="1301" y="172"/>
                  </a:lnTo>
                  <a:lnTo>
                    <a:pt x="1302" y="176"/>
                  </a:lnTo>
                  <a:lnTo>
                    <a:pt x="1303" y="176"/>
                  </a:lnTo>
                  <a:lnTo>
                    <a:pt x="1303" y="174"/>
                  </a:lnTo>
                  <a:close/>
                  <a:moveTo>
                    <a:pt x="1325" y="219"/>
                  </a:moveTo>
                  <a:lnTo>
                    <a:pt x="1326" y="219"/>
                  </a:lnTo>
                  <a:lnTo>
                    <a:pt x="1326" y="218"/>
                  </a:lnTo>
                  <a:lnTo>
                    <a:pt x="1322" y="215"/>
                  </a:lnTo>
                  <a:lnTo>
                    <a:pt x="1325" y="219"/>
                  </a:lnTo>
                  <a:close/>
                  <a:moveTo>
                    <a:pt x="1310" y="188"/>
                  </a:moveTo>
                  <a:lnTo>
                    <a:pt x="1312" y="185"/>
                  </a:lnTo>
                  <a:lnTo>
                    <a:pt x="1312" y="184"/>
                  </a:lnTo>
                  <a:lnTo>
                    <a:pt x="1310" y="181"/>
                  </a:lnTo>
                  <a:lnTo>
                    <a:pt x="1309" y="181"/>
                  </a:lnTo>
                  <a:lnTo>
                    <a:pt x="1308" y="184"/>
                  </a:lnTo>
                  <a:lnTo>
                    <a:pt x="1306" y="184"/>
                  </a:lnTo>
                  <a:lnTo>
                    <a:pt x="1303" y="182"/>
                  </a:lnTo>
                  <a:lnTo>
                    <a:pt x="1303" y="187"/>
                  </a:lnTo>
                  <a:lnTo>
                    <a:pt x="1306" y="188"/>
                  </a:lnTo>
                  <a:lnTo>
                    <a:pt x="1310" y="188"/>
                  </a:lnTo>
                  <a:close/>
                  <a:moveTo>
                    <a:pt x="1241" y="199"/>
                  </a:moveTo>
                  <a:lnTo>
                    <a:pt x="1235" y="199"/>
                  </a:lnTo>
                  <a:lnTo>
                    <a:pt x="1238" y="200"/>
                  </a:lnTo>
                  <a:lnTo>
                    <a:pt x="1241" y="203"/>
                  </a:lnTo>
                  <a:lnTo>
                    <a:pt x="1245" y="201"/>
                  </a:lnTo>
                  <a:lnTo>
                    <a:pt x="1246" y="200"/>
                  </a:lnTo>
                  <a:lnTo>
                    <a:pt x="1246" y="199"/>
                  </a:lnTo>
                  <a:lnTo>
                    <a:pt x="1245" y="196"/>
                  </a:lnTo>
                  <a:lnTo>
                    <a:pt x="1243" y="196"/>
                  </a:lnTo>
                  <a:lnTo>
                    <a:pt x="1241" y="199"/>
                  </a:lnTo>
                  <a:close/>
                  <a:moveTo>
                    <a:pt x="113" y="671"/>
                  </a:moveTo>
                  <a:lnTo>
                    <a:pt x="118" y="671"/>
                  </a:lnTo>
                  <a:lnTo>
                    <a:pt x="118" y="665"/>
                  </a:lnTo>
                  <a:lnTo>
                    <a:pt x="113" y="664"/>
                  </a:lnTo>
                  <a:lnTo>
                    <a:pt x="113" y="671"/>
                  </a:lnTo>
                  <a:close/>
                  <a:moveTo>
                    <a:pt x="102" y="679"/>
                  </a:moveTo>
                  <a:lnTo>
                    <a:pt x="108" y="684"/>
                  </a:lnTo>
                  <a:lnTo>
                    <a:pt x="109" y="684"/>
                  </a:lnTo>
                  <a:lnTo>
                    <a:pt x="111" y="680"/>
                  </a:lnTo>
                  <a:lnTo>
                    <a:pt x="104" y="675"/>
                  </a:lnTo>
                  <a:lnTo>
                    <a:pt x="102" y="679"/>
                  </a:lnTo>
                  <a:close/>
                  <a:moveTo>
                    <a:pt x="154" y="671"/>
                  </a:moveTo>
                  <a:lnTo>
                    <a:pt x="155" y="675"/>
                  </a:lnTo>
                  <a:lnTo>
                    <a:pt x="157" y="675"/>
                  </a:lnTo>
                  <a:lnTo>
                    <a:pt x="156" y="671"/>
                  </a:lnTo>
                  <a:lnTo>
                    <a:pt x="157" y="671"/>
                  </a:lnTo>
                  <a:lnTo>
                    <a:pt x="157" y="669"/>
                  </a:lnTo>
                  <a:lnTo>
                    <a:pt x="158" y="668"/>
                  </a:lnTo>
                  <a:lnTo>
                    <a:pt x="152" y="668"/>
                  </a:lnTo>
                  <a:lnTo>
                    <a:pt x="154" y="671"/>
                  </a:lnTo>
                  <a:close/>
                  <a:moveTo>
                    <a:pt x="1362" y="162"/>
                  </a:moveTo>
                  <a:lnTo>
                    <a:pt x="1356" y="162"/>
                  </a:lnTo>
                  <a:lnTo>
                    <a:pt x="1354" y="159"/>
                  </a:lnTo>
                  <a:lnTo>
                    <a:pt x="1352" y="159"/>
                  </a:lnTo>
                  <a:lnTo>
                    <a:pt x="1351" y="161"/>
                  </a:lnTo>
                  <a:lnTo>
                    <a:pt x="1350" y="161"/>
                  </a:lnTo>
                  <a:lnTo>
                    <a:pt x="1348" y="162"/>
                  </a:lnTo>
                  <a:lnTo>
                    <a:pt x="1348" y="157"/>
                  </a:lnTo>
                  <a:lnTo>
                    <a:pt x="1344" y="157"/>
                  </a:lnTo>
                  <a:lnTo>
                    <a:pt x="1341" y="159"/>
                  </a:lnTo>
                  <a:lnTo>
                    <a:pt x="1341" y="166"/>
                  </a:lnTo>
                  <a:lnTo>
                    <a:pt x="1340" y="163"/>
                  </a:lnTo>
                  <a:lnTo>
                    <a:pt x="1339" y="163"/>
                  </a:lnTo>
                  <a:lnTo>
                    <a:pt x="1338" y="162"/>
                  </a:lnTo>
                  <a:lnTo>
                    <a:pt x="1337" y="163"/>
                  </a:lnTo>
                  <a:lnTo>
                    <a:pt x="1334" y="165"/>
                  </a:lnTo>
                  <a:lnTo>
                    <a:pt x="1333" y="174"/>
                  </a:lnTo>
                  <a:lnTo>
                    <a:pt x="1331" y="178"/>
                  </a:lnTo>
                  <a:lnTo>
                    <a:pt x="1328" y="181"/>
                  </a:lnTo>
                  <a:lnTo>
                    <a:pt x="1325" y="181"/>
                  </a:lnTo>
                  <a:lnTo>
                    <a:pt x="1323" y="184"/>
                  </a:lnTo>
                  <a:lnTo>
                    <a:pt x="1323" y="185"/>
                  </a:lnTo>
                  <a:lnTo>
                    <a:pt x="1325" y="187"/>
                  </a:lnTo>
                  <a:lnTo>
                    <a:pt x="1326" y="189"/>
                  </a:lnTo>
                  <a:lnTo>
                    <a:pt x="1331" y="187"/>
                  </a:lnTo>
                  <a:lnTo>
                    <a:pt x="1331" y="191"/>
                  </a:lnTo>
                  <a:lnTo>
                    <a:pt x="1333" y="193"/>
                  </a:lnTo>
                  <a:lnTo>
                    <a:pt x="1337" y="188"/>
                  </a:lnTo>
                  <a:lnTo>
                    <a:pt x="1338" y="187"/>
                  </a:lnTo>
                  <a:lnTo>
                    <a:pt x="1340" y="187"/>
                  </a:lnTo>
                  <a:lnTo>
                    <a:pt x="1341" y="188"/>
                  </a:lnTo>
                  <a:lnTo>
                    <a:pt x="1340" y="189"/>
                  </a:lnTo>
                  <a:lnTo>
                    <a:pt x="1339" y="192"/>
                  </a:lnTo>
                  <a:lnTo>
                    <a:pt x="1339" y="195"/>
                  </a:lnTo>
                  <a:lnTo>
                    <a:pt x="1345" y="197"/>
                  </a:lnTo>
                  <a:lnTo>
                    <a:pt x="1347" y="203"/>
                  </a:lnTo>
                  <a:lnTo>
                    <a:pt x="1351" y="203"/>
                  </a:lnTo>
                  <a:lnTo>
                    <a:pt x="1351" y="201"/>
                  </a:lnTo>
                  <a:lnTo>
                    <a:pt x="1352" y="203"/>
                  </a:lnTo>
                  <a:lnTo>
                    <a:pt x="1356" y="203"/>
                  </a:lnTo>
                  <a:lnTo>
                    <a:pt x="1358" y="201"/>
                  </a:lnTo>
                  <a:lnTo>
                    <a:pt x="1358" y="196"/>
                  </a:lnTo>
                  <a:lnTo>
                    <a:pt x="1364" y="197"/>
                  </a:lnTo>
                  <a:lnTo>
                    <a:pt x="1370" y="196"/>
                  </a:lnTo>
                  <a:lnTo>
                    <a:pt x="1378" y="195"/>
                  </a:lnTo>
                  <a:lnTo>
                    <a:pt x="1381" y="191"/>
                  </a:lnTo>
                  <a:lnTo>
                    <a:pt x="1375" y="189"/>
                  </a:lnTo>
                  <a:lnTo>
                    <a:pt x="1375" y="173"/>
                  </a:lnTo>
                  <a:lnTo>
                    <a:pt x="1362" y="162"/>
                  </a:lnTo>
                  <a:close/>
                  <a:moveTo>
                    <a:pt x="83" y="668"/>
                  </a:moveTo>
                  <a:lnTo>
                    <a:pt x="83" y="671"/>
                  </a:lnTo>
                  <a:lnTo>
                    <a:pt x="85" y="672"/>
                  </a:lnTo>
                  <a:lnTo>
                    <a:pt x="87" y="669"/>
                  </a:lnTo>
                  <a:lnTo>
                    <a:pt x="87" y="667"/>
                  </a:lnTo>
                  <a:lnTo>
                    <a:pt x="86" y="663"/>
                  </a:lnTo>
                  <a:lnTo>
                    <a:pt x="83" y="668"/>
                  </a:lnTo>
                  <a:close/>
                  <a:moveTo>
                    <a:pt x="1675" y="1030"/>
                  </a:moveTo>
                  <a:lnTo>
                    <a:pt x="1676" y="1029"/>
                  </a:lnTo>
                  <a:lnTo>
                    <a:pt x="1676" y="1026"/>
                  </a:lnTo>
                  <a:lnTo>
                    <a:pt x="1675" y="1023"/>
                  </a:lnTo>
                  <a:lnTo>
                    <a:pt x="1675" y="1030"/>
                  </a:lnTo>
                  <a:close/>
                  <a:moveTo>
                    <a:pt x="1728" y="947"/>
                  </a:moveTo>
                  <a:lnTo>
                    <a:pt x="1722" y="946"/>
                  </a:lnTo>
                  <a:lnTo>
                    <a:pt x="1720" y="944"/>
                  </a:lnTo>
                  <a:lnTo>
                    <a:pt x="1716" y="946"/>
                  </a:lnTo>
                  <a:lnTo>
                    <a:pt x="1711" y="950"/>
                  </a:lnTo>
                  <a:lnTo>
                    <a:pt x="1709" y="950"/>
                  </a:lnTo>
                  <a:lnTo>
                    <a:pt x="1706" y="951"/>
                  </a:lnTo>
                  <a:lnTo>
                    <a:pt x="1706" y="952"/>
                  </a:lnTo>
                  <a:lnTo>
                    <a:pt x="1704" y="955"/>
                  </a:lnTo>
                  <a:lnTo>
                    <a:pt x="1713" y="955"/>
                  </a:lnTo>
                  <a:lnTo>
                    <a:pt x="1716" y="954"/>
                  </a:lnTo>
                  <a:lnTo>
                    <a:pt x="1720" y="951"/>
                  </a:lnTo>
                  <a:lnTo>
                    <a:pt x="1722" y="952"/>
                  </a:lnTo>
                  <a:lnTo>
                    <a:pt x="1723" y="952"/>
                  </a:lnTo>
                  <a:lnTo>
                    <a:pt x="1726" y="954"/>
                  </a:lnTo>
                  <a:lnTo>
                    <a:pt x="1728" y="952"/>
                  </a:lnTo>
                  <a:lnTo>
                    <a:pt x="1729" y="951"/>
                  </a:lnTo>
                  <a:lnTo>
                    <a:pt x="1730" y="948"/>
                  </a:lnTo>
                  <a:lnTo>
                    <a:pt x="1734" y="944"/>
                  </a:lnTo>
                  <a:lnTo>
                    <a:pt x="1733" y="944"/>
                  </a:lnTo>
                  <a:lnTo>
                    <a:pt x="1728" y="947"/>
                  </a:lnTo>
                  <a:close/>
                  <a:moveTo>
                    <a:pt x="1656" y="1097"/>
                  </a:moveTo>
                  <a:lnTo>
                    <a:pt x="1659" y="1098"/>
                  </a:lnTo>
                  <a:lnTo>
                    <a:pt x="1659" y="1095"/>
                  </a:lnTo>
                  <a:lnTo>
                    <a:pt x="1657" y="1095"/>
                  </a:lnTo>
                  <a:lnTo>
                    <a:pt x="1656" y="1097"/>
                  </a:lnTo>
                  <a:close/>
                  <a:moveTo>
                    <a:pt x="1759" y="924"/>
                  </a:moveTo>
                  <a:lnTo>
                    <a:pt x="1759" y="925"/>
                  </a:lnTo>
                  <a:lnTo>
                    <a:pt x="1760" y="925"/>
                  </a:lnTo>
                  <a:lnTo>
                    <a:pt x="1763" y="922"/>
                  </a:lnTo>
                  <a:lnTo>
                    <a:pt x="1763" y="921"/>
                  </a:lnTo>
                  <a:lnTo>
                    <a:pt x="1760" y="921"/>
                  </a:lnTo>
                  <a:lnTo>
                    <a:pt x="1759" y="924"/>
                  </a:lnTo>
                  <a:close/>
                  <a:moveTo>
                    <a:pt x="1458" y="1212"/>
                  </a:moveTo>
                  <a:lnTo>
                    <a:pt x="1457" y="1214"/>
                  </a:lnTo>
                  <a:lnTo>
                    <a:pt x="1457" y="1216"/>
                  </a:lnTo>
                  <a:lnTo>
                    <a:pt x="1458" y="1218"/>
                  </a:lnTo>
                  <a:lnTo>
                    <a:pt x="1458" y="1219"/>
                  </a:lnTo>
                  <a:lnTo>
                    <a:pt x="1460" y="1219"/>
                  </a:lnTo>
                  <a:lnTo>
                    <a:pt x="1460" y="1220"/>
                  </a:lnTo>
                  <a:lnTo>
                    <a:pt x="1462" y="1220"/>
                  </a:lnTo>
                  <a:lnTo>
                    <a:pt x="1463" y="1219"/>
                  </a:lnTo>
                  <a:lnTo>
                    <a:pt x="1463" y="1216"/>
                  </a:lnTo>
                  <a:lnTo>
                    <a:pt x="1462" y="1212"/>
                  </a:lnTo>
                  <a:lnTo>
                    <a:pt x="1458" y="1212"/>
                  </a:lnTo>
                  <a:close/>
                  <a:moveTo>
                    <a:pt x="1515" y="830"/>
                  </a:moveTo>
                  <a:lnTo>
                    <a:pt x="1514" y="830"/>
                  </a:lnTo>
                  <a:lnTo>
                    <a:pt x="1513" y="835"/>
                  </a:lnTo>
                  <a:lnTo>
                    <a:pt x="1516" y="834"/>
                  </a:lnTo>
                  <a:lnTo>
                    <a:pt x="1516" y="831"/>
                  </a:lnTo>
                  <a:lnTo>
                    <a:pt x="1515" y="831"/>
                  </a:lnTo>
                  <a:lnTo>
                    <a:pt x="1515" y="830"/>
                  </a:lnTo>
                  <a:close/>
                </a:path>
              </a:pathLst>
            </a:custGeom>
            <a:solidFill>
              <a:srgbClr val="8E8E95"/>
            </a:solidFill>
            <a:ln w="9525">
              <a:noFill/>
              <a:round/>
              <a:headEnd/>
              <a:tailEnd/>
            </a:ln>
          </p:spPr>
          <p:txBody>
            <a:bodyPr/>
            <a:lstStyle/>
            <a:p>
              <a:endParaRPr lang="en-US" sz="2000">
                <a:ea typeface="ＭＳ Ｐゴシック" pitchFamily="34" charset="-128"/>
              </a:endParaRPr>
            </a:p>
          </p:txBody>
        </p:sp>
        <p:sp>
          <p:nvSpPr>
            <p:cNvPr id="287751" name="Freeform 10"/>
            <p:cNvSpPr>
              <a:spLocks noEditPoints="1"/>
            </p:cNvSpPr>
            <p:nvPr/>
          </p:nvSpPr>
          <p:spPr bwMode="auto">
            <a:xfrm>
              <a:off x="957" y="1595"/>
              <a:ext cx="939" cy="157"/>
            </a:xfrm>
            <a:custGeom>
              <a:avLst/>
              <a:gdLst>
                <a:gd name="T0" fmla="*/ 176 w 939"/>
                <a:gd name="T1" fmla="*/ 29 h 313"/>
                <a:gd name="T2" fmla="*/ 45 w 939"/>
                <a:gd name="T3" fmla="*/ 27 h 313"/>
                <a:gd name="T4" fmla="*/ 40 w 939"/>
                <a:gd name="T5" fmla="*/ 32 h 313"/>
                <a:gd name="T6" fmla="*/ 82 w 939"/>
                <a:gd name="T7" fmla="*/ 30 h 313"/>
                <a:gd name="T8" fmla="*/ 206 w 939"/>
                <a:gd name="T9" fmla="*/ 31 h 313"/>
                <a:gd name="T10" fmla="*/ 117 w 939"/>
                <a:gd name="T11" fmla="*/ 33 h 313"/>
                <a:gd name="T12" fmla="*/ 140 w 939"/>
                <a:gd name="T13" fmla="*/ 35 h 313"/>
                <a:gd name="T14" fmla="*/ 161 w 939"/>
                <a:gd name="T15" fmla="*/ 37 h 313"/>
                <a:gd name="T16" fmla="*/ 240 w 939"/>
                <a:gd name="T17" fmla="*/ 36 h 313"/>
                <a:gd name="T18" fmla="*/ 237 w 939"/>
                <a:gd name="T19" fmla="*/ 31 h 313"/>
                <a:gd name="T20" fmla="*/ 84 w 939"/>
                <a:gd name="T21" fmla="*/ 33 h 313"/>
                <a:gd name="T22" fmla="*/ 214 w 939"/>
                <a:gd name="T23" fmla="*/ 37 h 313"/>
                <a:gd name="T24" fmla="*/ 312 w 939"/>
                <a:gd name="T25" fmla="*/ 23 h 313"/>
                <a:gd name="T26" fmla="*/ 327 w 939"/>
                <a:gd name="T27" fmla="*/ 20 h 313"/>
                <a:gd name="T28" fmla="*/ 219 w 939"/>
                <a:gd name="T29" fmla="*/ 22 h 313"/>
                <a:gd name="T30" fmla="*/ 333 w 939"/>
                <a:gd name="T31" fmla="*/ 26 h 313"/>
                <a:gd name="T32" fmla="*/ 341 w 939"/>
                <a:gd name="T33" fmla="*/ 31 h 313"/>
                <a:gd name="T34" fmla="*/ 351 w 939"/>
                <a:gd name="T35" fmla="*/ 35 h 313"/>
                <a:gd name="T36" fmla="*/ 388 w 939"/>
                <a:gd name="T37" fmla="*/ 31 h 313"/>
                <a:gd name="T38" fmla="*/ 293 w 939"/>
                <a:gd name="T39" fmla="*/ 31 h 313"/>
                <a:gd name="T40" fmla="*/ 318 w 939"/>
                <a:gd name="T41" fmla="*/ 31 h 313"/>
                <a:gd name="T42" fmla="*/ 371 w 939"/>
                <a:gd name="T43" fmla="*/ 17 h 313"/>
                <a:gd name="T44" fmla="*/ 418 w 939"/>
                <a:gd name="T45" fmla="*/ 25 h 313"/>
                <a:gd name="T46" fmla="*/ 493 w 939"/>
                <a:gd name="T47" fmla="*/ 25 h 313"/>
                <a:gd name="T48" fmla="*/ 456 w 939"/>
                <a:gd name="T49" fmla="*/ 25 h 313"/>
                <a:gd name="T50" fmla="*/ 451 w 939"/>
                <a:gd name="T51" fmla="*/ 31 h 313"/>
                <a:gd name="T52" fmla="*/ 524 w 939"/>
                <a:gd name="T53" fmla="*/ 39 h 313"/>
                <a:gd name="T54" fmla="*/ 619 w 939"/>
                <a:gd name="T55" fmla="*/ 39 h 313"/>
                <a:gd name="T56" fmla="*/ 571 w 939"/>
                <a:gd name="T57" fmla="*/ 33 h 313"/>
                <a:gd name="T58" fmla="*/ 495 w 939"/>
                <a:gd name="T59" fmla="*/ 30 h 313"/>
                <a:gd name="T60" fmla="*/ 658 w 939"/>
                <a:gd name="T61" fmla="*/ 32 h 313"/>
                <a:gd name="T62" fmla="*/ 416 w 939"/>
                <a:gd name="T63" fmla="*/ 33 h 313"/>
                <a:gd name="T64" fmla="*/ 433 w 939"/>
                <a:gd name="T65" fmla="*/ 38 h 313"/>
                <a:gd name="T66" fmla="*/ 660 w 939"/>
                <a:gd name="T67" fmla="*/ 6 h 313"/>
                <a:gd name="T68" fmla="*/ 728 w 939"/>
                <a:gd name="T69" fmla="*/ 19 h 313"/>
                <a:gd name="T70" fmla="*/ 603 w 939"/>
                <a:gd name="T71" fmla="*/ 29 h 313"/>
                <a:gd name="T72" fmla="*/ 493 w 939"/>
                <a:gd name="T73" fmla="*/ 7 h 313"/>
                <a:gd name="T74" fmla="*/ 508 w 939"/>
                <a:gd name="T75" fmla="*/ 11 h 313"/>
                <a:gd name="T76" fmla="*/ 594 w 939"/>
                <a:gd name="T77" fmla="*/ 11 h 313"/>
                <a:gd name="T78" fmla="*/ 671 w 939"/>
                <a:gd name="T79" fmla="*/ 12 h 313"/>
                <a:gd name="T80" fmla="*/ 632 w 939"/>
                <a:gd name="T81" fmla="*/ 16 h 313"/>
                <a:gd name="T82" fmla="*/ 541 w 939"/>
                <a:gd name="T83" fmla="*/ 13 h 313"/>
                <a:gd name="T84" fmla="*/ 422 w 939"/>
                <a:gd name="T85" fmla="*/ 11 h 313"/>
                <a:gd name="T86" fmla="*/ 460 w 939"/>
                <a:gd name="T87" fmla="*/ 15 h 313"/>
                <a:gd name="T88" fmla="*/ 488 w 939"/>
                <a:gd name="T89" fmla="*/ 20 h 313"/>
                <a:gd name="T90" fmla="*/ 533 w 939"/>
                <a:gd name="T91" fmla="*/ 22 h 313"/>
                <a:gd name="T92" fmla="*/ 599 w 939"/>
                <a:gd name="T93" fmla="*/ 18 h 313"/>
                <a:gd name="T94" fmla="*/ 557 w 939"/>
                <a:gd name="T95" fmla="*/ 23 h 313"/>
                <a:gd name="T96" fmla="*/ 582 w 939"/>
                <a:gd name="T97" fmla="*/ 27 h 313"/>
                <a:gd name="T98" fmla="*/ 533 w 939"/>
                <a:gd name="T99" fmla="*/ 31 h 313"/>
                <a:gd name="T100" fmla="*/ 596 w 939"/>
                <a:gd name="T101" fmla="*/ 29 h 313"/>
                <a:gd name="T102" fmla="*/ 663 w 939"/>
                <a:gd name="T103" fmla="*/ 30 h 313"/>
                <a:gd name="T104" fmla="*/ 716 w 939"/>
                <a:gd name="T105" fmla="*/ 23 h 313"/>
                <a:gd name="T106" fmla="*/ 710 w 939"/>
                <a:gd name="T107" fmla="*/ 19 h 313"/>
                <a:gd name="T108" fmla="*/ 746 w 939"/>
                <a:gd name="T109" fmla="*/ 17 h 313"/>
                <a:gd name="T110" fmla="*/ 813 w 939"/>
                <a:gd name="T111" fmla="*/ 13 h 313"/>
                <a:gd name="T112" fmla="*/ 881 w 939"/>
                <a:gd name="T113" fmla="*/ 8 h 313"/>
                <a:gd name="T114" fmla="*/ 909 w 939"/>
                <a:gd name="T115" fmla="*/ 3 h 313"/>
                <a:gd name="T116" fmla="*/ 835 w 939"/>
                <a:gd name="T117" fmla="*/ 1 h 313"/>
                <a:gd name="T118" fmla="*/ 695 w 939"/>
                <a:gd name="T119" fmla="*/ 3 h 313"/>
                <a:gd name="T120" fmla="*/ 654 w 939"/>
                <a:gd name="T121" fmla="*/ 5 h 313"/>
                <a:gd name="T122" fmla="*/ 574 w 939"/>
                <a:gd name="T123" fmla="*/ 3 h 313"/>
                <a:gd name="T124" fmla="*/ 551 w 939"/>
                <a:gd name="T125" fmla="*/ 7 h 3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39"/>
                <a:gd name="T190" fmla="*/ 0 h 313"/>
                <a:gd name="T191" fmla="*/ 939 w 939"/>
                <a:gd name="T192" fmla="*/ 313 h 3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39" h="313">
                  <a:moveTo>
                    <a:pt x="136" y="177"/>
                  </a:moveTo>
                  <a:lnTo>
                    <a:pt x="136" y="177"/>
                  </a:lnTo>
                  <a:lnTo>
                    <a:pt x="132" y="179"/>
                  </a:lnTo>
                  <a:lnTo>
                    <a:pt x="130" y="180"/>
                  </a:lnTo>
                  <a:lnTo>
                    <a:pt x="127" y="183"/>
                  </a:lnTo>
                  <a:lnTo>
                    <a:pt x="127" y="185"/>
                  </a:lnTo>
                  <a:lnTo>
                    <a:pt x="126" y="188"/>
                  </a:lnTo>
                  <a:lnTo>
                    <a:pt x="127" y="191"/>
                  </a:lnTo>
                  <a:lnTo>
                    <a:pt x="128" y="194"/>
                  </a:lnTo>
                  <a:lnTo>
                    <a:pt x="131" y="196"/>
                  </a:lnTo>
                  <a:lnTo>
                    <a:pt x="136" y="198"/>
                  </a:lnTo>
                  <a:lnTo>
                    <a:pt x="142" y="198"/>
                  </a:lnTo>
                  <a:lnTo>
                    <a:pt x="146" y="191"/>
                  </a:lnTo>
                  <a:lnTo>
                    <a:pt x="145" y="187"/>
                  </a:lnTo>
                  <a:lnTo>
                    <a:pt x="143" y="183"/>
                  </a:lnTo>
                  <a:lnTo>
                    <a:pt x="139" y="179"/>
                  </a:lnTo>
                  <a:lnTo>
                    <a:pt x="136" y="177"/>
                  </a:lnTo>
                  <a:close/>
                  <a:moveTo>
                    <a:pt x="201" y="181"/>
                  </a:moveTo>
                  <a:lnTo>
                    <a:pt x="201" y="181"/>
                  </a:lnTo>
                  <a:lnTo>
                    <a:pt x="199" y="184"/>
                  </a:lnTo>
                  <a:lnTo>
                    <a:pt x="196" y="185"/>
                  </a:lnTo>
                  <a:lnTo>
                    <a:pt x="194" y="185"/>
                  </a:lnTo>
                  <a:lnTo>
                    <a:pt x="193" y="185"/>
                  </a:lnTo>
                  <a:lnTo>
                    <a:pt x="190" y="184"/>
                  </a:lnTo>
                  <a:lnTo>
                    <a:pt x="188" y="184"/>
                  </a:lnTo>
                  <a:lnTo>
                    <a:pt x="186" y="187"/>
                  </a:lnTo>
                  <a:lnTo>
                    <a:pt x="182" y="188"/>
                  </a:lnTo>
                  <a:lnTo>
                    <a:pt x="178" y="188"/>
                  </a:lnTo>
                  <a:lnTo>
                    <a:pt x="177" y="191"/>
                  </a:lnTo>
                  <a:lnTo>
                    <a:pt x="174" y="194"/>
                  </a:lnTo>
                  <a:lnTo>
                    <a:pt x="170" y="195"/>
                  </a:lnTo>
                  <a:lnTo>
                    <a:pt x="159" y="196"/>
                  </a:lnTo>
                  <a:lnTo>
                    <a:pt x="159" y="206"/>
                  </a:lnTo>
                  <a:lnTo>
                    <a:pt x="159" y="217"/>
                  </a:lnTo>
                  <a:lnTo>
                    <a:pt x="162" y="217"/>
                  </a:lnTo>
                  <a:lnTo>
                    <a:pt x="164" y="217"/>
                  </a:lnTo>
                  <a:lnTo>
                    <a:pt x="170" y="222"/>
                  </a:lnTo>
                  <a:lnTo>
                    <a:pt x="174" y="224"/>
                  </a:lnTo>
                  <a:lnTo>
                    <a:pt x="176" y="225"/>
                  </a:lnTo>
                  <a:lnTo>
                    <a:pt x="180" y="224"/>
                  </a:lnTo>
                  <a:lnTo>
                    <a:pt x="184" y="221"/>
                  </a:lnTo>
                  <a:lnTo>
                    <a:pt x="190" y="217"/>
                  </a:lnTo>
                  <a:lnTo>
                    <a:pt x="194" y="217"/>
                  </a:lnTo>
                  <a:lnTo>
                    <a:pt x="199" y="217"/>
                  </a:lnTo>
                  <a:lnTo>
                    <a:pt x="205" y="210"/>
                  </a:lnTo>
                  <a:lnTo>
                    <a:pt x="205" y="207"/>
                  </a:lnTo>
                  <a:lnTo>
                    <a:pt x="205" y="205"/>
                  </a:lnTo>
                  <a:lnTo>
                    <a:pt x="200" y="200"/>
                  </a:lnTo>
                  <a:lnTo>
                    <a:pt x="199" y="199"/>
                  </a:lnTo>
                  <a:lnTo>
                    <a:pt x="199" y="198"/>
                  </a:lnTo>
                  <a:lnTo>
                    <a:pt x="200" y="198"/>
                  </a:lnTo>
                  <a:lnTo>
                    <a:pt x="203" y="196"/>
                  </a:lnTo>
                  <a:lnTo>
                    <a:pt x="208" y="196"/>
                  </a:lnTo>
                  <a:lnTo>
                    <a:pt x="211" y="194"/>
                  </a:lnTo>
                  <a:lnTo>
                    <a:pt x="212" y="191"/>
                  </a:lnTo>
                  <a:lnTo>
                    <a:pt x="213" y="184"/>
                  </a:lnTo>
                  <a:lnTo>
                    <a:pt x="209" y="184"/>
                  </a:lnTo>
                  <a:lnTo>
                    <a:pt x="206" y="184"/>
                  </a:lnTo>
                  <a:lnTo>
                    <a:pt x="205" y="183"/>
                  </a:lnTo>
                  <a:lnTo>
                    <a:pt x="203" y="181"/>
                  </a:lnTo>
                  <a:lnTo>
                    <a:pt x="201" y="181"/>
                  </a:lnTo>
                  <a:close/>
                  <a:moveTo>
                    <a:pt x="105" y="185"/>
                  </a:moveTo>
                  <a:lnTo>
                    <a:pt x="105" y="185"/>
                  </a:lnTo>
                  <a:lnTo>
                    <a:pt x="102" y="190"/>
                  </a:lnTo>
                  <a:lnTo>
                    <a:pt x="99" y="191"/>
                  </a:lnTo>
                  <a:lnTo>
                    <a:pt x="95" y="191"/>
                  </a:lnTo>
                  <a:lnTo>
                    <a:pt x="99" y="194"/>
                  </a:lnTo>
                  <a:lnTo>
                    <a:pt x="99" y="196"/>
                  </a:lnTo>
                  <a:lnTo>
                    <a:pt x="94" y="202"/>
                  </a:lnTo>
                  <a:lnTo>
                    <a:pt x="87" y="199"/>
                  </a:lnTo>
                  <a:lnTo>
                    <a:pt x="80" y="196"/>
                  </a:lnTo>
                  <a:lnTo>
                    <a:pt x="71" y="196"/>
                  </a:lnTo>
                  <a:lnTo>
                    <a:pt x="63" y="199"/>
                  </a:lnTo>
                  <a:lnTo>
                    <a:pt x="58" y="202"/>
                  </a:lnTo>
                  <a:lnTo>
                    <a:pt x="53" y="206"/>
                  </a:lnTo>
                  <a:lnTo>
                    <a:pt x="50" y="211"/>
                  </a:lnTo>
                  <a:lnTo>
                    <a:pt x="45" y="214"/>
                  </a:lnTo>
                  <a:lnTo>
                    <a:pt x="39" y="218"/>
                  </a:lnTo>
                  <a:lnTo>
                    <a:pt x="32" y="218"/>
                  </a:lnTo>
                  <a:lnTo>
                    <a:pt x="31" y="222"/>
                  </a:lnTo>
                  <a:lnTo>
                    <a:pt x="31" y="224"/>
                  </a:lnTo>
                  <a:lnTo>
                    <a:pt x="30" y="225"/>
                  </a:lnTo>
                  <a:lnTo>
                    <a:pt x="27" y="225"/>
                  </a:lnTo>
                  <a:lnTo>
                    <a:pt x="25" y="225"/>
                  </a:lnTo>
                  <a:lnTo>
                    <a:pt x="23" y="228"/>
                  </a:lnTo>
                  <a:lnTo>
                    <a:pt x="21" y="230"/>
                  </a:lnTo>
                  <a:lnTo>
                    <a:pt x="21" y="236"/>
                  </a:lnTo>
                  <a:lnTo>
                    <a:pt x="15" y="236"/>
                  </a:lnTo>
                  <a:lnTo>
                    <a:pt x="11" y="237"/>
                  </a:lnTo>
                  <a:lnTo>
                    <a:pt x="7" y="240"/>
                  </a:lnTo>
                  <a:lnTo>
                    <a:pt x="3" y="241"/>
                  </a:lnTo>
                  <a:lnTo>
                    <a:pt x="2" y="241"/>
                  </a:lnTo>
                  <a:lnTo>
                    <a:pt x="1" y="241"/>
                  </a:lnTo>
                  <a:lnTo>
                    <a:pt x="0" y="245"/>
                  </a:lnTo>
                  <a:lnTo>
                    <a:pt x="2" y="247"/>
                  </a:lnTo>
                  <a:lnTo>
                    <a:pt x="6" y="247"/>
                  </a:lnTo>
                  <a:lnTo>
                    <a:pt x="11" y="255"/>
                  </a:lnTo>
                  <a:lnTo>
                    <a:pt x="14" y="263"/>
                  </a:lnTo>
                  <a:lnTo>
                    <a:pt x="17" y="263"/>
                  </a:lnTo>
                  <a:lnTo>
                    <a:pt x="19" y="263"/>
                  </a:lnTo>
                  <a:lnTo>
                    <a:pt x="20" y="260"/>
                  </a:lnTo>
                  <a:lnTo>
                    <a:pt x="23" y="258"/>
                  </a:lnTo>
                  <a:lnTo>
                    <a:pt x="26" y="258"/>
                  </a:lnTo>
                  <a:lnTo>
                    <a:pt x="28" y="259"/>
                  </a:lnTo>
                  <a:lnTo>
                    <a:pt x="30" y="260"/>
                  </a:lnTo>
                  <a:lnTo>
                    <a:pt x="31" y="262"/>
                  </a:lnTo>
                  <a:lnTo>
                    <a:pt x="33" y="262"/>
                  </a:lnTo>
                  <a:lnTo>
                    <a:pt x="34" y="260"/>
                  </a:lnTo>
                  <a:lnTo>
                    <a:pt x="37" y="260"/>
                  </a:lnTo>
                  <a:lnTo>
                    <a:pt x="39" y="258"/>
                  </a:lnTo>
                  <a:lnTo>
                    <a:pt x="40" y="255"/>
                  </a:lnTo>
                  <a:lnTo>
                    <a:pt x="42" y="258"/>
                  </a:lnTo>
                  <a:lnTo>
                    <a:pt x="43" y="259"/>
                  </a:lnTo>
                  <a:lnTo>
                    <a:pt x="43" y="251"/>
                  </a:lnTo>
                  <a:lnTo>
                    <a:pt x="42" y="251"/>
                  </a:lnTo>
                  <a:lnTo>
                    <a:pt x="42" y="248"/>
                  </a:lnTo>
                  <a:lnTo>
                    <a:pt x="43" y="247"/>
                  </a:lnTo>
                  <a:lnTo>
                    <a:pt x="44" y="247"/>
                  </a:lnTo>
                  <a:lnTo>
                    <a:pt x="46" y="254"/>
                  </a:lnTo>
                  <a:lnTo>
                    <a:pt x="49" y="262"/>
                  </a:lnTo>
                  <a:lnTo>
                    <a:pt x="51" y="263"/>
                  </a:lnTo>
                  <a:lnTo>
                    <a:pt x="56" y="259"/>
                  </a:lnTo>
                  <a:lnTo>
                    <a:pt x="59" y="254"/>
                  </a:lnTo>
                  <a:lnTo>
                    <a:pt x="61" y="248"/>
                  </a:lnTo>
                  <a:lnTo>
                    <a:pt x="62" y="240"/>
                  </a:lnTo>
                  <a:lnTo>
                    <a:pt x="64" y="247"/>
                  </a:lnTo>
                  <a:lnTo>
                    <a:pt x="64" y="248"/>
                  </a:lnTo>
                  <a:lnTo>
                    <a:pt x="65" y="248"/>
                  </a:lnTo>
                  <a:lnTo>
                    <a:pt x="68" y="247"/>
                  </a:lnTo>
                  <a:lnTo>
                    <a:pt x="68" y="243"/>
                  </a:lnTo>
                  <a:lnTo>
                    <a:pt x="70" y="243"/>
                  </a:lnTo>
                  <a:lnTo>
                    <a:pt x="72" y="241"/>
                  </a:lnTo>
                  <a:lnTo>
                    <a:pt x="72" y="236"/>
                  </a:lnTo>
                  <a:lnTo>
                    <a:pt x="71" y="230"/>
                  </a:lnTo>
                  <a:lnTo>
                    <a:pt x="72" y="229"/>
                  </a:lnTo>
                  <a:lnTo>
                    <a:pt x="74" y="229"/>
                  </a:lnTo>
                  <a:lnTo>
                    <a:pt x="74" y="226"/>
                  </a:lnTo>
                  <a:lnTo>
                    <a:pt x="75" y="228"/>
                  </a:lnTo>
                  <a:lnTo>
                    <a:pt x="76" y="230"/>
                  </a:lnTo>
                  <a:lnTo>
                    <a:pt x="80" y="229"/>
                  </a:lnTo>
                  <a:lnTo>
                    <a:pt x="80" y="228"/>
                  </a:lnTo>
                  <a:lnTo>
                    <a:pt x="80" y="226"/>
                  </a:lnTo>
                  <a:lnTo>
                    <a:pt x="81" y="222"/>
                  </a:lnTo>
                  <a:lnTo>
                    <a:pt x="82" y="221"/>
                  </a:lnTo>
                  <a:lnTo>
                    <a:pt x="84" y="220"/>
                  </a:lnTo>
                  <a:lnTo>
                    <a:pt x="88" y="220"/>
                  </a:lnTo>
                  <a:lnTo>
                    <a:pt x="82" y="237"/>
                  </a:lnTo>
                  <a:lnTo>
                    <a:pt x="90" y="241"/>
                  </a:lnTo>
                  <a:lnTo>
                    <a:pt x="93" y="237"/>
                  </a:lnTo>
                  <a:lnTo>
                    <a:pt x="94" y="236"/>
                  </a:lnTo>
                  <a:lnTo>
                    <a:pt x="96" y="236"/>
                  </a:lnTo>
                  <a:lnTo>
                    <a:pt x="100" y="234"/>
                  </a:lnTo>
                  <a:lnTo>
                    <a:pt x="102" y="232"/>
                  </a:lnTo>
                  <a:lnTo>
                    <a:pt x="105" y="229"/>
                  </a:lnTo>
                  <a:lnTo>
                    <a:pt x="105" y="222"/>
                  </a:lnTo>
                  <a:lnTo>
                    <a:pt x="106" y="217"/>
                  </a:lnTo>
                  <a:lnTo>
                    <a:pt x="106" y="215"/>
                  </a:lnTo>
                  <a:lnTo>
                    <a:pt x="107" y="214"/>
                  </a:lnTo>
                  <a:lnTo>
                    <a:pt x="119" y="220"/>
                  </a:lnTo>
                  <a:lnTo>
                    <a:pt x="118" y="217"/>
                  </a:lnTo>
                  <a:lnTo>
                    <a:pt x="117" y="215"/>
                  </a:lnTo>
                  <a:lnTo>
                    <a:pt x="117" y="214"/>
                  </a:lnTo>
                  <a:lnTo>
                    <a:pt x="117" y="211"/>
                  </a:lnTo>
                  <a:lnTo>
                    <a:pt x="118" y="211"/>
                  </a:lnTo>
                  <a:lnTo>
                    <a:pt x="120" y="210"/>
                  </a:lnTo>
                  <a:lnTo>
                    <a:pt x="121" y="206"/>
                  </a:lnTo>
                  <a:lnTo>
                    <a:pt x="122" y="200"/>
                  </a:lnTo>
                  <a:lnTo>
                    <a:pt x="120" y="195"/>
                  </a:lnTo>
                  <a:lnTo>
                    <a:pt x="115" y="191"/>
                  </a:lnTo>
                  <a:lnTo>
                    <a:pt x="111" y="187"/>
                  </a:lnTo>
                  <a:lnTo>
                    <a:pt x="108" y="185"/>
                  </a:lnTo>
                  <a:lnTo>
                    <a:pt x="105" y="185"/>
                  </a:lnTo>
                  <a:close/>
                  <a:moveTo>
                    <a:pt x="212" y="217"/>
                  </a:moveTo>
                  <a:lnTo>
                    <a:pt x="212" y="221"/>
                  </a:lnTo>
                  <a:lnTo>
                    <a:pt x="209" y="221"/>
                  </a:lnTo>
                  <a:lnTo>
                    <a:pt x="208" y="221"/>
                  </a:lnTo>
                  <a:lnTo>
                    <a:pt x="206" y="220"/>
                  </a:lnTo>
                  <a:lnTo>
                    <a:pt x="208" y="225"/>
                  </a:lnTo>
                  <a:lnTo>
                    <a:pt x="209" y="232"/>
                  </a:lnTo>
                  <a:lnTo>
                    <a:pt x="207" y="232"/>
                  </a:lnTo>
                  <a:lnTo>
                    <a:pt x="206" y="234"/>
                  </a:lnTo>
                  <a:lnTo>
                    <a:pt x="207" y="234"/>
                  </a:lnTo>
                  <a:lnTo>
                    <a:pt x="208" y="236"/>
                  </a:lnTo>
                  <a:lnTo>
                    <a:pt x="208" y="240"/>
                  </a:lnTo>
                  <a:lnTo>
                    <a:pt x="206" y="247"/>
                  </a:lnTo>
                  <a:lnTo>
                    <a:pt x="216" y="252"/>
                  </a:lnTo>
                  <a:lnTo>
                    <a:pt x="214" y="256"/>
                  </a:lnTo>
                  <a:lnTo>
                    <a:pt x="212" y="262"/>
                  </a:lnTo>
                  <a:lnTo>
                    <a:pt x="215" y="262"/>
                  </a:lnTo>
                  <a:lnTo>
                    <a:pt x="218" y="262"/>
                  </a:lnTo>
                  <a:lnTo>
                    <a:pt x="219" y="263"/>
                  </a:lnTo>
                  <a:lnTo>
                    <a:pt x="220" y="264"/>
                  </a:lnTo>
                  <a:lnTo>
                    <a:pt x="220" y="270"/>
                  </a:lnTo>
                  <a:lnTo>
                    <a:pt x="199" y="267"/>
                  </a:lnTo>
                  <a:lnTo>
                    <a:pt x="192" y="267"/>
                  </a:lnTo>
                  <a:lnTo>
                    <a:pt x="186" y="267"/>
                  </a:lnTo>
                  <a:lnTo>
                    <a:pt x="184" y="262"/>
                  </a:lnTo>
                  <a:lnTo>
                    <a:pt x="182" y="262"/>
                  </a:lnTo>
                  <a:lnTo>
                    <a:pt x="178" y="262"/>
                  </a:lnTo>
                  <a:lnTo>
                    <a:pt x="177" y="260"/>
                  </a:lnTo>
                  <a:lnTo>
                    <a:pt x="176" y="258"/>
                  </a:lnTo>
                  <a:lnTo>
                    <a:pt x="176" y="256"/>
                  </a:lnTo>
                  <a:lnTo>
                    <a:pt x="172" y="255"/>
                  </a:lnTo>
                  <a:lnTo>
                    <a:pt x="170" y="255"/>
                  </a:lnTo>
                  <a:lnTo>
                    <a:pt x="163" y="255"/>
                  </a:lnTo>
                  <a:lnTo>
                    <a:pt x="159" y="252"/>
                  </a:lnTo>
                  <a:lnTo>
                    <a:pt x="156" y="248"/>
                  </a:lnTo>
                  <a:lnTo>
                    <a:pt x="152" y="248"/>
                  </a:lnTo>
                  <a:lnTo>
                    <a:pt x="147" y="248"/>
                  </a:lnTo>
                  <a:lnTo>
                    <a:pt x="144" y="248"/>
                  </a:lnTo>
                  <a:lnTo>
                    <a:pt x="140" y="248"/>
                  </a:lnTo>
                  <a:lnTo>
                    <a:pt x="138" y="244"/>
                  </a:lnTo>
                  <a:lnTo>
                    <a:pt x="133" y="244"/>
                  </a:lnTo>
                  <a:lnTo>
                    <a:pt x="128" y="244"/>
                  </a:lnTo>
                  <a:lnTo>
                    <a:pt x="127" y="248"/>
                  </a:lnTo>
                  <a:lnTo>
                    <a:pt x="122" y="248"/>
                  </a:lnTo>
                  <a:lnTo>
                    <a:pt x="118" y="247"/>
                  </a:lnTo>
                  <a:lnTo>
                    <a:pt x="117" y="254"/>
                  </a:lnTo>
                  <a:lnTo>
                    <a:pt x="117" y="258"/>
                  </a:lnTo>
                  <a:lnTo>
                    <a:pt x="117" y="259"/>
                  </a:lnTo>
                  <a:lnTo>
                    <a:pt x="118" y="260"/>
                  </a:lnTo>
                  <a:lnTo>
                    <a:pt x="124" y="262"/>
                  </a:lnTo>
                  <a:lnTo>
                    <a:pt x="120" y="263"/>
                  </a:lnTo>
                  <a:lnTo>
                    <a:pt x="117" y="266"/>
                  </a:lnTo>
                  <a:lnTo>
                    <a:pt x="113" y="264"/>
                  </a:lnTo>
                  <a:lnTo>
                    <a:pt x="111" y="264"/>
                  </a:lnTo>
                  <a:lnTo>
                    <a:pt x="109" y="266"/>
                  </a:lnTo>
                  <a:lnTo>
                    <a:pt x="108" y="267"/>
                  </a:lnTo>
                  <a:lnTo>
                    <a:pt x="109" y="273"/>
                  </a:lnTo>
                  <a:lnTo>
                    <a:pt x="119" y="271"/>
                  </a:lnTo>
                  <a:lnTo>
                    <a:pt x="121" y="271"/>
                  </a:lnTo>
                  <a:lnTo>
                    <a:pt x="119" y="273"/>
                  </a:lnTo>
                  <a:lnTo>
                    <a:pt x="117" y="275"/>
                  </a:lnTo>
                  <a:lnTo>
                    <a:pt x="112" y="277"/>
                  </a:lnTo>
                  <a:lnTo>
                    <a:pt x="108" y="277"/>
                  </a:lnTo>
                  <a:lnTo>
                    <a:pt x="105" y="279"/>
                  </a:lnTo>
                  <a:lnTo>
                    <a:pt x="106" y="283"/>
                  </a:lnTo>
                  <a:lnTo>
                    <a:pt x="109" y="286"/>
                  </a:lnTo>
                  <a:lnTo>
                    <a:pt x="114" y="285"/>
                  </a:lnTo>
                  <a:lnTo>
                    <a:pt x="122" y="282"/>
                  </a:lnTo>
                  <a:lnTo>
                    <a:pt x="124" y="283"/>
                  </a:lnTo>
                  <a:lnTo>
                    <a:pt x="125" y="283"/>
                  </a:lnTo>
                  <a:lnTo>
                    <a:pt x="125" y="289"/>
                  </a:lnTo>
                  <a:lnTo>
                    <a:pt x="127" y="289"/>
                  </a:lnTo>
                  <a:lnTo>
                    <a:pt x="128" y="289"/>
                  </a:lnTo>
                  <a:lnTo>
                    <a:pt x="128" y="285"/>
                  </a:lnTo>
                  <a:lnTo>
                    <a:pt x="128" y="281"/>
                  </a:lnTo>
                  <a:lnTo>
                    <a:pt x="133" y="281"/>
                  </a:lnTo>
                  <a:lnTo>
                    <a:pt x="133" y="286"/>
                  </a:lnTo>
                  <a:lnTo>
                    <a:pt x="133" y="290"/>
                  </a:lnTo>
                  <a:lnTo>
                    <a:pt x="137" y="290"/>
                  </a:lnTo>
                  <a:lnTo>
                    <a:pt x="139" y="285"/>
                  </a:lnTo>
                  <a:lnTo>
                    <a:pt x="142" y="285"/>
                  </a:lnTo>
                  <a:lnTo>
                    <a:pt x="142" y="282"/>
                  </a:lnTo>
                  <a:lnTo>
                    <a:pt x="140" y="278"/>
                  </a:lnTo>
                  <a:lnTo>
                    <a:pt x="140" y="277"/>
                  </a:lnTo>
                  <a:lnTo>
                    <a:pt x="143" y="274"/>
                  </a:lnTo>
                  <a:lnTo>
                    <a:pt x="142" y="271"/>
                  </a:lnTo>
                  <a:lnTo>
                    <a:pt x="142" y="270"/>
                  </a:lnTo>
                  <a:lnTo>
                    <a:pt x="142" y="271"/>
                  </a:lnTo>
                  <a:lnTo>
                    <a:pt x="142" y="266"/>
                  </a:lnTo>
                  <a:lnTo>
                    <a:pt x="146" y="266"/>
                  </a:lnTo>
                  <a:lnTo>
                    <a:pt x="146" y="283"/>
                  </a:lnTo>
                  <a:lnTo>
                    <a:pt x="152" y="282"/>
                  </a:lnTo>
                  <a:lnTo>
                    <a:pt x="157" y="282"/>
                  </a:lnTo>
                  <a:lnTo>
                    <a:pt x="162" y="282"/>
                  </a:lnTo>
                  <a:lnTo>
                    <a:pt x="168" y="279"/>
                  </a:lnTo>
                  <a:lnTo>
                    <a:pt x="169" y="278"/>
                  </a:lnTo>
                  <a:lnTo>
                    <a:pt x="170" y="275"/>
                  </a:lnTo>
                  <a:lnTo>
                    <a:pt x="176" y="275"/>
                  </a:lnTo>
                  <a:lnTo>
                    <a:pt x="177" y="279"/>
                  </a:lnTo>
                  <a:lnTo>
                    <a:pt x="181" y="279"/>
                  </a:lnTo>
                  <a:lnTo>
                    <a:pt x="181" y="278"/>
                  </a:lnTo>
                  <a:lnTo>
                    <a:pt x="188" y="279"/>
                  </a:lnTo>
                  <a:lnTo>
                    <a:pt x="194" y="277"/>
                  </a:lnTo>
                  <a:lnTo>
                    <a:pt x="194" y="273"/>
                  </a:lnTo>
                  <a:lnTo>
                    <a:pt x="195" y="273"/>
                  </a:lnTo>
                  <a:lnTo>
                    <a:pt x="197" y="273"/>
                  </a:lnTo>
                  <a:lnTo>
                    <a:pt x="197" y="274"/>
                  </a:lnTo>
                  <a:lnTo>
                    <a:pt x="197" y="277"/>
                  </a:lnTo>
                  <a:lnTo>
                    <a:pt x="195" y="281"/>
                  </a:lnTo>
                  <a:lnTo>
                    <a:pt x="193" y="283"/>
                  </a:lnTo>
                  <a:lnTo>
                    <a:pt x="187" y="289"/>
                  </a:lnTo>
                  <a:lnTo>
                    <a:pt x="182" y="290"/>
                  </a:lnTo>
                  <a:lnTo>
                    <a:pt x="178" y="290"/>
                  </a:lnTo>
                  <a:lnTo>
                    <a:pt x="174" y="289"/>
                  </a:lnTo>
                  <a:lnTo>
                    <a:pt x="169" y="290"/>
                  </a:lnTo>
                  <a:lnTo>
                    <a:pt x="162" y="293"/>
                  </a:lnTo>
                  <a:lnTo>
                    <a:pt x="161" y="294"/>
                  </a:lnTo>
                  <a:lnTo>
                    <a:pt x="159" y="297"/>
                  </a:lnTo>
                  <a:lnTo>
                    <a:pt x="157" y="297"/>
                  </a:lnTo>
                  <a:lnTo>
                    <a:pt x="153" y="297"/>
                  </a:lnTo>
                  <a:lnTo>
                    <a:pt x="150" y="298"/>
                  </a:lnTo>
                  <a:lnTo>
                    <a:pt x="149" y="302"/>
                  </a:lnTo>
                  <a:lnTo>
                    <a:pt x="149" y="307"/>
                  </a:lnTo>
                  <a:lnTo>
                    <a:pt x="150" y="309"/>
                  </a:lnTo>
                  <a:lnTo>
                    <a:pt x="155" y="313"/>
                  </a:lnTo>
                  <a:lnTo>
                    <a:pt x="159" y="313"/>
                  </a:lnTo>
                  <a:lnTo>
                    <a:pt x="164" y="313"/>
                  </a:lnTo>
                  <a:lnTo>
                    <a:pt x="174" y="311"/>
                  </a:lnTo>
                  <a:lnTo>
                    <a:pt x="175" y="308"/>
                  </a:lnTo>
                  <a:lnTo>
                    <a:pt x="176" y="305"/>
                  </a:lnTo>
                  <a:lnTo>
                    <a:pt x="181" y="304"/>
                  </a:lnTo>
                  <a:lnTo>
                    <a:pt x="182" y="304"/>
                  </a:lnTo>
                  <a:lnTo>
                    <a:pt x="184" y="302"/>
                  </a:lnTo>
                  <a:lnTo>
                    <a:pt x="188" y="297"/>
                  </a:lnTo>
                  <a:lnTo>
                    <a:pt x="189" y="294"/>
                  </a:lnTo>
                  <a:lnTo>
                    <a:pt x="192" y="293"/>
                  </a:lnTo>
                  <a:lnTo>
                    <a:pt x="194" y="293"/>
                  </a:lnTo>
                  <a:lnTo>
                    <a:pt x="196" y="293"/>
                  </a:lnTo>
                  <a:lnTo>
                    <a:pt x="199" y="294"/>
                  </a:lnTo>
                  <a:lnTo>
                    <a:pt x="201" y="294"/>
                  </a:lnTo>
                  <a:lnTo>
                    <a:pt x="205" y="290"/>
                  </a:lnTo>
                  <a:lnTo>
                    <a:pt x="208" y="290"/>
                  </a:lnTo>
                  <a:lnTo>
                    <a:pt x="212" y="290"/>
                  </a:lnTo>
                  <a:lnTo>
                    <a:pt x="215" y="290"/>
                  </a:lnTo>
                  <a:lnTo>
                    <a:pt x="218" y="289"/>
                  </a:lnTo>
                  <a:lnTo>
                    <a:pt x="220" y="285"/>
                  </a:lnTo>
                  <a:lnTo>
                    <a:pt x="222" y="285"/>
                  </a:lnTo>
                  <a:lnTo>
                    <a:pt x="225" y="285"/>
                  </a:lnTo>
                  <a:lnTo>
                    <a:pt x="226" y="288"/>
                  </a:lnTo>
                  <a:lnTo>
                    <a:pt x="226" y="290"/>
                  </a:lnTo>
                  <a:lnTo>
                    <a:pt x="228" y="292"/>
                  </a:lnTo>
                  <a:lnTo>
                    <a:pt x="233" y="292"/>
                  </a:lnTo>
                  <a:lnTo>
                    <a:pt x="237" y="290"/>
                  </a:lnTo>
                  <a:lnTo>
                    <a:pt x="239" y="288"/>
                  </a:lnTo>
                  <a:lnTo>
                    <a:pt x="240" y="283"/>
                  </a:lnTo>
                  <a:lnTo>
                    <a:pt x="243" y="283"/>
                  </a:lnTo>
                  <a:lnTo>
                    <a:pt x="244" y="285"/>
                  </a:lnTo>
                  <a:lnTo>
                    <a:pt x="246" y="286"/>
                  </a:lnTo>
                  <a:lnTo>
                    <a:pt x="251" y="286"/>
                  </a:lnTo>
                  <a:lnTo>
                    <a:pt x="256" y="286"/>
                  </a:lnTo>
                  <a:lnTo>
                    <a:pt x="259" y="285"/>
                  </a:lnTo>
                  <a:lnTo>
                    <a:pt x="262" y="286"/>
                  </a:lnTo>
                  <a:lnTo>
                    <a:pt x="263" y="286"/>
                  </a:lnTo>
                  <a:lnTo>
                    <a:pt x="265" y="283"/>
                  </a:lnTo>
                  <a:lnTo>
                    <a:pt x="266" y="281"/>
                  </a:lnTo>
                  <a:lnTo>
                    <a:pt x="270" y="279"/>
                  </a:lnTo>
                  <a:lnTo>
                    <a:pt x="269" y="263"/>
                  </a:lnTo>
                  <a:lnTo>
                    <a:pt x="268" y="255"/>
                  </a:lnTo>
                  <a:lnTo>
                    <a:pt x="264" y="248"/>
                  </a:lnTo>
                  <a:lnTo>
                    <a:pt x="262" y="247"/>
                  </a:lnTo>
                  <a:lnTo>
                    <a:pt x="259" y="244"/>
                  </a:lnTo>
                  <a:lnTo>
                    <a:pt x="259" y="243"/>
                  </a:lnTo>
                  <a:lnTo>
                    <a:pt x="257" y="243"/>
                  </a:lnTo>
                  <a:lnTo>
                    <a:pt x="256" y="244"/>
                  </a:lnTo>
                  <a:lnTo>
                    <a:pt x="256" y="252"/>
                  </a:lnTo>
                  <a:lnTo>
                    <a:pt x="258" y="254"/>
                  </a:lnTo>
                  <a:lnTo>
                    <a:pt x="257" y="256"/>
                  </a:lnTo>
                  <a:lnTo>
                    <a:pt x="256" y="256"/>
                  </a:lnTo>
                  <a:lnTo>
                    <a:pt x="255" y="258"/>
                  </a:lnTo>
                  <a:lnTo>
                    <a:pt x="255" y="259"/>
                  </a:lnTo>
                  <a:lnTo>
                    <a:pt x="255" y="264"/>
                  </a:lnTo>
                  <a:lnTo>
                    <a:pt x="253" y="266"/>
                  </a:lnTo>
                  <a:lnTo>
                    <a:pt x="252" y="267"/>
                  </a:lnTo>
                  <a:lnTo>
                    <a:pt x="250" y="255"/>
                  </a:lnTo>
                  <a:lnTo>
                    <a:pt x="243" y="258"/>
                  </a:lnTo>
                  <a:lnTo>
                    <a:pt x="244" y="251"/>
                  </a:lnTo>
                  <a:lnTo>
                    <a:pt x="244" y="244"/>
                  </a:lnTo>
                  <a:lnTo>
                    <a:pt x="243" y="241"/>
                  </a:lnTo>
                  <a:lnTo>
                    <a:pt x="240" y="241"/>
                  </a:lnTo>
                  <a:lnTo>
                    <a:pt x="238" y="241"/>
                  </a:lnTo>
                  <a:lnTo>
                    <a:pt x="237" y="245"/>
                  </a:lnTo>
                  <a:lnTo>
                    <a:pt x="234" y="247"/>
                  </a:lnTo>
                  <a:lnTo>
                    <a:pt x="233" y="247"/>
                  </a:lnTo>
                  <a:lnTo>
                    <a:pt x="230" y="243"/>
                  </a:lnTo>
                  <a:lnTo>
                    <a:pt x="226" y="239"/>
                  </a:lnTo>
                  <a:lnTo>
                    <a:pt x="222" y="236"/>
                  </a:lnTo>
                  <a:lnTo>
                    <a:pt x="220" y="236"/>
                  </a:lnTo>
                  <a:lnTo>
                    <a:pt x="219" y="234"/>
                  </a:lnTo>
                  <a:lnTo>
                    <a:pt x="218" y="229"/>
                  </a:lnTo>
                  <a:lnTo>
                    <a:pt x="218" y="224"/>
                  </a:lnTo>
                  <a:lnTo>
                    <a:pt x="216" y="220"/>
                  </a:lnTo>
                  <a:lnTo>
                    <a:pt x="214" y="218"/>
                  </a:lnTo>
                  <a:lnTo>
                    <a:pt x="212" y="217"/>
                  </a:lnTo>
                  <a:close/>
                  <a:moveTo>
                    <a:pt x="133" y="221"/>
                  </a:moveTo>
                  <a:lnTo>
                    <a:pt x="133" y="221"/>
                  </a:lnTo>
                  <a:lnTo>
                    <a:pt x="133" y="225"/>
                  </a:lnTo>
                  <a:lnTo>
                    <a:pt x="132" y="225"/>
                  </a:lnTo>
                  <a:lnTo>
                    <a:pt x="132" y="226"/>
                  </a:lnTo>
                  <a:lnTo>
                    <a:pt x="132" y="230"/>
                  </a:lnTo>
                  <a:lnTo>
                    <a:pt x="136" y="229"/>
                  </a:lnTo>
                  <a:lnTo>
                    <a:pt x="139" y="229"/>
                  </a:lnTo>
                  <a:lnTo>
                    <a:pt x="139" y="222"/>
                  </a:lnTo>
                  <a:lnTo>
                    <a:pt x="138" y="221"/>
                  </a:lnTo>
                  <a:lnTo>
                    <a:pt x="136" y="221"/>
                  </a:lnTo>
                  <a:lnTo>
                    <a:pt x="133" y="221"/>
                  </a:lnTo>
                  <a:close/>
                  <a:moveTo>
                    <a:pt x="121" y="237"/>
                  </a:moveTo>
                  <a:lnTo>
                    <a:pt x="121" y="237"/>
                  </a:lnTo>
                  <a:lnTo>
                    <a:pt x="119" y="240"/>
                  </a:lnTo>
                  <a:lnTo>
                    <a:pt x="120" y="241"/>
                  </a:lnTo>
                  <a:lnTo>
                    <a:pt x="124" y="244"/>
                  </a:lnTo>
                  <a:lnTo>
                    <a:pt x="125" y="239"/>
                  </a:lnTo>
                  <a:lnTo>
                    <a:pt x="121" y="237"/>
                  </a:lnTo>
                  <a:close/>
                  <a:moveTo>
                    <a:pt x="92" y="248"/>
                  </a:moveTo>
                  <a:lnTo>
                    <a:pt x="92" y="248"/>
                  </a:lnTo>
                  <a:lnTo>
                    <a:pt x="89" y="252"/>
                  </a:lnTo>
                  <a:lnTo>
                    <a:pt x="89" y="255"/>
                  </a:lnTo>
                  <a:lnTo>
                    <a:pt x="89" y="258"/>
                  </a:lnTo>
                  <a:lnTo>
                    <a:pt x="84" y="260"/>
                  </a:lnTo>
                  <a:lnTo>
                    <a:pt x="81" y="263"/>
                  </a:lnTo>
                  <a:lnTo>
                    <a:pt x="78" y="266"/>
                  </a:lnTo>
                  <a:lnTo>
                    <a:pt x="77" y="270"/>
                  </a:lnTo>
                  <a:lnTo>
                    <a:pt x="76" y="270"/>
                  </a:lnTo>
                  <a:lnTo>
                    <a:pt x="76" y="271"/>
                  </a:lnTo>
                  <a:lnTo>
                    <a:pt x="76" y="275"/>
                  </a:lnTo>
                  <a:lnTo>
                    <a:pt x="89" y="277"/>
                  </a:lnTo>
                  <a:lnTo>
                    <a:pt x="89" y="270"/>
                  </a:lnTo>
                  <a:lnTo>
                    <a:pt x="92" y="263"/>
                  </a:lnTo>
                  <a:lnTo>
                    <a:pt x="93" y="262"/>
                  </a:lnTo>
                  <a:lnTo>
                    <a:pt x="94" y="262"/>
                  </a:lnTo>
                  <a:lnTo>
                    <a:pt x="95" y="259"/>
                  </a:lnTo>
                  <a:lnTo>
                    <a:pt x="96" y="256"/>
                  </a:lnTo>
                  <a:lnTo>
                    <a:pt x="96" y="249"/>
                  </a:lnTo>
                  <a:lnTo>
                    <a:pt x="92" y="248"/>
                  </a:lnTo>
                  <a:close/>
                  <a:moveTo>
                    <a:pt x="296" y="277"/>
                  </a:moveTo>
                  <a:lnTo>
                    <a:pt x="296" y="277"/>
                  </a:lnTo>
                  <a:lnTo>
                    <a:pt x="295" y="286"/>
                  </a:lnTo>
                  <a:lnTo>
                    <a:pt x="297" y="288"/>
                  </a:lnTo>
                  <a:lnTo>
                    <a:pt x="297" y="289"/>
                  </a:lnTo>
                  <a:lnTo>
                    <a:pt x="299" y="289"/>
                  </a:lnTo>
                  <a:lnTo>
                    <a:pt x="300" y="288"/>
                  </a:lnTo>
                  <a:lnTo>
                    <a:pt x="301" y="285"/>
                  </a:lnTo>
                  <a:lnTo>
                    <a:pt x="300" y="279"/>
                  </a:lnTo>
                  <a:lnTo>
                    <a:pt x="299" y="278"/>
                  </a:lnTo>
                  <a:lnTo>
                    <a:pt x="296" y="277"/>
                  </a:lnTo>
                  <a:close/>
                  <a:moveTo>
                    <a:pt x="214" y="293"/>
                  </a:moveTo>
                  <a:lnTo>
                    <a:pt x="214" y="293"/>
                  </a:lnTo>
                  <a:lnTo>
                    <a:pt x="213" y="294"/>
                  </a:lnTo>
                  <a:lnTo>
                    <a:pt x="213" y="296"/>
                  </a:lnTo>
                  <a:lnTo>
                    <a:pt x="213" y="297"/>
                  </a:lnTo>
                  <a:lnTo>
                    <a:pt x="215" y="297"/>
                  </a:lnTo>
                  <a:lnTo>
                    <a:pt x="216" y="296"/>
                  </a:lnTo>
                  <a:lnTo>
                    <a:pt x="218" y="294"/>
                  </a:lnTo>
                  <a:lnTo>
                    <a:pt x="216" y="293"/>
                  </a:lnTo>
                  <a:lnTo>
                    <a:pt x="214" y="293"/>
                  </a:lnTo>
                  <a:close/>
                  <a:moveTo>
                    <a:pt x="271" y="143"/>
                  </a:moveTo>
                  <a:lnTo>
                    <a:pt x="271" y="143"/>
                  </a:lnTo>
                  <a:lnTo>
                    <a:pt x="268" y="147"/>
                  </a:lnTo>
                  <a:lnTo>
                    <a:pt x="266" y="150"/>
                  </a:lnTo>
                  <a:lnTo>
                    <a:pt x="266" y="154"/>
                  </a:lnTo>
                  <a:lnTo>
                    <a:pt x="268" y="160"/>
                  </a:lnTo>
                  <a:lnTo>
                    <a:pt x="274" y="157"/>
                  </a:lnTo>
                  <a:lnTo>
                    <a:pt x="274" y="161"/>
                  </a:lnTo>
                  <a:lnTo>
                    <a:pt x="274" y="165"/>
                  </a:lnTo>
                  <a:lnTo>
                    <a:pt x="277" y="162"/>
                  </a:lnTo>
                  <a:lnTo>
                    <a:pt x="278" y="161"/>
                  </a:lnTo>
                  <a:lnTo>
                    <a:pt x="281" y="162"/>
                  </a:lnTo>
                  <a:lnTo>
                    <a:pt x="281" y="166"/>
                  </a:lnTo>
                  <a:lnTo>
                    <a:pt x="280" y="171"/>
                  </a:lnTo>
                  <a:lnTo>
                    <a:pt x="284" y="171"/>
                  </a:lnTo>
                  <a:lnTo>
                    <a:pt x="284" y="168"/>
                  </a:lnTo>
                  <a:lnTo>
                    <a:pt x="289" y="171"/>
                  </a:lnTo>
                  <a:lnTo>
                    <a:pt x="288" y="172"/>
                  </a:lnTo>
                  <a:lnTo>
                    <a:pt x="286" y="173"/>
                  </a:lnTo>
                  <a:lnTo>
                    <a:pt x="287" y="175"/>
                  </a:lnTo>
                  <a:lnTo>
                    <a:pt x="290" y="176"/>
                  </a:lnTo>
                  <a:lnTo>
                    <a:pt x="281" y="176"/>
                  </a:lnTo>
                  <a:lnTo>
                    <a:pt x="282" y="181"/>
                  </a:lnTo>
                  <a:lnTo>
                    <a:pt x="283" y="181"/>
                  </a:lnTo>
                  <a:lnTo>
                    <a:pt x="284" y="183"/>
                  </a:lnTo>
                  <a:lnTo>
                    <a:pt x="290" y="181"/>
                  </a:lnTo>
                  <a:lnTo>
                    <a:pt x="293" y="179"/>
                  </a:lnTo>
                  <a:lnTo>
                    <a:pt x="295" y="176"/>
                  </a:lnTo>
                  <a:lnTo>
                    <a:pt x="301" y="176"/>
                  </a:lnTo>
                  <a:lnTo>
                    <a:pt x="303" y="175"/>
                  </a:lnTo>
                  <a:lnTo>
                    <a:pt x="306" y="175"/>
                  </a:lnTo>
                  <a:lnTo>
                    <a:pt x="307" y="176"/>
                  </a:lnTo>
                  <a:lnTo>
                    <a:pt x="308" y="177"/>
                  </a:lnTo>
                  <a:lnTo>
                    <a:pt x="312" y="177"/>
                  </a:lnTo>
                  <a:lnTo>
                    <a:pt x="313" y="173"/>
                  </a:lnTo>
                  <a:lnTo>
                    <a:pt x="315" y="175"/>
                  </a:lnTo>
                  <a:lnTo>
                    <a:pt x="316" y="175"/>
                  </a:lnTo>
                  <a:lnTo>
                    <a:pt x="320" y="175"/>
                  </a:lnTo>
                  <a:lnTo>
                    <a:pt x="325" y="175"/>
                  </a:lnTo>
                  <a:lnTo>
                    <a:pt x="327" y="177"/>
                  </a:lnTo>
                  <a:lnTo>
                    <a:pt x="330" y="180"/>
                  </a:lnTo>
                  <a:lnTo>
                    <a:pt x="333" y="181"/>
                  </a:lnTo>
                  <a:lnTo>
                    <a:pt x="336" y="181"/>
                  </a:lnTo>
                  <a:lnTo>
                    <a:pt x="338" y="184"/>
                  </a:lnTo>
                  <a:lnTo>
                    <a:pt x="340" y="187"/>
                  </a:lnTo>
                  <a:lnTo>
                    <a:pt x="345" y="191"/>
                  </a:lnTo>
                  <a:lnTo>
                    <a:pt x="347" y="192"/>
                  </a:lnTo>
                  <a:lnTo>
                    <a:pt x="351" y="194"/>
                  </a:lnTo>
                  <a:lnTo>
                    <a:pt x="353" y="196"/>
                  </a:lnTo>
                  <a:lnTo>
                    <a:pt x="356" y="199"/>
                  </a:lnTo>
                  <a:lnTo>
                    <a:pt x="359" y="203"/>
                  </a:lnTo>
                  <a:lnTo>
                    <a:pt x="363" y="205"/>
                  </a:lnTo>
                  <a:lnTo>
                    <a:pt x="366" y="203"/>
                  </a:lnTo>
                  <a:lnTo>
                    <a:pt x="370" y="202"/>
                  </a:lnTo>
                  <a:lnTo>
                    <a:pt x="371" y="198"/>
                  </a:lnTo>
                  <a:lnTo>
                    <a:pt x="371" y="194"/>
                  </a:lnTo>
                  <a:lnTo>
                    <a:pt x="369" y="185"/>
                  </a:lnTo>
                  <a:lnTo>
                    <a:pt x="366" y="179"/>
                  </a:lnTo>
                  <a:lnTo>
                    <a:pt x="363" y="175"/>
                  </a:lnTo>
                  <a:lnTo>
                    <a:pt x="359" y="172"/>
                  </a:lnTo>
                  <a:lnTo>
                    <a:pt x="355" y="171"/>
                  </a:lnTo>
                  <a:lnTo>
                    <a:pt x="347" y="171"/>
                  </a:lnTo>
                  <a:lnTo>
                    <a:pt x="346" y="172"/>
                  </a:lnTo>
                  <a:lnTo>
                    <a:pt x="345" y="172"/>
                  </a:lnTo>
                  <a:lnTo>
                    <a:pt x="341" y="164"/>
                  </a:lnTo>
                  <a:lnTo>
                    <a:pt x="338" y="161"/>
                  </a:lnTo>
                  <a:lnTo>
                    <a:pt x="334" y="161"/>
                  </a:lnTo>
                  <a:lnTo>
                    <a:pt x="332" y="161"/>
                  </a:lnTo>
                  <a:lnTo>
                    <a:pt x="330" y="161"/>
                  </a:lnTo>
                  <a:lnTo>
                    <a:pt x="327" y="156"/>
                  </a:lnTo>
                  <a:lnTo>
                    <a:pt x="324" y="154"/>
                  </a:lnTo>
                  <a:lnTo>
                    <a:pt x="320" y="156"/>
                  </a:lnTo>
                  <a:lnTo>
                    <a:pt x="319" y="158"/>
                  </a:lnTo>
                  <a:lnTo>
                    <a:pt x="316" y="160"/>
                  </a:lnTo>
                  <a:lnTo>
                    <a:pt x="314" y="160"/>
                  </a:lnTo>
                  <a:lnTo>
                    <a:pt x="313" y="160"/>
                  </a:lnTo>
                  <a:lnTo>
                    <a:pt x="312" y="157"/>
                  </a:lnTo>
                  <a:lnTo>
                    <a:pt x="312" y="154"/>
                  </a:lnTo>
                  <a:lnTo>
                    <a:pt x="309" y="153"/>
                  </a:lnTo>
                  <a:lnTo>
                    <a:pt x="306" y="150"/>
                  </a:lnTo>
                  <a:lnTo>
                    <a:pt x="300" y="147"/>
                  </a:lnTo>
                  <a:lnTo>
                    <a:pt x="299" y="150"/>
                  </a:lnTo>
                  <a:lnTo>
                    <a:pt x="297" y="150"/>
                  </a:lnTo>
                  <a:lnTo>
                    <a:pt x="297" y="154"/>
                  </a:lnTo>
                  <a:lnTo>
                    <a:pt x="297" y="158"/>
                  </a:lnTo>
                  <a:lnTo>
                    <a:pt x="293" y="160"/>
                  </a:lnTo>
                  <a:lnTo>
                    <a:pt x="290" y="153"/>
                  </a:lnTo>
                  <a:lnTo>
                    <a:pt x="288" y="147"/>
                  </a:lnTo>
                  <a:lnTo>
                    <a:pt x="283" y="147"/>
                  </a:lnTo>
                  <a:lnTo>
                    <a:pt x="280" y="147"/>
                  </a:lnTo>
                  <a:lnTo>
                    <a:pt x="276" y="146"/>
                  </a:lnTo>
                  <a:lnTo>
                    <a:pt x="271" y="143"/>
                  </a:lnTo>
                  <a:close/>
                  <a:moveTo>
                    <a:pt x="207" y="157"/>
                  </a:moveTo>
                  <a:lnTo>
                    <a:pt x="207" y="157"/>
                  </a:lnTo>
                  <a:lnTo>
                    <a:pt x="205" y="161"/>
                  </a:lnTo>
                  <a:lnTo>
                    <a:pt x="201" y="161"/>
                  </a:lnTo>
                  <a:lnTo>
                    <a:pt x="199" y="161"/>
                  </a:lnTo>
                  <a:lnTo>
                    <a:pt x="196" y="165"/>
                  </a:lnTo>
                  <a:lnTo>
                    <a:pt x="192" y="168"/>
                  </a:lnTo>
                  <a:lnTo>
                    <a:pt x="188" y="175"/>
                  </a:lnTo>
                  <a:lnTo>
                    <a:pt x="197" y="177"/>
                  </a:lnTo>
                  <a:lnTo>
                    <a:pt x="203" y="179"/>
                  </a:lnTo>
                  <a:lnTo>
                    <a:pt x="208" y="179"/>
                  </a:lnTo>
                  <a:lnTo>
                    <a:pt x="211" y="176"/>
                  </a:lnTo>
                  <a:lnTo>
                    <a:pt x="215" y="176"/>
                  </a:lnTo>
                  <a:lnTo>
                    <a:pt x="219" y="176"/>
                  </a:lnTo>
                  <a:lnTo>
                    <a:pt x="221" y="171"/>
                  </a:lnTo>
                  <a:lnTo>
                    <a:pt x="221" y="168"/>
                  </a:lnTo>
                  <a:lnTo>
                    <a:pt x="221" y="164"/>
                  </a:lnTo>
                  <a:lnTo>
                    <a:pt x="220" y="162"/>
                  </a:lnTo>
                  <a:lnTo>
                    <a:pt x="219" y="161"/>
                  </a:lnTo>
                  <a:lnTo>
                    <a:pt x="214" y="161"/>
                  </a:lnTo>
                  <a:lnTo>
                    <a:pt x="212" y="158"/>
                  </a:lnTo>
                  <a:lnTo>
                    <a:pt x="211" y="157"/>
                  </a:lnTo>
                  <a:lnTo>
                    <a:pt x="207" y="157"/>
                  </a:lnTo>
                  <a:close/>
                  <a:moveTo>
                    <a:pt x="282" y="191"/>
                  </a:moveTo>
                  <a:lnTo>
                    <a:pt x="282" y="191"/>
                  </a:lnTo>
                  <a:lnTo>
                    <a:pt x="281" y="192"/>
                  </a:lnTo>
                  <a:lnTo>
                    <a:pt x="280" y="192"/>
                  </a:lnTo>
                  <a:lnTo>
                    <a:pt x="280" y="196"/>
                  </a:lnTo>
                  <a:lnTo>
                    <a:pt x="280" y="202"/>
                  </a:lnTo>
                  <a:lnTo>
                    <a:pt x="282" y="203"/>
                  </a:lnTo>
                  <a:lnTo>
                    <a:pt x="284" y="205"/>
                  </a:lnTo>
                  <a:lnTo>
                    <a:pt x="286" y="209"/>
                  </a:lnTo>
                  <a:lnTo>
                    <a:pt x="287" y="211"/>
                  </a:lnTo>
                  <a:lnTo>
                    <a:pt x="290" y="207"/>
                  </a:lnTo>
                  <a:lnTo>
                    <a:pt x="290" y="205"/>
                  </a:lnTo>
                  <a:lnTo>
                    <a:pt x="290" y="202"/>
                  </a:lnTo>
                  <a:lnTo>
                    <a:pt x="287" y="198"/>
                  </a:lnTo>
                  <a:lnTo>
                    <a:pt x="287" y="195"/>
                  </a:lnTo>
                  <a:lnTo>
                    <a:pt x="287" y="194"/>
                  </a:lnTo>
                  <a:lnTo>
                    <a:pt x="284" y="192"/>
                  </a:lnTo>
                  <a:lnTo>
                    <a:pt x="282" y="191"/>
                  </a:lnTo>
                  <a:close/>
                  <a:moveTo>
                    <a:pt x="332" y="191"/>
                  </a:moveTo>
                  <a:lnTo>
                    <a:pt x="332" y="191"/>
                  </a:lnTo>
                  <a:lnTo>
                    <a:pt x="331" y="194"/>
                  </a:lnTo>
                  <a:lnTo>
                    <a:pt x="330" y="196"/>
                  </a:lnTo>
                  <a:lnTo>
                    <a:pt x="330" y="198"/>
                  </a:lnTo>
                  <a:lnTo>
                    <a:pt x="331" y="198"/>
                  </a:lnTo>
                  <a:lnTo>
                    <a:pt x="333" y="203"/>
                  </a:lnTo>
                  <a:lnTo>
                    <a:pt x="340" y="200"/>
                  </a:lnTo>
                  <a:lnTo>
                    <a:pt x="341" y="198"/>
                  </a:lnTo>
                  <a:lnTo>
                    <a:pt x="341" y="196"/>
                  </a:lnTo>
                  <a:lnTo>
                    <a:pt x="340" y="195"/>
                  </a:lnTo>
                  <a:lnTo>
                    <a:pt x="337" y="192"/>
                  </a:lnTo>
                  <a:lnTo>
                    <a:pt x="332" y="191"/>
                  </a:lnTo>
                  <a:close/>
                  <a:moveTo>
                    <a:pt x="359" y="221"/>
                  </a:moveTo>
                  <a:lnTo>
                    <a:pt x="358" y="224"/>
                  </a:lnTo>
                  <a:lnTo>
                    <a:pt x="355" y="225"/>
                  </a:lnTo>
                  <a:lnTo>
                    <a:pt x="351" y="225"/>
                  </a:lnTo>
                  <a:lnTo>
                    <a:pt x="352" y="226"/>
                  </a:lnTo>
                  <a:lnTo>
                    <a:pt x="351" y="226"/>
                  </a:lnTo>
                  <a:lnTo>
                    <a:pt x="350" y="228"/>
                  </a:lnTo>
                  <a:lnTo>
                    <a:pt x="351" y="232"/>
                  </a:lnTo>
                  <a:lnTo>
                    <a:pt x="362" y="234"/>
                  </a:lnTo>
                  <a:lnTo>
                    <a:pt x="361" y="234"/>
                  </a:lnTo>
                  <a:lnTo>
                    <a:pt x="361" y="237"/>
                  </a:lnTo>
                  <a:lnTo>
                    <a:pt x="349" y="239"/>
                  </a:lnTo>
                  <a:lnTo>
                    <a:pt x="350" y="240"/>
                  </a:lnTo>
                  <a:lnTo>
                    <a:pt x="349" y="241"/>
                  </a:lnTo>
                  <a:lnTo>
                    <a:pt x="351" y="244"/>
                  </a:lnTo>
                  <a:lnTo>
                    <a:pt x="352" y="245"/>
                  </a:lnTo>
                  <a:lnTo>
                    <a:pt x="357" y="247"/>
                  </a:lnTo>
                  <a:lnTo>
                    <a:pt x="356" y="258"/>
                  </a:lnTo>
                  <a:lnTo>
                    <a:pt x="359" y="258"/>
                  </a:lnTo>
                  <a:lnTo>
                    <a:pt x="359" y="260"/>
                  </a:lnTo>
                  <a:lnTo>
                    <a:pt x="358" y="263"/>
                  </a:lnTo>
                  <a:lnTo>
                    <a:pt x="357" y="264"/>
                  </a:lnTo>
                  <a:lnTo>
                    <a:pt x="355" y="263"/>
                  </a:lnTo>
                  <a:lnTo>
                    <a:pt x="351" y="263"/>
                  </a:lnTo>
                  <a:lnTo>
                    <a:pt x="352" y="259"/>
                  </a:lnTo>
                  <a:lnTo>
                    <a:pt x="353" y="258"/>
                  </a:lnTo>
                  <a:lnTo>
                    <a:pt x="352" y="255"/>
                  </a:lnTo>
                  <a:lnTo>
                    <a:pt x="347" y="251"/>
                  </a:lnTo>
                  <a:lnTo>
                    <a:pt x="341" y="245"/>
                  </a:lnTo>
                  <a:lnTo>
                    <a:pt x="339" y="237"/>
                  </a:lnTo>
                  <a:lnTo>
                    <a:pt x="334" y="233"/>
                  </a:lnTo>
                  <a:lnTo>
                    <a:pt x="333" y="233"/>
                  </a:lnTo>
                  <a:lnTo>
                    <a:pt x="332" y="234"/>
                  </a:lnTo>
                  <a:lnTo>
                    <a:pt x="330" y="239"/>
                  </a:lnTo>
                  <a:lnTo>
                    <a:pt x="330" y="237"/>
                  </a:lnTo>
                  <a:lnTo>
                    <a:pt x="328" y="239"/>
                  </a:lnTo>
                  <a:lnTo>
                    <a:pt x="328" y="241"/>
                  </a:lnTo>
                  <a:lnTo>
                    <a:pt x="332" y="241"/>
                  </a:lnTo>
                  <a:lnTo>
                    <a:pt x="331" y="249"/>
                  </a:lnTo>
                  <a:lnTo>
                    <a:pt x="333" y="256"/>
                  </a:lnTo>
                  <a:lnTo>
                    <a:pt x="337" y="256"/>
                  </a:lnTo>
                  <a:lnTo>
                    <a:pt x="339" y="266"/>
                  </a:lnTo>
                  <a:lnTo>
                    <a:pt x="337" y="266"/>
                  </a:lnTo>
                  <a:lnTo>
                    <a:pt x="334" y="267"/>
                  </a:lnTo>
                  <a:lnTo>
                    <a:pt x="333" y="264"/>
                  </a:lnTo>
                  <a:lnTo>
                    <a:pt x="327" y="266"/>
                  </a:lnTo>
                  <a:lnTo>
                    <a:pt x="321" y="267"/>
                  </a:lnTo>
                  <a:lnTo>
                    <a:pt x="322" y="267"/>
                  </a:lnTo>
                  <a:lnTo>
                    <a:pt x="325" y="270"/>
                  </a:lnTo>
                  <a:lnTo>
                    <a:pt x="324" y="273"/>
                  </a:lnTo>
                  <a:lnTo>
                    <a:pt x="319" y="273"/>
                  </a:lnTo>
                  <a:lnTo>
                    <a:pt x="320" y="277"/>
                  </a:lnTo>
                  <a:lnTo>
                    <a:pt x="319" y="279"/>
                  </a:lnTo>
                  <a:lnTo>
                    <a:pt x="321" y="281"/>
                  </a:lnTo>
                  <a:lnTo>
                    <a:pt x="322" y="281"/>
                  </a:lnTo>
                  <a:lnTo>
                    <a:pt x="322" y="282"/>
                  </a:lnTo>
                  <a:lnTo>
                    <a:pt x="325" y="282"/>
                  </a:lnTo>
                  <a:lnTo>
                    <a:pt x="328" y="281"/>
                  </a:lnTo>
                  <a:lnTo>
                    <a:pt x="331" y="279"/>
                  </a:lnTo>
                  <a:lnTo>
                    <a:pt x="337" y="274"/>
                  </a:lnTo>
                  <a:lnTo>
                    <a:pt x="340" y="274"/>
                  </a:lnTo>
                  <a:lnTo>
                    <a:pt x="344" y="274"/>
                  </a:lnTo>
                  <a:lnTo>
                    <a:pt x="347" y="275"/>
                  </a:lnTo>
                  <a:lnTo>
                    <a:pt x="351" y="274"/>
                  </a:lnTo>
                  <a:lnTo>
                    <a:pt x="356" y="273"/>
                  </a:lnTo>
                  <a:lnTo>
                    <a:pt x="359" y="271"/>
                  </a:lnTo>
                  <a:lnTo>
                    <a:pt x="359" y="274"/>
                  </a:lnTo>
                  <a:lnTo>
                    <a:pt x="357" y="274"/>
                  </a:lnTo>
                  <a:lnTo>
                    <a:pt x="355" y="278"/>
                  </a:lnTo>
                  <a:lnTo>
                    <a:pt x="351" y="281"/>
                  </a:lnTo>
                  <a:lnTo>
                    <a:pt x="347" y="282"/>
                  </a:lnTo>
                  <a:lnTo>
                    <a:pt x="349" y="290"/>
                  </a:lnTo>
                  <a:lnTo>
                    <a:pt x="350" y="293"/>
                  </a:lnTo>
                  <a:lnTo>
                    <a:pt x="351" y="294"/>
                  </a:lnTo>
                  <a:lnTo>
                    <a:pt x="356" y="294"/>
                  </a:lnTo>
                  <a:lnTo>
                    <a:pt x="364" y="293"/>
                  </a:lnTo>
                  <a:lnTo>
                    <a:pt x="371" y="294"/>
                  </a:lnTo>
                  <a:lnTo>
                    <a:pt x="383" y="293"/>
                  </a:lnTo>
                  <a:lnTo>
                    <a:pt x="396" y="293"/>
                  </a:lnTo>
                  <a:lnTo>
                    <a:pt x="397" y="292"/>
                  </a:lnTo>
                  <a:lnTo>
                    <a:pt x="399" y="290"/>
                  </a:lnTo>
                  <a:lnTo>
                    <a:pt x="397" y="286"/>
                  </a:lnTo>
                  <a:lnTo>
                    <a:pt x="396" y="285"/>
                  </a:lnTo>
                  <a:lnTo>
                    <a:pt x="400" y="285"/>
                  </a:lnTo>
                  <a:lnTo>
                    <a:pt x="400" y="283"/>
                  </a:lnTo>
                  <a:lnTo>
                    <a:pt x="400" y="282"/>
                  </a:lnTo>
                  <a:lnTo>
                    <a:pt x="400" y="279"/>
                  </a:lnTo>
                  <a:lnTo>
                    <a:pt x="397" y="278"/>
                  </a:lnTo>
                  <a:lnTo>
                    <a:pt x="395" y="277"/>
                  </a:lnTo>
                  <a:lnTo>
                    <a:pt x="395" y="274"/>
                  </a:lnTo>
                  <a:lnTo>
                    <a:pt x="395" y="271"/>
                  </a:lnTo>
                  <a:lnTo>
                    <a:pt x="396" y="271"/>
                  </a:lnTo>
                  <a:lnTo>
                    <a:pt x="396" y="268"/>
                  </a:lnTo>
                  <a:lnTo>
                    <a:pt x="396" y="266"/>
                  </a:lnTo>
                  <a:lnTo>
                    <a:pt x="390" y="264"/>
                  </a:lnTo>
                  <a:lnTo>
                    <a:pt x="391" y="259"/>
                  </a:lnTo>
                  <a:lnTo>
                    <a:pt x="391" y="256"/>
                  </a:lnTo>
                  <a:lnTo>
                    <a:pt x="391" y="254"/>
                  </a:lnTo>
                  <a:lnTo>
                    <a:pt x="389" y="249"/>
                  </a:lnTo>
                  <a:lnTo>
                    <a:pt x="388" y="244"/>
                  </a:lnTo>
                  <a:lnTo>
                    <a:pt x="389" y="240"/>
                  </a:lnTo>
                  <a:lnTo>
                    <a:pt x="389" y="239"/>
                  </a:lnTo>
                  <a:lnTo>
                    <a:pt x="378" y="233"/>
                  </a:lnTo>
                  <a:lnTo>
                    <a:pt x="381" y="232"/>
                  </a:lnTo>
                  <a:lnTo>
                    <a:pt x="381" y="230"/>
                  </a:lnTo>
                  <a:lnTo>
                    <a:pt x="380" y="228"/>
                  </a:lnTo>
                  <a:lnTo>
                    <a:pt x="377" y="226"/>
                  </a:lnTo>
                  <a:lnTo>
                    <a:pt x="372" y="224"/>
                  </a:lnTo>
                  <a:lnTo>
                    <a:pt x="370" y="233"/>
                  </a:lnTo>
                  <a:lnTo>
                    <a:pt x="371" y="233"/>
                  </a:lnTo>
                  <a:lnTo>
                    <a:pt x="372" y="236"/>
                  </a:lnTo>
                  <a:lnTo>
                    <a:pt x="372" y="237"/>
                  </a:lnTo>
                  <a:lnTo>
                    <a:pt x="370" y="237"/>
                  </a:lnTo>
                  <a:lnTo>
                    <a:pt x="364" y="239"/>
                  </a:lnTo>
                  <a:lnTo>
                    <a:pt x="364" y="236"/>
                  </a:lnTo>
                  <a:lnTo>
                    <a:pt x="363" y="234"/>
                  </a:lnTo>
                  <a:lnTo>
                    <a:pt x="364" y="233"/>
                  </a:lnTo>
                  <a:lnTo>
                    <a:pt x="365" y="232"/>
                  </a:lnTo>
                  <a:lnTo>
                    <a:pt x="359" y="221"/>
                  </a:lnTo>
                  <a:close/>
                  <a:moveTo>
                    <a:pt x="296" y="224"/>
                  </a:moveTo>
                  <a:lnTo>
                    <a:pt x="296" y="224"/>
                  </a:lnTo>
                  <a:lnTo>
                    <a:pt x="291" y="237"/>
                  </a:lnTo>
                  <a:lnTo>
                    <a:pt x="301" y="234"/>
                  </a:lnTo>
                  <a:lnTo>
                    <a:pt x="307" y="232"/>
                  </a:lnTo>
                  <a:lnTo>
                    <a:pt x="307" y="230"/>
                  </a:lnTo>
                  <a:lnTo>
                    <a:pt x="306" y="228"/>
                  </a:lnTo>
                  <a:lnTo>
                    <a:pt x="296" y="224"/>
                  </a:lnTo>
                  <a:close/>
                  <a:moveTo>
                    <a:pt x="314" y="234"/>
                  </a:moveTo>
                  <a:lnTo>
                    <a:pt x="314" y="234"/>
                  </a:lnTo>
                  <a:lnTo>
                    <a:pt x="306" y="236"/>
                  </a:lnTo>
                  <a:lnTo>
                    <a:pt x="297" y="240"/>
                  </a:lnTo>
                  <a:lnTo>
                    <a:pt x="296" y="241"/>
                  </a:lnTo>
                  <a:lnTo>
                    <a:pt x="294" y="243"/>
                  </a:lnTo>
                  <a:lnTo>
                    <a:pt x="293" y="243"/>
                  </a:lnTo>
                  <a:lnTo>
                    <a:pt x="291" y="244"/>
                  </a:lnTo>
                  <a:lnTo>
                    <a:pt x="293" y="247"/>
                  </a:lnTo>
                  <a:lnTo>
                    <a:pt x="295" y="249"/>
                  </a:lnTo>
                  <a:lnTo>
                    <a:pt x="295" y="251"/>
                  </a:lnTo>
                  <a:lnTo>
                    <a:pt x="312" y="248"/>
                  </a:lnTo>
                  <a:lnTo>
                    <a:pt x="309" y="251"/>
                  </a:lnTo>
                  <a:lnTo>
                    <a:pt x="303" y="254"/>
                  </a:lnTo>
                  <a:lnTo>
                    <a:pt x="297" y="256"/>
                  </a:lnTo>
                  <a:lnTo>
                    <a:pt x="296" y="260"/>
                  </a:lnTo>
                  <a:lnTo>
                    <a:pt x="302" y="259"/>
                  </a:lnTo>
                  <a:lnTo>
                    <a:pt x="308" y="259"/>
                  </a:lnTo>
                  <a:lnTo>
                    <a:pt x="313" y="259"/>
                  </a:lnTo>
                  <a:lnTo>
                    <a:pt x="312" y="259"/>
                  </a:lnTo>
                  <a:lnTo>
                    <a:pt x="307" y="262"/>
                  </a:lnTo>
                  <a:lnTo>
                    <a:pt x="306" y="264"/>
                  </a:lnTo>
                  <a:lnTo>
                    <a:pt x="305" y="267"/>
                  </a:lnTo>
                  <a:lnTo>
                    <a:pt x="302" y="267"/>
                  </a:lnTo>
                  <a:lnTo>
                    <a:pt x="300" y="268"/>
                  </a:lnTo>
                  <a:lnTo>
                    <a:pt x="300" y="270"/>
                  </a:lnTo>
                  <a:lnTo>
                    <a:pt x="300" y="273"/>
                  </a:lnTo>
                  <a:lnTo>
                    <a:pt x="307" y="271"/>
                  </a:lnTo>
                  <a:lnTo>
                    <a:pt x="311" y="271"/>
                  </a:lnTo>
                  <a:lnTo>
                    <a:pt x="314" y="271"/>
                  </a:lnTo>
                  <a:lnTo>
                    <a:pt x="315" y="270"/>
                  </a:lnTo>
                  <a:lnTo>
                    <a:pt x="316" y="267"/>
                  </a:lnTo>
                  <a:lnTo>
                    <a:pt x="319" y="264"/>
                  </a:lnTo>
                  <a:lnTo>
                    <a:pt x="322" y="262"/>
                  </a:lnTo>
                  <a:lnTo>
                    <a:pt x="326" y="260"/>
                  </a:lnTo>
                  <a:lnTo>
                    <a:pt x="326" y="258"/>
                  </a:lnTo>
                  <a:lnTo>
                    <a:pt x="325" y="258"/>
                  </a:lnTo>
                  <a:lnTo>
                    <a:pt x="324" y="258"/>
                  </a:lnTo>
                  <a:lnTo>
                    <a:pt x="324" y="255"/>
                  </a:lnTo>
                  <a:lnTo>
                    <a:pt x="326" y="252"/>
                  </a:lnTo>
                  <a:lnTo>
                    <a:pt x="326" y="251"/>
                  </a:lnTo>
                  <a:lnTo>
                    <a:pt x="326" y="248"/>
                  </a:lnTo>
                  <a:lnTo>
                    <a:pt x="326" y="247"/>
                  </a:lnTo>
                  <a:lnTo>
                    <a:pt x="321" y="245"/>
                  </a:lnTo>
                  <a:lnTo>
                    <a:pt x="318" y="247"/>
                  </a:lnTo>
                  <a:lnTo>
                    <a:pt x="315" y="247"/>
                  </a:lnTo>
                  <a:lnTo>
                    <a:pt x="318" y="244"/>
                  </a:lnTo>
                  <a:lnTo>
                    <a:pt x="319" y="240"/>
                  </a:lnTo>
                  <a:lnTo>
                    <a:pt x="319" y="237"/>
                  </a:lnTo>
                  <a:lnTo>
                    <a:pt x="319" y="236"/>
                  </a:lnTo>
                  <a:lnTo>
                    <a:pt x="316" y="234"/>
                  </a:lnTo>
                  <a:lnTo>
                    <a:pt x="314" y="234"/>
                  </a:lnTo>
                  <a:close/>
                  <a:moveTo>
                    <a:pt x="62" y="237"/>
                  </a:moveTo>
                  <a:lnTo>
                    <a:pt x="62" y="237"/>
                  </a:lnTo>
                  <a:lnTo>
                    <a:pt x="62" y="239"/>
                  </a:lnTo>
                  <a:lnTo>
                    <a:pt x="61" y="240"/>
                  </a:lnTo>
                  <a:lnTo>
                    <a:pt x="59" y="237"/>
                  </a:lnTo>
                  <a:lnTo>
                    <a:pt x="61" y="236"/>
                  </a:lnTo>
                  <a:lnTo>
                    <a:pt x="62" y="237"/>
                  </a:lnTo>
                  <a:close/>
                  <a:moveTo>
                    <a:pt x="243" y="258"/>
                  </a:moveTo>
                  <a:lnTo>
                    <a:pt x="243" y="258"/>
                  </a:lnTo>
                  <a:lnTo>
                    <a:pt x="243" y="262"/>
                  </a:lnTo>
                  <a:lnTo>
                    <a:pt x="241" y="262"/>
                  </a:lnTo>
                  <a:lnTo>
                    <a:pt x="240" y="260"/>
                  </a:lnTo>
                  <a:lnTo>
                    <a:pt x="241" y="259"/>
                  </a:lnTo>
                  <a:lnTo>
                    <a:pt x="243" y="258"/>
                  </a:lnTo>
                  <a:close/>
                  <a:moveTo>
                    <a:pt x="732" y="78"/>
                  </a:moveTo>
                  <a:lnTo>
                    <a:pt x="732" y="78"/>
                  </a:lnTo>
                  <a:lnTo>
                    <a:pt x="734" y="79"/>
                  </a:lnTo>
                  <a:lnTo>
                    <a:pt x="735" y="79"/>
                  </a:lnTo>
                  <a:lnTo>
                    <a:pt x="734" y="81"/>
                  </a:lnTo>
                  <a:lnTo>
                    <a:pt x="733" y="81"/>
                  </a:lnTo>
                  <a:lnTo>
                    <a:pt x="728" y="82"/>
                  </a:lnTo>
                  <a:lnTo>
                    <a:pt x="726" y="81"/>
                  </a:lnTo>
                  <a:lnTo>
                    <a:pt x="727" y="79"/>
                  </a:lnTo>
                  <a:lnTo>
                    <a:pt x="732" y="78"/>
                  </a:lnTo>
                  <a:close/>
                  <a:moveTo>
                    <a:pt x="363" y="112"/>
                  </a:moveTo>
                  <a:lnTo>
                    <a:pt x="363" y="112"/>
                  </a:lnTo>
                  <a:lnTo>
                    <a:pt x="365" y="128"/>
                  </a:lnTo>
                  <a:lnTo>
                    <a:pt x="370" y="127"/>
                  </a:lnTo>
                  <a:lnTo>
                    <a:pt x="371" y="130"/>
                  </a:lnTo>
                  <a:lnTo>
                    <a:pt x="371" y="132"/>
                  </a:lnTo>
                  <a:lnTo>
                    <a:pt x="372" y="134"/>
                  </a:lnTo>
                  <a:lnTo>
                    <a:pt x="374" y="134"/>
                  </a:lnTo>
                  <a:lnTo>
                    <a:pt x="376" y="134"/>
                  </a:lnTo>
                  <a:lnTo>
                    <a:pt x="375" y="128"/>
                  </a:lnTo>
                  <a:lnTo>
                    <a:pt x="375" y="124"/>
                  </a:lnTo>
                  <a:lnTo>
                    <a:pt x="371" y="122"/>
                  </a:lnTo>
                  <a:lnTo>
                    <a:pt x="369" y="119"/>
                  </a:lnTo>
                  <a:lnTo>
                    <a:pt x="369" y="116"/>
                  </a:lnTo>
                  <a:lnTo>
                    <a:pt x="369" y="112"/>
                  </a:lnTo>
                  <a:lnTo>
                    <a:pt x="365" y="113"/>
                  </a:lnTo>
                  <a:lnTo>
                    <a:pt x="363" y="112"/>
                  </a:lnTo>
                  <a:close/>
                  <a:moveTo>
                    <a:pt x="386" y="156"/>
                  </a:moveTo>
                  <a:lnTo>
                    <a:pt x="386" y="156"/>
                  </a:lnTo>
                  <a:lnTo>
                    <a:pt x="382" y="166"/>
                  </a:lnTo>
                  <a:lnTo>
                    <a:pt x="382" y="171"/>
                  </a:lnTo>
                  <a:lnTo>
                    <a:pt x="383" y="175"/>
                  </a:lnTo>
                  <a:lnTo>
                    <a:pt x="384" y="177"/>
                  </a:lnTo>
                  <a:lnTo>
                    <a:pt x="388" y="179"/>
                  </a:lnTo>
                  <a:lnTo>
                    <a:pt x="393" y="180"/>
                  </a:lnTo>
                  <a:lnTo>
                    <a:pt x="399" y="180"/>
                  </a:lnTo>
                  <a:lnTo>
                    <a:pt x="401" y="184"/>
                  </a:lnTo>
                  <a:lnTo>
                    <a:pt x="397" y="184"/>
                  </a:lnTo>
                  <a:lnTo>
                    <a:pt x="395" y="184"/>
                  </a:lnTo>
                  <a:lnTo>
                    <a:pt x="394" y="187"/>
                  </a:lnTo>
                  <a:lnTo>
                    <a:pt x="394" y="188"/>
                  </a:lnTo>
                  <a:lnTo>
                    <a:pt x="395" y="188"/>
                  </a:lnTo>
                  <a:lnTo>
                    <a:pt x="399" y="194"/>
                  </a:lnTo>
                  <a:lnTo>
                    <a:pt x="402" y="196"/>
                  </a:lnTo>
                  <a:lnTo>
                    <a:pt x="405" y="199"/>
                  </a:lnTo>
                  <a:lnTo>
                    <a:pt x="405" y="200"/>
                  </a:lnTo>
                  <a:lnTo>
                    <a:pt x="405" y="203"/>
                  </a:lnTo>
                  <a:lnTo>
                    <a:pt x="408" y="203"/>
                  </a:lnTo>
                  <a:lnTo>
                    <a:pt x="410" y="203"/>
                  </a:lnTo>
                  <a:lnTo>
                    <a:pt x="412" y="200"/>
                  </a:lnTo>
                  <a:lnTo>
                    <a:pt x="413" y="198"/>
                  </a:lnTo>
                  <a:lnTo>
                    <a:pt x="418" y="196"/>
                  </a:lnTo>
                  <a:lnTo>
                    <a:pt x="424" y="195"/>
                  </a:lnTo>
                  <a:lnTo>
                    <a:pt x="433" y="195"/>
                  </a:lnTo>
                  <a:lnTo>
                    <a:pt x="432" y="192"/>
                  </a:lnTo>
                  <a:lnTo>
                    <a:pt x="433" y="190"/>
                  </a:lnTo>
                  <a:lnTo>
                    <a:pt x="430" y="185"/>
                  </a:lnTo>
                  <a:lnTo>
                    <a:pt x="430" y="184"/>
                  </a:lnTo>
                  <a:lnTo>
                    <a:pt x="431" y="183"/>
                  </a:lnTo>
                  <a:lnTo>
                    <a:pt x="428" y="176"/>
                  </a:lnTo>
                  <a:lnTo>
                    <a:pt x="425" y="176"/>
                  </a:lnTo>
                  <a:lnTo>
                    <a:pt x="421" y="173"/>
                  </a:lnTo>
                  <a:lnTo>
                    <a:pt x="419" y="173"/>
                  </a:lnTo>
                  <a:lnTo>
                    <a:pt x="418" y="173"/>
                  </a:lnTo>
                  <a:lnTo>
                    <a:pt x="416" y="175"/>
                  </a:lnTo>
                  <a:lnTo>
                    <a:pt x="415" y="175"/>
                  </a:lnTo>
                  <a:lnTo>
                    <a:pt x="415" y="173"/>
                  </a:lnTo>
                  <a:lnTo>
                    <a:pt x="414" y="171"/>
                  </a:lnTo>
                  <a:lnTo>
                    <a:pt x="412" y="169"/>
                  </a:lnTo>
                  <a:lnTo>
                    <a:pt x="408" y="166"/>
                  </a:lnTo>
                  <a:lnTo>
                    <a:pt x="405" y="166"/>
                  </a:lnTo>
                  <a:lnTo>
                    <a:pt x="396" y="164"/>
                  </a:lnTo>
                  <a:lnTo>
                    <a:pt x="390" y="160"/>
                  </a:lnTo>
                  <a:lnTo>
                    <a:pt x="386" y="156"/>
                  </a:lnTo>
                  <a:close/>
                  <a:moveTo>
                    <a:pt x="614" y="184"/>
                  </a:moveTo>
                  <a:lnTo>
                    <a:pt x="614" y="184"/>
                  </a:lnTo>
                  <a:lnTo>
                    <a:pt x="615" y="184"/>
                  </a:lnTo>
                  <a:lnTo>
                    <a:pt x="615" y="187"/>
                  </a:lnTo>
                  <a:lnTo>
                    <a:pt x="614" y="190"/>
                  </a:lnTo>
                  <a:lnTo>
                    <a:pt x="613" y="188"/>
                  </a:lnTo>
                  <a:lnTo>
                    <a:pt x="613" y="187"/>
                  </a:lnTo>
                  <a:lnTo>
                    <a:pt x="614" y="184"/>
                  </a:lnTo>
                  <a:close/>
                  <a:moveTo>
                    <a:pt x="497" y="190"/>
                  </a:moveTo>
                  <a:lnTo>
                    <a:pt x="497" y="190"/>
                  </a:lnTo>
                  <a:lnTo>
                    <a:pt x="497" y="191"/>
                  </a:lnTo>
                  <a:lnTo>
                    <a:pt x="497" y="194"/>
                  </a:lnTo>
                  <a:lnTo>
                    <a:pt x="495" y="195"/>
                  </a:lnTo>
                  <a:lnTo>
                    <a:pt x="493" y="198"/>
                  </a:lnTo>
                  <a:lnTo>
                    <a:pt x="493" y="200"/>
                  </a:lnTo>
                  <a:lnTo>
                    <a:pt x="493" y="202"/>
                  </a:lnTo>
                  <a:lnTo>
                    <a:pt x="494" y="207"/>
                  </a:lnTo>
                  <a:lnTo>
                    <a:pt x="494" y="211"/>
                  </a:lnTo>
                  <a:lnTo>
                    <a:pt x="496" y="210"/>
                  </a:lnTo>
                  <a:lnTo>
                    <a:pt x="496" y="209"/>
                  </a:lnTo>
                  <a:lnTo>
                    <a:pt x="500" y="209"/>
                  </a:lnTo>
                  <a:lnTo>
                    <a:pt x="503" y="209"/>
                  </a:lnTo>
                  <a:lnTo>
                    <a:pt x="507" y="195"/>
                  </a:lnTo>
                  <a:lnTo>
                    <a:pt x="497" y="190"/>
                  </a:lnTo>
                  <a:close/>
                  <a:moveTo>
                    <a:pt x="445" y="195"/>
                  </a:moveTo>
                  <a:lnTo>
                    <a:pt x="444" y="198"/>
                  </a:lnTo>
                  <a:lnTo>
                    <a:pt x="439" y="199"/>
                  </a:lnTo>
                  <a:lnTo>
                    <a:pt x="433" y="200"/>
                  </a:lnTo>
                  <a:lnTo>
                    <a:pt x="433" y="202"/>
                  </a:lnTo>
                  <a:lnTo>
                    <a:pt x="427" y="202"/>
                  </a:lnTo>
                  <a:lnTo>
                    <a:pt x="420" y="202"/>
                  </a:lnTo>
                  <a:lnTo>
                    <a:pt x="414" y="206"/>
                  </a:lnTo>
                  <a:lnTo>
                    <a:pt x="415" y="206"/>
                  </a:lnTo>
                  <a:lnTo>
                    <a:pt x="415" y="207"/>
                  </a:lnTo>
                  <a:lnTo>
                    <a:pt x="421" y="207"/>
                  </a:lnTo>
                  <a:lnTo>
                    <a:pt x="428" y="209"/>
                  </a:lnTo>
                  <a:lnTo>
                    <a:pt x="440" y="211"/>
                  </a:lnTo>
                  <a:lnTo>
                    <a:pt x="446" y="211"/>
                  </a:lnTo>
                  <a:lnTo>
                    <a:pt x="452" y="211"/>
                  </a:lnTo>
                  <a:lnTo>
                    <a:pt x="457" y="211"/>
                  </a:lnTo>
                  <a:lnTo>
                    <a:pt x="462" y="207"/>
                  </a:lnTo>
                  <a:lnTo>
                    <a:pt x="465" y="207"/>
                  </a:lnTo>
                  <a:lnTo>
                    <a:pt x="466" y="200"/>
                  </a:lnTo>
                  <a:lnTo>
                    <a:pt x="469" y="199"/>
                  </a:lnTo>
                  <a:lnTo>
                    <a:pt x="466" y="199"/>
                  </a:lnTo>
                  <a:lnTo>
                    <a:pt x="460" y="198"/>
                  </a:lnTo>
                  <a:lnTo>
                    <a:pt x="460" y="195"/>
                  </a:lnTo>
                  <a:lnTo>
                    <a:pt x="457" y="195"/>
                  </a:lnTo>
                  <a:lnTo>
                    <a:pt x="456" y="196"/>
                  </a:lnTo>
                  <a:lnTo>
                    <a:pt x="453" y="198"/>
                  </a:lnTo>
                  <a:lnTo>
                    <a:pt x="450" y="198"/>
                  </a:lnTo>
                  <a:lnTo>
                    <a:pt x="447" y="196"/>
                  </a:lnTo>
                  <a:lnTo>
                    <a:pt x="446" y="195"/>
                  </a:lnTo>
                  <a:lnTo>
                    <a:pt x="445" y="195"/>
                  </a:lnTo>
                  <a:close/>
                  <a:moveTo>
                    <a:pt x="637" y="202"/>
                  </a:moveTo>
                  <a:lnTo>
                    <a:pt x="637" y="202"/>
                  </a:lnTo>
                  <a:lnTo>
                    <a:pt x="639" y="202"/>
                  </a:lnTo>
                  <a:lnTo>
                    <a:pt x="639" y="205"/>
                  </a:lnTo>
                  <a:lnTo>
                    <a:pt x="641" y="207"/>
                  </a:lnTo>
                  <a:lnTo>
                    <a:pt x="634" y="206"/>
                  </a:lnTo>
                  <a:lnTo>
                    <a:pt x="629" y="207"/>
                  </a:lnTo>
                  <a:lnTo>
                    <a:pt x="628" y="205"/>
                  </a:lnTo>
                  <a:lnTo>
                    <a:pt x="633" y="202"/>
                  </a:lnTo>
                  <a:lnTo>
                    <a:pt x="637" y="202"/>
                  </a:lnTo>
                  <a:close/>
                  <a:moveTo>
                    <a:pt x="418" y="218"/>
                  </a:moveTo>
                  <a:lnTo>
                    <a:pt x="418" y="218"/>
                  </a:lnTo>
                  <a:lnTo>
                    <a:pt x="413" y="226"/>
                  </a:lnTo>
                  <a:lnTo>
                    <a:pt x="412" y="226"/>
                  </a:lnTo>
                  <a:lnTo>
                    <a:pt x="412" y="228"/>
                  </a:lnTo>
                  <a:lnTo>
                    <a:pt x="410" y="230"/>
                  </a:lnTo>
                  <a:lnTo>
                    <a:pt x="414" y="232"/>
                  </a:lnTo>
                  <a:lnTo>
                    <a:pt x="418" y="234"/>
                  </a:lnTo>
                  <a:lnTo>
                    <a:pt x="419" y="236"/>
                  </a:lnTo>
                  <a:lnTo>
                    <a:pt x="420" y="239"/>
                  </a:lnTo>
                  <a:lnTo>
                    <a:pt x="421" y="241"/>
                  </a:lnTo>
                  <a:lnTo>
                    <a:pt x="422" y="243"/>
                  </a:lnTo>
                  <a:lnTo>
                    <a:pt x="425" y="244"/>
                  </a:lnTo>
                  <a:lnTo>
                    <a:pt x="428" y="244"/>
                  </a:lnTo>
                  <a:lnTo>
                    <a:pt x="434" y="244"/>
                  </a:lnTo>
                  <a:lnTo>
                    <a:pt x="438" y="245"/>
                  </a:lnTo>
                  <a:lnTo>
                    <a:pt x="441" y="248"/>
                  </a:lnTo>
                  <a:lnTo>
                    <a:pt x="446" y="251"/>
                  </a:lnTo>
                  <a:lnTo>
                    <a:pt x="450" y="251"/>
                  </a:lnTo>
                  <a:lnTo>
                    <a:pt x="451" y="248"/>
                  </a:lnTo>
                  <a:lnTo>
                    <a:pt x="451" y="247"/>
                  </a:lnTo>
                  <a:lnTo>
                    <a:pt x="453" y="244"/>
                  </a:lnTo>
                  <a:lnTo>
                    <a:pt x="457" y="244"/>
                  </a:lnTo>
                  <a:lnTo>
                    <a:pt x="457" y="248"/>
                  </a:lnTo>
                  <a:lnTo>
                    <a:pt x="468" y="251"/>
                  </a:lnTo>
                  <a:lnTo>
                    <a:pt x="472" y="254"/>
                  </a:lnTo>
                  <a:lnTo>
                    <a:pt x="475" y="256"/>
                  </a:lnTo>
                  <a:lnTo>
                    <a:pt x="475" y="258"/>
                  </a:lnTo>
                  <a:lnTo>
                    <a:pt x="475" y="260"/>
                  </a:lnTo>
                  <a:lnTo>
                    <a:pt x="477" y="262"/>
                  </a:lnTo>
                  <a:lnTo>
                    <a:pt x="480" y="263"/>
                  </a:lnTo>
                  <a:lnTo>
                    <a:pt x="481" y="268"/>
                  </a:lnTo>
                  <a:lnTo>
                    <a:pt x="480" y="271"/>
                  </a:lnTo>
                  <a:lnTo>
                    <a:pt x="478" y="275"/>
                  </a:lnTo>
                  <a:lnTo>
                    <a:pt x="477" y="278"/>
                  </a:lnTo>
                  <a:lnTo>
                    <a:pt x="477" y="282"/>
                  </a:lnTo>
                  <a:lnTo>
                    <a:pt x="478" y="283"/>
                  </a:lnTo>
                  <a:lnTo>
                    <a:pt x="478" y="286"/>
                  </a:lnTo>
                  <a:lnTo>
                    <a:pt x="477" y="288"/>
                  </a:lnTo>
                  <a:lnTo>
                    <a:pt x="476" y="290"/>
                  </a:lnTo>
                  <a:lnTo>
                    <a:pt x="477" y="294"/>
                  </a:lnTo>
                  <a:lnTo>
                    <a:pt x="478" y="300"/>
                  </a:lnTo>
                  <a:lnTo>
                    <a:pt x="478" y="304"/>
                  </a:lnTo>
                  <a:lnTo>
                    <a:pt x="480" y="311"/>
                  </a:lnTo>
                  <a:lnTo>
                    <a:pt x="483" y="311"/>
                  </a:lnTo>
                  <a:lnTo>
                    <a:pt x="484" y="311"/>
                  </a:lnTo>
                  <a:lnTo>
                    <a:pt x="487" y="309"/>
                  </a:lnTo>
                  <a:lnTo>
                    <a:pt x="488" y="305"/>
                  </a:lnTo>
                  <a:lnTo>
                    <a:pt x="491" y="305"/>
                  </a:lnTo>
                  <a:lnTo>
                    <a:pt x="493" y="307"/>
                  </a:lnTo>
                  <a:lnTo>
                    <a:pt x="493" y="309"/>
                  </a:lnTo>
                  <a:lnTo>
                    <a:pt x="493" y="311"/>
                  </a:lnTo>
                  <a:lnTo>
                    <a:pt x="514" y="305"/>
                  </a:lnTo>
                  <a:lnTo>
                    <a:pt x="514" y="302"/>
                  </a:lnTo>
                  <a:lnTo>
                    <a:pt x="515" y="300"/>
                  </a:lnTo>
                  <a:lnTo>
                    <a:pt x="520" y="296"/>
                  </a:lnTo>
                  <a:lnTo>
                    <a:pt x="524" y="308"/>
                  </a:lnTo>
                  <a:lnTo>
                    <a:pt x="528" y="309"/>
                  </a:lnTo>
                  <a:lnTo>
                    <a:pt x="532" y="309"/>
                  </a:lnTo>
                  <a:lnTo>
                    <a:pt x="534" y="308"/>
                  </a:lnTo>
                  <a:lnTo>
                    <a:pt x="539" y="305"/>
                  </a:lnTo>
                  <a:lnTo>
                    <a:pt x="541" y="308"/>
                  </a:lnTo>
                  <a:lnTo>
                    <a:pt x="544" y="309"/>
                  </a:lnTo>
                  <a:lnTo>
                    <a:pt x="546" y="308"/>
                  </a:lnTo>
                  <a:lnTo>
                    <a:pt x="547" y="304"/>
                  </a:lnTo>
                  <a:lnTo>
                    <a:pt x="553" y="302"/>
                  </a:lnTo>
                  <a:lnTo>
                    <a:pt x="555" y="305"/>
                  </a:lnTo>
                  <a:lnTo>
                    <a:pt x="555" y="308"/>
                  </a:lnTo>
                  <a:lnTo>
                    <a:pt x="566" y="307"/>
                  </a:lnTo>
                  <a:lnTo>
                    <a:pt x="568" y="304"/>
                  </a:lnTo>
                  <a:lnTo>
                    <a:pt x="569" y="305"/>
                  </a:lnTo>
                  <a:lnTo>
                    <a:pt x="570" y="308"/>
                  </a:lnTo>
                  <a:lnTo>
                    <a:pt x="572" y="307"/>
                  </a:lnTo>
                  <a:lnTo>
                    <a:pt x="574" y="305"/>
                  </a:lnTo>
                  <a:lnTo>
                    <a:pt x="577" y="307"/>
                  </a:lnTo>
                  <a:lnTo>
                    <a:pt x="582" y="307"/>
                  </a:lnTo>
                  <a:lnTo>
                    <a:pt x="601" y="305"/>
                  </a:lnTo>
                  <a:lnTo>
                    <a:pt x="601" y="304"/>
                  </a:lnTo>
                  <a:lnTo>
                    <a:pt x="603" y="305"/>
                  </a:lnTo>
                  <a:lnTo>
                    <a:pt x="602" y="300"/>
                  </a:lnTo>
                  <a:lnTo>
                    <a:pt x="602" y="297"/>
                  </a:lnTo>
                  <a:lnTo>
                    <a:pt x="604" y="297"/>
                  </a:lnTo>
                  <a:lnTo>
                    <a:pt x="606" y="304"/>
                  </a:lnTo>
                  <a:lnTo>
                    <a:pt x="610" y="305"/>
                  </a:lnTo>
                  <a:lnTo>
                    <a:pt x="613" y="305"/>
                  </a:lnTo>
                  <a:lnTo>
                    <a:pt x="614" y="305"/>
                  </a:lnTo>
                  <a:lnTo>
                    <a:pt x="615" y="305"/>
                  </a:lnTo>
                  <a:lnTo>
                    <a:pt x="615" y="302"/>
                  </a:lnTo>
                  <a:lnTo>
                    <a:pt x="616" y="302"/>
                  </a:lnTo>
                  <a:lnTo>
                    <a:pt x="619" y="305"/>
                  </a:lnTo>
                  <a:lnTo>
                    <a:pt x="632" y="305"/>
                  </a:lnTo>
                  <a:lnTo>
                    <a:pt x="641" y="305"/>
                  </a:lnTo>
                  <a:lnTo>
                    <a:pt x="647" y="304"/>
                  </a:lnTo>
                  <a:lnTo>
                    <a:pt x="649" y="298"/>
                  </a:lnTo>
                  <a:lnTo>
                    <a:pt x="650" y="301"/>
                  </a:lnTo>
                  <a:lnTo>
                    <a:pt x="650" y="298"/>
                  </a:lnTo>
                  <a:lnTo>
                    <a:pt x="649" y="292"/>
                  </a:lnTo>
                  <a:lnTo>
                    <a:pt x="650" y="292"/>
                  </a:lnTo>
                  <a:lnTo>
                    <a:pt x="650" y="293"/>
                  </a:lnTo>
                  <a:lnTo>
                    <a:pt x="653" y="289"/>
                  </a:lnTo>
                  <a:lnTo>
                    <a:pt x="658" y="286"/>
                  </a:lnTo>
                  <a:lnTo>
                    <a:pt x="659" y="283"/>
                  </a:lnTo>
                  <a:lnTo>
                    <a:pt x="660" y="279"/>
                  </a:lnTo>
                  <a:lnTo>
                    <a:pt x="658" y="273"/>
                  </a:lnTo>
                  <a:lnTo>
                    <a:pt x="654" y="273"/>
                  </a:lnTo>
                  <a:lnTo>
                    <a:pt x="647" y="268"/>
                  </a:lnTo>
                  <a:lnTo>
                    <a:pt x="643" y="266"/>
                  </a:lnTo>
                  <a:lnTo>
                    <a:pt x="638" y="266"/>
                  </a:lnTo>
                  <a:lnTo>
                    <a:pt x="635" y="267"/>
                  </a:lnTo>
                  <a:lnTo>
                    <a:pt x="632" y="268"/>
                  </a:lnTo>
                  <a:lnTo>
                    <a:pt x="627" y="264"/>
                  </a:lnTo>
                  <a:lnTo>
                    <a:pt x="627" y="260"/>
                  </a:lnTo>
                  <a:lnTo>
                    <a:pt x="618" y="259"/>
                  </a:lnTo>
                  <a:lnTo>
                    <a:pt x="608" y="259"/>
                  </a:lnTo>
                  <a:lnTo>
                    <a:pt x="607" y="260"/>
                  </a:lnTo>
                  <a:lnTo>
                    <a:pt x="604" y="262"/>
                  </a:lnTo>
                  <a:lnTo>
                    <a:pt x="603" y="262"/>
                  </a:lnTo>
                  <a:lnTo>
                    <a:pt x="601" y="260"/>
                  </a:lnTo>
                  <a:lnTo>
                    <a:pt x="600" y="259"/>
                  </a:lnTo>
                  <a:lnTo>
                    <a:pt x="596" y="258"/>
                  </a:lnTo>
                  <a:lnTo>
                    <a:pt x="593" y="258"/>
                  </a:lnTo>
                  <a:lnTo>
                    <a:pt x="590" y="260"/>
                  </a:lnTo>
                  <a:lnTo>
                    <a:pt x="587" y="260"/>
                  </a:lnTo>
                  <a:lnTo>
                    <a:pt x="583" y="260"/>
                  </a:lnTo>
                  <a:lnTo>
                    <a:pt x="582" y="264"/>
                  </a:lnTo>
                  <a:lnTo>
                    <a:pt x="575" y="263"/>
                  </a:lnTo>
                  <a:lnTo>
                    <a:pt x="571" y="263"/>
                  </a:lnTo>
                  <a:lnTo>
                    <a:pt x="568" y="264"/>
                  </a:lnTo>
                  <a:lnTo>
                    <a:pt x="562" y="267"/>
                  </a:lnTo>
                  <a:lnTo>
                    <a:pt x="562" y="271"/>
                  </a:lnTo>
                  <a:lnTo>
                    <a:pt x="557" y="270"/>
                  </a:lnTo>
                  <a:lnTo>
                    <a:pt x="552" y="268"/>
                  </a:lnTo>
                  <a:lnTo>
                    <a:pt x="543" y="266"/>
                  </a:lnTo>
                  <a:lnTo>
                    <a:pt x="543" y="273"/>
                  </a:lnTo>
                  <a:lnTo>
                    <a:pt x="539" y="268"/>
                  </a:lnTo>
                  <a:lnTo>
                    <a:pt x="537" y="268"/>
                  </a:lnTo>
                  <a:lnTo>
                    <a:pt x="534" y="268"/>
                  </a:lnTo>
                  <a:lnTo>
                    <a:pt x="533" y="270"/>
                  </a:lnTo>
                  <a:lnTo>
                    <a:pt x="532" y="270"/>
                  </a:lnTo>
                  <a:lnTo>
                    <a:pt x="531" y="271"/>
                  </a:lnTo>
                  <a:lnTo>
                    <a:pt x="531" y="268"/>
                  </a:lnTo>
                  <a:lnTo>
                    <a:pt x="516" y="263"/>
                  </a:lnTo>
                  <a:lnTo>
                    <a:pt x="515" y="266"/>
                  </a:lnTo>
                  <a:lnTo>
                    <a:pt x="514" y="267"/>
                  </a:lnTo>
                  <a:lnTo>
                    <a:pt x="513" y="263"/>
                  </a:lnTo>
                  <a:lnTo>
                    <a:pt x="514" y="259"/>
                  </a:lnTo>
                  <a:lnTo>
                    <a:pt x="508" y="258"/>
                  </a:lnTo>
                  <a:lnTo>
                    <a:pt x="505" y="256"/>
                  </a:lnTo>
                  <a:lnTo>
                    <a:pt x="501" y="258"/>
                  </a:lnTo>
                  <a:lnTo>
                    <a:pt x="500" y="259"/>
                  </a:lnTo>
                  <a:lnTo>
                    <a:pt x="499" y="262"/>
                  </a:lnTo>
                  <a:lnTo>
                    <a:pt x="496" y="263"/>
                  </a:lnTo>
                  <a:lnTo>
                    <a:pt x="496" y="262"/>
                  </a:lnTo>
                  <a:lnTo>
                    <a:pt x="499" y="256"/>
                  </a:lnTo>
                  <a:lnTo>
                    <a:pt x="493" y="255"/>
                  </a:lnTo>
                  <a:lnTo>
                    <a:pt x="494" y="251"/>
                  </a:lnTo>
                  <a:lnTo>
                    <a:pt x="502" y="252"/>
                  </a:lnTo>
                  <a:lnTo>
                    <a:pt x="506" y="252"/>
                  </a:lnTo>
                  <a:lnTo>
                    <a:pt x="510" y="249"/>
                  </a:lnTo>
                  <a:lnTo>
                    <a:pt x="510" y="245"/>
                  </a:lnTo>
                  <a:lnTo>
                    <a:pt x="505" y="244"/>
                  </a:lnTo>
                  <a:lnTo>
                    <a:pt x="499" y="241"/>
                  </a:lnTo>
                  <a:lnTo>
                    <a:pt x="495" y="239"/>
                  </a:lnTo>
                  <a:lnTo>
                    <a:pt x="491" y="237"/>
                  </a:lnTo>
                  <a:lnTo>
                    <a:pt x="489" y="237"/>
                  </a:lnTo>
                  <a:lnTo>
                    <a:pt x="488" y="237"/>
                  </a:lnTo>
                  <a:lnTo>
                    <a:pt x="485" y="233"/>
                  </a:lnTo>
                  <a:lnTo>
                    <a:pt x="485" y="230"/>
                  </a:lnTo>
                  <a:lnTo>
                    <a:pt x="470" y="233"/>
                  </a:lnTo>
                  <a:lnTo>
                    <a:pt x="463" y="234"/>
                  </a:lnTo>
                  <a:lnTo>
                    <a:pt x="458" y="234"/>
                  </a:lnTo>
                  <a:lnTo>
                    <a:pt x="458" y="230"/>
                  </a:lnTo>
                  <a:lnTo>
                    <a:pt x="452" y="224"/>
                  </a:lnTo>
                  <a:lnTo>
                    <a:pt x="449" y="224"/>
                  </a:lnTo>
                  <a:lnTo>
                    <a:pt x="446" y="224"/>
                  </a:lnTo>
                  <a:lnTo>
                    <a:pt x="441" y="225"/>
                  </a:lnTo>
                  <a:lnTo>
                    <a:pt x="431" y="222"/>
                  </a:lnTo>
                  <a:lnTo>
                    <a:pt x="430" y="220"/>
                  </a:lnTo>
                  <a:lnTo>
                    <a:pt x="426" y="220"/>
                  </a:lnTo>
                  <a:lnTo>
                    <a:pt x="425" y="221"/>
                  </a:lnTo>
                  <a:lnTo>
                    <a:pt x="418" y="218"/>
                  </a:lnTo>
                  <a:close/>
                  <a:moveTo>
                    <a:pt x="499" y="224"/>
                  </a:moveTo>
                  <a:lnTo>
                    <a:pt x="499" y="224"/>
                  </a:lnTo>
                  <a:lnTo>
                    <a:pt x="494" y="225"/>
                  </a:lnTo>
                  <a:lnTo>
                    <a:pt x="493" y="229"/>
                  </a:lnTo>
                  <a:lnTo>
                    <a:pt x="495" y="232"/>
                  </a:lnTo>
                  <a:lnTo>
                    <a:pt x="497" y="234"/>
                  </a:lnTo>
                  <a:lnTo>
                    <a:pt x="505" y="237"/>
                  </a:lnTo>
                  <a:lnTo>
                    <a:pt x="503" y="234"/>
                  </a:lnTo>
                  <a:lnTo>
                    <a:pt x="503" y="233"/>
                  </a:lnTo>
                  <a:lnTo>
                    <a:pt x="502" y="224"/>
                  </a:lnTo>
                  <a:lnTo>
                    <a:pt x="499" y="224"/>
                  </a:lnTo>
                  <a:close/>
                  <a:moveTo>
                    <a:pt x="662" y="251"/>
                  </a:moveTo>
                  <a:lnTo>
                    <a:pt x="662" y="251"/>
                  </a:lnTo>
                  <a:lnTo>
                    <a:pt x="659" y="252"/>
                  </a:lnTo>
                  <a:lnTo>
                    <a:pt x="658" y="255"/>
                  </a:lnTo>
                  <a:lnTo>
                    <a:pt x="654" y="255"/>
                  </a:lnTo>
                  <a:lnTo>
                    <a:pt x="654" y="256"/>
                  </a:lnTo>
                  <a:lnTo>
                    <a:pt x="653" y="256"/>
                  </a:lnTo>
                  <a:lnTo>
                    <a:pt x="654" y="260"/>
                  </a:lnTo>
                  <a:lnTo>
                    <a:pt x="657" y="259"/>
                  </a:lnTo>
                  <a:lnTo>
                    <a:pt x="659" y="259"/>
                  </a:lnTo>
                  <a:lnTo>
                    <a:pt x="660" y="260"/>
                  </a:lnTo>
                  <a:lnTo>
                    <a:pt x="662" y="263"/>
                  </a:lnTo>
                  <a:lnTo>
                    <a:pt x="662" y="260"/>
                  </a:lnTo>
                  <a:lnTo>
                    <a:pt x="662" y="258"/>
                  </a:lnTo>
                  <a:lnTo>
                    <a:pt x="666" y="254"/>
                  </a:lnTo>
                  <a:lnTo>
                    <a:pt x="666" y="252"/>
                  </a:lnTo>
                  <a:lnTo>
                    <a:pt x="666" y="251"/>
                  </a:lnTo>
                  <a:lnTo>
                    <a:pt x="662" y="251"/>
                  </a:lnTo>
                  <a:close/>
                  <a:moveTo>
                    <a:pt x="433" y="258"/>
                  </a:moveTo>
                  <a:lnTo>
                    <a:pt x="433" y="258"/>
                  </a:lnTo>
                  <a:lnTo>
                    <a:pt x="432" y="259"/>
                  </a:lnTo>
                  <a:lnTo>
                    <a:pt x="433" y="262"/>
                  </a:lnTo>
                  <a:lnTo>
                    <a:pt x="434" y="259"/>
                  </a:lnTo>
                  <a:lnTo>
                    <a:pt x="434" y="258"/>
                  </a:lnTo>
                  <a:lnTo>
                    <a:pt x="433" y="258"/>
                  </a:lnTo>
                  <a:close/>
                  <a:moveTo>
                    <a:pt x="402" y="260"/>
                  </a:moveTo>
                  <a:lnTo>
                    <a:pt x="402" y="260"/>
                  </a:lnTo>
                  <a:lnTo>
                    <a:pt x="402" y="264"/>
                  </a:lnTo>
                  <a:lnTo>
                    <a:pt x="403" y="264"/>
                  </a:lnTo>
                  <a:lnTo>
                    <a:pt x="403" y="263"/>
                  </a:lnTo>
                  <a:lnTo>
                    <a:pt x="402" y="260"/>
                  </a:lnTo>
                  <a:close/>
                  <a:moveTo>
                    <a:pt x="407" y="260"/>
                  </a:moveTo>
                  <a:lnTo>
                    <a:pt x="408" y="263"/>
                  </a:lnTo>
                  <a:lnTo>
                    <a:pt x="408" y="260"/>
                  </a:lnTo>
                  <a:lnTo>
                    <a:pt x="407" y="260"/>
                  </a:lnTo>
                  <a:close/>
                  <a:moveTo>
                    <a:pt x="416" y="262"/>
                  </a:moveTo>
                  <a:lnTo>
                    <a:pt x="416" y="262"/>
                  </a:lnTo>
                  <a:lnTo>
                    <a:pt x="414" y="267"/>
                  </a:lnTo>
                  <a:lnTo>
                    <a:pt x="409" y="268"/>
                  </a:lnTo>
                  <a:lnTo>
                    <a:pt x="405" y="270"/>
                  </a:lnTo>
                  <a:lnTo>
                    <a:pt x="405" y="274"/>
                  </a:lnTo>
                  <a:lnTo>
                    <a:pt x="406" y="274"/>
                  </a:lnTo>
                  <a:lnTo>
                    <a:pt x="409" y="274"/>
                  </a:lnTo>
                  <a:lnTo>
                    <a:pt x="412" y="270"/>
                  </a:lnTo>
                  <a:lnTo>
                    <a:pt x="415" y="270"/>
                  </a:lnTo>
                  <a:lnTo>
                    <a:pt x="418" y="270"/>
                  </a:lnTo>
                  <a:lnTo>
                    <a:pt x="418" y="267"/>
                  </a:lnTo>
                  <a:lnTo>
                    <a:pt x="419" y="264"/>
                  </a:lnTo>
                  <a:lnTo>
                    <a:pt x="419" y="262"/>
                  </a:lnTo>
                  <a:lnTo>
                    <a:pt x="418" y="262"/>
                  </a:lnTo>
                  <a:lnTo>
                    <a:pt x="416" y="262"/>
                  </a:lnTo>
                  <a:close/>
                  <a:moveTo>
                    <a:pt x="425" y="266"/>
                  </a:moveTo>
                  <a:lnTo>
                    <a:pt x="425" y="266"/>
                  </a:lnTo>
                  <a:lnTo>
                    <a:pt x="422" y="273"/>
                  </a:lnTo>
                  <a:lnTo>
                    <a:pt x="421" y="277"/>
                  </a:lnTo>
                  <a:lnTo>
                    <a:pt x="419" y="278"/>
                  </a:lnTo>
                  <a:lnTo>
                    <a:pt x="416" y="279"/>
                  </a:lnTo>
                  <a:lnTo>
                    <a:pt x="415" y="279"/>
                  </a:lnTo>
                  <a:lnTo>
                    <a:pt x="414" y="279"/>
                  </a:lnTo>
                  <a:lnTo>
                    <a:pt x="414" y="282"/>
                  </a:lnTo>
                  <a:lnTo>
                    <a:pt x="414" y="285"/>
                  </a:lnTo>
                  <a:lnTo>
                    <a:pt x="410" y="289"/>
                  </a:lnTo>
                  <a:lnTo>
                    <a:pt x="410" y="292"/>
                  </a:lnTo>
                  <a:lnTo>
                    <a:pt x="412" y="293"/>
                  </a:lnTo>
                  <a:lnTo>
                    <a:pt x="412" y="296"/>
                  </a:lnTo>
                  <a:lnTo>
                    <a:pt x="413" y="294"/>
                  </a:lnTo>
                  <a:lnTo>
                    <a:pt x="414" y="293"/>
                  </a:lnTo>
                  <a:lnTo>
                    <a:pt x="419" y="294"/>
                  </a:lnTo>
                  <a:lnTo>
                    <a:pt x="420" y="296"/>
                  </a:lnTo>
                  <a:lnTo>
                    <a:pt x="421" y="298"/>
                  </a:lnTo>
                  <a:lnTo>
                    <a:pt x="427" y="301"/>
                  </a:lnTo>
                  <a:lnTo>
                    <a:pt x="433" y="304"/>
                  </a:lnTo>
                  <a:lnTo>
                    <a:pt x="434" y="301"/>
                  </a:lnTo>
                  <a:lnTo>
                    <a:pt x="435" y="301"/>
                  </a:lnTo>
                  <a:lnTo>
                    <a:pt x="437" y="301"/>
                  </a:lnTo>
                  <a:lnTo>
                    <a:pt x="439" y="302"/>
                  </a:lnTo>
                  <a:lnTo>
                    <a:pt x="440" y="305"/>
                  </a:lnTo>
                  <a:lnTo>
                    <a:pt x="444" y="305"/>
                  </a:lnTo>
                  <a:lnTo>
                    <a:pt x="446" y="305"/>
                  </a:lnTo>
                  <a:lnTo>
                    <a:pt x="449" y="292"/>
                  </a:lnTo>
                  <a:lnTo>
                    <a:pt x="450" y="283"/>
                  </a:lnTo>
                  <a:lnTo>
                    <a:pt x="449" y="277"/>
                  </a:lnTo>
                  <a:lnTo>
                    <a:pt x="447" y="275"/>
                  </a:lnTo>
                  <a:lnTo>
                    <a:pt x="446" y="275"/>
                  </a:lnTo>
                  <a:lnTo>
                    <a:pt x="443" y="273"/>
                  </a:lnTo>
                  <a:lnTo>
                    <a:pt x="443" y="271"/>
                  </a:lnTo>
                  <a:lnTo>
                    <a:pt x="441" y="268"/>
                  </a:lnTo>
                  <a:lnTo>
                    <a:pt x="439" y="266"/>
                  </a:lnTo>
                  <a:lnTo>
                    <a:pt x="433" y="266"/>
                  </a:lnTo>
                  <a:lnTo>
                    <a:pt x="425" y="266"/>
                  </a:lnTo>
                  <a:close/>
                  <a:moveTo>
                    <a:pt x="393" y="301"/>
                  </a:moveTo>
                  <a:lnTo>
                    <a:pt x="393" y="301"/>
                  </a:lnTo>
                  <a:lnTo>
                    <a:pt x="391" y="301"/>
                  </a:lnTo>
                  <a:lnTo>
                    <a:pt x="390" y="304"/>
                  </a:lnTo>
                  <a:lnTo>
                    <a:pt x="391" y="305"/>
                  </a:lnTo>
                  <a:lnTo>
                    <a:pt x="394" y="305"/>
                  </a:lnTo>
                  <a:lnTo>
                    <a:pt x="395" y="302"/>
                  </a:lnTo>
                  <a:lnTo>
                    <a:pt x="395" y="301"/>
                  </a:lnTo>
                  <a:lnTo>
                    <a:pt x="393" y="301"/>
                  </a:lnTo>
                  <a:close/>
                  <a:moveTo>
                    <a:pt x="420" y="305"/>
                  </a:moveTo>
                  <a:lnTo>
                    <a:pt x="420" y="305"/>
                  </a:lnTo>
                  <a:lnTo>
                    <a:pt x="420" y="308"/>
                  </a:lnTo>
                  <a:lnTo>
                    <a:pt x="420" y="309"/>
                  </a:lnTo>
                  <a:lnTo>
                    <a:pt x="421" y="309"/>
                  </a:lnTo>
                  <a:lnTo>
                    <a:pt x="422" y="309"/>
                  </a:lnTo>
                  <a:lnTo>
                    <a:pt x="422" y="308"/>
                  </a:lnTo>
                  <a:lnTo>
                    <a:pt x="422" y="307"/>
                  </a:lnTo>
                  <a:lnTo>
                    <a:pt x="420" y="305"/>
                  </a:lnTo>
                  <a:close/>
                  <a:moveTo>
                    <a:pt x="660" y="41"/>
                  </a:moveTo>
                  <a:lnTo>
                    <a:pt x="660" y="41"/>
                  </a:lnTo>
                  <a:lnTo>
                    <a:pt x="666" y="43"/>
                  </a:lnTo>
                  <a:lnTo>
                    <a:pt x="671" y="44"/>
                  </a:lnTo>
                  <a:lnTo>
                    <a:pt x="664" y="47"/>
                  </a:lnTo>
                  <a:lnTo>
                    <a:pt x="664" y="44"/>
                  </a:lnTo>
                  <a:lnTo>
                    <a:pt x="662" y="41"/>
                  </a:lnTo>
                  <a:lnTo>
                    <a:pt x="660" y="41"/>
                  </a:lnTo>
                  <a:close/>
                  <a:moveTo>
                    <a:pt x="595" y="54"/>
                  </a:moveTo>
                  <a:lnTo>
                    <a:pt x="595" y="54"/>
                  </a:lnTo>
                  <a:lnTo>
                    <a:pt x="596" y="55"/>
                  </a:lnTo>
                  <a:lnTo>
                    <a:pt x="594" y="56"/>
                  </a:lnTo>
                  <a:lnTo>
                    <a:pt x="594" y="55"/>
                  </a:lnTo>
                  <a:lnTo>
                    <a:pt x="594" y="54"/>
                  </a:lnTo>
                  <a:lnTo>
                    <a:pt x="595" y="54"/>
                  </a:lnTo>
                  <a:close/>
                  <a:moveTo>
                    <a:pt x="571" y="58"/>
                  </a:moveTo>
                  <a:lnTo>
                    <a:pt x="571" y="58"/>
                  </a:lnTo>
                  <a:lnTo>
                    <a:pt x="574" y="63"/>
                  </a:lnTo>
                  <a:lnTo>
                    <a:pt x="575" y="66"/>
                  </a:lnTo>
                  <a:lnTo>
                    <a:pt x="575" y="67"/>
                  </a:lnTo>
                  <a:lnTo>
                    <a:pt x="574" y="66"/>
                  </a:lnTo>
                  <a:lnTo>
                    <a:pt x="570" y="60"/>
                  </a:lnTo>
                  <a:lnTo>
                    <a:pt x="569" y="58"/>
                  </a:lnTo>
                  <a:lnTo>
                    <a:pt x="570" y="56"/>
                  </a:lnTo>
                  <a:lnTo>
                    <a:pt x="571" y="58"/>
                  </a:lnTo>
                  <a:close/>
                  <a:moveTo>
                    <a:pt x="464" y="109"/>
                  </a:moveTo>
                  <a:lnTo>
                    <a:pt x="464" y="109"/>
                  </a:lnTo>
                  <a:lnTo>
                    <a:pt x="466" y="109"/>
                  </a:lnTo>
                  <a:lnTo>
                    <a:pt x="466" y="112"/>
                  </a:lnTo>
                  <a:lnTo>
                    <a:pt x="464" y="113"/>
                  </a:lnTo>
                  <a:lnTo>
                    <a:pt x="462" y="115"/>
                  </a:lnTo>
                  <a:lnTo>
                    <a:pt x="462" y="113"/>
                  </a:lnTo>
                  <a:lnTo>
                    <a:pt x="464" y="109"/>
                  </a:lnTo>
                  <a:close/>
                  <a:moveTo>
                    <a:pt x="731" y="142"/>
                  </a:moveTo>
                  <a:lnTo>
                    <a:pt x="731" y="142"/>
                  </a:lnTo>
                  <a:lnTo>
                    <a:pt x="728" y="149"/>
                  </a:lnTo>
                  <a:lnTo>
                    <a:pt x="743" y="153"/>
                  </a:lnTo>
                  <a:lnTo>
                    <a:pt x="745" y="156"/>
                  </a:lnTo>
                  <a:lnTo>
                    <a:pt x="746" y="154"/>
                  </a:lnTo>
                  <a:lnTo>
                    <a:pt x="746" y="145"/>
                  </a:lnTo>
                  <a:lnTo>
                    <a:pt x="747" y="145"/>
                  </a:lnTo>
                  <a:lnTo>
                    <a:pt x="747" y="143"/>
                  </a:lnTo>
                  <a:lnTo>
                    <a:pt x="747" y="142"/>
                  </a:lnTo>
                  <a:lnTo>
                    <a:pt x="740" y="143"/>
                  </a:lnTo>
                  <a:lnTo>
                    <a:pt x="731" y="142"/>
                  </a:lnTo>
                  <a:close/>
                  <a:moveTo>
                    <a:pt x="506" y="175"/>
                  </a:moveTo>
                  <a:lnTo>
                    <a:pt x="506" y="175"/>
                  </a:lnTo>
                  <a:lnTo>
                    <a:pt x="506" y="176"/>
                  </a:lnTo>
                  <a:lnTo>
                    <a:pt x="505" y="177"/>
                  </a:lnTo>
                  <a:lnTo>
                    <a:pt x="505" y="175"/>
                  </a:lnTo>
                  <a:lnTo>
                    <a:pt x="506" y="175"/>
                  </a:lnTo>
                  <a:close/>
                  <a:moveTo>
                    <a:pt x="509" y="180"/>
                  </a:moveTo>
                  <a:lnTo>
                    <a:pt x="509" y="180"/>
                  </a:lnTo>
                  <a:lnTo>
                    <a:pt x="510" y="181"/>
                  </a:lnTo>
                  <a:lnTo>
                    <a:pt x="509" y="183"/>
                  </a:lnTo>
                  <a:lnTo>
                    <a:pt x="508" y="183"/>
                  </a:lnTo>
                  <a:lnTo>
                    <a:pt x="508" y="181"/>
                  </a:lnTo>
                  <a:lnTo>
                    <a:pt x="508" y="180"/>
                  </a:lnTo>
                  <a:lnTo>
                    <a:pt x="509" y="180"/>
                  </a:lnTo>
                  <a:close/>
                  <a:moveTo>
                    <a:pt x="604" y="225"/>
                  </a:moveTo>
                  <a:lnTo>
                    <a:pt x="604" y="225"/>
                  </a:lnTo>
                  <a:lnTo>
                    <a:pt x="608" y="228"/>
                  </a:lnTo>
                  <a:lnTo>
                    <a:pt x="610" y="232"/>
                  </a:lnTo>
                  <a:lnTo>
                    <a:pt x="612" y="236"/>
                  </a:lnTo>
                  <a:lnTo>
                    <a:pt x="610" y="236"/>
                  </a:lnTo>
                  <a:lnTo>
                    <a:pt x="608" y="236"/>
                  </a:lnTo>
                  <a:lnTo>
                    <a:pt x="604" y="229"/>
                  </a:lnTo>
                  <a:lnTo>
                    <a:pt x="603" y="225"/>
                  </a:lnTo>
                  <a:lnTo>
                    <a:pt x="604" y="225"/>
                  </a:lnTo>
                  <a:close/>
                  <a:moveTo>
                    <a:pt x="508" y="259"/>
                  </a:moveTo>
                  <a:lnTo>
                    <a:pt x="508" y="259"/>
                  </a:lnTo>
                  <a:lnTo>
                    <a:pt x="508" y="260"/>
                  </a:lnTo>
                  <a:lnTo>
                    <a:pt x="507" y="262"/>
                  </a:lnTo>
                  <a:lnTo>
                    <a:pt x="507" y="259"/>
                  </a:lnTo>
                  <a:lnTo>
                    <a:pt x="508" y="259"/>
                  </a:lnTo>
                  <a:close/>
                  <a:moveTo>
                    <a:pt x="654" y="293"/>
                  </a:moveTo>
                  <a:lnTo>
                    <a:pt x="656" y="298"/>
                  </a:lnTo>
                  <a:lnTo>
                    <a:pt x="659" y="294"/>
                  </a:lnTo>
                  <a:lnTo>
                    <a:pt x="654" y="293"/>
                  </a:lnTo>
                  <a:close/>
                  <a:moveTo>
                    <a:pt x="865" y="58"/>
                  </a:moveTo>
                  <a:lnTo>
                    <a:pt x="865" y="58"/>
                  </a:lnTo>
                  <a:lnTo>
                    <a:pt x="868" y="59"/>
                  </a:lnTo>
                  <a:lnTo>
                    <a:pt x="868" y="60"/>
                  </a:lnTo>
                  <a:lnTo>
                    <a:pt x="864" y="60"/>
                  </a:lnTo>
                  <a:lnTo>
                    <a:pt x="863" y="59"/>
                  </a:lnTo>
                  <a:lnTo>
                    <a:pt x="863" y="58"/>
                  </a:lnTo>
                  <a:lnTo>
                    <a:pt x="865" y="58"/>
                  </a:lnTo>
                  <a:close/>
                  <a:moveTo>
                    <a:pt x="552" y="59"/>
                  </a:moveTo>
                  <a:lnTo>
                    <a:pt x="552" y="59"/>
                  </a:lnTo>
                  <a:lnTo>
                    <a:pt x="549" y="56"/>
                  </a:lnTo>
                  <a:lnTo>
                    <a:pt x="545" y="51"/>
                  </a:lnTo>
                  <a:lnTo>
                    <a:pt x="540" y="45"/>
                  </a:lnTo>
                  <a:lnTo>
                    <a:pt x="537" y="44"/>
                  </a:lnTo>
                  <a:lnTo>
                    <a:pt x="534" y="44"/>
                  </a:lnTo>
                  <a:lnTo>
                    <a:pt x="531" y="45"/>
                  </a:lnTo>
                  <a:lnTo>
                    <a:pt x="526" y="47"/>
                  </a:lnTo>
                  <a:lnTo>
                    <a:pt x="524" y="49"/>
                  </a:lnTo>
                  <a:lnTo>
                    <a:pt x="520" y="54"/>
                  </a:lnTo>
                  <a:lnTo>
                    <a:pt x="514" y="62"/>
                  </a:lnTo>
                  <a:lnTo>
                    <a:pt x="509" y="59"/>
                  </a:lnTo>
                  <a:lnTo>
                    <a:pt x="505" y="56"/>
                  </a:lnTo>
                  <a:lnTo>
                    <a:pt x="499" y="55"/>
                  </a:lnTo>
                  <a:lnTo>
                    <a:pt x="493" y="55"/>
                  </a:lnTo>
                  <a:lnTo>
                    <a:pt x="489" y="59"/>
                  </a:lnTo>
                  <a:lnTo>
                    <a:pt x="485" y="59"/>
                  </a:lnTo>
                  <a:lnTo>
                    <a:pt x="483" y="59"/>
                  </a:lnTo>
                  <a:lnTo>
                    <a:pt x="482" y="62"/>
                  </a:lnTo>
                  <a:lnTo>
                    <a:pt x="482" y="64"/>
                  </a:lnTo>
                  <a:lnTo>
                    <a:pt x="490" y="62"/>
                  </a:lnTo>
                  <a:lnTo>
                    <a:pt x="501" y="62"/>
                  </a:lnTo>
                  <a:lnTo>
                    <a:pt x="490" y="66"/>
                  </a:lnTo>
                  <a:lnTo>
                    <a:pt x="490" y="69"/>
                  </a:lnTo>
                  <a:lnTo>
                    <a:pt x="490" y="70"/>
                  </a:lnTo>
                  <a:lnTo>
                    <a:pt x="491" y="71"/>
                  </a:lnTo>
                  <a:lnTo>
                    <a:pt x="496" y="71"/>
                  </a:lnTo>
                  <a:lnTo>
                    <a:pt x="501" y="70"/>
                  </a:lnTo>
                  <a:lnTo>
                    <a:pt x="509" y="67"/>
                  </a:lnTo>
                  <a:lnTo>
                    <a:pt x="516" y="67"/>
                  </a:lnTo>
                  <a:lnTo>
                    <a:pt x="524" y="69"/>
                  </a:lnTo>
                  <a:lnTo>
                    <a:pt x="508" y="71"/>
                  </a:lnTo>
                  <a:lnTo>
                    <a:pt x="493" y="77"/>
                  </a:lnTo>
                  <a:lnTo>
                    <a:pt x="493" y="83"/>
                  </a:lnTo>
                  <a:lnTo>
                    <a:pt x="495" y="83"/>
                  </a:lnTo>
                  <a:lnTo>
                    <a:pt x="495" y="82"/>
                  </a:lnTo>
                  <a:lnTo>
                    <a:pt x="501" y="79"/>
                  </a:lnTo>
                  <a:lnTo>
                    <a:pt x="509" y="77"/>
                  </a:lnTo>
                  <a:lnTo>
                    <a:pt x="518" y="75"/>
                  </a:lnTo>
                  <a:lnTo>
                    <a:pt x="534" y="71"/>
                  </a:lnTo>
                  <a:lnTo>
                    <a:pt x="534" y="74"/>
                  </a:lnTo>
                  <a:lnTo>
                    <a:pt x="530" y="77"/>
                  </a:lnTo>
                  <a:lnTo>
                    <a:pt x="526" y="77"/>
                  </a:lnTo>
                  <a:lnTo>
                    <a:pt x="524" y="77"/>
                  </a:lnTo>
                  <a:lnTo>
                    <a:pt x="521" y="75"/>
                  </a:lnTo>
                  <a:lnTo>
                    <a:pt x="518" y="77"/>
                  </a:lnTo>
                  <a:lnTo>
                    <a:pt x="514" y="78"/>
                  </a:lnTo>
                  <a:lnTo>
                    <a:pt x="512" y="81"/>
                  </a:lnTo>
                  <a:lnTo>
                    <a:pt x="508" y="81"/>
                  </a:lnTo>
                  <a:lnTo>
                    <a:pt x="505" y="81"/>
                  </a:lnTo>
                  <a:lnTo>
                    <a:pt x="501" y="85"/>
                  </a:lnTo>
                  <a:lnTo>
                    <a:pt x="497" y="88"/>
                  </a:lnTo>
                  <a:lnTo>
                    <a:pt x="500" y="90"/>
                  </a:lnTo>
                  <a:lnTo>
                    <a:pt x="502" y="92"/>
                  </a:lnTo>
                  <a:lnTo>
                    <a:pt x="503" y="93"/>
                  </a:lnTo>
                  <a:lnTo>
                    <a:pt x="506" y="93"/>
                  </a:lnTo>
                  <a:lnTo>
                    <a:pt x="507" y="92"/>
                  </a:lnTo>
                  <a:lnTo>
                    <a:pt x="510" y="89"/>
                  </a:lnTo>
                  <a:lnTo>
                    <a:pt x="515" y="89"/>
                  </a:lnTo>
                  <a:lnTo>
                    <a:pt x="520" y="90"/>
                  </a:lnTo>
                  <a:lnTo>
                    <a:pt x="530" y="92"/>
                  </a:lnTo>
                  <a:lnTo>
                    <a:pt x="534" y="89"/>
                  </a:lnTo>
                  <a:lnTo>
                    <a:pt x="537" y="90"/>
                  </a:lnTo>
                  <a:lnTo>
                    <a:pt x="538" y="90"/>
                  </a:lnTo>
                  <a:lnTo>
                    <a:pt x="540" y="90"/>
                  </a:lnTo>
                  <a:lnTo>
                    <a:pt x="540" y="89"/>
                  </a:lnTo>
                  <a:lnTo>
                    <a:pt x="541" y="88"/>
                  </a:lnTo>
                  <a:lnTo>
                    <a:pt x="544" y="88"/>
                  </a:lnTo>
                  <a:lnTo>
                    <a:pt x="544" y="89"/>
                  </a:lnTo>
                  <a:lnTo>
                    <a:pt x="545" y="92"/>
                  </a:lnTo>
                  <a:lnTo>
                    <a:pt x="549" y="93"/>
                  </a:lnTo>
                  <a:lnTo>
                    <a:pt x="552" y="93"/>
                  </a:lnTo>
                  <a:lnTo>
                    <a:pt x="558" y="89"/>
                  </a:lnTo>
                  <a:lnTo>
                    <a:pt x="563" y="85"/>
                  </a:lnTo>
                  <a:lnTo>
                    <a:pt x="562" y="94"/>
                  </a:lnTo>
                  <a:lnTo>
                    <a:pt x="566" y="96"/>
                  </a:lnTo>
                  <a:lnTo>
                    <a:pt x="572" y="97"/>
                  </a:lnTo>
                  <a:lnTo>
                    <a:pt x="576" y="96"/>
                  </a:lnTo>
                  <a:lnTo>
                    <a:pt x="581" y="96"/>
                  </a:lnTo>
                  <a:lnTo>
                    <a:pt x="584" y="98"/>
                  </a:lnTo>
                  <a:lnTo>
                    <a:pt x="588" y="93"/>
                  </a:lnTo>
                  <a:lnTo>
                    <a:pt x="593" y="89"/>
                  </a:lnTo>
                  <a:lnTo>
                    <a:pt x="591" y="82"/>
                  </a:lnTo>
                  <a:lnTo>
                    <a:pt x="593" y="82"/>
                  </a:lnTo>
                  <a:lnTo>
                    <a:pt x="594" y="81"/>
                  </a:lnTo>
                  <a:lnTo>
                    <a:pt x="595" y="81"/>
                  </a:lnTo>
                  <a:lnTo>
                    <a:pt x="597" y="81"/>
                  </a:lnTo>
                  <a:lnTo>
                    <a:pt x="597" y="83"/>
                  </a:lnTo>
                  <a:lnTo>
                    <a:pt x="596" y="90"/>
                  </a:lnTo>
                  <a:lnTo>
                    <a:pt x="597" y="90"/>
                  </a:lnTo>
                  <a:lnTo>
                    <a:pt x="599" y="92"/>
                  </a:lnTo>
                  <a:lnTo>
                    <a:pt x="616" y="88"/>
                  </a:lnTo>
                  <a:lnTo>
                    <a:pt x="634" y="83"/>
                  </a:lnTo>
                  <a:lnTo>
                    <a:pt x="643" y="83"/>
                  </a:lnTo>
                  <a:lnTo>
                    <a:pt x="650" y="83"/>
                  </a:lnTo>
                  <a:lnTo>
                    <a:pt x="656" y="85"/>
                  </a:lnTo>
                  <a:lnTo>
                    <a:pt x="663" y="83"/>
                  </a:lnTo>
                  <a:lnTo>
                    <a:pt x="678" y="81"/>
                  </a:lnTo>
                  <a:lnTo>
                    <a:pt x="691" y="75"/>
                  </a:lnTo>
                  <a:lnTo>
                    <a:pt x="693" y="73"/>
                  </a:lnTo>
                  <a:lnTo>
                    <a:pt x="696" y="73"/>
                  </a:lnTo>
                  <a:lnTo>
                    <a:pt x="701" y="74"/>
                  </a:lnTo>
                  <a:lnTo>
                    <a:pt x="708" y="71"/>
                  </a:lnTo>
                  <a:lnTo>
                    <a:pt x="716" y="70"/>
                  </a:lnTo>
                  <a:lnTo>
                    <a:pt x="709" y="74"/>
                  </a:lnTo>
                  <a:lnTo>
                    <a:pt x="703" y="74"/>
                  </a:lnTo>
                  <a:lnTo>
                    <a:pt x="697" y="75"/>
                  </a:lnTo>
                  <a:lnTo>
                    <a:pt x="693" y="78"/>
                  </a:lnTo>
                  <a:lnTo>
                    <a:pt x="695" y="79"/>
                  </a:lnTo>
                  <a:lnTo>
                    <a:pt x="701" y="81"/>
                  </a:lnTo>
                  <a:lnTo>
                    <a:pt x="709" y="81"/>
                  </a:lnTo>
                  <a:lnTo>
                    <a:pt x="709" y="83"/>
                  </a:lnTo>
                  <a:lnTo>
                    <a:pt x="700" y="83"/>
                  </a:lnTo>
                  <a:lnTo>
                    <a:pt x="693" y="83"/>
                  </a:lnTo>
                  <a:lnTo>
                    <a:pt x="689" y="88"/>
                  </a:lnTo>
                  <a:lnTo>
                    <a:pt x="682" y="89"/>
                  </a:lnTo>
                  <a:lnTo>
                    <a:pt x="679" y="89"/>
                  </a:lnTo>
                  <a:lnTo>
                    <a:pt x="676" y="89"/>
                  </a:lnTo>
                  <a:lnTo>
                    <a:pt x="672" y="92"/>
                  </a:lnTo>
                  <a:lnTo>
                    <a:pt x="671" y="92"/>
                  </a:lnTo>
                  <a:lnTo>
                    <a:pt x="672" y="93"/>
                  </a:lnTo>
                  <a:lnTo>
                    <a:pt x="675" y="93"/>
                  </a:lnTo>
                  <a:lnTo>
                    <a:pt x="679" y="94"/>
                  </a:lnTo>
                  <a:lnTo>
                    <a:pt x="699" y="94"/>
                  </a:lnTo>
                  <a:lnTo>
                    <a:pt x="687" y="98"/>
                  </a:lnTo>
                  <a:lnTo>
                    <a:pt x="679" y="100"/>
                  </a:lnTo>
                  <a:lnTo>
                    <a:pt x="674" y="101"/>
                  </a:lnTo>
                  <a:lnTo>
                    <a:pt x="670" y="100"/>
                  </a:lnTo>
                  <a:lnTo>
                    <a:pt x="665" y="98"/>
                  </a:lnTo>
                  <a:lnTo>
                    <a:pt x="665" y="100"/>
                  </a:lnTo>
                  <a:lnTo>
                    <a:pt x="664" y="103"/>
                  </a:lnTo>
                  <a:lnTo>
                    <a:pt x="654" y="101"/>
                  </a:lnTo>
                  <a:lnTo>
                    <a:pt x="645" y="103"/>
                  </a:lnTo>
                  <a:lnTo>
                    <a:pt x="626" y="105"/>
                  </a:lnTo>
                  <a:lnTo>
                    <a:pt x="626" y="109"/>
                  </a:lnTo>
                  <a:lnTo>
                    <a:pt x="627" y="111"/>
                  </a:lnTo>
                  <a:lnTo>
                    <a:pt x="628" y="112"/>
                  </a:lnTo>
                  <a:lnTo>
                    <a:pt x="629" y="113"/>
                  </a:lnTo>
                  <a:lnTo>
                    <a:pt x="629" y="116"/>
                  </a:lnTo>
                  <a:lnTo>
                    <a:pt x="628" y="117"/>
                  </a:lnTo>
                  <a:lnTo>
                    <a:pt x="628" y="120"/>
                  </a:lnTo>
                  <a:lnTo>
                    <a:pt x="629" y="122"/>
                  </a:lnTo>
                  <a:lnTo>
                    <a:pt x="631" y="123"/>
                  </a:lnTo>
                  <a:lnTo>
                    <a:pt x="643" y="124"/>
                  </a:lnTo>
                  <a:lnTo>
                    <a:pt x="646" y="124"/>
                  </a:lnTo>
                  <a:lnTo>
                    <a:pt x="650" y="126"/>
                  </a:lnTo>
                  <a:lnTo>
                    <a:pt x="653" y="126"/>
                  </a:lnTo>
                  <a:lnTo>
                    <a:pt x="653" y="128"/>
                  </a:lnTo>
                  <a:lnTo>
                    <a:pt x="649" y="127"/>
                  </a:lnTo>
                  <a:lnTo>
                    <a:pt x="647" y="128"/>
                  </a:lnTo>
                  <a:lnTo>
                    <a:pt x="646" y="128"/>
                  </a:lnTo>
                  <a:lnTo>
                    <a:pt x="646" y="132"/>
                  </a:lnTo>
                  <a:lnTo>
                    <a:pt x="643" y="131"/>
                  </a:lnTo>
                  <a:lnTo>
                    <a:pt x="640" y="130"/>
                  </a:lnTo>
                  <a:lnTo>
                    <a:pt x="637" y="130"/>
                  </a:lnTo>
                  <a:lnTo>
                    <a:pt x="633" y="131"/>
                  </a:lnTo>
                  <a:lnTo>
                    <a:pt x="632" y="128"/>
                  </a:lnTo>
                  <a:lnTo>
                    <a:pt x="631" y="128"/>
                  </a:lnTo>
                  <a:lnTo>
                    <a:pt x="628" y="128"/>
                  </a:lnTo>
                  <a:lnTo>
                    <a:pt x="626" y="127"/>
                  </a:lnTo>
                  <a:lnTo>
                    <a:pt x="625" y="126"/>
                  </a:lnTo>
                  <a:lnTo>
                    <a:pt x="625" y="122"/>
                  </a:lnTo>
                  <a:lnTo>
                    <a:pt x="625" y="117"/>
                  </a:lnTo>
                  <a:lnTo>
                    <a:pt x="624" y="112"/>
                  </a:lnTo>
                  <a:lnTo>
                    <a:pt x="615" y="105"/>
                  </a:lnTo>
                  <a:lnTo>
                    <a:pt x="615" y="104"/>
                  </a:lnTo>
                  <a:lnTo>
                    <a:pt x="612" y="103"/>
                  </a:lnTo>
                  <a:lnTo>
                    <a:pt x="607" y="101"/>
                  </a:lnTo>
                  <a:lnTo>
                    <a:pt x="594" y="101"/>
                  </a:lnTo>
                  <a:lnTo>
                    <a:pt x="569" y="104"/>
                  </a:lnTo>
                  <a:lnTo>
                    <a:pt x="568" y="111"/>
                  </a:lnTo>
                  <a:lnTo>
                    <a:pt x="569" y="112"/>
                  </a:lnTo>
                  <a:lnTo>
                    <a:pt x="568" y="115"/>
                  </a:lnTo>
                  <a:lnTo>
                    <a:pt x="566" y="119"/>
                  </a:lnTo>
                  <a:lnTo>
                    <a:pt x="565" y="120"/>
                  </a:lnTo>
                  <a:lnTo>
                    <a:pt x="564" y="120"/>
                  </a:lnTo>
                  <a:lnTo>
                    <a:pt x="560" y="120"/>
                  </a:lnTo>
                  <a:lnTo>
                    <a:pt x="558" y="123"/>
                  </a:lnTo>
                  <a:lnTo>
                    <a:pt x="557" y="127"/>
                  </a:lnTo>
                  <a:lnTo>
                    <a:pt x="555" y="123"/>
                  </a:lnTo>
                  <a:lnTo>
                    <a:pt x="557" y="120"/>
                  </a:lnTo>
                  <a:lnTo>
                    <a:pt x="558" y="117"/>
                  </a:lnTo>
                  <a:lnTo>
                    <a:pt x="558" y="115"/>
                  </a:lnTo>
                  <a:lnTo>
                    <a:pt x="555" y="109"/>
                  </a:lnTo>
                  <a:lnTo>
                    <a:pt x="551" y="109"/>
                  </a:lnTo>
                  <a:lnTo>
                    <a:pt x="551" y="105"/>
                  </a:lnTo>
                  <a:lnTo>
                    <a:pt x="551" y="101"/>
                  </a:lnTo>
                  <a:lnTo>
                    <a:pt x="549" y="101"/>
                  </a:lnTo>
                  <a:lnTo>
                    <a:pt x="549" y="103"/>
                  </a:lnTo>
                  <a:lnTo>
                    <a:pt x="547" y="107"/>
                  </a:lnTo>
                  <a:lnTo>
                    <a:pt x="545" y="105"/>
                  </a:lnTo>
                  <a:lnTo>
                    <a:pt x="541" y="107"/>
                  </a:lnTo>
                  <a:lnTo>
                    <a:pt x="541" y="103"/>
                  </a:lnTo>
                  <a:lnTo>
                    <a:pt x="540" y="100"/>
                  </a:lnTo>
                  <a:lnTo>
                    <a:pt x="535" y="104"/>
                  </a:lnTo>
                  <a:lnTo>
                    <a:pt x="535" y="105"/>
                  </a:lnTo>
                  <a:lnTo>
                    <a:pt x="500" y="105"/>
                  </a:lnTo>
                  <a:lnTo>
                    <a:pt x="494" y="101"/>
                  </a:lnTo>
                  <a:lnTo>
                    <a:pt x="488" y="98"/>
                  </a:lnTo>
                  <a:lnTo>
                    <a:pt x="488" y="93"/>
                  </a:lnTo>
                  <a:lnTo>
                    <a:pt x="489" y="89"/>
                  </a:lnTo>
                  <a:lnTo>
                    <a:pt x="480" y="75"/>
                  </a:lnTo>
                  <a:lnTo>
                    <a:pt x="474" y="73"/>
                  </a:lnTo>
                  <a:lnTo>
                    <a:pt x="468" y="71"/>
                  </a:lnTo>
                  <a:lnTo>
                    <a:pt x="460" y="71"/>
                  </a:lnTo>
                  <a:lnTo>
                    <a:pt x="455" y="71"/>
                  </a:lnTo>
                  <a:lnTo>
                    <a:pt x="450" y="67"/>
                  </a:lnTo>
                  <a:lnTo>
                    <a:pt x="443" y="66"/>
                  </a:lnTo>
                  <a:lnTo>
                    <a:pt x="434" y="64"/>
                  </a:lnTo>
                  <a:lnTo>
                    <a:pt x="420" y="66"/>
                  </a:lnTo>
                  <a:lnTo>
                    <a:pt x="420" y="71"/>
                  </a:lnTo>
                  <a:lnTo>
                    <a:pt x="428" y="70"/>
                  </a:lnTo>
                  <a:lnTo>
                    <a:pt x="435" y="71"/>
                  </a:lnTo>
                  <a:lnTo>
                    <a:pt x="438" y="70"/>
                  </a:lnTo>
                  <a:lnTo>
                    <a:pt x="441" y="71"/>
                  </a:lnTo>
                  <a:lnTo>
                    <a:pt x="443" y="74"/>
                  </a:lnTo>
                  <a:lnTo>
                    <a:pt x="444" y="74"/>
                  </a:lnTo>
                  <a:lnTo>
                    <a:pt x="444" y="75"/>
                  </a:lnTo>
                  <a:lnTo>
                    <a:pt x="444" y="77"/>
                  </a:lnTo>
                  <a:lnTo>
                    <a:pt x="443" y="77"/>
                  </a:lnTo>
                  <a:lnTo>
                    <a:pt x="445" y="83"/>
                  </a:lnTo>
                  <a:lnTo>
                    <a:pt x="437" y="82"/>
                  </a:lnTo>
                  <a:lnTo>
                    <a:pt x="427" y="81"/>
                  </a:lnTo>
                  <a:lnTo>
                    <a:pt x="424" y="78"/>
                  </a:lnTo>
                  <a:lnTo>
                    <a:pt x="421" y="79"/>
                  </a:lnTo>
                  <a:lnTo>
                    <a:pt x="419" y="79"/>
                  </a:lnTo>
                  <a:lnTo>
                    <a:pt x="420" y="88"/>
                  </a:lnTo>
                  <a:lnTo>
                    <a:pt x="422" y="88"/>
                  </a:lnTo>
                  <a:lnTo>
                    <a:pt x="426" y="88"/>
                  </a:lnTo>
                  <a:lnTo>
                    <a:pt x="426" y="92"/>
                  </a:lnTo>
                  <a:lnTo>
                    <a:pt x="430" y="92"/>
                  </a:lnTo>
                  <a:lnTo>
                    <a:pt x="432" y="90"/>
                  </a:lnTo>
                  <a:lnTo>
                    <a:pt x="434" y="86"/>
                  </a:lnTo>
                  <a:lnTo>
                    <a:pt x="438" y="89"/>
                  </a:lnTo>
                  <a:lnTo>
                    <a:pt x="441" y="90"/>
                  </a:lnTo>
                  <a:lnTo>
                    <a:pt x="451" y="92"/>
                  </a:lnTo>
                  <a:lnTo>
                    <a:pt x="452" y="89"/>
                  </a:lnTo>
                  <a:lnTo>
                    <a:pt x="453" y="86"/>
                  </a:lnTo>
                  <a:lnTo>
                    <a:pt x="453" y="89"/>
                  </a:lnTo>
                  <a:lnTo>
                    <a:pt x="455" y="93"/>
                  </a:lnTo>
                  <a:lnTo>
                    <a:pt x="458" y="96"/>
                  </a:lnTo>
                  <a:lnTo>
                    <a:pt x="458" y="100"/>
                  </a:lnTo>
                  <a:lnTo>
                    <a:pt x="444" y="101"/>
                  </a:lnTo>
                  <a:lnTo>
                    <a:pt x="433" y="104"/>
                  </a:lnTo>
                  <a:lnTo>
                    <a:pt x="435" y="109"/>
                  </a:lnTo>
                  <a:lnTo>
                    <a:pt x="434" y="111"/>
                  </a:lnTo>
                  <a:lnTo>
                    <a:pt x="433" y="111"/>
                  </a:lnTo>
                  <a:lnTo>
                    <a:pt x="432" y="109"/>
                  </a:lnTo>
                  <a:lnTo>
                    <a:pt x="430" y="112"/>
                  </a:lnTo>
                  <a:lnTo>
                    <a:pt x="428" y="113"/>
                  </a:lnTo>
                  <a:lnTo>
                    <a:pt x="428" y="115"/>
                  </a:lnTo>
                  <a:lnTo>
                    <a:pt x="434" y="116"/>
                  </a:lnTo>
                  <a:lnTo>
                    <a:pt x="441" y="117"/>
                  </a:lnTo>
                  <a:lnTo>
                    <a:pt x="446" y="117"/>
                  </a:lnTo>
                  <a:lnTo>
                    <a:pt x="450" y="112"/>
                  </a:lnTo>
                  <a:lnTo>
                    <a:pt x="450" y="116"/>
                  </a:lnTo>
                  <a:lnTo>
                    <a:pt x="450" y="119"/>
                  </a:lnTo>
                  <a:lnTo>
                    <a:pt x="452" y="120"/>
                  </a:lnTo>
                  <a:lnTo>
                    <a:pt x="456" y="120"/>
                  </a:lnTo>
                  <a:lnTo>
                    <a:pt x="459" y="117"/>
                  </a:lnTo>
                  <a:lnTo>
                    <a:pt x="460" y="119"/>
                  </a:lnTo>
                  <a:lnTo>
                    <a:pt x="460" y="120"/>
                  </a:lnTo>
                  <a:lnTo>
                    <a:pt x="462" y="122"/>
                  </a:lnTo>
                  <a:lnTo>
                    <a:pt x="462" y="124"/>
                  </a:lnTo>
                  <a:lnTo>
                    <a:pt x="453" y="124"/>
                  </a:lnTo>
                  <a:lnTo>
                    <a:pt x="446" y="123"/>
                  </a:lnTo>
                  <a:lnTo>
                    <a:pt x="440" y="119"/>
                  </a:lnTo>
                  <a:lnTo>
                    <a:pt x="437" y="119"/>
                  </a:lnTo>
                  <a:lnTo>
                    <a:pt x="434" y="120"/>
                  </a:lnTo>
                  <a:lnTo>
                    <a:pt x="433" y="122"/>
                  </a:lnTo>
                  <a:lnTo>
                    <a:pt x="433" y="123"/>
                  </a:lnTo>
                  <a:lnTo>
                    <a:pt x="433" y="126"/>
                  </a:lnTo>
                  <a:lnTo>
                    <a:pt x="434" y="126"/>
                  </a:lnTo>
                  <a:lnTo>
                    <a:pt x="434" y="132"/>
                  </a:lnTo>
                  <a:lnTo>
                    <a:pt x="437" y="135"/>
                  </a:lnTo>
                  <a:lnTo>
                    <a:pt x="443" y="139"/>
                  </a:lnTo>
                  <a:lnTo>
                    <a:pt x="450" y="142"/>
                  </a:lnTo>
                  <a:lnTo>
                    <a:pt x="457" y="143"/>
                  </a:lnTo>
                  <a:lnTo>
                    <a:pt x="465" y="142"/>
                  </a:lnTo>
                  <a:lnTo>
                    <a:pt x="465" y="145"/>
                  </a:lnTo>
                  <a:lnTo>
                    <a:pt x="462" y="146"/>
                  </a:lnTo>
                  <a:lnTo>
                    <a:pt x="458" y="147"/>
                  </a:lnTo>
                  <a:lnTo>
                    <a:pt x="455" y="146"/>
                  </a:lnTo>
                  <a:lnTo>
                    <a:pt x="451" y="146"/>
                  </a:lnTo>
                  <a:lnTo>
                    <a:pt x="447" y="146"/>
                  </a:lnTo>
                  <a:lnTo>
                    <a:pt x="446" y="150"/>
                  </a:lnTo>
                  <a:lnTo>
                    <a:pt x="446" y="151"/>
                  </a:lnTo>
                  <a:lnTo>
                    <a:pt x="447" y="151"/>
                  </a:lnTo>
                  <a:lnTo>
                    <a:pt x="449" y="154"/>
                  </a:lnTo>
                  <a:lnTo>
                    <a:pt x="458" y="154"/>
                  </a:lnTo>
                  <a:lnTo>
                    <a:pt x="469" y="153"/>
                  </a:lnTo>
                  <a:lnTo>
                    <a:pt x="471" y="150"/>
                  </a:lnTo>
                  <a:lnTo>
                    <a:pt x="472" y="147"/>
                  </a:lnTo>
                  <a:lnTo>
                    <a:pt x="476" y="147"/>
                  </a:lnTo>
                  <a:lnTo>
                    <a:pt x="481" y="147"/>
                  </a:lnTo>
                  <a:lnTo>
                    <a:pt x="488" y="149"/>
                  </a:lnTo>
                  <a:lnTo>
                    <a:pt x="488" y="153"/>
                  </a:lnTo>
                  <a:lnTo>
                    <a:pt x="476" y="154"/>
                  </a:lnTo>
                  <a:lnTo>
                    <a:pt x="465" y="158"/>
                  </a:lnTo>
                  <a:lnTo>
                    <a:pt x="465" y="160"/>
                  </a:lnTo>
                  <a:lnTo>
                    <a:pt x="464" y="161"/>
                  </a:lnTo>
                  <a:lnTo>
                    <a:pt x="468" y="169"/>
                  </a:lnTo>
                  <a:lnTo>
                    <a:pt x="471" y="169"/>
                  </a:lnTo>
                  <a:lnTo>
                    <a:pt x="472" y="176"/>
                  </a:lnTo>
                  <a:lnTo>
                    <a:pt x="477" y="177"/>
                  </a:lnTo>
                  <a:lnTo>
                    <a:pt x="477" y="180"/>
                  </a:lnTo>
                  <a:lnTo>
                    <a:pt x="471" y="181"/>
                  </a:lnTo>
                  <a:lnTo>
                    <a:pt x="472" y="184"/>
                  </a:lnTo>
                  <a:lnTo>
                    <a:pt x="472" y="187"/>
                  </a:lnTo>
                  <a:lnTo>
                    <a:pt x="485" y="187"/>
                  </a:lnTo>
                  <a:lnTo>
                    <a:pt x="490" y="187"/>
                  </a:lnTo>
                  <a:lnTo>
                    <a:pt x="495" y="184"/>
                  </a:lnTo>
                  <a:lnTo>
                    <a:pt x="495" y="181"/>
                  </a:lnTo>
                  <a:lnTo>
                    <a:pt x="495" y="179"/>
                  </a:lnTo>
                  <a:lnTo>
                    <a:pt x="497" y="179"/>
                  </a:lnTo>
                  <a:lnTo>
                    <a:pt x="499" y="179"/>
                  </a:lnTo>
                  <a:lnTo>
                    <a:pt x="500" y="181"/>
                  </a:lnTo>
                  <a:lnTo>
                    <a:pt x="501" y="184"/>
                  </a:lnTo>
                  <a:lnTo>
                    <a:pt x="505" y="185"/>
                  </a:lnTo>
                  <a:lnTo>
                    <a:pt x="507" y="185"/>
                  </a:lnTo>
                  <a:lnTo>
                    <a:pt x="507" y="187"/>
                  </a:lnTo>
                  <a:lnTo>
                    <a:pt x="508" y="187"/>
                  </a:lnTo>
                  <a:lnTo>
                    <a:pt x="510" y="187"/>
                  </a:lnTo>
                  <a:lnTo>
                    <a:pt x="510" y="183"/>
                  </a:lnTo>
                  <a:lnTo>
                    <a:pt x="512" y="184"/>
                  </a:lnTo>
                  <a:lnTo>
                    <a:pt x="513" y="185"/>
                  </a:lnTo>
                  <a:lnTo>
                    <a:pt x="515" y="184"/>
                  </a:lnTo>
                  <a:lnTo>
                    <a:pt x="518" y="173"/>
                  </a:lnTo>
                  <a:lnTo>
                    <a:pt x="521" y="173"/>
                  </a:lnTo>
                  <a:lnTo>
                    <a:pt x="525" y="175"/>
                  </a:lnTo>
                  <a:lnTo>
                    <a:pt x="533" y="171"/>
                  </a:lnTo>
                  <a:lnTo>
                    <a:pt x="532" y="166"/>
                  </a:lnTo>
                  <a:lnTo>
                    <a:pt x="532" y="162"/>
                  </a:lnTo>
                  <a:lnTo>
                    <a:pt x="533" y="158"/>
                  </a:lnTo>
                  <a:lnTo>
                    <a:pt x="535" y="156"/>
                  </a:lnTo>
                  <a:lnTo>
                    <a:pt x="535" y="160"/>
                  </a:lnTo>
                  <a:lnTo>
                    <a:pt x="535" y="165"/>
                  </a:lnTo>
                  <a:lnTo>
                    <a:pt x="538" y="165"/>
                  </a:lnTo>
                  <a:lnTo>
                    <a:pt x="541" y="165"/>
                  </a:lnTo>
                  <a:lnTo>
                    <a:pt x="541" y="164"/>
                  </a:lnTo>
                  <a:lnTo>
                    <a:pt x="550" y="154"/>
                  </a:lnTo>
                  <a:lnTo>
                    <a:pt x="551" y="154"/>
                  </a:lnTo>
                  <a:lnTo>
                    <a:pt x="552" y="156"/>
                  </a:lnTo>
                  <a:lnTo>
                    <a:pt x="553" y="158"/>
                  </a:lnTo>
                  <a:lnTo>
                    <a:pt x="562" y="156"/>
                  </a:lnTo>
                  <a:lnTo>
                    <a:pt x="560" y="158"/>
                  </a:lnTo>
                  <a:lnTo>
                    <a:pt x="559" y="160"/>
                  </a:lnTo>
                  <a:lnTo>
                    <a:pt x="559" y="161"/>
                  </a:lnTo>
                  <a:lnTo>
                    <a:pt x="563" y="160"/>
                  </a:lnTo>
                  <a:lnTo>
                    <a:pt x="564" y="158"/>
                  </a:lnTo>
                  <a:lnTo>
                    <a:pt x="564" y="156"/>
                  </a:lnTo>
                  <a:lnTo>
                    <a:pt x="562" y="154"/>
                  </a:lnTo>
                  <a:lnTo>
                    <a:pt x="569" y="157"/>
                  </a:lnTo>
                  <a:lnTo>
                    <a:pt x="569" y="154"/>
                  </a:lnTo>
                  <a:lnTo>
                    <a:pt x="577" y="153"/>
                  </a:lnTo>
                  <a:lnTo>
                    <a:pt x="582" y="150"/>
                  </a:lnTo>
                  <a:lnTo>
                    <a:pt x="584" y="147"/>
                  </a:lnTo>
                  <a:lnTo>
                    <a:pt x="585" y="142"/>
                  </a:lnTo>
                  <a:lnTo>
                    <a:pt x="578" y="128"/>
                  </a:lnTo>
                  <a:lnTo>
                    <a:pt x="582" y="128"/>
                  </a:lnTo>
                  <a:lnTo>
                    <a:pt x="589" y="143"/>
                  </a:lnTo>
                  <a:lnTo>
                    <a:pt x="590" y="143"/>
                  </a:lnTo>
                  <a:lnTo>
                    <a:pt x="591" y="145"/>
                  </a:lnTo>
                  <a:lnTo>
                    <a:pt x="593" y="145"/>
                  </a:lnTo>
                  <a:lnTo>
                    <a:pt x="597" y="142"/>
                  </a:lnTo>
                  <a:lnTo>
                    <a:pt x="597" y="143"/>
                  </a:lnTo>
                  <a:lnTo>
                    <a:pt x="599" y="143"/>
                  </a:lnTo>
                  <a:lnTo>
                    <a:pt x="602" y="149"/>
                  </a:lnTo>
                  <a:lnTo>
                    <a:pt x="593" y="150"/>
                  </a:lnTo>
                  <a:lnTo>
                    <a:pt x="588" y="151"/>
                  </a:lnTo>
                  <a:lnTo>
                    <a:pt x="588" y="153"/>
                  </a:lnTo>
                  <a:lnTo>
                    <a:pt x="589" y="153"/>
                  </a:lnTo>
                  <a:lnTo>
                    <a:pt x="597" y="156"/>
                  </a:lnTo>
                  <a:lnTo>
                    <a:pt x="604" y="156"/>
                  </a:lnTo>
                  <a:lnTo>
                    <a:pt x="620" y="157"/>
                  </a:lnTo>
                  <a:lnTo>
                    <a:pt x="619" y="158"/>
                  </a:lnTo>
                  <a:lnTo>
                    <a:pt x="619" y="161"/>
                  </a:lnTo>
                  <a:lnTo>
                    <a:pt x="620" y="162"/>
                  </a:lnTo>
                  <a:lnTo>
                    <a:pt x="619" y="164"/>
                  </a:lnTo>
                  <a:lnTo>
                    <a:pt x="615" y="161"/>
                  </a:lnTo>
                  <a:lnTo>
                    <a:pt x="602" y="160"/>
                  </a:lnTo>
                  <a:lnTo>
                    <a:pt x="589" y="160"/>
                  </a:lnTo>
                  <a:lnTo>
                    <a:pt x="584" y="161"/>
                  </a:lnTo>
                  <a:lnTo>
                    <a:pt x="581" y="161"/>
                  </a:lnTo>
                  <a:lnTo>
                    <a:pt x="577" y="161"/>
                  </a:lnTo>
                  <a:lnTo>
                    <a:pt x="576" y="158"/>
                  </a:lnTo>
                  <a:lnTo>
                    <a:pt x="575" y="157"/>
                  </a:lnTo>
                  <a:lnTo>
                    <a:pt x="574" y="157"/>
                  </a:lnTo>
                  <a:lnTo>
                    <a:pt x="563" y="161"/>
                  </a:lnTo>
                  <a:lnTo>
                    <a:pt x="552" y="166"/>
                  </a:lnTo>
                  <a:lnTo>
                    <a:pt x="551" y="169"/>
                  </a:lnTo>
                  <a:lnTo>
                    <a:pt x="549" y="169"/>
                  </a:lnTo>
                  <a:lnTo>
                    <a:pt x="546" y="169"/>
                  </a:lnTo>
                  <a:lnTo>
                    <a:pt x="547" y="168"/>
                  </a:lnTo>
                  <a:lnTo>
                    <a:pt x="545" y="168"/>
                  </a:lnTo>
                  <a:lnTo>
                    <a:pt x="543" y="168"/>
                  </a:lnTo>
                  <a:lnTo>
                    <a:pt x="540" y="177"/>
                  </a:lnTo>
                  <a:lnTo>
                    <a:pt x="540" y="187"/>
                  </a:lnTo>
                  <a:lnTo>
                    <a:pt x="541" y="187"/>
                  </a:lnTo>
                  <a:lnTo>
                    <a:pt x="543" y="188"/>
                  </a:lnTo>
                  <a:lnTo>
                    <a:pt x="546" y="188"/>
                  </a:lnTo>
                  <a:lnTo>
                    <a:pt x="550" y="187"/>
                  </a:lnTo>
                  <a:lnTo>
                    <a:pt x="553" y="184"/>
                  </a:lnTo>
                  <a:lnTo>
                    <a:pt x="557" y="181"/>
                  </a:lnTo>
                  <a:lnTo>
                    <a:pt x="560" y="180"/>
                  </a:lnTo>
                  <a:lnTo>
                    <a:pt x="563" y="181"/>
                  </a:lnTo>
                  <a:lnTo>
                    <a:pt x="562" y="183"/>
                  </a:lnTo>
                  <a:lnTo>
                    <a:pt x="563" y="184"/>
                  </a:lnTo>
                  <a:lnTo>
                    <a:pt x="568" y="185"/>
                  </a:lnTo>
                  <a:lnTo>
                    <a:pt x="572" y="184"/>
                  </a:lnTo>
                  <a:lnTo>
                    <a:pt x="578" y="180"/>
                  </a:lnTo>
                  <a:lnTo>
                    <a:pt x="583" y="176"/>
                  </a:lnTo>
                  <a:lnTo>
                    <a:pt x="588" y="172"/>
                  </a:lnTo>
                  <a:lnTo>
                    <a:pt x="588" y="177"/>
                  </a:lnTo>
                  <a:lnTo>
                    <a:pt x="587" y="181"/>
                  </a:lnTo>
                  <a:lnTo>
                    <a:pt x="582" y="188"/>
                  </a:lnTo>
                  <a:lnTo>
                    <a:pt x="584" y="190"/>
                  </a:lnTo>
                  <a:lnTo>
                    <a:pt x="587" y="190"/>
                  </a:lnTo>
                  <a:lnTo>
                    <a:pt x="589" y="198"/>
                  </a:lnTo>
                  <a:lnTo>
                    <a:pt x="590" y="199"/>
                  </a:lnTo>
                  <a:lnTo>
                    <a:pt x="591" y="200"/>
                  </a:lnTo>
                  <a:lnTo>
                    <a:pt x="594" y="195"/>
                  </a:lnTo>
                  <a:lnTo>
                    <a:pt x="596" y="195"/>
                  </a:lnTo>
                  <a:lnTo>
                    <a:pt x="599" y="200"/>
                  </a:lnTo>
                  <a:lnTo>
                    <a:pt x="602" y="200"/>
                  </a:lnTo>
                  <a:lnTo>
                    <a:pt x="607" y="199"/>
                  </a:lnTo>
                  <a:lnTo>
                    <a:pt x="610" y="199"/>
                  </a:lnTo>
                  <a:lnTo>
                    <a:pt x="607" y="203"/>
                  </a:lnTo>
                  <a:lnTo>
                    <a:pt x="608" y="206"/>
                  </a:lnTo>
                  <a:lnTo>
                    <a:pt x="608" y="207"/>
                  </a:lnTo>
                  <a:lnTo>
                    <a:pt x="603" y="207"/>
                  </a:lnTo>
                  <a:lnTo>
                    <a:pt x="603" y="213"/>
                  </a:lnTo>
                  <a:lnTo>
                    <a:pt x="600" y="213"/>
                  </a:lnTo>
                  <a:lnTo>
                    <a:pt x="599" y="211"/>
                  </a:lnTo>
                  <a:lnTo>
                    <a:pt x="599" y="210"/>
                  </a:lnTo>
                  <a:lnTo>
                    <a:pt x="597" y="209"/>
                  </a:lnTo>
                  <a:lnTo>
                    <a:pt x="594" y="209"/>
                  </a:lnTo>
                  <a:lnTo>
                    <a:pt x="589" y="210"/>
                  </a:lnTo>
                  <a:lnTo>
                    <a:pt x="584" y="210"/>
                  </a:lnTo>
                  <a:lnTo>
                    <a:pt x="582" y="210"/>
                  </a:lnTo>
                  <a:lnTo>
                    <a:pt x="577" y="200"/>
                  </a:lnTo>
                  <a:lnTo>
                    <a:pt x="575" y="200"/>
                  </a:lnTo>
                  <a:lnTo>
                    <a:pt x="571" y="200"/>
                  </a:lnTo>
                  <a:lnTo>
                    <a:pt x="569" y="199"/>
                  </a:lnTo>
                  <a:lnTo>
                    <a:pt x="568" y="196"/>
                  </a:lnTo>
                  <a:lnTo>
                    <a:pt x="565" y="194"/>
                  </a:lnTo>
                  <a:lnTo>
                    <a:pt x="563" y="192"/>
                  </a:lnTo>
                  <a:lnTo>
                    <a:pt x="557" y="191"/>
                  </a:lnTo>
                  <a:lnTo>
                    <a:pt x="550" y="192"/>
                  </a:lnTo>
                  <a:lnTo>
                    <a:pt x="535" y="195"/>
                  </a:lnTo>
                  <a:lnTo>
                    <a:pt x="537" y="199"/>
                  </a:lnTo>
                  <a:lnTo>
                    <a:pt x="537" y="202"/>
                  </a:lnTo>
                  <a:lnTo>
                    <a:pt x="537" y="203"/>
                  </a:lnTo>
                  <a:lnTo>
                    <a:pt x="540" y="207"/>
                  </a:lnTo>
                  <a:lnTo>
                    <a:pt x="543" y="207"/>
                  </a:lnTo>
                  <a:lnTo>
                    <a:pt x="546" y="207"/>
                  </a:lnTo>
                  <a:lnTo>
                    <a:pt x="546" y="209"/>
                  </a:lnTo>
                  <a:lnTo>
                    <a:pt x="547" y="215"/>
                  </a:lnTo>
                  <a:lnTo>
                    <a:pt x="537" y="218"/>
                  </a:lnTo>
                  <a:lnTo>
                    <a:pt x="528" y="220"/>
                  </a:lnTo>
                  <a:lnTo>
                    <a:pt x="520" y="224"/>
                  </a:lnTo>
                  <a:lnTo>
                    <a:pt x="513" y="230"/>
                  </a:lnTo>
                  <a:lnTo>
                    <a:pt x="509" y="232"/>
                  </a:lnTo>
                  <a:lnTo>
                    <a:pt x="515" y="247"/>
                  </a:lnTo>
                  <a:lnTo>
                    <a:pt x="518" y="247"/>
                  </a:lnTo>
                  <a:lnTo>
                    <a:pt x="518" y="243"/>
                  </a:lnTo>
                  <a:lnTo>
                    <a:pt x="519" y="243"/>
                  </a:lnTo>
                  <a:lnTo>
                    <a:pt x="519" y="240"/>
                  </a:lnTo>
                  <a:lnTo>
                    <a:pt x="521" y="241"/>
                  </a:lnTo>
                  <a:lnTo>
                    <a:pt x="520" y="241"/>
                  </a:lnTo>
                  <a:lnTo>
                    <a:pt x="524" y="241"/>
                  </a:lnTo>
                  <a:lnTo>
                    <a:pt x="525" y="247"/>
                  </a:lnTo>
                  <a:lnTo>
                    <a:pt x="530" y="248"/>
                  </a:lnTo>
                  <a:lnTo>
                    <a:pt x="533" y="248"/>
                  </a:lnTo>
                  <a:lnTo>
                    <a:pt x="540" y="245"/>
                  </a:lnTo>
                  <a:lnTo>
                    <a:pt x="539" y="244"/>
                  </a:lnTo>
                  <a:lnTo>
                    <a:pt x="539" y="243"/>
                  </a:lnTo>
                  <a:lnTo>
                    <a:pt x="538" y="243"/>
                  </a:lnTo>
                  <a:lnTo>
                    <a:pt x="538" y="240"/>
                  </a:lnTo>
                  <a:lnTo>
                    <a:pt x="539" y="239"/>
                  </a:lnTo>
                  <a:lnTo>
                    <a:pt x="541" y="237"/>
                  </a:lnTo>
                  <a:lnTo>
                    <a:pt x="544" y="239"/>
                  </a:lnTo>
                  <a:lnTo>
                    <a:pt x="546" y="240"/>
                  </a:lnTo>
                  <a:lnTo>
                    <a:pt x="546" y="244"/>
                  </a:lnTo>
                  <a:lnTo>
                    <a:pt x="547" y="245"/>
                  </a:lnTo>
                  <a:lnTo>
                    <a:pt x="550" y="245"/>
                  </a:lnTo>
                  <a:lnTo>
                    <a:pt x="550" y="247"/>
                  </a:lnTo>
                  <a:lnTo>
                    <a:pt x="551" y="240"/>
                  </a:lnTo>
                  <a:lnTo>
                    <a:pt x="553" y="239"/>
                  </a:lnTo>
                  <a:lnTo>
                    <a:pt x="553" y="243"/>
                  </a:lnTo>
                  <a:lnTo>
                    <a:pt x="558" y="245"/>
                  </a:lnTo>
                  <a:lnTo>
                    <a:pt x="563" y="247"/>
                  </a:lnTo>
                  <a:lnTo>
                    <a:pt x="566" y="247"/>
                  </a:lnTo>
                  <a:lnTo>
                    <a:pt x="569" y="247"/>
                  </a:lnTo>
                  <a:lnTo>
                    <a:pt x="572" y="247"/>
                  </a:lnTo>
                  <a:lnTo>
                    <a:pt x="575" y="248"/>
                  </a:lnTo>
                  <a:lnTo>
                    <a:pt x="576" y="251"/>
                  </a:lnTo>
                  <a:lnTo>
                    <a:pt x="577" y="252"/>
                  </a:lnTo>
                  <a:lnTo>
                    <a:pt x="577" y="247"/>
                  </a:lnTo>
                  <a:lnTo>
                    <a:pt x="583" y="244"/>
                  </a:lnTo>
                  <a:lnTo>
                    <a:pt x="585" y="243"/>
                  </a:lnTo>
                  <a:lnTo>
                    <a:pt x="584" y="240"/>
                  </a:lnTo>
                  <a:lnTo>
                    <a:pt x="581" y="234"/>
                  </a:lnTo>
                  <a:lnTo>
                    <a:pt x="587" y="236"/>
                  </a:lnTo>
                  <a:lnTo>
                    <a:pt x="588" y="236"/>
                  </a:lnTo>
                  <a:lnTo>
                    <a:pt x="593" y="232"/>
                  </a:lnTo>
                  <a:lnTo>
                    <a:pt x="595" y="230"/>
                  </a:lnTo>
                  <a:lnTo>
                    <a:pt x="595" y="228"/>
                  </a:lnTo>
                  <a:lnTo>
                    <a:pt x="596" y="228"/>
                  </a:lnTo>
                  <a:lnTo>
                    <a:pt x="596" y="229"/>
                  </a:lnTo>
                  <a:lnTo>
                    <a:pt x="596" y="232"/>
                  </a:lnTo>
                  <a:lnTo>
                    <a:pt x="596" y="237"/>
                  </a:lnTo>
                  <a:lnTo>
                    <a:pt x="596" y="240"/>
                  </a:lnTo>
                  <a:lnTo>
                    <a:pt x="609" y="239"/>
                  </a:lnTo>
                  <a:lnTo>
                    <a:pt x="615" y="240"/>
                  </a:lnTo>
                  <a:lnTo>
                    <a:pt x="619" y="240"/>
                  </a:lnTo>
                  <a:lnTo>
                    <a:pt x="621" y="239"/>
                  </a:lnTo>
                  <a:lnTo>
                    <a:pt x="622" y="239"/>
                  </a:lnTo>
                  <a:lnTo>
                    <a:pt x="624" y="240"/>
                  </a:lnTo>
                  <a:lnTo>
                    <a:pt x="625" y="237"/>
                  </a:lnTo>
                  <a:lnTo>
                    <a:pt x="626" y="237"/>
                  </a:lnTo>
                  <a:lnTo>
                    <a:pt x="624" y="225"/>
                  </a:lnTo>
                  <a:lnTo>
                    <a:pt x="629" y="229"/>
                  </a:lnTo>
                  <a:lnTo>
                    <a:pt x="628" y="230"/>
                  </a:lnTo>
                  <a:lnTo>
                    <a:pt x="627" y="233"/>
                  </a:lnTo>
                  <a:lnTo>
                    <a:pt x="628" y="234"/>
                  </a:lnTo>
                  <a:lnTo>
                    <a:pt x="631" y="237"/>
                  </a:lnTo>
                  <a:lnTo>
                    <a:pt x="633" y="237"/>
                  </a:lnTo>
                  <a:lnTo>
                    <a:pt x="634" y="236"/>
                  </a:lnTo>
                  <a:lnTo>
                    <a:pt x="637" y="236"/>
                  </a:lnTo>
                  <a:lnTo>
                    <a:pt x="637" y="234"/>
                  </a:lnTo>
                  <a:lnTo>
                    <a:pt x="638" y="234"/>
                  </a:lnTo>
                  <a:lnTo>
                    <a:pt x="639" y="234"/>
                  </a:lnTo>
                  <a:lnTo>
                    <a:pt x="640" y="236"/>
                  </a:lnTo>
                  <a:lnTo>
                    <a:pt x="643" y="239"/>
                  </a:lnTo>
                  <a:lnTo>
                    <a:pt x="643" y="245"/>
                  </a:lnTo>
                  <a:lnTo>
                    <a:pt x="643" y="254"/>
                  </a:lnTo>
                  <a:lnTo>
                    <a:pt x="645" y="254"/>
                  </a:lnTo>
                  <a:lnTo>
                    <a:pt x="646" y="254"/>
                  </a:lnTo>
                  <a:lnTo>
                    <a:pt x="646" y="252"/>
                  </a:lnTo>
                  <a:lnTo>
                    <a:pt x="651" y="254"/>
                  </a:lnTo>
                  <a:lnTo>
                    <a:pt x="652" y="252"/>
                  </a:lnTo>
                  <a:lnTo>
                    <a:pt x="652" y="251"/>
                  </a:lnTo>
                  <a:lnTo>
                    <a:pt x="654" y="247"/>
                  </a:lnTo>
                  <a:lnTo>
                    <a:pt x="659" y="244"/>
                  </a:lnTo>
                  <a:lnTo>
                    <a:pt x="663" y="240"/>
                  </a:lnTo>
                  <a:lnTo>
                    <a:pt x="664" y="240"/>
                  </a:lnTo>
                  <a:lnTo>
                    <a:pt x="664" y="237"/>
                  </a:lnTo>
                  <a:lnTo>
                    <a:pt x="666" y="239"/>
                  </a:lnTo>
                  <a:lnTo>
                    <a:pt x="668" y="241"/>
                  </a:lnTo>
                  <a:lnTo>
                    <a:pt x="670" y="241"/>
                  </a:lnTo>
                  <a:lnTo>
                    <a:pt x="672" y="241"/>
                  </a:lnTo>
                  <a:lnTo>
                    <a:pt x="675" y="239"/>
                  </a:lnTo>
                  <a:lnTo>
                    <a:pt x="688" y="229"/>
                  </a:lnTo>
                  <a:lnTo>
                    <a:pt x="685" y="226"/>
                  </a:lnTo>
                  <a:lnTo>
                    <a:pt x="684" y="224"/>
                  </a:lnTo>
                  <a:lnTo>
                    <a:pt x="679" y="225"/>
                  </a:lnTo>
                  <a:lnTo>
                    <a:pt x="678" y="225"/>
                  </a:lnTo>
                  <a:lnTo>
                    <a:pt x="676" y="225"/>
                  </a:lnTo>
                  <a:lnTo>
                    <a:pt x="672" y="220"/>
                  </a:lnTo>
                  <a:lnTo>
                    <a:pt x="669" y="214"/>
                  </a:lnTo>
                  <a:lnTo>
                    <a:pt x="665" y="213"/>
                  </a:lnTo>
                  <a:lnTo>
                    <a:pt x="662" y="213"/>
                  </a:lnTo>
                  <a:lnTo>
                    <a:pt x="653" y="211"/>
                  </a:lnTo>
                  <a:lnTo>
                    <a:pt x="670" y="209"/>
                  </a:lnTo>
                  <a:lnTo>
                    <a:pt x="687" y="206"/>
                  </a:lnTo>
                  <a:lnTo>
                    <a:pt x="685" y="196"/>
                  </a:lnTo>
                  <a:lnTo>
                    <a:pt x="685" y="191"/>
                  </a:lnTo>
                  <a:lnTo>
                    <a:pt x="695" y="194"/>
                  </a:lnTo>
                  <a:lnTo>
                    <a:pt x="701" y="194"/>
                  </a:lnTo>
                  <a:lnTo>
                    <a:pt x="707" y="194"/>
                  </a:lnTo>
                  <a:lnTo>
                    <a:pt x="709" y="191"/>
                  </a:lnTo>
                  <a:lnTo>
                    <a:pt x="713" y="191"/>
                  </a:lnTo>
                  <a:lnTo>
                    <a:pt x="716" y="191"/>
                  </a:lnTo>
                  <a:lnTo>
                    <a:pt x="718" y="188"/>
                  </a:lnTo>
                  <a:lnTo>
                    <a:pt x="719" y="188"/>
                  </a:lnTo>
                  <a:lnTo>
                    <a:pt x="719" y="187"/>
                  </a:lnTo>
                  <a:lnTo>
                    <a:pt x="719" y="184"/>
                  </a:lnTo>
                  <a:lnTo>
                    <a:pt x="712" y="183"/>
                  </a:lnTo>
                  <a:lnTo>
                    <a:pt x="712" y="181"/>
                  </a:lnTo>
                  <a:lnTo>
                    <a:pt x="716" y="180"/>
                  </a:lnTo>
                  <a:lnTo>
                    <a:pt x="726" y="180"/>
                  </a:lnTo>
                  <a:lnTo>
                    <a:pt x="727" y="180"/>
                  </a:lnTo>
                  <a:lnTo>
                    <a:pt x="728" y="179"/>
                  </a:lnTo>
                  <a:lnTo>
                    <a:pt x="724" y="175"/>
                  </a:lnTo>
                  <a:lnTo>
                    <a:pt x="724" y="173"/>
                  </a:lnTo>
                  <a:lnTo>
                    <a:pt x="731" y="172"/>
                  </a:lnTo>
                  <a:lnTo>
                    <a:pt x="734" y="172"/>
                  </a:lnTo>
                  <a:lnTo>
                    <a:pt x="743" y="168"/>
                  </a:lnTo>
                  <a:lnTo>
                    <a:pt x="743" y="165"/>
                  </a:lnTo>
                  <a:lnTo>
                    <a:pt x="740" y="162"/>
                  </a:lnTo>
                  <a:lnTo>
                    <a:pt x="740" y="160"/>
                  </a:lnTo>
                  <a:lnTo>
                    <a:pt x="734" y="161"/>
                  </a:lnTo>
                  <a:lnTo>
                    <a:pt x="728" y="161"/>
                  </a:lnTo>
                  <a:lnTo>
                    <a:pt x="728" y="157"/>
                  </a:lnTo>
                  <a:lnTo>
                    <a:pt x="718" y="154"/>
                  </a:lnTo>
                  <a:lnTo>
                    <a:pt x="715" y="156"/>
                  </a:lnTo>
                  <a:lnTo>
                    <a:pt x="714" y="157"/>
                  </a:lnTo>
                  <a:lnTo>
                    <a:pt x="710" y="157"/>
                  </a:lnTo>
                  <a:lnTo>
                    <a:pt x="707" y="157"/>
                  </a:lnTo>
                  <a:lnTo>
                    <a:pt x="704" y="160"/>
                  </a:lnTo>
                  <a:lnTo>
                    <a:pt x="688" y="165"/>
                  </a:lnTo>
                  <a:lnTo>
                    <a:pt x="688" y="162"/>
                  </a:lnTo>
                  <a:lnTo>
                    <a:pt x="689" y="160"/>
                  </a:lnTo>
                  <a:lnTo>
                    <a:pt x="691" y="157"/>
                  </a:lnTo>
                  <a:lnTo>
                    <a:pt x="695" y="156"/>
                  </a:lnTo>
                  <a:lnTo>
                    <a:pt x="696" y="156"/>
                  </a:lnTo>
                  <a:lnTo>
                    <a:pt x="695" y="154"/>
                  </a:lnTo>
                  <a:lnTo>
                    <a:pt x="694" y="151"/>
                  </a:lnTo>
                  <a:lnTo>
                    <a:pt x="687" y="150"/>
                  </a:lnTo>
                  <a:lnTo>
                    <a:pt x="679" y="149"/>
                  </a:lnTo>
                  <a:lnTo>
                    <a:pt x="681" y="147"/>
                  </a:lnTo>
                  <a:lnTo>
                    <a:pt x="683" y="146"/>
                  </a:lnTo>
                  <a:lnTo>
                    <a:pt x="699" y="150"/>
                  </a:lnTo>
                  <a:lnTo>
                    <a:pt x="702" y="154"/>
                  </a:lnTo>
                  <a:lnTo>
                    <a:pt x="706" y="153"/>
                  </a:lnTo>
                  <a:lnTo>
                    <a:pt x="710" y="151"/>
                  </a:lnTo>
                  <a:lnTo>
                    <a:pt x="718" y="150"/>
                  </a:lnTo>
                  <a:lnTo>
                    <a:pt x="719" y="150"/>
                  </a:lnTo>
                  <a:lnTo>
                    <a:pt x="719" y="149"/>
                  </a:lnTo>
                  <a:lnTo>
                    <a:pt x="719" y="147"/>
                  </a:lnTo>
                  <a:lnTo>
                    <a:pt x="716" y="145"/>
                  </a:lnTo>
                  <a:lnTo>
                    <a:pt x="713" y="145"/>
                  </a:lnTo>
                  <a:lnTo>
                    <a:pt x="710" y="143"/>
                  </a:lnTo>
                  <a:lnTo>
                    <a:pt x="704" y="142"/>
                  </a:lnTo>
                  <a:lnTo>
                    <a:pt x="701" y="141"/>
                  </a:lnTo>
                  <a:lnTo>
                    <a:pt x="710" y="141"/>
                  </a:lnTo>
                  <a:lnTo>
                    <a:pt x="719" y="142"/>
                  </a:lnTo>
                  <a:lnTo>
                    <a:pt x="721" y="145"/>
                  </a:lnTo>
                  <a:lnTo>
                    <a:pt x="724" y="145"/>
                  </a:lnTo>
                  <a:lnTo>
                    <a:pt x="728" y="142"/>
                  </a:lnTo>
                  <a:lnTo>
                    <a:pt x="726" y="139"/>
                  </a:lnTo>
                  <a:lnTo>
                    <a:pt x="720" y="137"/>
                  </a:lnTo>
                  <a:lnTo>
                    <a:pt x="714" y="137"/>
                  </a:lnTo>
                  <a:lnTo>
                    <a:pt x="700" y="137"/>
                  </a:lnTo>
                  <a:lnTo>
                    <a:pt x="701" y="135"/>
                  </a:lnTo>
                  <a:lnTo>
                    <a:pt x="701" y="134"/>
                  </a:lnTo>
                  <a:lnTo>
                    <a:pt x="700" y="131"/>
                  </a:lnTo>
                  <a:lnTo>
                    <a:pt x="712" y="134"/>
                  </a:lnTo>
                  <a:lnTo>
                    <a:pt x="714" y="128"/>
                  </a:lnTo>
                  <a:lnTo>
                    <a:pt x="715" y="128"/>
                  </a:lnTo>
                  <a:lnTo>
                    <a:pt x="718" y="128"/>
                  </a:lnTo>
                  <a:lnTo>
                    <a:pt x="718" y="132"/>
                  </a:lnTo>
                  <a:lnTo>
                    <a:pt x="721" y="134"/>
                  </a:lnTo>
                  <a:lnTo>
                    <a:pt x="725" y="135"/>
                  </a:lnTo>
                  <a:lnTo>
                    <a:pt x="728" y="137"/>
                  </a:lnTo>
                  <a:lnTo>
                    <a:pt x="731" y="137"/>
                  </a:lnTo>
                  <a:lnTo>
                    <a:pt x="729" y="134"/>
                  </a:lnTo>
                  <a:lnTo>
                    <a:pt x="729" y="132"/>
                  </a:lnTo>
                  <a:lnTo>
                    <a:pt x="733" y="132"/>
                  </a:lnTo>
                  <a:lnTo>
                    <a:pt x="741" y="138"/>
                  </a:lnTo>
                  <a:lnTo>
                    <a:pt x="746" y="131"/>
                  </a:lnTo>
                  <a:lnTo>
                    <a:pt x="747" y="132"/>
                  </a:lnTo>
                  <a:lnTo>
                    <a:pt x="749" y="135"/>
                  </a:lnTo>
                  <a:lnTo>
                    <a:pt x="754" y="135"/>
                  </a:lnTo>
                  <a:lnTo>
                    <a:pt x="759" y="135"/>
                  </a:lnTo>
                  <a:lnTo>
                    <a:pt x="764" y="134"/>
                  </a:lnTo>
                  <a:lnTo>
                    <a:pt x="770" y="134"/>
                  </a:lnTo>
                  <a:lnTo>
                    <a:pt x="771" y="128"/>
                  </a:lnTo>
                  <a:lnTo>
                    <a:pt x="769" y="127"/>
                  </a:lnTo>
                  <a:lnTo>
                    <a:pt x="769" y="126"/>
                  </a:lnTo>
                  <a:lnTo>
                    <a:pt x="768" y="126"/>
                  </a:lnTo>
                  <a:lnTo>
                    <a:pt x="770" y="126"/>
                  </a:lnTo>
                  <a:lnTo>
                    <a:pt x="775" y="126"/>
                  </a:lnTo>
                  <a:lnTo>
                    <a:pt x="777" y="123"/>
                  </a:lnTo>
                  <a:lnTo>
                    <a:pt x="778" y="120"/>
                  </a:lnTo>
                  <a:lnTo>
                    <a:pt x="787" y="119"/>
                  </a:lnTo>
                  <a:lnTo>
                    <a:pt x="790" y="117"/>
                  </a:lnTo>
                  <a:lnTo>
                    <a:pt x="789" y="116"/>
                  </a:lnTo>
                  <a:lnTo>
                    <a:pt x="781" y="113"/>
                  </a:lnTo>
                  <a:lnTo>
                    <a:pt x="782" y="111"/>
                  </a:lnTo>
                  <a:lnTo>
                    <a:pt x="784" y="109"/>
                  </a:lnTo>
                  <a:lnTo>
                    <a:pt x="787" y="109"/>
                  </a:lnTo>
                  <a:lnTo>
                    <a:pt x="788" y="111"/>
                  </a:lnTo>
                  <a:lnTo>
                    <a:pt x="790" y="112"/>
                  </a:lnTo>
                  <a:lnTo>
                    <a:pt x="794" y="113"/>
                  </a:lnTo>
                  <a:lnTo>
                    <a:pt x="797" y="113"/>
                  </a:lnTo>
                  <a:lnTo>
                    <a:pt x="802" y="109"/>
                  </a:lnTo>
                  <a:lnTo>
                    <a:pt x="802" y="108"/>
                  </a:lnTo>
                  <a:lnTo>
                    <a:pt x="803" y="107"/>
                  </a:lnTo>
                  <a:lnTo>
                    <a:pt x="804" y="107"/>
                  </a:lnTo>
                  <a:lnTo>
                    <a:pt x="806" y="107"/>
                  </a:lnTo>
                  <a:lnTo>
                    <a:pt x="807" y="107"/>
                  </a:lnTo>
                  <a:lnTo>
                    <a:pt x="808" y="104"/>
                  </a:lnTo>
                  <a:lnTo>
                    <a:pt x="807" y="103"/>
                  </a:lnTo>
                  <a:lnTo>
                    <a:pt x="806" y="101"/>
                  </a:lnTo>
                  <a:lnTo>
                    <a:pt x="808" y="100"/>
                  </a:lnTo>
                  <a:lnTo>
                    <a:pt x="809" y="97"/>
                  </a:lnTo>
                  <a:lnTo>
                    <a:pt x="813" y="103"/>
                  </a:lnTo>
                  <a:lnTo>
                    <a:pt x="815" y="103"/>
                  </a:lnTo>
                  <a:lnTo>
                    <a:pt x="816" y="103"/>
                  </a:lnTo>
                  <a:lnTo>
                    <a:pt x="816" y="101"/>
                  </a:lnTo>
                  <a:lnTo>
                    <a:pt x="818" y="103"/>
                  </a:lnTo>
                  <a:lnTo>
                    <a:pt x="819" y="103"/>
                  </a:lnTo>
                  <a:lnTo>
                    <a:pt x="820" y="103"/>
                  </a:lnTo>
                  <a:lnTo>
                    <a:pt x="822" y="97"/>
                  </a:lnTo>
                  <a:lnTo>
                    <a:pt x="825" y="96"/>
                  </a:lnTo>
                  <a:lnTo>
                    <a:pt x="827" y="94"/>
                  </a:lnTo>
                  <a:lnTo>
                    <a:pt x="831" y="94"/>
                  </a:lnTo>
                  <a:lnTo>
                    <a:pt x="833" y="93"/>
                  </a:lnTo>
                  <a:lnTo>
                    <a:pt x="835" y="90"/>
                  </a:lnTo>
                  <a:lnTo>
                    <a:pt x="837" y="88"/>
                  </a:lnTo>
                  <a:lnTo>
                    <a:pt x="840" y="86"/>
                  </a:lnTo>
                  <a:lnTo>
                    <a:pt x="844" y="85"/>
                  </a:lnTo>
                  <a:lnTo>
                    <a:pt x="844" y="83"/>
                  </a:lnTo>
                  <a:lnTo>
                    <a:pt x="845" y="81"/>
                  </a:lnTo>
                  <a:lnTo>
                    <a:pt x="847" y="81"/>
                  </a:lnTo>
                  <a:lnTo>
                    <a:pt x="850" y="82"/>
                  </a:lnTo>
                  <a:lnTo>
                    <a:pt x="856" y="82"/>
                  </a:lnTo>
                  <a:lnTo>
                    <a:pt x="860" y="81"/>
                  </a:lnTo>
                  <a:lnTo>
                    <a:pt x="865" y="78"/>
                  </a:lnTo>
                  <a:lnTo>
                    <a:pt x="881" y="75"/>
                  </a:lnTo>
                  <a:lnTo>
                    <a:pt x="888" y="73"/>
                  </a:lnTo>
                  <a:lnTo>
                    <a:pt x="894" y="69"/>
                  </a:lnTo>
                  <a:lnTo>
                    <a:pt x="896" y="64"/>
                  </a:lnTo>
                  <a:lnTo>
                    <a:pt x="897" y="62"/>
                  </a:lnTo>
                  <a:lnTo>
                    <a:pt x="894" y="62"/>
                  </a:lnTo>
                  <a:lnTo>
                    <a:pt x="889" y="62"/>
                  </a:lnTo>
                  <a:lnTo>
                    <a:pt x="883" y="64"/>
                  </a:lnTo>
                  <a:lnTo>
                    <a:pt x="876" y="69"/>
                  </a:lnTo>
                  <a:lnTo>
                    <a:pt x="866" y="69"/>
                  </a:lnTo>
                  <a:lnTo>
                    <a:pt x="862" y="69"/>
                  </a:lnTo>
                  <a:lnTo>
                    <a:pt x="860" y="69"/>
                  </a:lnTo>
                  <a:lnTo>
                    <a:pt x="863" y="66"/>
                  </a:lnTo>
                  <a:lnTo>
                    <a:pt x="872" y="64"/>
                  </a:lnTo>
                  <a:lnTo>
                    <a:pt x="881" y="63"/>
                  </a:lnTo>
                  <a:lnTo>
                    <a:pt x="881" y="62"/>
                  </a:lnTo>
                  <a:lnTo>
                    <a:pt x="882" y="60"/>
                  </a:lnTo>
                  <a:lnTo>
                    <a:pt x="879" y="59"/>
                  </a:lnTo>
                  <a:lnTo>
                    <a:pt x="879" y="58"/>
                  </a:lnTo>
                  <a:lnTo>
                    <a:pt x="883" y="59"/>
                  </a:lnTo>
                  <a:lnTo>
                    <a:pt x="885" y="60"/>
                  </a:lnTo>
                  <a:lnTo>
                    <a:pt x="897" y="58"/>
                  </a:lnTo>
                  <a:lnTo>
                    <a:pt x="901" y="54"/>
                  </a:lnTo>
                  <a:lnTo>
                    <a:pt x="902" y="51"/>
                  </a:lnTo>
                  <a:lnTo>
                    <a:pt x="903" y="49"/>
                  </a:lnTo>
                  <a:lnTo>
                    <a:pt x="906" y="49"/>
                  </a:lnTo>
                  <a:lnTo>
                    <a:pt x="908" y="49"/>
                  </a:lnTo>
                  <a:lnTo>
                    <a:pt x="913" y="49"/>
                  </a:lnTo>
                  <a:lnTo>
                    <a:pt x="913" y="47"/>
                  </a:lnTo>
                  <a:lnTo>
                    <a:pt x="915" y="47"/>
                  </a:lnTo>
                  <a:lnTo>
                    <a:pt x="919" y="45"/>
                  </a:lnTo>
                  <a:lnTo>
                    <a:pt x="921" y="44"/>
                  </a:lnTo>
                  <a:lnTo>
                    <a:pt x="922" y="41"/>
                  </a:lnTo>
                  <a:lnTo>
                    <a:pt x="926" y="41"/>
                  </a:lnTo>
                  <a:lnTo>
                    <a:pt x="929" y="41"/>
                  </a:lnTo>
                  <a:lnTo>
                    <a:pt x="931" y="39"/>
                  </a:lnTo>
                  <a:lnTo>
                    <a:pt x="933" y="39"/>
                  </a:lnTo>
                  <a:lnTo>
                    <a:pt x="935" y="39"/>
                  </a:lnTo>
                  <a:lnTo>
                    <a:pt x="935" y="37"/>
                  </a:lnTo>
                  <a:lnTo>
                    <a:pt x="937" y="34"/>
                  </a:lnTo>
                  <a:lnTo>
                    <a:pt x="939" y="33"/>
                  </a:lnTo>
                  <a:lnTo>
                    <a:pt x="938" y="28"/>
                  </a:lnTo>
                  <a:lnTo>
                    <a:pt x="931" y="28"/>
                  </a:lnTo>
                  <a:lnTo>
                    <a:pt x="925" y="26"/>
                  </a:lnTo>
                  <a:lnTo>
                    <a:pt x="923" y="24"/>
                  </a:lnTo>
                  <a:lnTo>
                    <a:pt x="918" y="22"/>
                  </a:lnTo>
                  <a:lnTo>
                    <a:pt x="915" y="24"/>
                  </a:lnTo>
                  <a:lnTo>
                    <a:pt x="913" y="24"/>
                  </a:lnTo>
                  <a:lnTo>
                    <a:pt x="912" y="24"/>
                  </a:lnTo>
                  <a:lnTo>
                    <a:pt x="912" y="22"/>
                  </a:lnTo>
                  <a:lnTo>
                    <a:pt x="910" y="21"/>
                  </a:lnTo>
                  <a:lnTo>
                    <a:pt x="909" y="18"/>
                  </a:lnTo>
                  <a:lnTo>
                    <a:pt x="906" y="18"/>
                  </a:lnTo>
                  <a:lnTo>
                    <a:pt x="903" y="17"/>
                  </a:lnTo>
                  <a:lnTo>
                    <a:pt x="903" y="14"/>
                  </a:lnTo>
                  <a:lnTo>
                    <a:pt x="900" y="14"/>
                  </a:lnTo>
                  <a:lnTo>
                    <a:pt x="896" y="13"/>
                  </a:lnTo>
                  <a:lnTo>
                    <a:pt x="888" y="11"/>
                  </a:lnTo>
                  <a:lnTo>
                    <a:pt x="883" y="9"/>
                  </a:lnTo>
                  <a:lnTo>
                    <a:pt x="870" y="7"/>
                  </a:lnTo>
                  <a:lnTo>
                    <a:pt x="860" y="7"/>
                  </a:lnTo>
                  <a:lnTo>
                    <a:pt x="858" y="9"/>
                  </a:lnTo>
                  <a:lnTo>
                    <a:pt x="857" y="13"/>
                  </a:lnTo>
                  <a:lnTo>
                    <a:pt x="854" y="15"/>
                  </a:lnTo>
                  <a:lnTo>
                    <a:pt x="852" y="18"/>
                  </a:lnTo>
                  <a:lnTo>
                    <a:pt x="847" y="20"/>
                  </a:lnTo>
                  <a:lnTo>
                    <a:pt x="843" y="21"/>
                  </a:lnTo>
                  <a:lnTo>
                    <a:pt x="840" y="24"/>
                  </a:lnTo>
                  <a:lnTo>
                    <a:pt x="838" y="26"/>
                  </a:lnTo>
                  <a:lnTo>
                    <a:pt x="837" y="26"/>
                  </a:lnTo>
                  <a:lnTo>
                    <a:pt x="835" y="26"/>
                  </a:lnTo>
                  <a:lnTo>
                    <a:pt x="833" y="25"/>
                  </a:lnTo>
                  <a:lnTo>
                    <a:pt x="829" y="29"/>
                  </a:lnTo>
                  <a:lnTo>
                    <a:pt x="822" y="30"/>
                  </a:lnTo>
                  <a:lnTo>
                    <a:pt x="816" y="33"/>
                  </a:lnTo>
                  <a:lnTo>
                    <a:pt x="816" y="32"/>
                  </a:lnTo>
                  <a:lnTo>
                    <a:pt x="815" y="30"/>
                  </a:lnTo>
                  <a:lnTo>
                    <a:pt x="820" y="26"/>
                  </a:lnTo>
                  <a:lnTo>
                    <a:pt x="826" y="22"/>
                  </a:lnTo>
                  <a:lnTo>
                    <a:pt x="831" y="22"/>
                  </a:lnTo>
                  <a:lnTo>
                    <a:pt x="834" y="22"/>
                  </a:lnTo>
                  <a:lnTo>
                    <a:pt x="843" y="18"/>
                  </a:lnTo>
                  <a:lnTo>
                    <a:pt x="851" y="11"/>
                  </a:lnTo>
                  <a:lnTo>
                    <a:pt x="851" y="10"/>
                  </a:lnTo>
                  <a:lnTo>
                    <a:pt x="852" y="7"/>
                  </a:lnTo>
                  <a:lnTo>
                    <a:pt x="845" y="5"/>
                  </a:lnTo>
                  <a:lnTo>
                    <a:pt x="840" y="3"/>
                  </a:lnTo>
                  <a:lnTo>
                    <a:pt x="835" y="3"/>
                  </a:lnTo>
                  <a:lnTo>
                    <a:pt x="825" y="6"/>
                  </a:lnTo>
                  <a:lnTo>
                    <a:pt x="821" y="5"/>
                  </a:lnTo>
                  <a:lnTo>
                    <a:pt x="819" y="5"/>
                  </a:lnTo>
                  <a:lnTo>
                    <a:pt x="818" y="7"/>
                  </a:lnTo>
                  <a:lnTo>
                    <a:pt x="813" y="6"/>
                  </a:lnTo>
                  <a:lnTo>
                    <a:pt x="807" y="5"/>
                  </a:lnTo>
                  <a:lnTo>
                    <a:pt x="806" y="2"/>
                  </a:lnTo>
                  <a:lnTo>
                    <a:pt x="803" y="2"/>
                  </a:lnTo>
                  <a:lnTo>
                    <a:pt x="801" y="3"/>
                  </a:lnTo>
                  <a:lnTo>
                    <a:pt x="795" y="0"/>
                  </a:lnTo>
                  <a:lnTo>
                    <a:pt x="791" y="0"/>
                  </a:lnTo>
                  <a:lnTo>
                    <a:pt x="788" y="0"/>
                  </a:lnTo>
                  <a:lnTo>
                    <a:pt x="783" y="3"/>
                  </a:lnTo>
                  <a:lnTo>
                    <a:pt x="779" y="7"/>
                  </a:lnTo>
                  <a:lnTo>
                    <a:pt x="779" y="10"/>
                  </a:lnTo>
                  <a:lnTo>
                    <a:pt x="779" y="13"/>
                  </a:lnTo>
                  <a:lnTo>
                    <a:pt x="778" y="11"/>
                  </a:lnTo>
                  <a:lnTo>
                    <a:pt x="777" y="11"/>
                  </a:lnTo>
                  <a:lnTo>
                    <a:pt x="771" y="10"/>
                  </a:lnTo>
                  <a:lnTo>
                    <a:pt x="763" y="13"/>
                  </a:lnTo>
                  <a:lnTo>
                    <a:pt x="759" y="15"/>
                  </a:lnTo>
                  <a:lnTo>
                    <a:pt x="758" y="18"/>
                  </a:lnTo>
                  <a:lnTo>
                    <a:pt x="757" y="21"/>
                  </a:lnTo>
                  <a:lnTo>
                    <a:pt x="759" y="24"/>
                  </a:lnTo>
                  <a:lnTo>
                    <a:pt x="754" y="21"/>
                  </a:lnTo>
                  <a:lnTo>
                    <a:pt x="749" y="18"/>
                  </a:lnTo>
                  <a:lnTo>
                    <a:pt x="747" y="15"/>
                  </a:lnTo>
                  <a:lnTo>
                    <a:pt x="745" y="13"/>
                  </a:lnTo>
                  <a:lnTo>
                    <a:pt x="741" y="14"/>
                  </a:lnTo>
                  <a:lnTo>
                    <a:pt x="739" y="14"/>
                  </a:lnTo>
                  <a:lnTo>
                    <a:pt x="728" y="15"/>
                  </a:lnTo>
                  <a:lnTo>
                    <a:pt x="719" y="14"/>
                  </a:lnTo>
                  <a:lnTo>
                    <a:pt x="710" y="13"/>
                  </a:lnTo>
                  <a:lnTo>
                    <a:pt x="702" y="13"/>
                  </a:lnTo>
                  <a:lnTo>
                    <a:pt x="697" y="15"/>
                  </a:lnTo>
                  <a:lnTo>
                    <a:pt x="693" y="18"/>
                  </a:lnTo>
                  <a:lnTo>
                    <a:pt x="693" y="21"/>
                  </a:lnTo>
                  <a:lnTo>
                    <a:pt x="695" y="22"/>
                  </a:lnTo>
                  <a:lnTo>
                    <a:pt x="696" y="22"/>
                  </a:lnTo>
                  <a:lnTo>
                    <a:pt x="697" y="25"/>
                  </a:lnTo>
                  <a:lnTo>
                    <a:pt x="697" y="26"/>
                  </a:lnTo>
                  <a:lnTo>
                    <a:pt x="701" y="26"/>
                  </a:lnTo>
                  <a:lnTo>
                    <a:pt x="704" y="26"/>
                  </a:lnTo>
                  <a:lnTo>
                    <a:pt x="706" y="29"/>
                  </a:lnTo>
                  <a:lnTo>
                    <a:pt x="713" y="34"/>
                  </a:lnTo>
                  <a:lnTo>
                    <a:pt x="710" y="40"/>
                  </a:lnTo>
                  <a:lnTo>
                    <a:pt x="706" y="33"/>
                  </a:lnTo>
                  <a:lnTo>
                    <a:pt x="703" y="30"/>
                  </a:lnTo>
                  <a:lnTo>
                    <a:pt x="700" y="29"/>
                  </a:lnTo>
                  <a:lnTo>
                    <a:pt x="697" y="29"/>
                  </a:lnTo>
                  <a:lnTo>
                    <a:pt x="695" y="29"/>
                  </a:lnTo>
                  <a:lnTo>
                    <a:pt x="690" y="22"/>
                  </a:lnTo>
                  <a:lnTo>
                    <a:pt x="689" y="22"/>
                  </a:lnTo>
                  <a:lnTo>
                    <a:pt x="688" y="22"/>
                  </a:lnTo>
                  <a:lnTo>
                    <a:pt x="685" y="26"/>
                  </a:lnTo>
                  <a:lnTo>
                    <a:pt x="679" y="26"/>
                  </a:lnTo>
                  <a:lnTo>
                    <a:pt x="675" y="26"/>
                  </a:lnTo>
                  <a:lnTo>
                    <a:pt x="674" y="24"/>
                  </a:lnTo>
                  <a:lnTo>
                    <a:pt x="671" y="21"/>
                  </a:lnTo>
                  <a:lnTo>
                    <a:pt x="671" y="24"/>
                  </a:lnTo>
                  <a:lnTo>
                    <a:pt x="671" y="26"/>
                  </a:lnTo>
                  <a:lnTo>
                    <a:pt x="668" y="30"/>
                  </a:lnTo>
                  <a:lnTo>
                    <a:pt x="664" y="34"/>
                  </a:lnTo>
                  <a:lnTo>
                    <a:pt x="662" y="34"/>
                  </a:lnTo>
                  <a:lnTo>
                    <a:pt x="659" y="34"/>
                  </a:lnTo>
                  <a:lnTo>
                    <a:pt x="658" y="29"/>
                  </a:lnTo>
                  <a:lnTo>
                    <a:pt x="654" y="29"/>
                  </a:lnTo>
                  <a:lnTo>
                    <a:pt x="652" y="29"/>
                  </a:lnTo>
                  <a:lnTo>
                    <a:pt x="651" y="34"/>
                  </a:lnTo>
                  <a:lnTo>
                    <a:pt x="652" y="36"/>
                  </a:lnTo>
                  <a:lnTo>
                    <a:pt x="654" y="39"/>
                  </a:lnTo>
                  <a:lnTo>
                    <a:pt x="657" y="39"/>
                  </a:lnTo>
                  <a:lnTo>
                    <a:pt x="659" y="39"/>
                  </a:lnTo>
                  <a:lnTo>
                    <a:pt x="660" y="41"/>
                  </a:lnTo>
                  <a:lnTo>
                    <a:pt x="651" y="36"/>
                  </a:lnTo>
                  <a:lnTo>
                    <a:pt x="646" y="34"/>
                  </a:lnTo>
                  <a:lnTo>
                    <a:pt x="643" y="33"/>
                  </a:lnTo>
                  <a:lnTo>
                    <a:pt x="638" y="33"/>
                  </a:lnTo>
                  <a:lnTo>
                    <a:pt x="635" y="30"/>
                  </a:lnTo>
                  <a:lnTo>
                    <a:pt x="633" y="28"/>
                  </a:lnTo>
                  <a:lnTo>
                    <a:pt x="631" y="28"/>
                  </a:lnTo>
                  <a:lnTo>
                    <a:pt x="627" y="28"/>
                  </a:lnTo>
                  <a:lnTo>
                    <a:pt x="627" y="37"/>
                  </a:lnTo>
                  <a:lnTo>
                    <a:pt x="627" y="43"/>
                  </a:lnTo>
                  <a:lnTo>
                    <a:pt x="629" y="45"/>
                  </a:lnTo>
                  <a:lnTo>
                    <a:pt x="632" y="47"/>
                  </a:lnTo>
                  <a:lnTo>
                    <a:pt x="633" y="48"/>
                  </a:lnTo>
                  <a:lnTo>
                    <a:pt x="633" y="51"/>
                  </a:lnTo>
                  <a:lnTo>
                    <a:pt x="633" y="52"/>
                  </a:lnTo>
                  <a:lnTo>
                    <a:pt x="628" y="45"/>
                  </a:lnTo>
                  <a:lnTo>
                    <a:pt x="626" y="44"/>
                  </a:lnTo>
                  <a:lnTo>
                    <a:pt x="625" y="44"/>
                  </a:lnTo>
                  <a:lnTo>
                    <a:pt x="624" y="43"/>
                  </a:lnTo>
                  <a:lnTo>
                    <a:pt x="622" y="43"/>
                  </a:lnTo>
                  <a:lnTo>
                    <a:pt x="622" y="49"/>
                  </a:lnTo>
                  <a:lnTo>
                    <a:pt x="620" y="49"/>
                  </a:lnTo>
                  <a:lnTo>
                    <a:pt x="614" y="41"/>
                  </a:lnTo>
                  <a:lnTo>
                    <a:pt x="610" y="37"/>
                  </a:lnTo>
                  <a:lnTo>
                    <a:pt x="604" y="36"/>
                  </a:lnTo>
                  <a:lnTo>
                    <a:pt x="603" y="33"/>
                  </a:lnTo>
                  <a:lnTo>
                    <a:pt x="596" y="32"/>
                  </a:lnTo>
                  <a:lnTo>
                    <a:pt x="589" y="32"/>
                  </a:lnTo>
                  <a:lnTo>
                    <a:pt x="582" y="29"/>
                  </a:lnTo>
                  <a:lnTo>
                    <a:pt x="581" y="28"/>
                  </a:lnTo>
                  <a:lnTo>
                    <a:pt x="579" y="25"/>
                  </a:lnTo>
                  <a:lnTo>
                    <a:pt x="579" y="24"/>
                  </a:lnTo>
                  <a:lnTo>
                    <a:pt x="574" y="24"/>
                  </a:lnTo>
                  <a:lnTo>
                    <a:pt x="568" y="24"/>
                  </a:lnTo>
                  <a:lnTo>
                    <a:pt x="568" y="26"/>
                  </a:lnTo>
                  <a:lnTo>
                    <a:pt x="568" y="28"/>
                  </a:lnTo>
                  <a:lnTo>
                    <a:pt x="574" y="37"/>
                  </a:lnTo>
                  <a:lnTo>
                    <a:pt x="566" y="36"/>
                  </a:lnTo>
                  <a:lnTo>
                    <a:pt x="560" y="36"/>
                  </a:lnTo>
                  <a:lnTo>
                    <a:pt x="553" y="36"/>
                  </a:lnTo>
                  <a:lnTo>
                    <a:pt x="546" y="36"/>
                  </a:lnTo>
                  <a:lnTo>
                    <a:pt x="549" y="45"/>
                  </a:lnTo>
                  <a:lnTo>
                    <a:pt x="553" y="45"/>
                  </a:lnTo>
                  <a:lnTo>
                    <a:pt x="555" y="44"/>
                  </a:lnTo>
                  <a:lnTo>
                    <a:pt x="557" y="44"/>
                  </a:lnTo>
                  <a:lnTo>
                    <a:pt x="560" y="48"/>
                  </a:lnTo>
                  <a:lnTo>
                    <a:pt x="563" y="48"/>
                  </a:lnTo>
                  <a:lnTo>
                    <a:pt x="566" y="48"/>
                  </a:lnTo>
                  <a:lnTo>
                    <a:pt x="570" y="45"/>
                  </a:lnTo>
                  <a:lnTo>
                    <a:pt x="574" y="47"/>
                  </a:lnTo>
                  <a:lnTo>
                    <a:pt x="578" y="47"/>
                  </a:lnTo>
                  <a:lnTo>
                    <a:pt x="582" y="45"/>
                  </a:lnTo>
                  <a:lnTo>
                    <a:pt x="583" y="44"/>
                  </a:lnTo>
                  <a:lnTo>
                    <a:pt x="585" y="44"/>
                  </a:lnTo>
                  <a:lnTo>
                    <a:pt x="587" y="45"/>
                  </a:lnTo>
                  <a:lnTo>
                    <a:pt x="588" y="47"/>
                  </a:lnTo>
                  <a:lnTo>
                    <a:pt x="588" y="49"/>
                  </a:lnTo>
                  <a:lnTo>
                    <a:pt x="583" y="49"/>
                  </a:lnTo>
                  <a:lnTo>
                    <a:pt x="583" y="62"/>
                  </a:lnTo>
                  <a:lnTo>
                    <a:pt x="581" y="60"/>
                  </a:lnTo>
                  <a:lnTo>
                    <a:pt x="579" y="56"/>
                  </a:lnTo>
                  <a:lnTo>
                    <a:pt x="578" y="51"/>
                  </a:lnTo>
                  <a:lnTo>
                    <a:pt x="570" y="52"/>
                  </a:lnTo>
                  <a:lnTo>
                    <a:pt x="569" y="56"/>
                  </a:lnTo>
                  <a:lnTo>
                    <a:pt x="553" y="49"/>
                  </a:lnTo>
                  <a:lnTo>
                    <a:pt x="552" y="52"/>
                  </a:lnTo>
                  <a:lnTo>
                    <a:pt x="551" y="54"/>
                  </a:lnTo>
                  <a:lnTo>
                    <a:pt x="552" y="55"/>
                  </a:lnTo>
                  <a:lnTo>
                    <a:pt x="553" y="56"/>
                  </a:lnTo>
                  <a:lnTo>
                    <a:pt x="553" y="59"/>
                  </a:lnTo>
                  <a:lnTo>
                    <a:pt x="552" y="59"/>
                  </a:lnTo>
                  <a:close/>
                  <a:moveTo>
                    <a:pt x="169" y="165"/>
                  </a:moveTo>
                  <a:lnTo>
                    <a:pt x="168" y="168"/>
                  </a:lnTo>
                  <a:lnTo>
                    <a:pt x="159" y="168"/>
                  </a:lnTo>
                  <a:lnTo>
                    <a:pt x="158" y="169"/>
                  </a:lnTo>
                  <a:lnTo>
                    <a:pt x="155" y="172"/>
                  </a:lnTo>
                  <a:lnTo>
                    <a:pt x="153" y="173"/>
                  </a:lnTo>
                  <a:lnTo>
                    <a:pt x="152" y="175"/>
                  </a:lnTo>
                  <a:lnTo>
                    <a:pt x="155" y="177"/>
                  </a:lnTo>
                  <a:lnTo>
                    <a:pt x="156" y="177"/>
                  </a:lnTo>
                  <a:lnTo>
                    <a:pt x="158" y="177"/>
                  </a:lnTo>
                  <a:lnTo>
                    <a:pt x="161" y="175"/>
                  </a:lnTo>
                  <a:lnTo>
                    <a:pt x="167" y="175"/>
                  </a:lnTo>
                  <a:lnTo>
                    <a:pt x="174" y="175"/>
                  </a:lnTo>
                  <a:lnTo>
                    <a:pt x="175" y="177"/>
                  </a:lnTo>
                  <a:lnTo>
                    <a:pt x="176" y="180"/>
                  </a:lnTo>
                  <a:lnTo>
                    <a:pt x="178" y="181"/>
                  </a:lnTo>
                  <a:lnTo>
                    <a:pt x="181" y="181"/>
                  </a:lnTo>
                  <a:lnTo>
                    <a:pt x="181" y="180"/>
                  </a:lnTo>
                  <a:lnTo>
                    <a:pt x="181" y="177"/>
                  </a:lnTo>
                  <a:lnTo>
                    <a:pt x="183" y="176"/>
                  </a:lnTo>
                  <a:lnTo>
                    <a:pt x="187" y="175"/>
                  </a:lnTo>
                  <a:lnTo>
                    <a:pt x="187" y="172"/>
                  </a:lnTo>
                  <a:lnTo>
                    <a:pt x="186" y="173"/>
                  </a:lnTo>
                  <a:lnTo>
                    <a:pt x="184" y="168"/>
                  </a:lnTo>
                  <a:lnTo>
                    <a:pt x="181" y="168"/>
                  </a:lnTo>
                  <a:lnTo>
                    <a:pt x="177" y="168"/>
                  </a:lnTo>
                  <a:lnTo>
                    <a:pt x="174" y="165"/>
                  </a:lnTo>
                  <a:lnTo>
                    <a:pt x="171" y="165"/>
                  </a:lnTo>
                  <a:lnTo>
                    <a:pt x="169" y="165"/>
                  </a:lnTo>
                  <a:close/>
                </a:path>
              </a:pathLst>
            </a:custGeom>
            <a:solidFill>
              <a:srgbClr val="8E8E95"/>
            </a:solidFill>
            <a:ln w="9525">
              <a:noFill/>
              <a:round/>
              <a:headEnd/>
              <a:tailEnd/>
            </a:ln>
          </p:spPr>
          <p:txBody>
            <a:bodyPr/>
            <a:lstStyle/>
            <a:p>
              <a:endParaRPr lang="en-US" sz="2000">
                <a:ea typeface="ＭＳ Ｐゴシック" pitchFamily="34" charset="-128"/>
              </a:endParaRPr>
            </a:p>
          </p:txBody>
        </p:sp>
      </p:grpSp>
      <p:sp>
        <p:nvSpPr>
          <p:cNvPr id="287752" name="Freeform 11"/>
          <p:cNvSpPr>
            <a:spLocks noEditPoints="1"/>
          </p:cNvSpPr>
          <p:nvPr/>
        </p:nvSpPr>
        <p:spPr bwMode="auto">
          <a:xfrm>
            <a:off x="344488" y="4075113"/>
            <a:ext cx="8478837" cy="55562"/>
          </a:xfrm>
          <a:custGeom>
            <a:avLst/>
            <a:gdLst>
              <a:gd name="T0" fmla="*/ 2147483647 w 5341"/>
              <a:gd name="T1" fmla="*/ 2147483647 h 70"/>
              <a:gd name="T2" fmla="*/ 2147483647 w 5341"/>
              <a:gd name="T3" fmla="*/ 2147483647 h 70"/>
              <a:gd name="T4" fmla="*/ 2147483647 w 5341"/>
              <a:gd name="T5" fmla="*/ 2147483647 h 70"/>
              <a:gd name="T6" fmla="*/ 2147483647 w 5341"/>
              <a:gd name="T7" fmla="*/ 2147483647 h 70"/>
              <a:gd name="T8" fmla="*/ 2147483647 w 5341"/>
              <a:gd name="T9" fmla="*/ 2147483647 h 70"/>
              <a:gd name="T10" fmla="*/ 2147483647 w 5341"/>
              <a:gd name="T11" fmla="*/ 2147483647 h 70"/>
              <a:gd name="T12" fmla="*/ 2147483647 w 5341"/>
              <a:gd name="T13" fmla="*/ 2147483647 h 70"/>
              <a:gd name="T14" fmla="*/ 2147483647 w 5341"/>
              <a:gd name="T15" fmla="*/ 2147483647 h 70"/>
              <a:gd name="T16" fmla="*/ 2147483647 w 5341"/>
              <a:gd name="T17" fmla="*/ 2147483647 h 70"/>
              <a:gd name="T18" fmla="*/ 2147483647 w 5341"/>
              <a:gd name="T19" fmla="*/ 2147483647 h 70"/>
              <a:gd name="T20" fmla="*/ 2147483647 w 5341"/>
              <a:gd name="T21" fmla="*/ 2147483647 h 70"/>
              <a:gd name="T22" fmla="*/ 2147483647 w 5341"/>
              <a:gd name="T23" fmla="*/ 2147483647 h 70"/>
              <a:gd name="T24" fmla="*/ 2147483647 w 5341"/>
              <a:gd name="T25" fmla="*/ 2147483647 h 70"/>
              <a:gd name="T26" fmla="*/ 2147483647 w 5341"/>
              <a:gd name="T27" fmla="*/ 2147483647 h 70"/>
              <a:gd name="T28" fmla="*/ 2147483647 w 5341"/>
              <a:gd name="T29" fmla="*/ 2147483647 h 70"/>
              <a:gd name="T30" fmla="*/ 2147483647 w 5341"/>
              <a:gd name="T31" fmla="*/ 2147483647 h 70"/>
              <a:gd name="T32" fmla="*/ 2147483647 w 5341"/>
              <a:gd name="T33" fmla="*/ 2147483647 h 70"/>
              <a:gd name="T34" fmla="*/ 2147483647 w 5341"/>
              <a:gd name="T35" fmla="*/ 2147483647 h 70"/>
              <a:gd name="T36" fmla="*/ 2147483647 w 5341"/>
              <a:gd name="T37" fmla="*/ 2147483647 h 70"/>
              <a:gd name="T38" fmla="*/ 2147483647 w 5341"/>
              <a:gd name="T39" fmla="*/ 2147483647 h 70"/>
              <a:gd name="T40" fmla="*/ 2147483647 w 5341"/>
              <a:gd name="T41" fmla="*/ 2147483647 h 70"/>
              <a:gd name="T42" fmla="*/ 2147483647 w 5341"/>
              <a:gd name="T43" fmla="*/ 2147483647 h 70"/>
              <a:gd name="T44" fmla="*/ 2147483647 w 5341"/>
              <a:gd name="T45" fmla="*/ 2147483647 h 70"/>
              <a:gd name="T46" fmla="*/ 2147483647 w 5341"/>
              <a:gd name="T47" fmla="*/ 2147483647 h 70"/>
              <a:gd name="T48" fmla="*/ 2147483647 w 5341"/>
              <a:gd name="T49" fmla="*/ 2147483647 h 70"/>
              <a:gd name="T50" fmla="*/ 2147483647 w 5341"/>
              <a:gd name="T51" fmla="*/ 2147483647 h 70"/>
              <a:gd name="T52" fmla="*/ 2147483647 w 5341"/>
              <a:gd name="T53" fmla="*/ 2147483647 h 70"/>
              <a:gd name="T54" fmla="*/ 2147483647 w 5341"/>
              <a:gd name="T55" fmla="*/ 2147483647 h 70"/>
              <a:gd name="T56" fmla="*/ 2147483647 w 5341"/>
              <a:gd name="T57" fmla="*/ 2147483647 h 70"/>
              <a:gd name="T58" fmla="*/ 2147483647 w 5341"/>
              <a:gd name="T59" fmla="*/ 2147483647 h 70"/>
              <a:gd name="T60" fmla="*/ 2147483647 w 5341"/>
              <a:gd name="T61" fmla="*/ 2147483647 h 70"/>
              <a:gd name="T62" fmla="*/ 2147483647 w 5341"/>
              <a:gd name="T63" fmla="*/ 2147483647 h 70"/>
              <a:gd name="T64" fmla="*/ 2147483647 w 5341"/>
              <a:gd name="T65" fmla="*/ 2147483647 h 70"/>
              <a:gd name="T66" fmla="*/ 2147483647 w 5341"/>
              <a:gd name="T67" fmla="*/ 2147483647 h 70"/>
              <a:gd name="T68" fmla="*/ 2147483647 w 5341"/>
              <a:gd name="T69" fmla="*/ 2147483647 h 70"/>
              <a:gd name="T70" fmla="*/ 2147483647 w 5341"/>
              <a:gd name="T71" fmla="*/ 2147483647 h 70"/>
              <a:gd name="T72" fmla="*/ 2147483647 w 5341"/>
              <a:gd name="T73" fmla="*/ 2147483647 h 70"/>
              <a:gd name="T74" fmla="*/ 2147483647 w 5341"/>
              <a:gd name="T75" fmla="*/ 0 h 70"/>
              <a:gd name="T76" fmla="*/ 0 w 5341"/>
              <a:gd name="T77" fmla="*/ 999854065 h 70"/>
              <a:gd name="T78" fmla="*/ 2147483647 w 5341"/>
              <a:gd name="T79" fmla="*/ 2147483647 h 70"/>
              <a:gd name="T80" fmla="*/ 2147483647 w 5341"/>
              <a:gd name="T81" fmla="*/ 2147483647 h 70"/>
              <a:gd name="T82" fmla="*/ 2147483647 w 5341"/>
              <a:gd name="T83" fmla="*/ 2147483647 h 70"/>
              <a:gd name="T84" fmla="*/ 2147483647 w 5341"/>
              <a:gd name="T85" fmla="*/ 999854065 h 70"/>
              <a:gd name="T86" fmla="*/ 2147483647 w 5341"/>
              <a:gd name="T87" fmla="*/ 0 h 70"/>
              <a:gd name="T88" fmla="*/ 2147483647 w 5341"/>
              <a:gd name="T89" fmla="*/ 0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341"/>
              <a:gd name="T136" fmla="*/ 0 h 70"/>
              <a:gd name="T137" fmla="*/ 5341 w 5341"/>
              <a:gd name="T138" fmla="*/ 70 h 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341" h="70">
                <a:moveTo>
                  <a:pt x="5341" y="13"/>
                </a:moveTo>
                <a:lnTo>
                  <a:pt x="5341" y="13"/>
                </a:lnTo>
                <a:lnTo>
                  <a:pt x="5339" y="15"/>
                </a:lnTo>
                <a:lnTo>
                  <a:pt x="5337" y="17"/>
                </a:lnTo>
                <a:lnTo>
                  <a:pt x="5337" y="18"/>
                </a:lnTo>
                <a:lnTo>
                  <a:pt x="5341" y="18"/>
                </a:lnTo>
                <a:lnTo>
                  <a:pt x="5341" y="13"/>
                </a:lnTo>
                <a:close/>
                <a:moveTo>
                  <a:pt x="63" y="49"/>
                </a:moveTo>
                <a:lnTo>
                  <a:pt x="63" y="49"/>
                </a:lnTo>
                <a:lnTo>
                  <a:pt x="63" y="53"/>
                </a:lnTo>
                <a:lnTo>
                  <a:pt x="59" y="56"/>
                </a:lnTo>
                <a:lnTo>
                  <a:pt x="60" y="67"/>
                </a:lnTo>
                <a:lnTo>
                  <a:pt x="61" y="68"/>
                </a:lnTo>
                <a:lnTo>
                  <a:pt x="63" y="70"/>
                </a:lnTo>
                <a:lnTo>
                  <a:pt x="65" y="70"/>
                </a:lnTo>
                <a:lnTo>
                  <a:pt x="67" y="68"/>
                </a:lnTo>
                <a:lnTo>
                  <a:pt x="73" y="64"/>
                </a:lnTo>
                <a:lnTo>
                  <a:pt x="71" y="56"/>
                </a:lnTo>
                <a:lnTo>
                  <a:pt x="70" y="52"/>
                </a:lnTo>
                <a:lnTo>
                  <a:pt x="69" y="51"/>
                </a:lnTo>
                <a:lnTo>
                  <a:pt x="66" y="51"/>
                </a:lnTo>
                <a:lnTo>
                  <a:pt x="63" y="49"/>
                </a:lnTo>
                <a:close/>
                <a:moveTo>
                  <a:pt x="44" y="29"/>
                </a:moveTo>
                <a:lnTo>
                  <a:pt x="45" y="32"/>
                </a:lnTo>
                <a:lnTo>
                  <a:pt x="45" y="29"/>
                </a:lnTo>
                <a:lnTo>
                  <a:pt x="44" y="29"/>
                </a:lnTo>
                <a:close/>
                <a:moveTo>
                  <a:pt x="51" y="28"/>
                </a:moveTo>
                <a:lnTo>
                  <a:pt x="51" y="28"/>
                </a:lnTo>
                <a:lnTo>
                  <a:pt x="54" y="36"/>
                </a:lnTo>
                <a:lnTo>
                  <a:pt x="55" y="36"/>
                </a:lnTo>
                <a:lnTo>
                  <a:pt x="55" y="34"/>
                </a:lnTo>
                <a:lnTo>
                  <a:pt x="57" y="34"/>
                </a:lnTo>
                <a:lnTo>
                  <a:pt x="57" y="32"/>
                </a:lnTo>
                <a:lnTo>
                  <a:pt x="57" y="29"/>
                </a:lnTo>
                <a:lnTo>
                  <a:pt x="55" y="28"/>
                </a:lnTo>
                <a:lnTo>
                  <a:pt x="53" y="28"/>
                </a:lnTo>
                <a:lnTo>
                  <a:pt x="51" y="28"/>
                </a:lnTo>
                <a:close/>
                <a:moveTo>
                  <a:pt x="28" y="8"/>
                </a:moveTo>
                <a:lnTo>
                  <a:pt x="28" y="8"/>
                </a:lnTo>
                <a:lnTo>
                  <a:pt x="28" y="10"/>
                </a:lnTo>
                <a:lnTo>
                  <a:pt x="27" y="10"/>
                </a:lnTo>
                <a:lnTo>
                  <a:pt x="26" y="10"/>
                </a:lnTo>
                <a:lnTo>
                  <a:pt x="26" y="14"/>
                </a:lnTo>
                <a:lnTo>
                  <a:pt x="31" y="17"/>
                </a:lnTo>
                <a:lnTo>
                  <a:pt x="33" y="17"/>
                </a:lnTo>
                <a:lnTo>
                  <a:pt x="32" y="14"/>
                </a:lnTo>
                <a:lnTo>
                  <a:pt x="32" y="10"/>
                </a:lnTo>
                <a:lnTo>
                  <a:pt x="29" y="10"/>
                </a:lnTo>
                <a:lnTo>
                  <a:pt x="28" y="8"/>
                </a:lnTo>
                <a:close/>
                <a:moveTo>
                  <a:pt x="2" y="0"/>
                </a:moveTo>
                <a:lnTo>
                  <a:pt x="2" y="0"/>
                </a:lnTo>
                <a:lnTo>
                  <a:pt x="1" y="0"/>
                </a:lnTo>
                <a:lnTo>
                  <a:pt x="0" y="2"/>
                </a:lnTo>
                <a:lnTo>
                  <a:pt x="0" y="4"/>
                </a:lnTo>
                <a:lnTo>
                  <a:pt x="2" y="8"/>
                </a:lnTo>
                <a:lnTo>
                  <a:pt x="3" y="8"/>
                </a:lnTo>
                <a:lnTo>
                  <a:pt x="4" y="8"/>
                </a:lnTo>
                <a:lnTo>
                  <a:pt x="7" y="7"/>
                </a:lnTo>
                <a:lnTo>
                  <a:pt x="7" y="4"/>
                </a:lnTo>
                <a:lnTo>
                  <a:pt x="6" y="2"/>
                </a:lnTo>
                <a:lnTo>
                  <a:pt x="3" y="0"/>
                </a:lnTo>
                <a:lnTo>
                  <a:pt x="2" y="0"/>
                </a:lnTo>
                <a:close/>
              </a:path>
            </a:pathLst>
          </a:custGeom>
          <a:solidFill>
            <a:srgbClr val="015F85"/>
          </a:solidFill>
          <a:ln w="9525">
            <a:noFill/>
            <a:round/>
            <a:headEnd/>
            <a:tailEnd/>
          </a:ln>
        </p:spPr>
        <p:txBody>
          <a:bodyPr/>
          <a:lstStyle/>
          <a:p>
            <a:endParaRPr lang="en-US" sz="2000">
              <a:ea typeface="ＭＳ Ｐゴシック" pitchFamily="34" charset="-128"/>
            </a:endParaRPr>
          </a:p>
        </p:txBody>
      </p:sp>
      <p:sp>
        <p:nvSpPr>
          <p:cNvPr id="287753" name="Freeform 13"/>
          <p:cNvSpPr>
            <a:spLocks noEditPoints="1"/>
          </p:cNvSpPr>
          <p:nvPr/>
        </p:nvSpPr>
        <p:spPr bwMode="auto">
          <a:xfrm>
            <a:off x="2135188" y="2838450"/>
            <a:ext cx="6453187" cy="2570163"/>
          </a:xfrm>
          <a:custGeom>
            <a:avLst/>
            <a:gdLst>
              <a:gd name="T0" fmla="*/ 2147483647 w 4065"/>
              <a:gd name="T1" fmla="*/ 2147483647 h 3238"/>
              <a:gd name="T2" fmla="*/ 2147483647 w 4065"/>
              <a:gd name="T3" fmla="*/ 2147483647 h 3238"/>
              <a:gd name="T4" fmla="*/ 2147483647 w 4065"/>
              <a:gd name="T5" fmla="*/ 2147483647 h 3238"/>
              <a:gd name="T6" fmla="*/ 2147483647 w 4065"/>
              <a:gd name="T7" fmla="*/ 2147483647 h 3238"/>
              <a:gd name="T8" fmla="*/ 2147483647 w 4065"/>
              <a:gd name="T9" fmla="*/ 2147483647 h 3238"/>
              <a:gd name="T10" fmla="*/ 2147483647 w 4065"/>
              <a:gd name="T11" fmla="*/ 2147483647 h 3238"/>
              <a:gd name="T12" fmla="*/ 2147483647 w 4065"/>
              <a:gd name="T13" fmla="*/ 2147483647 h 3238"/>
              <a:gd name="T14" fmla="*/ 2147483647 w 4065"/>
              <a:gd name="T15" fmla="*/ 2147483647 h 3238"/>
              <a:gd name="T16" fmla="*/ 2147483647 w 4065"/>
              <a:gd name="T17" fmla="*/ 2147483647 h 3238"/>
              <a:gd name="T18" fmla="*/ 2147483647 w 4065"/>
              <a:gd name="T19" fmla="*/ 2147483647 h 3238"/>
              <a:gd name="T20" fmla="*/ 2147483647 w 4065"/>
              <a:gd name="T21" fmla="*/ 2147483647 h 3238"/>
              <a:gd name="T22" fmla="*/ 2147483647 w 4065"/>
              <a:gd name="T23" fmla="*/ 2147483647 h 3238"/>
              <a:gd name="T24" fmla="*/ 2147483647 w 4065"/>
              <a:gd name="T25" fmla="*/ 2147483647 h 3238"/>
              <a:gd name="T26" fmla="*/ 2147483647 w 4065"/>
              <a:gd name="T27" fmla="*/ 2147483647 h 3238"/>
              <a:gd name="T28" fmla="*/ 2147483647 w 4065"/>
              <a:gd name="T29" fmla="*/ 2147483647 h 3238"/>
              <a:gd name="T30" fmla="*/ 2147483647 w 4065"/>
              <a:gd name="T31" fmla="*/ 2147483647 h 3238"/>
              <a:gd name="T32" fmla="*/ 2147483647 w 4065"/>
              <a:gd name="T33" fmla="*/ 2147483647 h 3238"/>
              <a:gd name="T34" fmla="*/ 2147483647 w 4065"/>
              <a:gd name="T35" fmla="*/ 2147483647 h 3238"/>
              <a:gd name="T36" fmla="*/ 2147483647 w 4065"/>
              <a:gd name="T37" fmla="*/ 2147483647 h 3238"/>
              <a:gd name="T38" fmla="*/ 2147483647 w 4065"/>
              <a:gd name="T39" fmla="*/ 2147483647 h 3238"/>
              <a:gd name="T40" fmla="*/ 2147483647 w 4065"/>
              <a:gd name="T41" fmla="*/ 2147483647 h 3238"/>
              <a:gd name="T42" fmla="*/ 2147483647 w 4065"/>
              <a:gd name="T43" fmla="*/ 2147483647 h 3238"/>
              <a:gd name="T44" fmla="*/ 2147483647 w 4065"/>
              <a:gd name="T45" fmla="*/ 2147483647 h 3238"/>
              <a:gd name="T46" fmla="*/ 2147483647 w 4065"/>
              <a:gd name="T47" fmla="*/ 2147483647 h 3238"/>
              <a:gd name="T48" fmla="*/ 2147483647 w 4065"/>
              <a:gd name="T49" fmla="*/ 2147483647 h 3238"/>
              <a:gd name="T50" fmla="*/ 2147483647 w 4065"/>
              <a:gd name="T51" fmla="*/ 2147483647 h 3238"/>
              <a:gd name="T52" fmla="*/ 2147483647 w 4065"/>
              <a:gd name="T53" fmla="*/ 2147483647 h 3238"/>
              <a:gd name="T54" fmla="*/ 2147483647 w 4065"/>
              <a:gd name="T55" fmla="*/ 2147483647 h 3238"/>
              <a:gd name="T56" fmla="*/ 2147483647 w 4065"/>
              <a:gd name="T57" fmla="*/ 2147483647 h 3238"/>
              <a:gd name="T58" fmla="*/ 2147483647 w 4065"/>
              <a:gd name="T59" fmla="*/ 2147483647 h 3238"/>
              <a:gd name="T60" fmla="*/ 2147483647 w 4065"/>
              <a:gd name="T61" fmla="*/ 2147483647 h 3238"/>
              <a:gd name="T62" fmla="*/ 2147483647 w 4065"/>
              <a:gd name="T63" fmla="*/ 2147483647 h 3238"/>
              <a:gd name="T64" fmla="*/ 2147483647 w 4065"/>
              <a:gd name="T65" fmla="*/ 2147483647 h 3238"/>
              <a:gd name="T66" fmla="*/ 2147483647 w 4065"/>
              <a:gd name="T67" fmla="*/ 2147483647 h 3238"/>
              <a:gd name="T68" fmla="*/ 2147483647 w 4065"/>
              <a:gd name="T69" fmla="*/ 2147483647 h 3238"/>
              <a:gd name="T70" fmla="*/ 2147483647 w 4065"/>
              <a:gd name="T71" fmla="*/ 2147483647 h 3238"/>
              <a:gd name="T72" fmla="*/ 2147483647 w 4065"/>
              <a:gd name="T73" fmla="*/ 2147483647 h 3238"/>
              <a:gd name="T74" fmla="*/ 2147483647 w 4065"/>
              <a:gd name="T75" fmla="*/ 2147483647 h 3238"/>
              <a:gd name="T76" fmla="*/ 2147483647 w 4065"/>
              <a:gd name="T77" fmla="*/ 2147483647 h 3238"/>
              <a:gd name="T78" fmla="*/ 2147483647 w 4065"/>
              <a:gd name="T79" fmla="*/ 2147483647 h 3238"/>
              <a:gd name="T80" fmla="*/ 2147483647 w 4065"/>
              <a:gd name="T81" fmla="*/ 2147483647 h 3238"/>
              <a:gd name="T82" fmla="*/ 2147483647 w 4065"/>
              <a:gd name="T83" fmla="*/ 2147483647 h 3238"/>
              <a:gd name="T84" fmla="*/ 2147483647 w 4065"/>
              <a:gd name="T85" fmla="*/ 2147483647 h 3238"/>
              <a:gd name="T86" fmla="*/ 2147483647 w 4065"/>
              <a:gd name="T87" fmla="*/ 2147483647 h 3238"/>
              <a:gd name="T88" fmla="*/ 2147483647 w 4065"/>
              <a:gd name="T89" fmla="*/ 2147483647 h 3238"/>
              <a:gd name="T90" fmla="*/ 2147483647 w 4065"/>
              <a:gd name="T91" fmla="*/ 2147483647 h 3238"/>
              <a:gd name="T92" fmla="*/ 2147483647 w 4065"/>
              <a:gd name="T93" fmla="*/ 2147483647 h 3238"/>
              <a:gd name="T94" fmla="*/ 2147483647 w 4065"/>
              <a:gd name="T95" fmla="*/ 2147483647 h 3238"/>
              <a:gd name="T96" fmla="*/ 2147483647 w 4065"/>
              <a:gd name="T97" fmla="*/ 2147483647 h 3238"/>
              <a:gd name="T98" fmla="*/ 2147483647 w 4065"/>
              <a:gd name="T99" fmla="*/ 2147483647 h 3238"/>
              <a:gd name="T100" fmla="*/ 2147483647 w 4065"/>
              <a:gd name="T101" fmla="*/ 2147483647 h 3238"/>
              <a:gd name="T102" fmla="*/ 2147483647 w 4065"/>
              <a:gd name="T103" fmla="*/ 2147483647 h 3238"/>
              <a:gd name="T104" fmla="*/ 2147483647 w 4065"/>
              <a:gd name="T105" fmla="*/ 2147483647 h 3238"/>
              <a:gd name="T106" fmla="*/ 2147483647 w 4065"/>
              <a:gd name="T107" fmla="*/ 2147483647 h 3238"/>
              <a:gd name="T108" fmla="*/ 2147483647 w 4065"/>
              <a:gd name="T109" fmla="*/ 2147483647 h 3238"/>
              <a:gd name="T110" fmla="*/ 2147483647 w 4065"/>
              <a:gd name="T111" fmla="*/ 2147483647 h 3238"/>
              <a:gd name="T112" fmla="*/ 2147483647 w 4065"/>
              <a:gd name="T113" fmla="*/ 2147483647 h 3238"/>
              <a:gd name="T114" fmla="*/ 2147483647 w 4065"/>
              <a:gd name="T115" fmla="*/ 2147483647 h 3238"/>
              <a:gd name="T116" fmla="*/ 2147483647 w 4065"/>
              <a:gd name="T117" fmla="*/ 2147483647 h 3238"/>
              <a:gd name="T118" fmla="*/ 2147483647 w 4065"/>
              <a:gd name="T119" fmla="*/ 2147483647 h 3238"/>
              <a:gd name="T120" fmla="*/ 2147483647 w 4065"/>
              <a:gd name="T121" fmla="*/ 2147483647 h 3238"/>
              <a:gd name="T122" fmla="*/ 2147483647 w 4065"/>
              <a:gd name="T123" fmla="*/ 2147483647 h 3238"/>
              <a:gd name="T124" fmla="*/ 2147483647 w 4065"/>
              <a:gd name="T125" fmla="*/ 2147483647 h 32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065"/>
              <a:gd name="T190" fmla="*/ 0 h 3238"/>
              <a:gd name="T191" fmla="*/ 4065 w 4065"/>
              <a:gd name="T192" fmla="*/ 3238 h 32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065" h="3238">
                <a:moveTo>
                  <a:pt x="2043" y="1914"/>
                </a:moveTo>
                <a:lnTo>
                  <a:pt x="2046" y="1916"/>
                </a:lnTo>
                <a:lnTo>
                  <a:pt x="2048" y="1918"/>
                </a:lnTo>
                <a:lnTo>
                  <a:pt x="2053" y="1918"/>
                </a:lnTo>
                <a:lnTo>
                  <a:pt x="2056" y="1917"/>
                </a:lnTo>
                <a:lnTo>
                  <a:pt x="2058" y="1917"/>
                </a:lnTo>
                <a:lnTo>
                  <a:pt x="2055" y="1916"/>
                </a:lnTo>
                <a:lnTo>
                  <a:pt x="2043" y="1914"/>
                </a:lnTo>
                <a:close/>
                <a:moveTo>
                  <a:pt x="3742" y="2546"/>
                </a:moveTo>
                <a:lnTo>
                  <a:pt x="3744" y="2559"/>
                </a:lnTo>
                <a:lnTo>
                  <a:pt x="3749" y="2559"/>
                </a:lnTo>
                <a:lnTo>
                  <a:pt x="3749" y="2555"/>
                </a:lnTo>
                <a:lnTo>
                  <a:pt x="3744" y="2551"/>
                </a:lnTo>
                <a:lnTo>
                  <a:pt x="3744" y="2546"/>
                </a:lnTo>
                <a:lnTo>
                  <a:pt x="3742" y="2546"/>
                </a:lnTo>
                <a:close/>
                <a:moveTo>
                  <a:pt x="3735" y="2518"/>
                </a:moveTo>
                <a:lnTo>
                  <a:pt x="3733" y="2529"/>
                </a:lnTo>
                <a:lnTo>
                  <a:pt x="3736" y="2540"/>
                </a:lnTo>
                <a:lnTo>
                  <a:pt x="3738" y="2539"/>
                </a:lnTo>
                <a:lnTo>
                  <a:pt x="3741" y="2539"/>
                </a:lnTo>
                <a:lnTo>
                  <a:pt x="3742" y="2540"/>
                </a:lnTo>
                <a:lnTo>
                  <a:pt x="3744" y="2540"/>
                </a:lnTo>
                <a:lnTo>
                  <a:pt x="3744" y="2535"/>
                </a:lnTo>
                <a:lnTo>
                  <a:pt x="3743" y="2531"/>
                </a:lnTo>
                <a:lnTo>
                  <a:pt x="3742" y="2529"/>
                </a:lnTo>
                <a:lnTo>
                  <a:pt x="3743" y="2529"/>
                </a:lnTo>
                <a:lnTo>
                  <a:pt x="3744" y="2528"/>
                </a:lnTo>
                <a:lnTo>
                  <a:pt x="3744" y="2523"/>
                </a:lnTo>
                <a:lnTo>
                  <a:pt x="3742" y="2523"/>
                </a:lnTo>
                <a:lnTo>
                  <a:pt x="3738" y="2527"/>
                </a:lnTo>
                <a:lnTo>
                  <a:pt x="3738" y="2521"/>
                </a:lnTo>
                <a:lnTo>
                  <a:pt x="3735" y="2518"/>
                </a:lnTo>
                <a:close/>
                <a:moveTo>
                  <a:pt x="2040" y="1312"/>
                </a:moveTo>
                <a:lnTo>
                  <a:pt x="2040" y="1310"/>
                </a:lnTo>
                <a:lnTo>
                  <a:pt x="2037" y="1309"/>
                </a:lnTo>
                <a:lnTo>
                  <a:pt x="2036" y="1314"/>
                </a:lnTo>
                <a:lnTo>
                  <a:pt x="2036" y="1317"/>
                </a:lnTo>
                <a:lnTo>
                  <a:pt x="2039" y="1314"/>
                </a:lnTo>
                <a:lnTo>
                  <a:pt x="2040" y="1312"/>
                </a:lnTo>
                <a:close/>
                <a:moveTo>
                  <a:pt x="1753" y="2225"/>
                </a:moveTo>
                <a:lnTo>
                  <a:pt x="1754" y="2223"/>
                </a:lnTo>
                <a:lnTo>
                  <a:pt x="1753" y="2222"/>
                </a:lnTo>
                <a:lnTo>
                  <a:pt x="1751" y="2220"/>
                </a:lnTo>
                <a:lnTo>
                  <a:pt x="1747" y="2220"/>
                </a:lnTo>
                <a:lnTo>
                  <a:pt x="1747" y="2222"/>
                </a:lnTo>
                <a:lnTo>
                  <a:pt x="1748" y="2225"/>
                </a:lnTo>
                <a:lnTo>
                  <a:pt x="1753" y="2225"/>
                </a:lnTo>
                <a:close/>
                <a:moveTo>
                  <a:pt x="1834" y="2306"/>
                </a:moveTo>
                <a:lnTo>
                  <a:pt x="1836" y="2314"/>
                </a:lnTo>
                <a:lnTo>
                  <a:pt x="1837" y="2313"/>
                </a:lnTo>
                <a:lnTo>
                  <a:pt x="1839" y="2310"/>
                </a:lnTo>
                <a:lnTo>
                  <a:pt x="1835" y="2303"/>
                </a:lnTo>
                <a:lnTo>
                  <a:pt x="1834" y="2306"/>
                </a:lnTo>
                <a:close/>
                <a:moveTo>
                  <a:pt x="3034" y="1694"/>
                </a:moveTo>
                <a:lnTo>
                  <a:pt x="3036" y="1698"/>
                </a:lnTo>
                <a:lnTo>
                  <a:pt x="3041" y="1702"/>
                </a:lnTo>
                <a:lnTo>
                  <a:pt x="3042" y="1699"/>
                </a:lnTo>
                <a:lnTo>
                  <a:pt x="3043" y="1695"/>
                </a:lnTo>
                <a:lnTo>
                  <a:pt x="3047" y="1693"/>
                </a:lnTo>
                <a:lnTo>
                  <a:pt x="3049" y="1691"/>
                </a:lnTo>
                <a:lnTo>
                  <a:pt x="3049" y="1685"/>
                </a:lnTo>
                <a:lnTo>
                  <a:pt x="3051" y="1680"/>
                </a:lnTo>
                <a:lnTo>
                  <a:pt x="3051" y="1672"/>
                </a:lnTo>
                <a:lnTo>
                  <a:pt x="3053" y="1665"/>
                </a:lnTo>
                <a:lnTo>
                  <a:pt x="3056" y="1652"/>
                </a:lnTo>
                <a:lnTo>
                  <a:pt x="3060" y="1640"/>
                </a:lnTo>
                <a:lnTo>
                  <a:pt x="3059" y="1637"/>
                </a:lnTo>
                <a:lnTo>
                  <a:pt x="3056" y="1636"/>
                </a:lnTo>
                <a:lnTo>
                  <a:pt x="3051" y="1634"/>
                </a:lnTo>
                <a:lnTo>
                  <a:pt x="3049" y="1636"/>
                </a:lnTo>
                <a:lnTo>
                  <a:pt x="3047" y="1638"/>
                </a:lnTo>
                <a:lnTo>
                  <a:pt x="3045" y="1644"/>
                </a:lnTo>
                <a:lnTo>
                  <a:pt x="3044" y="1648"/>
                </a:lnTo>
                <a:lnTo>
                  <a:pt x="3038" y="1655"/>
                </a:lnTo>
                <a:lnTo>
                  <a:pt x="3037" y="1657"/>
                </a:lnTo>
                <a:lnTo>
                  <a:pt x="3037" y="1665"/>
                </a:lnTo>
                <a:lnTo>
                  <a:pt x="3035" y="1668"/>
                </a:lnTo>
                <a:lnTo>
                  <a:pt x="3032" y="1670"/>
                </a:lnTo>
                <a:lnTo>
                  <a:pt x="3031" y="1678"/>
                </a:lnTo>
                <a:lnTo>
                  <a:pt x="3030" y="1685"/>
                </a:lnTo>
                <a:lnTo>
                  <a:pt x="3031" y="1689"/>
                </a:lnTo>
                <a:lnTo>
                  <a:pt x="3034" y="1694"/>
                </a:lnTo>
                <a:close/>
                <a:moveTo>
                  <a:pt x="2456" y="2014"/>
                </a:moveTo>
                <a:lnTo>
                  <a:pt x="2456" y="2010"/>
                </a:lnTo>
                <a:lnTo>
                  <a:pt x="2452" y="2004"/>
                </a:lnTo>
                <a:lnTo>
                  <a:pt x="2450" y="2001"/>
                </a:lnTo>
                <a:lnTo>
                  <a:pt x="2450" y="1997"/>
                </a:lnTo>
                <a:lnTo>
                  <a:pt x="2448" y="1996"/>
                </a:lnTo>
                <a:lnTo>
                  <a:pt x="2444" y="1993"/>
                </a:lnTo>
                <a:lnTo>
                  <a:pt x="2444" y="1989"/>
                </a:lnTo>
                <a:lnTo>
                  <a:pt x="2440" y="1987"/>
                </a:lnTo>
                <a:lnTo>
                  <a:pt x="2438" y="1984"/>
                </a:lnTo>
                <a:lnTo>
                  <a:pt x="2435" y="1972"/>
                </a:lnTo>
                <a:lnTo>
                  <a:pt x="2431" y="1972"/>
                </a:lnTo>
                <a:lnTo>
                  <a:pt x="2431" y="1978"/>
                </a:lnTo>
                <a:lnTo>
                  <a:pt x="2433" y="1982"/>
                </a:lnTo>
                <a:lnTo>
                  <a:pt x="2433" y="1985"/>
                </a:lnTo>
                <a:lnTo>
                  <a:pt x="2430" y="1987"/>
                </a:lnTo>
                <a:lnTo>
                  <a:pt x="2431" y="1995"/>
                </a:lnTo>
                <a:lnTo>
                  <a:pt x="2427" y="2007"/>
                </a:lnTo>
                <a:lnTo>
                  <a:pt x="2425" y="2007"/>
                </a:lnTo>
                <a:lnTo>
                  <a:pt x="2425" y="2011"/>
                </a:lnTo>
                <a:lnTo>
                  <a:pt x="2427" y="2016"/>
                </a:lnTo>
                <a:lnTo>
                  <a:pt x="2429" y="2026"/>
                </a:lnTo>
                <a:lnTo>
                  <a:pt x="2429" y="2040"/>
                </a:lnTo>
                <a:lnTo>
                  <a:pt x="2430" y="2044"/>
                </a:lnTo>
                <a:lnTo>
                  <a:pt x="2434" y="2045"/>
                </a:lnTo>
                <a:lnTo>
                  <a:pt x="2435" y="2048"/>
                </a:lnTo>
                <a:lnTo>
                  <a:pt x="2435" y="2050"/>
                </a:lnTo>
                <a:lnTo>
                  <a:pt x="2438" y="2050"/>
                </a:lnTo>
                <a:lnTo>
                  <a:pt x="2441" y="2052"/>
                </a:lnTo>
                <a:lnTo>
                  <a:pt x="2448" y="2048"/>
                </a:lnTo>
                <a:lnTo>
                  <a:pt x="2455" y="2042"/>
                </a:lnTo>
                <a:lnTo>
                  <a:pt x="2458" y="2038"/>
                </a:lnTo>
                <a:lnTo>
                  <a:pt x="2459" y="2033"/>
                </a:lnTo>
                <a:lnTo>
                  <a:pt x="2460" y="2021"/>
                </a:lnTo>
                <a:lnTo>
                  <a:pt x="2458" y="2019"/>
                </a:lnTo>
                <a:lnTo>
                  <a:pt x="2456" y="2014"/>
                </a:lnTo>
                <a:close/>
                <a:moveTo>
                  <a:pt x="3118" y="1459"/>
                </a:moveTo>
                <a:lnTo>
                  <a:pt x="3119" y="1460"/>
                </a:lnTo>
                <a:lnTo>
                  <a:pt x="3119" y="1461"/>
                </a:lnTo>
                <a:lnTo>
                  <a:pt x="3124" y="1461"/>
                </a:lnTo>
                <a:lnTo>
                  <a:pt x="3126" y="1457"/>
                </a:lnTo>
                <a:lnTo>
                  <a:pt x="3126" y="1455"/>
                </a:lnTo>
                <a:lnTo>
                  <a:pt x="3124" y="1455"/>
                </a:lnTo>
                <a:lnTo>
                  <a:pt x="3118" y="1459"/>
                </a:lnTo>
                <a:close/>
                <a:moveTo>
                  <a:pt x="3123" y="1376"/>
                </a:moveTo>
                <a:lnTo>
                  <a:pt x="3120" y="1374"/>
                </a:lnTo>
                <a:lnTo>
                  <a:pt x="3120" y="1380"/>
                </a:lnTo>
                <a:lnTo>
                  <a:pt x="3123" y="1380"/>
                </a:lnTo>
                <a:lnTo>
                  <a:pt x="3123" y="1376"/>
                </a:lnTo>
                <a:close/>
                <a:moveTo>
                  <a:pt x="3630" y="2374"/>
                </a:moveTo>
                <a:lnTo>
                  <a:pt x="3625" y="2365"/>
                </a:lnTo>
                <a:lnTo>
                  <a:pt x="3623" y="2365"/>
                </a:lnTo>
                <a:lnTo>
                  <a:pt x="3624" y="2371"/>
                </a:lnTo>
                <a:lnTo>
                  <a:pt x="3626" y="2378"/>
                </a:lnTo>
                <a:lnTo>
                  <a:pt x="3630" y="2382"/>
                </a:lnTo>
                <a:lnTo>
                  <a:pt x="3631" y="2385"/>
                </a:lnTo>
                <a:lnTo>
                  <a:pt x="3633" y="2385"/>
                </a:lnTo>
                <a:lnTo>
                  <a:pt x="3632" y="2378"/>
                </a:lnTo>
                <a:lnTo>
                  <a:pt x="3630" y="2374"/>
                </a:lnTo>
                <a:close/>
                <a:moveTo>
                  <a:pt x="3607" y="2382"/>
                </a:moveTo>
                <a:lnTo>
                  <a:pt x="3607" y="2388"/>
                </a:lnTo>
                <a:lnTo>
                  <a:pt x="3612" y="2393"/>
                </a:lnTo>
                <a:lnTo>
                  <a:pt x="3617" y="2393"/>
                </a:lnTo>
                <a:lnTo>
                  <a:pt x="3626" y="2392"/>
                </a:lnTo>
                <a:lnTo>
                  <a:pt x="3624" y="2388"/>
                </a:lnTo>
                <a:lnTo>
                  <a:pt x="3607" y="2382"/>
                </a:lnTo>
                <a:close/>
                <a:moveTo>
                  <a:pt x="3608" y="2358"/>
                </a:moveTo>
                <a:lnTo>
                  <a:pt x="3604" y="2354"/>
                </a:lnTo>
                <a:lnTo>
                  <a:pt x="3604" y="2351"/>
                </a:lnTo>
                <a:lnTo>
                  <a:pt x="3602" y="2348"/>
                </a:lnTo>
                <a:lnTo>
                  <a:pt x="3592" y="2343"/>
                </a:lnTo>
                <a:lnTo>
                  <a:pt x="3591" y="2348"/>
                </a:lnTo>
                <a:lnTo>
                  <a:pt x="3599" y="2355"/>
                </a:lnTo>
                <a:lnTo>
                  <a:pt x="3607" y="2361"/>
                </a:lnTo>
                <a:lnTo>
                  <a:pt x="3608" y="2358"/>
                </a:lnTo>
                <a:close/>
                <a:moveTo>
                  <a:pt x="3643" y="2408"/>
                </a:moveTo>
                <a:lnTo>
                  <a:pt x="3641" y="2407"/>
                </a:lnTo>
                <a:lnTo>
                  <a:pt x="3635" y="2403"/>
                </a:lnTo>
                <a:lnTo>
                  <a:pt x="3635" y="2408"/>
                </a:lnTo>
                <a:lnTo>
                  <a:pt x="3638" y="2411"/>
                </a:lnTo>
                <a:lnTo>
                  <a:pt x="3644" y="2414"/>
                </a:lnTo>
                <a:lnTo>
                  <a:pt x="3648" y="2415"/>
                </a:lnTo>
                <a:lnTo>
                  <a:pt x="3648" y="2414"/>
                </a:lnTo>
                <a:lnTo>
                  <a:pt x="3645" y="2412"/>
                </a:lnTo>
                <a:lnTo>
                  <a:pt x="3643" y="2408"/>
                </a:lnTo>
                <a:close/>
                <a:moveTo>
                  <a:pt x="3575" y="2352"/>
                </a:moveTo>
                <a:lnTo>
                  <a:pt x="3573" y="2358"/>
                </a:lnTo>
                <a:lnTo>
                  <a:pt x="3576" y="2363"/>
                </a:lnTo>
                <a:lnTo>
                  <a:pt x="3576" y="2365"/>
                </a:lnTo>
                <a:lnTo>
                  <a:pt x="3581" y="2365"/>
                </a:lnTo>
                <a:lnTo>
                  <a:pt x="3581" y="2358"/>
                </a:lnTo>
                <a:lnTo>
                  <a:pt x="3579" y="2352"/>
                </a:lnTo>
                <a:lnTo>
                  <a:pt x="3575" y="2352"/>
                </a:lnTo>
                <a:close/>
                <a:moveTo>
                  <a:pt x="3574" y="2337"/>
                </a:moveTo>
                <a:lnTo>
                  <a:pt x="3568" y="2332"/>
                </a:lnTo>
                <a:lnTo>
                  <a:pt x="3562" y="2325"/>
                </a:lnTo>
                <a:lnTo>
                  <a:pt x="3563" y="2332"/>
                </a:lnTo>
                <a:lnTo>
                  <a:pt x="3566" y="2336"/>
                </a:lnTo>
                <a:lnTo>
                  <a:pt x="3569" y="2339"/>
                </a:lnTo>
                <a:lnTo>
                  <a:pt x="3575" y="2340"/>
                </a:lnTo>
                <a:lnTo>
                  <a:pt x="3574" y="2337"/>
                </a:lnTo>
                <a:close/>
                <a:moveTo>
                  <a:pt x="3354" y="1143"/>
                </a:moveTo>
                <a:lnTo>
                  <a:pt x="3353" y="1151"/>
                </a:lnTo>
                <a:lnTo>
                  <a:pt x="3351" y="1158"/>
                </a:lnTo>
                <a:lnTo>
                  <a:pt x="3355" y="1158"/>
                </a:lnTo>
                <a:lnTo>
                  <a:pt x="3356" y="1155"/>
                </a:lnTo>
                <a:lnTo>
                  <a:pt x="3358" y="1149"/>
                </a:lnTo>
                <a:lnTo>
                  <a:pt x="3358" y="1144"/>
                </a:lnTo>
                <a:lnTo>
                  <a:pt x="3361" y="1143"/>
                </a:lnTo>
                <a:lnTo>
                  <a:pt x="3364" y="1143"/>
                </a:lnTo>
                <a:lnTo>
                  <a:pt x="3364" y="1146"/>
                </a:lnTo>
                <a:lnTo>
                  <a:pt x="3366" y="1147"/>
                </a:lnTo>
                <a:lnTo>
                  <a:pt x="3369" y="1150"/>
                </a:lnTo>
                <a:lnTo>
                  <a:pt x="3372" y="1153"/>
                </a:lnTo>
                <a:lnTo>
                  <a:pt x="3374" y="1161"/>
                </a:lnTo>
                <a:lnTo>
                  <a:pt x="3376" y="1158"/>
                </a:lnTo>
                <a:lnTo>
                  <a:pt x="3376" y="1150"/>
                </a:lnTo>
                <a:lnTo>
                  <a:pt x="3375" y="1144"/>
                </a:lnTo>
                <a:lnTo>
                  <a:pt x="3374" y="1142"/>
                </a:lnTo>
                <a:lnTo>
                  <a:pt x="3370" y="1140"/>
                </a:lnTo>
                <a:lnTo>
                  <a:pt x="3367" y="1128"/>
                </a:lnTo>
                <a:lnTo>
                  <a:pt x="3364" y="1123"/>
                </a:lnTo>
                <a:lnTo>
                  <a:pt x="3364" y="1116"/>
                </a:lnTo>
                <a:lnTo>
                  <a:pt x="3366" y="1110"/>
                </a:lnTo>
                <a:lnTo>
                  <a:pt x="3367" y="1104"/>
                </a:lnTo>
                <a:lnTo>
                  <a:pt x="3370" y="1093"/>
                </a:lnTo>
                <a:lnTo>
                  <a:pt x="3370" y="1082"/>
                </a:lnTo>
                <a:lnTo>
                  <a:pt x="3374" y="1074"/>
                </a:lnTo>
                <a:lnTo>
                  <a:pt x="3376" y="1071"/>
                </a:lnTo>
                <a:lnTo>
                  <a:pt x="3379" y="1071"/>
                </a:lnTo>
                <a:lnTo>
                  <a:pt x="3382" y="1072"/>
                </a:lnTo>
                <a:lnTo>
                  <a:pt x="3388" y="1076"/>
                </a:lnTo>
                <a:lnTo>
                  <a:pt x="3393" y="1082"/>
                </a:lnTo>
                <a:lnTo>
                  <a:pt x="3391" y="1072"/>
                </a:lnTo>
                <a:lnTo>
                  <a:pt x="3388" y="1072"/>
                </a:lnTo>
                <a:lnTo>
                  <a:pt x="3387" y="1067"/>
                </a:lnTo>
                <a:lnTo>
                  <a:pt x="3387" y="1066"/>
                </a:lnTo>
                <a:lnTo>
                  <a:pt x="3386" y="1063"/>
                </a:lnTo>
                <a:lnTo>
                  <a:pt x="3382" y="1063"/>
                </a:lnTo>
                <a:lnTo>
                  <a:pt x="3376" y="1055"/>
                </a:lnTo>
                <a:lnTo>
                  <a:pt x="3376" y="1051"/>
                </a:lnTo>
                <a:lnTo>
                  <a:pt x="3380" y="1046"/>
                </a:lnTo>
                <a:lnTo>
                  <a:pt x="3380" y="1041"/>
                </a:lnTo>
                <a:lnTo>
                  <a:pt x="3378" y="1037"/>
                </a:lnTo>
                <a:lnTo>
                  <a:pt x="3375" y="1032"/>
                </a:lnTo>
                <a:lnTo>
                  <a:pt x="3375" y="1026"/>
                </a:lnTo>
                <a:lnTo>
                  <a:pt x="3376" y="1022"/>
                </a:lnTo>
                <a:lnTo>
                  <a:pt x="3378" y="1012"/>
                </a:lnTo>
                <a:lnTo>
                  <a:pt x="3376" y="1011"/>
                </a:lnTo>
                <a:lnTo>
                  <a:pt x="3375" y="1011"/>
                </a:lnTo>
                <a:lnTo>
                  <a:pt x="3375" y="1010"/>
                </a:lnTo>
                <a:lnTo>
                  <a:pt x="3379" y="999"/>
                </a:lnTo>
                <a:lnTo>
                  <a:pt x="3379" y="992"/>
                </a:lnTo>
                <a:lnTo>
                  <a:pt x="3376" y="987"/>
                </a:lnTo>
                <a:lnTo>
                  <a:pt x="3374" y="983"/>
                </a:lnTo>
                <a:lnTo>
                  <a:pt x="3373" y="978"/>
                </a:lnTo>
                <a:lnTo>
                  <a:pt x="3372" y="972"/>
                </a:lnTo>
                <a:lnTo>
                  <a:pt x="3373" y="969"/>
                </a:lnTo>
                <a:lnTo>
                  <a:pt x="3374" y="965"/>
                </a:lnTo>
                <a:lnTo>
                  <a:pt x="3374" y="958"/>
                </a:lnTo>
                <a:lnTo>
                  <a:pt x="3373" y="954"/>
                </a:lnTo>
                <a:lnTo>
                  <a:pt x="3370" y="949"/>
                </a:lnTo>
                <a:lnTo>
                  <a:pt x="3369" y="953"/>
                </a:lnTo>
                <a:lnTo>
                  <a:pt x="3368" y="955"/>
                </a:lnTo>
                <a:lnTo>
                  <a:pt x="3363" y="955"/>
                </a:lnTo>
                <a:lnTo>
                  <a:pt x="3367" y="978"/>
                </a:lnTo>
                <a:lnTo>
                  <a:pt x="3357" y="983"/>
                </a:lnTo>
                <a:lnTo>
                  <a:pt x="3357" y="989"/>
                </a:lnTo>
                <a:lnTo>
                  <a:pt x="3354" y="992"/>
                </a:lnTo>
                <a:lnTo>
                  <a:pt x="3354" y="995"/>
                </a:lnTo>
                <a:lnTo>
                  <a:pt x="3355" y="998"/>
                </a:lnTo>
                <a:lnTo>
                  <a:pt x="3355" y="1004"/>
                </a:lnTo>
                <a:lnTo>
                  <a:pt x="3354" y="1008"/>
                </a:lnTo>
                <a:lnTo>
                  <a:pt x="3353" y="1014"/>
                </a:lnTo>
                <a:lnTo>
                  <a:pt x="3355" y="1021"/>
                </a:lnTo>
                <a:lnTo>
                  <a:pt x="3356" y="1025"/>
                </a:lnTo>
                <a:lnTo>
                  <a:pt x="3357" y="1030"/>
                </a:lnTo>
                <a:lnTo>
                  <a:pt x="3356" y="1034"/>
                </a:lnTo>
                <a:lnTo>
                  <a:pt x="3356" y="1044"/>
                </a:lnTo>
                <a:lnTo>
                  <a:pt x="3358" y="1052"/>
                </a:lnTo>
                <a:lnTo>
                  <a:pt x="3356" y="1076"/>
                </a:lnTo>
                <a:lnTo>
                  <a:pt x="3357" y="1083"/>
                </a:lnTo>
                <a:lnTo>
                  <a:pt x="3357" y="1090"/>
                </a:lnTo>
                <a:lnTo>
                  <a:pt x="3355" y="1093"/>
                </a:lnTo>
                <a:lnTo>
                  <a:pt x="3357" y="1101"/>
                </a:lnTo>
                <a:lnTo>
                  <a:pt x="3358" y="1109"/>
                </a:lnTo>
                <a:lnTo>
                  <a:pt x="3358" y="1116"/>
                </a:lnTo>
                <a:lnTo>
                  <a:pt x="3357" y="1124"/>
                </a:lnTo>
                <a:lnTo>
                  <a:pt x="3355" y="1127"/>
                </a:lnTo>
                <a:lnTo>
                  <a:pt x="3355" y="1131"/>
                </a:lnTo>
                <a:lnTo>
                  <a:pt x="3356" y="1134"/>
                </a:lnTo>
                <a:lnTo>
                  <a:pt x="3356" y="1140"/>
                </a:lnTo>
                <a:lnTo>
                  <a:pt x="3354" y="1143"/>
                </a:lnTo>
                <a:close/>
                <a:moveTo>
                  <a:pt x="3286" y="934"/>
                </a:moveTo>
                <a:lnTo>
                  <a:pt x="3285" y="938"/>
                </a:lnTo>
                <a:lnTo>
                  <a:pt x="3287" y="940"/>
                </a:lnTo>
                <a:lnTo>
                  <a:pt x="3292" y="943"/>
                </a:lnTo>
                <a:lnTo>
                  <a:pt x="3297" y="935"/>
                </a:lnTo>
                <a:lnTo>
                  <a:pt x="3289" y="928"/>
                </a:lnTo>
                <a:lnTo>
                  <a:pt x="3286" y="934"/>
                </a:lnTo>
                <a:close/>
                <a:moveTo>
                  <a:pt x="3120" y="407"/>
                </a:moveTo>
                <a:lnTo>
                  <a:pt x="3122" y="408"/>
                </a:lnTo>
                <a:lnTo>
                  <a:pt x="3122" y="410"/>
                </a:lnTo>
                <a:lnTo>
                  <a:pt x="3123" y="410"/>
                </a:lnTo>
                <a:lnTo>
                  <a:pt x="3123" y="411"/>
                </a:lnTo>
                <a:lnTo>
                  <a:pt x="3125" y="411"/>
                </a:lnTo>
                <a:lnTo>
                  <a:pt x="3122" y="403"/>
                </a:lnTo>
                <a:lnTo>
                  <a:pt x="3120" y="407"/>
                </a:lnTo>
                <a:close/>
                <a:moveTo>
                  <a:pt x="2647" y="146"/>
                </a:moveTo>
                <a:lnTo>
                  <a:pt x="2647" y="147"/>
                </a:lnTo>
                <a:lnTo>
                  <a:pt x="2662" y="153"/>
                </a:lnTo>
                <a:lnTo>
                  <a:pt x="2669" y="150"/>
                </a:lnTo>
                <a:lnTo>
                  <a:pt x="2673" y="147"/>
                </a:lnTo>
                <a:lnTo>
                  <a:pt x="2677" y="146"/>
                </a:lnTo>
                <a:lnTo>
                  <a:pt x="2679" y="146"/>
                </a:lnTo>
                <a:lnTo>
                  <a:pt x="2679" y="147"/>
                </a:lnTo>
                <a:lnTo>
                  <a:pt x="2691" y="149"/>
                </a:lnTo>
                <a:lnTo>
                  <a:pt x="2685" y="151"/>
                </a:lnTo>
                <a:lnTo>
                  <a:pt x="2680" y="154"/>
                </a:lnTo>
                <a:lnTo>
                  <a:pt x="2679" y="154"/>
                </a:lnTo>
                <a:lnTo>
                  <a:pt x="2678" y="153"/>
                </a:lnTo>
                <a:lnTo>
                  <a:pt x="2674" y="153"/>
                </a:lnTo>
                <a:lnTo>
                  <a:pt x="2673" y="154"/>
                </a:lnTo>
                <a:lnTo>
                  <a:pt x="2672" y="157"/>
                </a:lnTo>
                <a:lnTo>
                  <a:pt x="2663" y="161"/>
                </a:lnTo>
                <a:lnTo>
                  <a:pt x="2665" y="164"/>
                </a:lnTo>
                <a:lnTo>
                  <a:pt x="2663" y="166"/>
                </a:lnTo>
                <a:lnTo>
                  <a:pt x="2657" y="168"/>
                </a:lnTo>
                <a:lnTo>
                  <a:pt x="2654" y="170"/>
                </a:lnTo>
                <a:lnTo>
                  <a:pt x="2652" y="172"/>
                </a:lnTo>
                <a:lnTo>
                  <a:pt x="2650" y="172"/>
                </a:lnTo>
                <a:lnTo>
                  <a:pt x="2650" y="176"/>
                </a:lnTo>
                <a:lnTo>
                  <a:pt x="2657" y="176"/>
                </a:lnTo>
                <a:lnTo>
                  <a:pt x="2663" y="173"/>
                </a:lnTo>
                <a:lnTo>
                  <a:pt x="2663" y="179"/>
                </a:lnTo>
                <a:lnTo>
                  <a:pt x="2665" y="180"/>
                </a:lnTo>
                <a:lnTo>
                  <a:pt x="2665" y="181"/>
                </a:lnTo>
                <a:lnTo>
                  <a:pt x="2677" y="179"/>
                </a:lnTo>
                <a:lnTo>
                  <a:pt x="2679" y="183"/>
                </a:lnTo>
                <a:lnTo>
                  <a:pt x="2681" y="183"/>
                </a:lnTo>
                <a:lnTo>
                  <a:pt x="2685" y="181"/>
                </a:lnTo>
                <a:lnTo>
                  <a:pt x="2690" y="183"/>
                </a:lnTo>
                <a:lnTo>
                  <a:pt x="2696" y="185"/>
                </a:lnTo>
                <a:lnTo>
                  <a:pt x="2703" y="188"/>
                </a:lnTo>
                <a:lnTo>
                  <a:pt x="2707" y="188"/>
                </a:lnTo>
                <a:lnTo>
                  <a:pt x="2709" y="184"/>
                </a:lnTo>
                <a:lnTo>
                  <a:pt x="2711" y="184"/>
                </a:lnTo>
                <a:lnTo>
                  <a:pt x="2717" y="189"/>
                </a:lnTo>
                <a:lnTo>
                  <a:pt x="2718" y="187"/>
                </a:lnTo>
                <a:lnTo>
                  <a:pt x="2719" y="185"/>
                </a:lnTo>
                <a:lnTo>
                  <a:pt x="2725" y="183"/>
                </a:lnTo>
                <a:lnTo>
                  <a:pt x="2732" y="181"/>
                </a:lnTo>
                <a:lnTo>
                  <a:pt x="2732" y="180"/>
                </a:lnTo>
                <a:lnTo>
                  <a:pt x="2734" y="179"/>
                </a:lnTo>
                <a:lnTo>
                  <a:pt x="2732" y="179"/>
                </a:lnTo>
                <a:lnTo>
                  <a:pt x="2732" y="177"/>
                </a:lnTo>
                <a:lnTo>
                  <a:pt x="2731" y="174"/>
                </a:lnTo>
                <a:lnTo>
                  <a:pt x="2737" y="174"/>
                </a:lnTo>
                <a:lnTo>
                  <a:pt x="2740" y="168"/>
                </a:lnTo>
                <a:lnTo>
                  <a:pt x="2740" y="165"/>
                </a:lnTo>
                <a:lnTo>
                  <a:pt x="2737" y="161"/>
                </a:lnTo>
                <a:lnTo>
                  <a:pt x="2734" y="155"/>
                </a:lnTo>
                <a:lnTo>
                  <a:pt x="2732" y="154"/>
                </a:lnTo>
                <a:lnTo>
                  <a:pt x="2731" y="155"/>
                </a:lnTo>
                <a:lnTo>
                  <a:pt x="2729" y="160"/>
                </a:lnTo>
                <a:lnTo>
                  <a:pt x="2726" y="165"/>
                </a:lnTo>
                <a:lnTo>
                  <a:pt x="2719" y="165"/>
                </a:lnTo>
                <a:lnTo>
                  <a:pt x="2721" y="164"/>
                </a:lnTo>
                <a:lnTo>
                  <a:pt x="2722" y="164"/>
                </a:lnTo>
                <a:lnTo>
                  <a:pt x="2723" y="161"/>
                </a:lnTo>
                <a:lnTo>
                  <a:pt x="2723" y="158"/>
                </a:lnTo>
                <a:lnTo>
                  <a:pt x="2722" y="155"/>
                </a:lnTo>
                <a:lnTo>
                  <a:pt x="2722" y="151"/>
                </a:lnTo>
                <a:lnTo>
                  <a:pt x="2717" y="149"/>
                </a:lnTo>
                <a:lnTo>
                  <a:pt x="2712" y="147"/>
                </a:lnTo>
                <a:lnTo>
                  <a:pt x="2710" y="151"/>
                </a:lnTo>
                <a:lnTo>
                  <a:pt x="2697" y="151"/>
                </a:lnTo>
                <a:lnTo>
                  <a:pt x="2700" y="149"/>
                </a:lnTo>
                <a:lnTo>
                  <a:pt x="2706" y="147"/>
                </a:lnTo>
                <a:lnTo>
                  <a:pt x="2710" y="145"/>
                </a:lnTo>
                <a:lnTo>
                  <a:pt x="2711" y="140"/>
                </a:lnTo>
                <a:lnTo>
                  <a:pt x="2712" y="132"/>
                </a:lnTo>
                <a:lnTo>
                  <a:pt x="2704" y="128"/>
                </a:lnTo>
                <a:lnTo>
                  <a:pt x="2697" y="123"/>
                </a:lnTo>
                <a:lnTo>
                  <a:pt x="2697" y="120"/>
                </a:lnTo>
                <a:lnTo>
                  <a:pt x="2696" y="119"/>
                </a:lnTo>
                <a:lnTo>
                  <a:pt x="2692" y="116"/>
                </a:lnTo>
                <a:lnTo>
                  <a:pt x="2690" y="115"/>
                </a:lnTo>
                <a:lnTo>
                  <a:pt x="2688" y="113"/>
                </a:lnTo>
                <a:lnTo>
                  <a:pt x="2687" y="109"/>
                </a:lnTo>
                <a:lnTo>
                  <a:pt x="2684" y="108"/>
                </a:lnTo>
                <a:lnTo>
                  <a:pt x="2679" y="105"/>
                </a:lnTo>
                <a:lnTo>
                  <a:pt x="2674" y="112"/>
                </a:lnTo>
                <a:lnTo>
                  <a:pt x="2666" y="116"/>
                </a:lnTo>
                <a:lnTo>
                  <a:pt x="2663" y="119"/>
                </a:lnTo>
                <a:lnTo>
                  <a:pt x="2662" y="119"/>
                </a:lnTo>
                <a:lnTo>
                  <a:pt x="2661" y="117"/>
                </a:lnTo>
                <a:lnTo>
                  <a:pt x="2660" y="117"/>
                </a:lnTo>
                <a:lnTo>
                  <a:pt x="2660" y="121"/>
                </a:lnTo>
                <a:lnTo>
                  <a:pt x="2654" y="127"/>
                </a:lnTo>
                <a:lnTo>
                  <a:pt x="2654" y="131"/>
                </a:lnTo>
                <a:lnTo>
                  <a:pt x="2655" y="131"/>
                </a:lnTo>
                <a:lnTo>
                  <a:pt x="2655" y="134"/>
                </a:lnTo>
                <a:lnTo>
                  <a:pt x="2648" y="136"/>
                </a:lnTo>
                <a:lnTo>
                  <a:pt x="2641" y="136"/>
                </a:lnTo>
                <a:lnTo>
                  <a:pt x="2635" y="143"/>
                </a:lnTo>
                <a:lnTo>
                  <a:pt x="2646" y="143"/>
                </a:lnTo>
                <a:lnTo>
                  <a:pt x="2647" y="146"/>
                </a:lnTo>
                <a:close/>
                <a:moveTo>
                  <a:pt x="4061" y="622"/>
                </a:moveTo>
                <a:lnTo>
                  <a:pt x="4058" y="619"/>
                </a:lnTo>
                <a:lnTo>
                  <a:pt x="4051" y="614"/>
                </a:lnTo>
                <a:lnTo>
                  <a:pt x="4048" y="613"/>
                </a:lnTo>
                <a:lnTo>
                  <a:pt x="4044" y="610"/>
                </a:lnTo>
                <a:lnTo>
                  <a:pt x="4044" y="607"/>
                </a:lnTo>
                <a:lnTo>
                  <a:pt x="4043" y="606"/>
                </a:lnTo>
                <a:lnTo>
                  <a:pt x="4039" y="604"/>
                </a:lnTo>
                <a:lnTo>
                  <a:pt x="4037" y="602"/>
                </a:lnTo>
                <a:lnTo>
                  <a:pt x="4036" y="599"/>
                </a:lnTo>
                <a:lnTo>
                  <a:pt x="4034" y="595"/>
                </a:lnTo>
                <a:lnTo>
                  <a:pt x="4027" y="592"/>
                </a:lnTo>
                <a:lnTo>
                  <a:pt x="4025" y="589"/>
                </a:lnTo>
                <a:lnTo>
                  <a:pt x="4019" y="589"/>
                </a:lnTo>
                <a:lnTo>
                  <a:pt x="4012" y="591"/>
                </a:lnTo>
                <a:lnTo>
                  <a:pt x="4000" y="592"/>
                </a:lnTo>
                <a:lnTo>
                  <a:pt x="4000" y="600"/>
                </a:lnTo>
                <a:lnTo>
                  <a:pt x="4001" y="607"/>
                </a:lnTo>
                <a:lnTo>
                  <a:pt x="3995" y="604"/>
                </a:lnTo>
                <a:lnTo>
                  <a:pt x="3996" y="595"/>
                </a:lnTo>
                <a:lnTo>
                  <a:pt x="3996" y="587"/>
                </a:lnTo>
                <a:lnTo>
                  <a:pt x="3995" y="585"/>
                </a:lnTo>
                <a:lnTo>
                  <a:pt x="3990" y="583"/>
                </a:lnTo>
                <a:lnTo>
                  <a:pt x="3989" y="581"/>
                </a:lnTo>
                <a:lnTo>
                  <a:pt x="3988" y="577"/>
                </a:lnTo>
                <a:lnTo>
                  <a:pt x="3988" y="574"/>
                </a:lnTo>
                <a:lnTo>
                  <a:pt x="3983" y="574"/>
                </a:lnTo>
                <a:lnTo>
                  <a:pt x="3979" y="573"/>
                </a:lnTo>
                <a:lnTo>
                  <a:pt x="3976" y="568"/>
                </a:lnTo>
                <a:lnTo>
                  <a:pt x="3969" y="565"/>
                </a:lnTo>
                <a:lnTo>
                  <a:pt x="3965" y="559"/>
                </a:lnTo>
                <a:lnTo>
                  <a:pt x="3963" y="559"/>
                </a:lnTo>
                <a:lnTo>
                  <a:pt x="3961" y="558"/>
                </a:lnTo>
                <a:lnTo>
                  <a:pt x="3955" y="553"/>
                </a:lnTo>
                <a:lnTo>
                  <a:pt x="3951" y="550"/>
                </a:lnTo>
                <a:lnTo>
                  <a:pt x="3948" y="549"/>
                </a:lnTo>
                <a:lnTo>
                  <a:pt x="3945" y="549"/>
                </a:lnTo>
                <a:lnTo>
                  <a:pt x="3945" y="547"/>
                </a:lnTo>
                <a:lnTo>
                  <a:pt x="3946" y="546"/>
                </a:lnTo>
                <a:lnTo>
                  <a:pt x="3946" y="543"/>
                </a:lnTo>
                <a:lnTo>
                  <a:pt x="3944" y="538"/>
                </a:lnTo>
                <a:lnTo>
                  <a:pt x="3942" y="538"/>
                </a:lnTo>
                <a:lnTo>
                  <a:pt x="3940" y="539"/>
                </a:lnTo>
                <a:lnTo>
                  <a:pt x="3937" y="539"/>
                </a:lnTo>
                <a:lnTo>
                  <a:pt x="3936" y="535"/>
                </a:lnTo>
                <a:lnTo>
                  <a:pt x="3924" y="532"/>
                </a:lnTo>
                <a:lnTo>
                  <a:pt x="3924" y="528"/>
                </a:lnTo>
                <a:lnTo>
                  <a:pt x="3921" y="524"/>
                </a:lnTo>
                <a:lnTo>
                  <a:pt x="3919" y="521"/>
                </a:lnTo>
                <a:lnTo>
                  <a:pt x="3915" y="519"/>
                </a:lnTo>
                <a:lnTo>
                  <a:pt x="3913" y="517"/>
                </a:lnTo>
                <a:lnTo>
                  <a:pt x="3912" y="516"/>
                </a:lnTo>
                <a:lnTo>
                  <a:pt x="3912" y="511"/>
                </a:lnTo>
                <a:lnTo>
                  <a:pt x="3908" y="505"/>
                </a:lnTo>
                <a:lnTo>
                  <a:pt x="3895" y="505"/>
                </a:lnTo>
                <a:lnTo>
                  <a:pt x="3893" y="502"/>
                </a:lnTo>
                <a:lnTo>
                  <a:pt x="3889" y="500"/>
                </a:lnTo>
                <a:lnTo>
                  <a:pt x="3885" y="501"/>
                </a:lnTo>
                <a:lnTo>
                  <a:pt x="3882" y="502"/>
                </a:lnTo>
                <a:lnTo>
                  <a:pt x="3879" y="504"/>
                </a:lnTo>
                <a:lnTo>
                  <a:pt x="3876" y="504"/>
                </a:lnTo>
                <a:lnTo>
                  <a:pt x="3871" y="501"/>
                </a:lnTo>
                <a:lnTo>
                  <a:pt x="3870" y="497"/>
                </a:lnTo>
                <a:lnTo>
                  <a:pt x="3868" y="491"/>
                </a:lnTo>
                <a:lnTo>
                  <a:pt x="3865" y="490"/>
                </a:lnTo>
                <a:lnTo>
                  <a:pt x="3855" y="490"/>
                </a:lnTo>
                <a:lnTo>
                  <a:pt x="3849" y="485"/>
                </a:lnTo>
                <a:lnTo>
                  <a:pt x="3849" y="482"/>
                </a:lnTo>
                <a:lnTo>
                  <a:pt x="3846" y="482"/>
                </a:lnTo>
                <a:lnTo>
                  <a:pt x="3845" y="485"/>
                </a:lnTo>
                <a:lnTo>
                  <a:pt x="3830" y="485"/>
                </a:lnTo>
                <a:lnTo>
                  <a:pt x="3824" y="482"/>
                </a:lnTo>
                <a:lnTo>
                  <a:pt x="3818" y="482"/>
                </a:lnTo>
                <a:lnTo>
                  <a:pt x="3815" y="483"/>
                </a:lnTo>
                <a:lnTo>
                  <a:pt x="3814" y="485"/>
                </a:lnTo>
                <a:lnTo>
                  <a:pt x="3812" y="485"/>
                </a:lnTo>
                <a:lnTo>
                  <a:pt x="3808" y="481"/>
                </a:lnTo>
                <a:lnTo>
                  <a:pt x="3800" y="481"/>
                </a:lnTo>
                <a:lnTo>
                  <a:pt x="3794" y="482"/>
                </a:lnTo>
                <a:lnTo>
                  <a:pt x="3789" y="482"/>
                </a:lnTo>
                <a:lnTo>
                  <a:pt x="3787" y="479"/>
                </a:lnTo>
                <a:lnTo>
                  <a:pt x="3785" y="478"/>
                </a:lnTo>
                <a:lnTo>
                  <a:pt x="3780" y="478"/>
                </a:lnTo>
                <a:lnTo>
                  <a:pt x="3781" y="487"/>
                </a:lnTo>
                <a:lnTo>
                  <a:pt x="3780" y="494"/>
                </a:lnTo>
                <a:lnTo>
                  <a:pt x="3783" y="494"/>
                </a:lnTo>
                <a:lnTo>
                  <a:pt x="3787" y="498"/>
                </a:lnTo>
                <a:lnTo>
                  <a:pt x="3788" y="506"/>
                </a:lnTo>
                <a:lnTo>
                  <a:pt x="3788" y="513"/>
                </a:lnTo>
                <a:lnTo>
                  <a:pt x="3783" y="513"/>
                </a:lnTo>
                <a:lnTo>
                  <a:pt x="3780" y="520"/>
                </a:lnTo>
                <a:lnTo>
                  <a:pt x="3776" y="520"/>
                </a:lnTo>
                <a:lnTo>
                  <a:pt x="3776" y="524"/>
                </a:lnTo>
                <a:lnTo>
                  <a:pt x="3775" y="525"/>
                </a:lnTo>
                <a:lnTo>
                  <a:pt x="3773" y="525"/>
                </a:lnTo>
                <a:lnTo>
                  <a:pt x="3769" y="524"/>
                </a:lnTo>
                <a:lnTo>
                  <a:pt x="3768" y="527"/>
                </a:lnTo>
                <a:lnTo>
                  <a:pt x="3763" y="528"/>
                </a:lnTo>
                <a:lnTo>
                  <a:pt x="3757" y="528"/>
                </a:lnTo>
                <a:lnTo>
                  <a:pt x="3755" y="511"/>
                </a:lnTo>
                <a:lnTo>
                  <a:pt x="3751" y="509"/>
                </a:lnTo>
                <a:lnTo>
                  <a:pt x="3749" y="509"/>
                </a:lnTo>
                <a:lnTo>
                  <a:pt x="3748" y="508"/>
                </a:lnTo>
                <a:lnTo>
                  <a:pt x="3748" y="504"/>
                </a:lnTo>
                <a:lnTo>
                  <a:pt x="3746" y="500"/>
                </a:lnTo>
                <a:lnTo>
                  <a:pt x="3746" y="493"/>
                </a:lnTo>
                <a:lnTo>
                  <a:pt x="3741" y="500"/>
                </a:lnTo>
                <a:lnTo>
                  <a:pt x="3739" y="500"/>
                </a:lnTo>
                <a:lnTo>
                  <a:pt x="3739" y="498"/>
                </a:lnTo>
                <a:lnTo>
                  <a:pt x="3738" y="498"/>
                </a:lnTo>
                <a:lnTo>
                  <a:pt x="3735" y="500"/>
                </a:lnTo>
                <a:lnTo>
                  <a:pt x="3731" y="502"/>
                </a:lnTo>
                <a:lnTo>
                  <a:pt x="3726" y="504"/>
                </a:lnTo>
                <a:lnTo>
                  <a:pt x="3723" y="504"/>
                </a:lnTo>
                <a:lnTo>
                  <a:pt x="3724" y="498"/>
                </a:lnTo>
                <a:lnTo>
                  <a:pt x="3712" y="494"/>
                </a:lnTo>
                <a:lnTo>
                  <a:pt x="3706" y="496"/>
                </a:lnTo>
                <a:lnTo>
                  <a:pt x="3700" y="496"/>
                </a:lnTo>
                <a:lnTo>
                  <a:pt x="3698" y="500"/>
                </a:lnTo>
                <a:lnTo>
                  <a:pt x="3694" y="500"/>
                </a:lnTo>
                <a:lnTo>
                  <a:pt x="3691" y="497"/>
                </a:lnTo>
                <a:lnTo>
                  <a:pt x="3691" y="491"/>
                </a:lnTo>
                <a:lnTo>
                  <a:pt x="3679" y="494"/>
                </a:lnTo>
                <a:lnTo>
                  <a:pt x="3673" y="494"/>
                </a:lnTo>
                <a:lnTo>
                  <a:pt x="3666" y="493"/>
                </a:lnTo>
                <a:lnTo>
                  <a:pt x="3664" y="493"/>
                </a:lnTo>
                <a:lnTo>
                  <a:pt x="3661" y="491"/>
                </a:lnTo>
                <a:lnTo>
                  <a:pt x="3654" y="498"/>
                </a:lnTo>
                <a:lnTo>
                  <a:pt x="3649" y="500"/>
                </a:lnTo>
                <a:lnTo>
                  <a:pt x="3645" y="500"/>
                </a:lnTo>
                <a:lnTo>
                  <a:pt x="3644" y="509"/>
                </a:lnTo>
                <a:lnTo>
                  <a:pt x="3642" y="519"/>
                </a:lnTo>
                <a:lnTo>
                  <a:pt x="3638" y="523"/>
                </a:lnTo>
                <a:lnTo>
                  <a:pt x="3638" y="516"/>
                </a:lnTo>
                <a:lnTo>
                  <a:pt x="3636" y="515"/>
                </a:lnTo>
                <a:lnTo>
                  <a:pt x="3636" y="508"/>
                </a:lnTo>
                <a:lnTo>
                  <a:pt x="3632" y="504"/>
                </a:lnTo>
                <a:lnTo>
                  <a:pt x="3632" y="500"/>
                </a:lnTo>
                <a:lnTo>
                  <a:pt x="3631" y="497"/>
                </a:lnTo>
                <a:lnTo>
                  <a:pt x="3627" y="497"/>
                </a:lnTo>
                <a:lnTo>
                  <a:pt x="3625" y="496"/>
                </a:lnTo>
                <a:lnTo>
                  <a:pt x="3625" y="493"/>
                </a:lnTo>
                <a:lnTo>
                  <a:pt x="3626" y="489"/>
                </a:lnTo>
                <a:lnTo>
                  <a:pt x="3624" y="487"/>
                </a:lnTo>
                <a:lnTo>
                  <a:pt x="3624" y="485"/>
                </a:lnTo>
                <a:lnTo>
                  <a:pt x="3629" y="481"/>
                </a:lnTo>
                <a:lnTo>
                  <a:pt x="3624" y="474"/>
                </a:lnTo>
                <a:lnTo>
                  <a:pt x="3621" y="471"/>
                </a:lnTo>
                <a:lnTo>
                  <a:pt x="3619" y="470"/>
                </a:lnTo>
                <a:lnTo>
                  <a:pt x="3616" y="470"/>
                </a:lnTo>
                <a:lnTo>
                  <a:pt x="3614" y="468"/>
                </a:lnTo>
                <a:lnTo>
                  <a:pt x="3613" y="466"/>
                </a:lnTo>
                <a:lnTo>
                  <a:pt x="3612" y="464"/>
                </a:lnTo>
                <a:lnTo>
                  <a:pt x="3611" y="462"/>
                </a:lnTo>
                <a:lnTo>
                  <a:pt x="3608" y="462"/>
                </a:lnTo>
                <a:lnTo>
                  <a:pt x="3606" y="460"/>
                </a:lnTo>
                <a:lnTo>
                  <a:pt x="3601" y="459"/>
                </a:lnTo>
                <a:lnTo>
                  <a:pt x="3598" y="457"/>
                </a:lnTo>
                <a:lnTo>
                  <a:pt x="3594" y="455"/>
                </a:lnTo>
                <a:lnTo>
                  <a:pt x="3589" y="459"/>
                </a:lnTo>
                <a:lnTo>
                  <a:pt x="3587" y="457"/>
                </a:lnTo>
                <a:lnTo>
                  <a:pt x="3582" y="457"/>
                </a:lnTo>
                <a:lnTo>
                  <a:pt x="3575" y="460"/>
                </a:lnTo>
                <a:lnTo>
                  <a:pt x="3573" y="460"/>
                </a:lnTo>
                <a:lnTo>
                  <a:pt x="3572" y="457"/>
                </a:lnTo>
                <a:lnTo>
                  <a:pt x="3567" y="457"/>
                </a:lnTo>
                <a:lnTo>
                  <a:pt x="3561" y="459"/>
                </a:lnTo>
                <a:lnTo>
                  <a:pt x="3557" y="456"/>
                </a:lnTo>
                <a:lnTo>
                  <a:pt x="3551" y="456"/>
                </a:lnTo>
                <a:lnTo>
                  <a:pt x="3548" y="457"/>
                </a:lnTo>
                <a:lnTo>
                  <a:pt x="3544" y="460"/>
                </a:lnTo>
                <a:lnTo>
                  <a:pt x="3541" y="462"/>
                </a:lnTo>
                <a:lnTo>
                  <a:pt x="3533" y="462"/>
                </a:lnTo>
                <a:lnTo>
                  <a:pt x="3529" y="459"/>
                </a:lnTo>
                <a:lnTo>
                  <a:pt x="3524" y="459"/>
                </a:lnTo>
                <a:lnTo>
                  <a:pt x="3520" y="460"/>
                </a:lnTo>
                <a:lnTo>
                  <a:pt x="3516" y="463"/>
                </a:lnTo>
                <a:lnTo>
                  <a:pt x="3511" y="464"/>
                </a:lnTo>
                <a:lnTo>
                  <a:pt x="3505" y="466"/>
                </a:lnTo>
                <a:lnTo>
                  <a:pt x="3498" y="466"/>
                </a:lnTo>
                <a:lnTo>
                  <a:pt x="3493" y="464"/>
                </a:lnTo>
                <a:lnTo>
                  <a:pt x="3488" y="464"/>
                </a:lnTo>
                <a:lnTo>
                  <a:pt x="3481" y="466"/>
                </a:lnTo>
                <a:lnTo>
                  <a:pt x="3474" y="466"/>
                </a:lnTo>
                <a:lnTo>
                  <a:pt x="3472" y="467"/>
                </a:lnTo>
                <a:lnTo>
                  <a:pt x="3463" y="466"/>
                </a:lnTo>
                <a:lnTo>
                  <a:pt x="3456" y="467"/>
                </a:lnTo>
                <a:lnTo>
                  <a:pt x="3462" y="457"/>
                </a:lnTo>
                <a:lnTo>
                  <a:pt x="3469" y="451"/>
                </a:lnTo>
                <a:lnTo>
                  <a:pt x="3468" y="445"/>
                </a:lnTo>
                <a:lnTo>
                  <a:pt x="3461" y="445"/>
                </a:lnTo>
                <a:lnTo>
                  <a:pt x="3462" y="441"/>
                </a:lnTo>
                <a:lnTo>
                  <a:pt x="3461" y="437"/>
                </a:lnTo>
                <a:lnTo>
                  <a:pt x="3463" y="437"/>
                </a:lnTo>
                <a:lnTo>
                  <a:pt x="3463" y="436"/>
                </a:lnTo>
                <a:lnTo>
                  <a:pt x="3466" y="434"/>
                </a:lnTo>
                <a:lnTo>
                  <a:pt x="3467" y="438"/>
                </a:lnTo>
                <a:lnTo>
                  <a:pt x="3468" y="441"/>
                </a:lnTo>
                <a:lnTo>
                  <a:pt x="3474" y="438"/>
                </a:lnTo>
                <a:lnTo>
                  <a:pt x="3476" y="429"/>
                </a:lnTo>
                <a:lnTo>
                  <a:pt x="3470" y="425"/>
                </a:lnTo>
                <a:lnTo>
                  <a:pt x="3468" y="422"/>
                </a:lnTo>
                <a:lnTo>
                  <a:pt x="3464" y="421"/>
                </a:lnTo>
                <a:lnTo>
                  <a:pt x="3461" y="421"/>
                </a:lnTo>
                <a:lnTo>
                  <a:pt x="3460" y="422"/>
                </a:lnTo>
                <a:lnTo>
                  <a:pt x="3458" y="422"/>
                </a:lnTo>
                <a:lnTo>
                  <a:pt x="3455" y="419"/>
                </a:lnTo>
                <a:lnTo>
                  <a:pt x="3452" y="417"/>
                </a:lnTo>
                <a:lnTo>
                  <a:pt x="3447" y="415"/>
                </a:lnTo>
                <a:lnTo>
                  <a:pt x="3442" y="417"/>
                </a:lnTo>
                <a:lnTo>
                  <a:pt x="3431" y="418"/>
                </a:lnTo>
                <a:lnTo>
                  <a:pt x="3426" y="430"/>
                </a:lnTo>
                <a:lnTo>
                  <a:pt x="3420" y="442"/>
                </a:lnTo>
                <a:lnTo>
                  <a:pt x="3418" y="447"/>
                </a:lnTo>
                <a:lnTo>
                  <a:pt x="3404" y="451"/>
                </a:lnTo>
                <a:lnTo>
                  <a:pt x="3401" y="445"/>
                </a:lnTo>
                <a:lnTo>
                  <a:pt x="3403" y="444"/>
                </a:lnTo>
                <a:lnTo>
                  <a:pt x="3407" y="442"/>
                </a:lnTo>
                <a:lnTo>
                  <a:pt x="3406" y="440"/>
                </a:lnTo>
                <a:lnTo>
                  <a:pt x="3404" y="438"/>
                </a:lnTo>
                <a:lnTo>
                  <a:pt x="3405" y="437"/>
                </a:lnTo>
                <a:lnTo>
                  <a:pt x="3404" y="434"/>
                </a:lnTo>
                <a:lnTo>
                  <a:pt x="3410" y="433"/>
                </a:lnTo>
                <a:lnTo>
                  <a:pt x="3412" y="432"/>
                </a:lnTo>
                <a:lnTo>
                  <a:pt x="3413" y="429"/>
                </a:lnTo>
                <a:lnTo>
                  <a:pt x="3414" y="423"/>
                </a:lnTo>
                <a:lnTo>
                  <a:pt x="3418" y="425"/>
                </a:lnTo>
                <a:lnTo>
                  <a:pt x="3418" y="426"/>
                </a:lnTo>
                <a:lnTo>
                  <a:pt x="3417" y="428"/>
                </a:lnTo>
                <a:lnTo>
                  <a:pt x="3417" y="430"/>
                </a:lnTo>
                <a:lnTo>
                  <a:pt x="3419" y="432"/>
                </a:lnTo>
                <a:lnTo>
                  <a:pt x="3423" y="421"/>
                </a:lnTo>
                <a:lnTo>
                  <a:pt x="3392" y="423"/>
                </a:lnTo>
                <a:lnTo>
                  <a:pt x="3391" y="414"/>
                </a:lnTo>
                <a:lnTo>
                  <a:pt x="3391" y="413"/>
                </a:lnTo>
                <a:lnTo>
                  <a:pt x="3397" y="413"/>
                </a:lnTo>
                <a:lnTo>
                  <a:pt x="3405" y="414"/>
                </a:lnTo>
                <a:lnTo>
                  <a:pt x="3405" y="411"/>
                </a:lnTo>
                <a:lnTo>
                  <a:pt x="3389" y="407"/>
                </a:lnTo>
                <a:lnTo>
                  <a:pt x="3386" y="404"/>
                </a:lnTo>
                <a:lnTo>
                  <a:pt x="3380" y="406"/>
                </a:lnTo>
                <a:lnTo>
                  <a:pt x="3374" y="406"/>
                </a:lnTo>
                <a:lnTo>
                  <a:pt x="3369" y="404"/>
                </a:lnTo>
                <a:lnTo>
                  <a:pt x="3364" y="402"/>
                </a:lnTo>
                <a:lnTo>
                  <a:pt x="3356" y="402"/>
                </a:lnTo>
                <a:lnTo>
                  <a:pt x="3347" y="398"/>
                </a:lnTo>
                <a:lnTo>
                  <a:pt x="3343" y="394"/>
                </a:lnTo>
                <a:lnTo>
                  <a:pt x="3337" y="392"/>
                </a:lnTo>
                <a:lnTo>
                  <a:pt x="3332" y="394"/>
                </a:lnTo>
                <a:lnTo>
                  <a:pt x="3332" y="395"/>
                </a:lnTo>
                <a:lnTo>
                  <a:pt x="3333" y="396"/>
                </a:lnTo>
                <a:lnTo>
                  <a:pt x="3337" y="396"/>
                </a:lnTo>
                <a:lnTo>
                  <a:pt x="3338" y="399"/>
                </a:lnTo>
                <a:lnTo>
                  <a:pt x="3339" y="399"/>
                </a:lnTo>
                <a:lnTo>
                  <a:pt x="3339" y="400"/>
                </a:lnTo>
                <a:lnTo>
                  <a:pt x="3338" y="404"/>
                </a:lnTo>
                <a:lnTo>
                  <a:pt x="3331" y="406"/>
                </a:lnTo>
                <a:lnTo>
                  <a:pt x="3323" y="404"/>
                </a:lnTo>
                <a:lnTo>
                  <a:pt x="3322" y="413"/>
                </a:lnTo>
                <a:lnTo>
                  <a:pt x="3330" y="414"/>
                </a:lnTo>
                <a:lnTo>
                  <a:pt x="3336" y="414"/>
                </a:lnTo>
                <a:lnTo>
                  <a:pt x="3337" y="419"/>
                </a:lnTo>
                <a:lnTo>
                  <a:pt x="3329" y="417"/>
                </a:lnTo>
                <a:lnTo>
                  <a:pt x="3325" y="418"/>
                </a:lnTo>
                <a:lnTo>
                  <a:pt x="3323" y="418"/>
                </a:lnTo>
                <a:lnTo>
                  <a:pt x="3320" y="421"/>
                </a:lnTo>
                <a:lnTo>
                  <a:pt x="3319" y="423"/>
                </a:lnTo>
                <a:lnTo>
                  <a:pt x="3319" y="429"/>
                </a:lnTo>
                <a:lnTo>
                  <a:pt x="3320" y="434"/>
                </a:lnTo>
                <a:lnTo>
                  <a:pt x="3324" y="437"/>
                </a:lnTo>
                <a:lnTo>
                  <a:pt x="3324" y="445"/>
                </a:lnTo>
                <a:lnTo>
                  <a:pt x="3322" y="447"/>
                </a:lnTo>
                <a:lnTo>
                  <a:pt x="3318" y="447"/>
                </a:lnTo>
                <a:lnTo>
                  <a:pt x="3316" y="445"/>
                </a:lnTo>
                <a:lnTo>
                  <a:pt x="3314" y="444"/>
                </a:lnTo>
                <a:lnTo>
                  <a:pt x="3313" y="444"/>
                </a:lnTo>
                <a:lnTo>
                  <a:pt x="3312" y="445"/>
                </a:lnTo>
                <a:lnTo>
                  <a:pt x="3310" y="447"/>
                </a:lnTo>
                <a:lnTo>
                  <a:pt x="3310" y="444"/>
                </a:lnTo>
                <a:lnTo>
                  <a:pt x="3311" y="440"/>
                </a:lnTo>
                <a:lnTo>
                  <a:pt x="3310" y="438"/>
                </a:lnTo>
                <a:lnTo>
                  <a:pt x="3308" y="436"/>
                </a:lnTo>
                <a:lnTo>
                  <a:pt x="3306" y="437"/>
                </a:lnTo>
                <a:lnTo>
                  <a:pt x="3305" y="438"/>
                </a:lnTo>
                <a:lnTo>
                  <a:pt x="3301" y="437"/>
                </a:lnTo>
                <a:lnTo>
                  <a:pt x="3301" y="440"/>
                </a:lnTo>
                <a:lnTo>
                  <a:pt x="3300" y="440"/>
                </a:lnTo>
                <a:lnTo>
                  <a:pt x="3299" y="445"/>
                </a:lnTo>
                <a:lnTo>
                  <a:pt x="3301" y="447"/>
                </a:lnTo>
                <a:lnTo>
                  <a:pt x="3303" y="449"/>
                </a:lnTo>
                <a:lnTo>
                  <a:pt x="3295" y="452"/>
                </a:lnTo>
                <a:lnTo>
                  <a:pt x="3288" y="453"/>
                </a:lnTo>
                <a:lnTo>
                  <a:pt x="3287" y="451"/>
                </a:lnTo>
                <a:lnTo>
                  <a:pt x="3281" y="451"/>
                </a:lnTo>
                <a:lnTo>
                  <a:pt x="3280" y="447"/>
                </a:lnTo>
                <a:lnTo>
                  <a:pt x="3273" y="441"/>
                </a:lnTo>
                <a:lnTo>
                  <a:pt x="3264" y="436"/>
                </a:lnTo>
                <a:lnTo>
                  <a:pt x="3264" y="434"/>
                </a:lnTo>
                <a:lnTo>
                  <a:pt x="3260" y="434"/>
                </a:lnTo>
                <a:lnTo>
                  <a:pt x="3256" y="430"/>
                </a:lnTo>
                <a:lnTo>
                  <a:pt x="3253" y="430"/>
                </a:lnTo>
                <a:lnTo>
                  <a:pt x="3250" y="432"/>
                </a:lnTo>
                <a:lnTo>
                  <a:pt x="3245" y="436"/>
                </a:lnTo>
                <a:lnTo>
                  <a:pt x="3242" y="440"/>
                </a:lnTo>
                <a:lnTo>
                  <a:pt x="3237" y="442"/>
                </a:lnTo>
                <a:lnTo>
                  <a:pt x="3232" y="442"/>
                </a:lnTo>
                <a:lnTo>
                  <a:pt x="3226" y="447"/>
                </a:lnTo>
                <a:lnTo>
                  <a:pt x="3228" y="440"/>
                </a:lnTo>
                <a:lnTo>
                  <a:pt x="3228" y="434"/>
                </a:lnTo>
                <a:lnTo>
                  <a:pt x="3226" y="434"/>
                </a:lnTo>
                <a:lnTo>
                  <a:pt x="3225" y="432"/>
                </a:lnTo>
                <a:lnTo>
                  <a:pt x="3223" y="432"/>
                </a:lnTo>
                <a:lnTo>
                  <a:pt x="3222" y="430"/>
                </a:lnTo>
                <a:lnTo>
                  <a:pt x="3222" y="425"/>
                </a:lnTo>
                <a:lnTo>
                  <a:pt x="3219" y="423"/>
                </a:lnTo>
                <a:lnTo>
                  <a:pt x="3213" y="433"/>
                </a:lnTo>
                <a:lnTo>
                  <a:pt x="3213" y="436"/>
                </a:lnTo>
                <a:lnTo>
                  <a:pt x="3214" y="440"/>
                </a:lnTo>
                <a:lnTo>
                  <a:pt x="3214" y="444"/>
                </a:lnTo>
                <a:lnTo>
                  <a:pt x="3210" y="447"/>
                </a:lnTo>
                <a:lnTo>
                  <a:pt x="3210" y="455"/>
                </a:lnTo>
                <a:lnTo>
                  <a:pt x="3209" y="460"/>
                </a:lnTo>
                <a:lnTo>
                  <a:pt x="3204" y="470"/>
                </a:lnTo>
                <a:lnTo>
                  <a:pt x="3203" y="474"/>
                </a:lnTo>
                <a:lnTo>
                  <a:pt x="3201" y="476"/>
                </a:lnTo>
                <a:lnTo>
                  <a:pt x="3199" y="476"/>
                </a:lnTo>
                <a:lnTo>
                  <a:pt x="3197" y="478"/>
                </a:lnTo>
                <a:lnTo>
                  <a:pt x="3194" y="475"/>
                </a:lnTo>
                <a:lnTo>
                  <a:pt x="3195" y="468"/>
                </a:lnTo>
                <a:lnTo>
                  <a:pt x="3198" y="462"/>
                </a:lnTo>
                <a:lnTo>
                  <a:pt x="3194" y="462"/>
                </a:lnTo>
                <a:lnTo>
                  <a:pt x="3194" y="464"/>
                </a:lnTo>
                <a:lnTo>
                  <a:pt x="3191" y="464"/>
                </a:lnTo>
                <a:lnTo>
                  <a:pt x="3187" y="462"/>
                </a:lnTo>
                <a:lnTo>
                  <a:pt x="3182" y="456"/>
                </a:lnTo>
                <a:lnTo>
                  <a:pt x="3176" y="457"/>
                </a:lnTo>
                <a:lnTo>
                  <a:pt x="3172" y="459"/>
                </a:lnTo>
                <a:lnTo>
                  <a:pt x="3168" y="452"/>
                </a:lnTo>
                <a:lnTo>
                  <a:pt x="3166" y="447"/>
                </a:lnTo>
                <a:lnTo>
                  <a:pt x="3159" y="449"/>
                </a:lnTo>
                <a:lnTo>
                  <a:pt x="3159" y="447"/>
                </a:lnTo>
                <a:lnTo>
                  <a:pt x="3157" y="447"/>
                </a:lnTo>
                <a:lnTo>
                  <a:pt x="3160" y="441"/>
                </a:lnTo>
                <a:lnTo>
                  <a:pt x="3163" y="440"/>
                </a:lnTo>
                <a:lnTo>
                  <a:pt x="3166" y="440"/>
                </a:lnTo>
                <a:lnTo>
                  <a:pt x="3166" y="438"/>
                </a:lnTo>
                <a:lnTo>
                  <a:pt x="3163" y="432"/>
                </a:lnTo>
                <a:lnTo>
                  <a:pt x="3161" y="432"/>
                </a:lnTo>
                <a:lnTo>
                  <a:pt x="3161" y="434"/>
                </a:lnTo>
                <a:lnTo>
                  <a:pt x="3162" y="436"/>
                </a:lnTo>
                <a:lnTo>
                  <a:pt x="3161" y="438"/>
                </a:lnTo>
                <a:lnTo>
                  <a:pt x="3155" y="438"/>
                </a:lnTo>
                <a:lnTo>
                  <a:pt x="3151" y="432"/>
                </a:lnTo>
                <a:lnTo>
                  <a:pt x="3148" y="426"/>
                </a:lnTo>
                <a:lnTo>
                  <a:pt x="3138" y="418"/>
                </a:lnTo>
                <a:lnTo>
                  <a:pt x="3135" y="418"/>
                </a:lnTo>
                <a:lnTo>
                  <a:pt x="3132" y="419"/>
                </a:lnTo>
                <a:lnTo>
                  <a:pt x="3131" y="421"/>
                </a:lnTo>
                <a:lnTo>
                  <a:pt x="3131" y="428"/>
                </a:lnTo>
                <a:lnTo>
                  <a:pt x="3135" y="433"/>
                </a:lnTo>
                <a:lnTo>
                  <a:pt x="3135" y="436"/>
                </a:lnTo>
                <a:lnTo>
                  <a:pt x="3134" y="437"/>
                </a:lnTo>
                <a:lnTo>
                  <a:pt x="3134" y="438"/>
                </a:lnTo>
                <a:lnTo>
                  <a:pt x="3130" y="434"/>
                </a:lnTo>
                <a:lnTo>
                  <a:pt x="3128" y="423"/>
                </a:lnTo>
                <a:lnTo>
                  <a:pt x="3124" y="421"/>
                </a:lnTo>
                <a:lnTo>
                  <a:pt x="3118" y="421"/>
                </a:lnTo>
                <a:lnTo>
                  <a:pt x="3112" y="418"/>
                </a:lnTo>
                <a:lnTo>
                  <a:pt x="3110" y="415"/>
                </a:lnTo>
                <a:lnTo>
                  <a:pt x="3111" y="415"/>
                </a:lnTo>
                <a:lnTo>
                  <a:pt x="3119" y="417"/>
                </a:lnTo>
                <a:lnTo>
                  <a:pt x="3118" y="407"/>
                </a:lnTo>
                <a:lnTo>
                  <a:pt x="3110" y="408"/>
                </a:lnTo>
                <a:lnTo>
                  <a:pt x="3109" y="415"/>
                </a:lnTo>
                <a:lnTo>
                  <a:pt x="3106" y="415"/>
                </a:lnTo>
                <a:lnTo>
                  <a:pt x="3101" y="410"/>
                </a:lnTo>
                <a:lnTo>
                  <a:pt x="3097" y="410"/>
                </a:lnTo>
                <a:lnTo>
                  <a:pt x="3101" y="407"/>
                </a:lnTo>
                <a:lnTo>
                  <a:pt x="3103" y="404"/>
                </a:lnTo>
                <a:lnTo>
                  <a:pt x="3100" y="400"/>
                </a:lnTo>
                <a:lnTo>
                  <a:pt x="3098" y="402"/>
                </a:lnTo>
                <a:lnTo>
                  <a:pt x="3095" y="402"/>
                </a:lnTo>
                <a:lnTo>
                  <a:pt x="3092" y="403"/>
                </a:lnTo>
                <a:lnTo>
                  <a:pt x="3093" y="402"/>
                </a:lnTo>
                <a:lnTo>
                  <a:pt x="3097" y="399"/>
                </a:lnTo>
                <a:lnTo>
                  <a:pt x="3098" y="398"/>
                </a:lnTo>
                <a:lnTo>
                  <a:pt x="3098" y="394"/>
                </a:lnTo>
                <a:lnTo>
                  <a:pt x="3104" y="394"/>
                </a:lnTo>
                <a:lnTo>
                  <a:pt x="3109" y="389"/>
                </a:lnTo>
                <a:lnTo>
                  <a:pt x="3113" y="389"/>
                </a:lnTo>
                <a:lnTo>
                  <a:pt x="3118" y="384"/>
                </a:lnTo>
                <a:lnTo>
                  <a:pt x="3119" y="381"/>
                </a:lnTo>
                <a:lnTo>
                  <a:pt x="3122" y="379"/>
                </a:lnTo>
                <a:lnTo>
                  <a:pt x="3123" y="379"/>
                </a:lnTo>
                <a:lnTo>
                  <a:pt x="3123" y="372"/>
                </a:lnTo>
                <a:lnTo>
                  <a:pt x="3114" y="372"/>
                </a:lnTo>
                <a:lnTo>
                  <a:pt x="3112" y="370"/>
                </a:lnTo>
                <a:lnTo>
                  <a:pt x="3111" y="368"/>
                </a:lnTo>
                <a:lnTo>
                  <a:pt x="3109" y="364"/>
                </a:lnTo>
                <a:lnTo>
                  <a:pt x="3103" y="364"/>
                </a:lnTo>
                <a:lnTo>
                  <a:pt x="3101" y="362"/>
                </a:lnTo>
                <a:lnTo>
                  <a:pt x="3101" y="361"/>
                </a:lnTo>
                <a:lnTo>
                  <a:pt x="3098" y="358"/>
                </a:lnTo>
                <a:lnTo>
                  <a:pt x="3094" y="358"/>
                </a:lnTo>
                <a:lnTo>
                  <a:pt x="3086" y="360"/>
                </a:lnTo>
                <a:lnTo>
                  <a:pt x="3076" y="362"/>
                </a:lnTo>
                <a:lnTo>
                  <a:pt x="3072" y="365"/>
                </a:lnTo>
                <a:lnTo>
                  <a:pt x="3070" y="368"/>
                </a:lnTo>
                <a:lnTo>
                  <a:pt x="3070" y="380"/>
                </a:lnTo>
                <a:lnTo>
                  <a:pt x="3074" y="380"/>
                </a:lnTo>
                <a:lnTo>
                  <a:pt x="3076" y="381"/>
                </a:lnTo>
                <a:lnTo>
                  <a:pt x="3076" y="387"/>
                </a:lnTo>
                <a:lnTo>
                  <a:pt x="3088" y="387"/>
                </a:lnTo>
                <a:lnTo>
                  <a:pt x="3092" y="391"/>
                </a:lnTo>
                <a:lnTo>
                  <a:pt x="3094" y="392"/>
                </a:lnTo>
                <a:lnTo>
                  <a:pt x="3093" y="392"/>
                </a:lnTo>
                <a:lnTo>
                  <a:pt x="3089" y="394"/>
                </a:lnTo>
                <a:lnTo>
                  <a:pt x="3089" y="398"/>
                </a:lnTo>
                <a:lnTo>
                  <a:pt x="3091" y="399"/>
                </a:lnTo>
                <a:lnTo>
                  <a:pt x="3082" y="400"/>
                </a:lnTo>
                <a:lnTo>
                  <a:pt x="3081" y="402"/>
                </a:lnTo>
                <a:lnTo>
                  <a:pt x="3081" y="403"/>
                </a:lnTo>
                <a:lnTo>
                  <a:pt x="3082" y="406"/>
                </a:lnTo>
                <a:lnTo>
                  <a:pt x="3069" y="406"/>
                </a:lnTo>
                <a:lnTo>
                  <a:pt x="3066" y="404"/>
                </a:lnTo>
                <a:lnTo>
                  <a:pt x="3060" y="398"/>
                </a:lnTo>
                <a:lnTo>
                  <a:pt x="3057" y="398"/>
                </a:lnTo>
                <a:lnTo>
                  <a:pt x="3057" y="399"/>
                </a:lnTo>
                <a:lnTo>
                  <a:pt x="3055" y="399"/>
                </a:lnTo>
                <a:lnTo>
                  <a:pt x="3051" y="396"/>
                </a:lnTo>
                <a:lnTo>
                  <a:pt x="3047" y="394"/>
                </a:lnTo>
                <a:lnTo>
                  <a:pt x="3044" y="395"/>
                </a:lnTo>
                <a:lnTo>
                  <a:pt x="3043" y="396"/>
                </a:lnTo>
                <a:lnTo>
                  <a:pt x="3040" y="396"/>
                </a:lnTo>
                <a:lnTo>
                  <a:pt x="3032" y="394"/>
                </a:lnTo>
                <a:lnTo>
                  <a:pt x="3030" y="394"/>
                </a:lnTo>
                <a:lnTo>
                  <a:pt x="3030" y="398"/>
                </a:lnTo>
                <a:lnTo>
                  <a:pt x="3026" y="398"/>
                </a:lnTo>
                <a:lnTo>
                  <a:pt x="3023" y="395"/>
                </a:lnTo>
                <a:lnTo>
                  <a:pt x="3020" y="392"/>
                </a:lnTo>
                <a:lnTo>
                  <a:pt x="3018" y="391"/>
                </a:lnTo>
                <a:lnTo>
                  <a:pt x="3016" y="392"/>
                </a:lnTo>
                <a:lnTo>
                  <a:pt x="3015" y="389"/>
                </a:lnTo>
                <a:lnTo>
                  <a:pt x="3013" y="388"/>
                </a:lnTo>
                <a:lnTo>
                  <a:pt x="3007" y="388"/>
                </a:lnTo>
                <a:lnTo>
                  <a:pt x="3005" y="385"/>
                </a:lnTo>
                <a:lnTo>
                  <a:pt x="3001" y="383"/>
                </a:lnTo>
                <a:lnTo>
                  <a:pt x="3001" y="379"/>
                </a:lnTo>
                <a:lnTo>
                  <a:pt x="3004" y="379"/>
                </a:lnTo>
                <a:lnTo>
                  <a:pt x="3004" y="365"/>
                </a:lnTo>
                <a:lnTo>
                  <a:pt x="2995" y="365"/>
                </a:lnTo>
                <a:lnTo>
                  <a:pt x="2991" y="364"/>
                </a:lnTo>
                <a:lnTo>
                  <a:pt x="2985" y="364"/>
                </a:lnTo>
                <a:lnTo>
                  <a:pt x="2982" y="365"/>
                </a:lnTo>
                <a:lnTo>
                  <a:pt x="2978" y="365"/>
                </a:lnTo>
                <a:lnTo>
                  <a:pt x="2976" y="361"/>
                </a:lnTo>
                <a:lnTo>
                  <a:pt x="2974" y="361"/>
                </a:lnTo>
                <a:lnTo>
                  <a:pt x="2973" y="362"/>
                </a:lnTo>
                <a:lnTo>
                  <a:pt x="2965" y="362"/>
                </a:lnTo>
                <a:lnTo>
                  <a:pt x="2961" y="360"/>
                </a:lnTo>
                <a:lnTo>
                  <a:pt x="2957" y="358"/>
                </a:lnTo>
                <a:lnTo>
                  <a:pt x="2954" y="358"/>
                </a:lnTo>
                <a:lnTo>
                  <a:pt x="2951" y="360"/>
                </a:lnTo>
                <a:lnTo>
                  <a:pt x="2949" y="362"/>
                </a:lnTo>
                <a:lnTo>
                  <a:pt x="2938" y="370"/>
                </a:lnTo>
                <a:lnTo>
                  <a:pt x="2934" y="376"/>
                </a:lnTo>
                <a:lnTo>
                  <a:pt x="2930" y="381"/>
                </a:lnTo>
                <a:lnTo>
                  <a:pt x="2930" y="387"/>
                </a:lnTo>
                <a:lnTo>
                  <a:pt x="2929" y="385"/>
                </a:lnTo>
                <a:lnTo>
                  <a:pt x="2926" y="385"/>
                </a:lnTo>
                <a:lnTo>
                  <a:pt x="2926" y="380"/>
                </a:lnTo>
                <a:lnTo>
                  <a:pt x="2929" y="376"/>
                </a:lnTo>
                <a:lnTo>
                  <a:pt x="2929" y="369"/>
                </a:lnTo>
                <a:lnTo>
                  <a:pt x="2925" y="365"/>
                </a:lnTo>
                <a:lnTo>
                  <a:pt x="2922" y="364"/>
                </a:lnTo>
                <a:lnTo>
                  <a:pt x="2922" y="373"/>
                </a:lnTo>
                <a:lnTo>
                  <a:pt x="2905" y="373"/>
                </a:lnTo>
                <a:lnTo>
                  <a:pt x="2903" y="372"/>
                </a:lnTo>
                <a:lnTo>
                  <a:pt x="2901" y="369"/>
                </a:lnTo>
                <a:lnTo>
                  <a:pt x="2898" y="360"/>
                </a:lnTo>
                <a:lnTo>
                  <a:pt x="2895" y="360"/>
                </a:lnTo>
                <a:lnTo>
                  <a:pt x="2895" y="361"/>
                </a:lnTo>
                <a:lnTo>
                  <a:pt x="2894" y="364"/>
                </a:lnTo>
                <a:lnTo>
                  <a:pt x="2893" y="365"/>
                </a:lnTo>
                <a:lnTo>
                  <a:pt x="2892" y="365"/>
                </a:lnTo>
                <a:lnTo>
                  <a:pt x="2891" y="364"/>
                </a:lnTo>
                <a:lnTo>
                  <a:pt x="2890" y="361"/>
                </a:lnTo>
                <a:lnTo>
                  <a:pt x="2887" y="361"/>
                </a:lnTo>
                <a:lnTo>
                  <a:pt x="2884" y="362"/>
                </a:lnTo>
                <a:lnTo>
                  <a:pt x="2882" y="368"/>
                </a:lnTo>
                <a:lnTo>
                  <a:pt x="2878" y="370"/>
                </a:lnTo>
                <a:lnTo>
                  <a:pt x="2878" y="373"/>
                </a:lnTo>
                <a:lnTo>
                  <a:pt x="2876" y="374"/>
                </a:lnTo>
                <a:lnTo>
                  <a:pt x="2876" y="377"/>
                </a:lnTo>
                <a:lnTo>
                  <a:pt x="2879" y="381"/>
                </a:lnTo>
                <a:lnTo>
                  <a:pt x="2886" y="383"/>
                </a:lnTo>
                <a:lnTo>
                  <a:pt x="2884" y="384"/>
                </a:lnTo>
                <a:lnTo>
                  <a:pt x="2882" y="387"/>
                </a:lnTo>
                <a:lnTo>
                  <a:pt x="2879" y="387"/>
                </a:lnTo>
                <a:lnTo>
                  <a:pt x="2872" y="383"/>
                </a:lnTo>
                <a:lnTo>
                  <a:pt x="2872" y="385"/>
                </a:lnTo>
                <a:lnTo>
                  <a:pt x="2873" y="387"/>
                </a:lnTo>
                <a:lnTo>
                  <a:pt x="2867" y="394"/>
                </a:lnTo>
                <a:lnTo>
                  <a:pt x="2862" y="394"/>
                </a:lnTo>
                <a:lnTo>
                  <a:pt x="2860" y="395"/>
                </a:lnTo>
                <a:lnTo>
                  <a:pt x="2859" y="395"/>
                </a:lnTo>
                <a:lnTo>
                  <a:pt x="2857" y="396"/>
                </a:lnTo>
                <a:lnTo>
                  <a:pt x="2857" y="398"/>
                </a:lnTo>
                <a:lnTo>
                  <a:pt x="2851" y="398"/>
                </a:lnTo>
                <a:lnTo>
                  <a:pt x="2848" y="396"/>
                </a:lnTo>
                <a:lnTo>
                  <a:pt x="2837" y="396"/>
                </a:lnTo>
                <a:lnTo>
                  <a:pt x="2837" y="400"/>
                </a:lnTo>
                <a:lnTo>
                  <a:pt x="2836" y="402"/>
                </a:lnTo>
                <a:lnTo>
                  <a:pt x="2831" y="406"/>
                </a:lnTo>
                <a:lnTo>
                  <a:pt x="2817" y="408"/>
                </a:lnTo>
                <a:lnTo>
                  <a:pt x="2803" y="408"/>
                </a:lnTo>
                <a:lnTo>
                  <a:pt x="2805" y="406"/>
                </a:lnTo>
                <a:lnTo>
                  <a:pt x="2811" y="404"/>
                </a:lnTo>
                <a:lnTo>
                  <a:pt x="2818" y="404"/>
                </a:lnTo>
                <a:lnTo>
                  <a:pt x="2825" y="403"/>
                </a:lnTo>
                <a:lnTo>
                  <a:pt x="2831" y="399"/>
                </a:lnTo>
                <a:lnTo>
                  <a:pt x="2835" y="391"/>
                </a:lnTo>
                <a:lnTo>
                  <a:pt x="2836" y="389"/>
                </a:lnTo>
                <a:lnTo>
                  <a:pt x="2838" y="388"/>
                </a:lnTo>
                <a:lnTo>
                  <a:pt x="2846" y="388"/>
                </a:lnTo>
                <a:lnTo>
                  <a:pt x="2849" y="384"/>
                </a:lnTo>
                <a:lnTo>
                  <a:pt x="2859" y="381"/>
                </a:lnTo>
                <a:lnTo>
                  <a:pt x="2860" y="379"/>
                </a:lnTo>
                <a:lnTo>
                  <a:pt x="2862" y="374"/>
                </a:lnTo>
                <a:lnTo>
                  <a:pt x="2865" y="369"/>
                </a:lnTo>
                <a:lnTo>
                  <a:pt x="2868" y="369"/>
                </a:lnTo>
                <a:lnTo>
                  <a:pt x="2870" y="368"/>
                </a:lnTo>
                <a:lnTo>
                  <a:pt x="2869" y="357"/>
                </a:lnTo>
                <a:lnTo>
                  <a:pt x="2872" y="354"/>
                </a:lnTo>
                <a:lnTo>
                  <a:pt x="2874" y="353"/>
                </a:lnTo>
                <a:lnTo>
                  <a:pt x="2875" y="347"/>
                </a:lnTo>
                <a:lnTo>
                  <a:pt x="2884" y="347"/>
                </a:lnTo>
                <a:lnTo>
                  <a:pt x="2897" y="343"/>
                </a:lnTo>
                <a:lnTo>
                  <a:pt x="2900" y="339"/>
                </a:lnTo>
                <a:lnTo>
                  <a:pt x="2909" y="339"/>
                </a:lnTo>
                <a:lnTo>
                  <a:pt x="2924" y="335"/>
                </a:lnTo>
                <a:lnTo>
                  <a:pt x="2934" y="331"/>
                </a:lnTo>
                <a:lnTo>
                  <a:pt x="2940" y="328"/>
                </a:lnTo>
                <a:lnTo>
                  <a:pt x="2942" y="323"/>
                </a:lnTo>
                <a:lnTo>
                  <a:pt x="2941" y="320"/>
                </a:lnTo>
                <a:lnTo>
                  <a:pt x="2934" y="312"/>
                </a:lnTo>
                <a:lnTo>
                  <a:pt x="2930" y="309"/>
                </a:lnTo>
                <a:lnTo>
                  <a:pt x="2930" y="305"/>
                </a:lnTo>
                <a:lnTo>
                  <a:pt x="2931" y="304"/>
                </a:lnTo>
                <a:lnTo>
                  <a:pt x="2932" y="306"/>
                </a:lnTo>
                <a:lnTo>
                  <a:pt x="2936" y="308"/>
                </a:lnTo>
                <a:lnTo>
                  <a:pt x="2940" y="308"/>
                </a:lnTo>
                <a:lnTo>
                  <a:pt x="2941" y="300"/>
                </a:lnTo>
                <a:lnTo>
                  <a:pt x="2941" y="296"/>
                </a:lnTo>
                <a:lnTo>
                  <a:pt x="2940" y="291"/>
                </a:lnTo>
                <a:lnTo>
                  <a:pt x="2935" y="291"/>
                </a:lnTo>
                <a:lnTo>
                  <a:pt x="2931" y="277"/>
                </a:lnTo>
                <a:lnTo>
                  <a:pt x="2922" y="275"/>
                </a:lnTo>
                <a:lnTo>
                  <a:pt x="2917" y="272"/>
                </a:lnTo>
                <a:lnTo>
                  <a:pt x="2915" y="270"/>
                </a:lnTo>
                <a:lnTo>
                  <a:pt x="2912" y="262"/>
                </a:lnTo>
                <a:lnTo>
                  <a:pt x="2912" y="259"/>
                </a:lnTo>
                <a:lnTo>
                  <a:pt x="2910" y="256"/>
                </a:lnTo>
                <a:lnTo>
                  <a:pt x="2907" y="255"/>
                </a:lnTo>
                <a:lnTo>
                  <a:pt x="2905" y="256"/>
                </a:lnTo>
                <a:lnTo>
                  <a:pt x="2904" y="257"/>
                </a:lnTo>
                <a:lnTo>
                  <a:pt x="2895" y="257"/>
                </a:lnTo>
                <a:lnTo>
                  <a:pt x="2891" y="262"/>
                </a:lnTo>
                <a:lnTo>
                  <a:pt x="2887" y="257"/>
                </a:lnTo>
                <a:lnTo>
                  <a:pt x="2881" y="257"/>
                </a:lnTo>
                <a:lnTo>
                  <a:pt x="2873" y="259"/>
                </a:lnTo>
                <a:lnTo>
                  <a:pt x="2861" y="263"/>
                </a:lnTo>
                <a:lnTo>
                  <a:pt x="2859" y="266"/>
                </a:lnTo>
                <a:lnTo>
                  <a:pt x="2857" y="268"/>
                </a:lnTo>
                <a:lnTo>
                  <a:pt x="2850" y="274"/>
                </a:lnTo>
                <a:lnTo>
                  <a:pt x="2842" y="275"/>
                </a:lnTo>
                <a:lnTo>
                  <a:pt x="2847" y="257"/>
                </a:lnTo>
                <a:lnTo>
                  <a:pt x="2837" y="256"/>
                </a:lnTo>
                <a:lnTo>
                  <a:pt x="2835" y="252"/>
                </a:lnTo>
                <a:lnTo>
                  <a:pt x="2832" y="252"/>
                </a:lnTo>
                <a:lnTo>
                  <a:pt x="2830" y="253"/>
                </a:lnTo>
                <a:lnTo>
                  <a:pt x="2826" y="255"/>
                </a:lnTo>
                <a:lnTo>
                  <a:pt x="2823" y="255"/>
                </a:lnTo>
                <a:lnTo>
                  <a:pt x="2822" y="253"/>
                </a:lnTo>
                <a:lnTo>
                  <a:pt x="2824" y="253"/>
                </a:lnTo>
                <a:lnTo>
                  <a:pt x="2824" y="251"/>
                </a:lnTo>
                <a:lnTo>
                  <a:pt x="2822" y="249"/>
                </a:lnTo>
                <a:lnTo>
                  <a:pt x="2816" y="252"/>
                </a:lnTo>
                <a:lnTo>
                  <a:pt x="2818" y="247"/>
                </a:lnTo>
                <a:lnTo>
                  <a:pt x="2822" y="243"/>
                </a:lnTo>
                <a:lnTo>
                  <a:pt x="2825" y="243"/>
                </a:lnTo>
                <a:lnTo>
                  <a:pt x="2824" y="241"/>
                </a:lnTo>
                <a:lnTo>
                  <a:pt x="2824" y="237"/>
                </a:lnTo>
                <a:lnTo>
                  <a:pt x="2823" y="236"/>
                </a:lnTo>
                <a:lnTo>
                  <a:pt x="2818" y="236"/>
                </a:lnTo>
                <a:lnTo>
                  <a:pt x="2817" y="237"/>
                </a:lnTo>
                <a:lnTo>
                  <a:pt x="2815" y="236"/>
                </a:lnTo>
                <a:lnTo>
                  <a:pt x="2813" y="236"/>
                </a:lnTo>
                <a:lnTo>
                  <a:pt x="2813" y="230"/>
                </a:lnTo>
                <a:lnTo>
                  <a:pt x="2805" y="230"/>
                </a:lnTo>
                <a:lnTo>
                  <a:pt x="2801" y="229"/>
                </a:lnTo>
                <a:lnTo>
                  <a:pt x="2799" y="228"/>
                </a:lnTo>
                <a:lnTo>
                  <a:pt x="2797" y="229"/>
                </a:lnTo>
                <a:lnTo>
                  <a:pt x="2792" y="234"/>
                </a:lnTo>
                <a:lnTo>
                  <a:pt x="2790" y="236"/>
                </a:lnTo>
                <a:lnTo>
                  <a:pt x="2787" y="236"/>
                </a:lnTo>
                <a:lnTo>
                  <a:pt x="2782" y="233"/>
                </a:lnTo>
                <a:lnTo>
                  <a:pt x="2778" y="232"/>
                </a:lnTo>
                <a:lnTo>
                  <a:pt x="2776" y="234"/>
                </a:lnTo>
                <a:lnTo>
                  <a:pt x="2772" y="236"/>
                </a:lnTo>
                <a:lnTo>
                  <a:pt x="2771" y="236"/>
                </a:lnTo>
                <a:lnTo>
                  <a:pt x="2768" y="237"/>
                </a:lnTo>
                <a:lnTo>
                  <a:pt x="2767" y="240"/>
                </a:lnTo>
                <a:lnTo>
                  <a:pt x="2766" y="241"/>
                </a:lnTo>
                <a:lnTo>
                  <a:pt x="2767" y="243"/>
                </a:lnTo>
                <a:lnTo>
                  <a:pt x="2766" y="245"/>
                </a:lnTo>
                <a:lnTo>
                  <a:pt x="2753" y="255"/>
                </a:lnTo>
                <a:lnTo>
                  <a:pt x="2751" y="256"/>
                </a:lnTo>
                <a:lnTo>
                  <a:pt x="2751" y="263"/>
                </a:lnTo>
                <a:lnTo>
                  <a:pt x="2757" y="268"/>
                </a:lnTo>
                <a:lnTo>
                  <a:pt x="2761" y="274"/>
                </a:lnTo>
                <a:lnTo>
                  <a:pt x="2756" y="274"/>
                </a:lnTo>
                <a:lnTo>
                  <a:pt x="2754" y="271"/>
                </a:lnTo>
                <a:lnTo>
                  <a:pt x="2750" y="268"/>
                </a:lnTo>
                <a:lnTo>
                  <a:pt x="2748" y="268"/>
                </a:lnTo>
                <a:lnTo>
                  <a:pt x="2746" y="271"/>
                </a:lnTo>
                <a:lnTo>
                  <a:pt x="2723" y="271"/>
                </a:lnTo>
                <a:lnTo>
                  <a:pt x="2724" y="275"/>
                </a:lnTo>
                <a:lnTo>
                  <a:pt x="2726" y="277"/>
                </a:lnTo>
                <a:lnTo>
                  <a:pt x="2729" y="277"/>
                </a:lnTo>
                <a:lnTo>
                  <a:pt x="2731" y="279"/>
                </a:lnTo>
                <a:lnTo>
                  <a:pt x="2732" y="283"/>
                </a:lnTo>
                <a:lnTo>
                  <a:pt x="2734" y="293"/>
                </a:lnTo>
                <a:lnTo>
                  <a:pt x="2730" y="294"/>
                </a:lnTo>
                <a:lnTo>
                  <a:pt x="2729" y="297"/>
                </a:lnTo>
                <a:lnTo>
                  <a:pt x="2728" y="297"/>
                </a:lnTo>
                <a:lnTo>
                  <a:pt x="2728" y="296"/>
                </a:lnTo>
                <a:lnTo>
                  <a:pt x="2729" y="291"/>
                </a:lnTo>
                <a:lnTo>
                  <a:pt x="2729" y="283"/>
                </a:lnTo>
                <a:lnTo>
                  <a:pt x="2728" y="282"/>
                </a:lnTo>
                <a:lnTo>
                  <a:pt x="2723" y="279"/>
                </a:lnTo>
                <a:lnTo>
                  <a:pt x="2719" y="279"/>
                </a:lnTo>
                <a:lnTo>
                  <a:pt x="2713" y="286"/>
                </a:lnTo>
                <a:lnTo>
                  <a:pt x="2710" y="289"/>
                </a:lnTo>
                <a:lnTo>
                  <a:pt x="2706" y="293"/>
                </a:lnTo>
                <a:lnTo>
                  <a:pt x="2705" y="291"/>
                </a:lnTo>
                <a:lnTo>
                  <a:pt x="2701" y="291"/>
                </a:lnTo>
                <a:lnTo>
                  <a:pt x="2700" y="293"/>
                </a:lnTo>
                <a:lnTo>
                  <a:pt x="2699" y="296"/>
                </a:lnTo>
                <a:lnTo>
                  <a:pt x="2697" y="296"/>
                </a:lnTo>
                <a:lnTo>
                  <a:pt x="2697" y="291"/>
                </a:lnTo>
                <a:lnTo>
                  <a:pt x="2693" y="290"/>
                </a:lnTo>
                <a:lnTo>
                  <a:pt x="2693" y="293"/>
                </a:lnTo>
                <a:lnTo>
                  <a:pt x="2692" y="296"/>
                </a:lnTo>
                <a:lnTo>
                  <a:pt x="2688" y="297"/>
                </a:lnTo>
                <a:lnTo>
                  <a:pt x="2684" y="297"/>
                </a:lnTo>
                <a:lnTo>
                  <a:pt x="2684" y="296"/>
                </a:lnTo>
                <a:lnTo>
                  <a:pt x="2688" y="291"/>
                </a:lnTo>
                <a:lnTo>
                  <a:pt x="2691" y="286"/>
                </a:lnTo>
                <a:lnTo>
                  <a:pt x="2693" y="286"/>
                </a:lnTo>
                <a:lnTo>
                  <a:pt x="2692" y="285"/>
                </a:lnTo>
                <a:lnTo>
                  <a:pt x="2691" y="282"/>
                </a:lnTo>
                <a:lnTo>
                  <a:pt x="2690" y="281"/>
                </a:lnTo>
                <a:lnTo>
                  <a:pt x="2686" y="279"/>
                </a:lnTo>
                <a:lnTo>
                  <a:pt x="2682" y="281"/>
                </a:lnTo>
                <a:lnTo>
                  <a:pt x="2680" y="282"/>
                </a:lnTo>
                <a:lnTo>
                  <a:pt x="2678" y="282"/>
                </a:lnTo>
                <a:lnTo>
                  <a:pt x="2674" y="281"/>
                </a:lnTo>
                <a:lnTo>
                  <a:pt x="2671" y="278"/>
                </a:lnTo>
                <a:lnTo>
                  <a:pt x="2668" y="283"/>
                </a:lnTo>
                <a:lnTo>
                  <a:pt x="2667" y="283"/>
                </a:lnTo>
                <a:lnTo>
                  <a:pt x="2663" y="279"/>
                </a:lnTo>
                <a:lnTo>
                  <a:pt x="2654" y="279"/>
                </a:lnTo>
                <a:lnTo>
                  <a:pt x="2654" y="281"/>
                </a:lnTo>
                <a:lnTo>
                  <a:pt x="2652" y="283"/>
                </a:lnTo>
                <a:lnTo>
                  <a:pt x="2649" y="281"/>
                </a:lnTo>
                <a:lnTo>
                  <a:pt x="2647" y="279"/>
                </a:lnTo>
                <a:lnTo>
                  <a:pt x="2644" y="279"/>
                </a:lnTo>
                <a:lnTo>
                  <a:pt x="2642" y="281"/>
                </a:lnTo>
                <a:lnTo>
                  <a:pt x="2642" y="286"/>
                </a:lnTo>
                <a:lnTo>
                  <a:pt x="2641" y="287"/>
                </a:lnTo>
                <a:lnTo>
                  <a:pt x="2638" y="289"/>
                </a:lnTo>
                <a:lnTo>
                  <a:pt x="2625" y="289"/>
                </a:lnTo>
                <a:lnTo>
                  <a:pt x="2622" y="290"/>
                </a:lnTo>
                <a:lnTo>
                  <a:pt x="2618" y="293"/>
                </a:lnTo>
                <a:lnTo>
                  <a:pt x="2612" y="293"/>
                </a:lnTo>
                <a:lnTo>
                  <a:pt x="2610" y="291"/>
                </a:lnTo>
                <a:lnTo>
                  <a:pt x="2599" y="296"/>
                </a:lnTo>
                <a:lnTo>
                  <a:pt x="2596" y="294"/>
                </a:lnTo>
                <a:lnTo>
                  <a:pt x="2590" y="294"/>
                </a:lnTo>
                <a:lnTo>
                  <a:pt x="2587" y="297"/>
                </a:lnTo>
                <a:lnTo>
                  <a:pt x="2580" y="301"/>
                </a:lnTo>
                <a:lnTo>
                  <a:pt x="2578" y="301"/>
                </a:lnTo>
                <a:lnTo>
                  <a:pt x="2577" y="304"/>
                </a:lnTo>
                <a:lnTo>
                  <a:pt x="2568" y="304"/>
                </a:lnTo>
                <a:lnTo>
                  <a:pt x="2565" y="306"/>
                </a:lnTo>
                <a:lnTo>
                  <a:pt x="2559" y="306"/>
                </a:lnTo>
                <a:lnTo>
                  <a:pt x="2552" y="305"/>
                </a:lnTo>
                <a:lnTo>
                  <a:pt x="2553" y="308"/>
                </a:lnTo>
                <a:lnTo>
                  <a:pt x="2553" y="309"/>
                </a:lnTo>
                <a:lnTo>
                  <a:pt x="2557" y="309"/>
                </a:lnTo>
                <a:lnTo>
                  <a:pt x="2560" y="312"/>
                </a:lnTo>
                <a:lnTo>
                  <a:pt x="2559" y="313"/>
                </a:lnTo>
                <a:lnTo>
                  <a:pt x="2559" y="316"/>
                </a:lnTo>
                <a:lnTo>
                  <a:pt x="2554" y="316"/>
                </a:lnTo>
                <a:lnTo>
                  <a:pt x="2552" y="321"/>
                </a:lnTo>
                <a:lnTo>
                  <a:pt x="2550" y="330"/>
                </a:lnTo>
                <a:lnTo>
                  <a:pt x="2544" y="325"/>
                </a:lnTo>
                <a:lnTo>
                  <a:pt x="2538" y="323"/>
                </a:lnTo>
                <a:lnTo>
                  <a:pt x="2536" y="328"/>
                </a:lnTo>
                <a:lnTo>
                  <a:pt x="2540" y="330"/>
                </a:lnTo>
                <a:lnTo>
                  <a:pt x="2544" y="330"/>
                </a:lnTo>
                <a:lnTo>
                  <a:pt x="2546" y="331"/>
                </a:lnTo>
                <a:lnTo>
                  <a:pt x="2546" y="334"/>
                </a:lnTo>
                <a:lnTo>
                  <a:pt x="2548" y="336"/>
                </a:lnTo>
                <a:lnTo>
                  <a:pt x="2548" y="339"/>
                </a:lnTo>
                <a:lnTo>
                  <a:pt x="2542" y="338"/>
                </a:lnTo>
                <a:lnTo>
                  <a:pt x="2538" y="338"/>
                </a:lnTo>
                <a:lnTo>
                  <a:pt x="2535" y="339"/>
                </a:lnTo>
                <a:lnTo>
                  <a:pt x="2535" y="343"/>
                </a:lnTo>
                <a:lnTo>
                  <a:pt x="2540" y="346"/>
                </a:lnTo>
                <a:lnTo>
                  <a:pt x="2543" y="349"/>
                </a:lnTo>
                <a:lnTo>
                  <a:pt x="2548" y="360"/>
                </a:lnTo>
                <a:lnTo>
                  <a:pt x="2550" y="368"/>
                </a:lnTo>
                <a:lnTo>
                  <a:pt x="2550" y="370"/>
                </a:lnTo>
                <a:lnTo>
                  <a:pt x="2549" y="372"/>
                </a:lnTo>
                <a:lnTo>
                  <a:pt x="2543" y="372"/>
                </a:lnTo>
                <a:lnTo>
                  <a:pt x="2540" y="370"/>
                </a:lnTo>
                <a:lnTo>
                  <a:pt x="2544" y="365"/>
                </a:lnTo>
                <a:lnTo>
                  <a:pt x="2543" y="362"/>
                </a:lnTo>
                <a:lnTo>
                  <a:pt x="2541" y="360"/>
                </a:lnTo>
                <a:lnTo>
                  <a:pt x="2537" y="358"/>
                </a:lnTo>
                <a:lnTo>
                  <a:pt x="2534" y="358"/>
                </a:lnTo>
                <a:lnTo>
                  <a:pt x="2530" y="360"/>
                </a:lnTo>
                <a:lnTo>
                  <a:pt x="2528" y="361"/>
                </a:lnTo>
                <a:lnTo>
                  <a:pt x="2519" y="361"/>
                </a:lnTo>
                <a:lnTo>
                  <a:pt x="2517" y="364"/>
                </a:lnTo>
                <a:lnTo>
                  <a:pt x="2513" y="364"/>
                </a:lnTo>
                <a:lnTo>
                  <a:pt x="2510" y="360"/>
                </a:lnTo>
                <a:lnTo>
                  <a:pt x="2509" y="360"/>
                </a:lnTo>
                <a:lnTo>
                  <a:pt x="2504" y="358"/>
                </a:lnTo>
                <a:lnTo>
                  <a:pt x="2493" y="362"/>
                </a:lnTo>
                <a:lnTo>
                  <a:pt x="2488" y="362"/>
                </a:lnTo>
                <a:lnTo>
                  <a:pt x="2484" y="361"/>
                </a:lnTo>
                <a:lnTo>
                  <a:pt x="2480" y="364"/>
                </a:lnTo>
                <a:lnTo>
                  <a:pt x="2468" y="364"/>
                </a:lnTo>
                <a:lnTo>
                  <a:pt x="2466" y="366"/>
                </a:lnTo>
                <a:lnTo>
                  <a:pt x="2461" y="366"/>
                </a:lnTo>
                <a:lnTo>
                  <a:pt x="2456" y="376"/>
                </a:lnTo>
                <a:lnTo>
                  <a:pt x="2456" y="379"/>
                </a:lnTo>
                <a:lnTo>
                  <a:pt x="2458" y="380"/>
                </a:lnTo>
                <a:lnTo>
                  <a:pt x="2458" y="383"/>
                </a:lnTo>
                <a:lnTo>
                  <a:pt x="2454" y="394"/>
                </a:lnTo>
                <a:lnTo>
                  <a:pt x="2454" y="403"/>
                </a:lnTo>
                <a:lnTo>
                  <a:pt x="2455" y="408"/>
                </a:lnTo>
                <a:lnTo>
                  <a:pt x="2465" y="417"/>
                </a:lnTo>
                <a:lnTo>
                  <a:pt x="2467" y="419"/>
                </a:lnTo>
                <a:lnTo>
                  <a:pt x="2473" y="419"/>
                </a:lnTo>
                <a:lnTo>
                  <a:pt x="2475" y="418"/>
                </a:lnTo>
                <a:lnTo>
                  <a:pt x="2478" y="419"/>
                </a:lnTo>
                <a:lnTo>
                  <a:pt x="2480" y="422"/>
                </a:lnTo>
                <a:lnTo>
                  <a:pt x="2483" y="426"/>
                </a:lnTo>
                <a:lnTo>
                  <a:pt x="2488" y="430"/>
                </a:lnTo>
                <a:lnTo>
                  <a:pt x="2493" y="432"/>
                </a:lnTo>
                <a:lnTo>
                  <a:pt x="2494" y="437"/>
                </a:lnTo>
                <a:lnTo>
                  <a:pt x="2494" y="441"/>
                </a:lnTo>
                <a:lnTo>
                  <a:pt x="2492" y="445"/>
                </a:lnTo>
                <a:lnTo>
                  <a:pt x="2490" y="452"/>
                </a:lnTo>
                <a:lnTo>
                  <a:pt x="2490" y="456"/>
                </a:lnTo>
                <a:lnTo>
                  <a:pt x="2491" y="462"/>
                </a:lnTo>
                <a:lnTo>
                  <a:pt x="2493" y="468"/>
                </a:lnTo>
                <a:lnTo>
                  <a:pt x="2493" y="478"/>
                </a:lnTo>
                <a:lnTo>
                  <a:pt x="2484" y="481"/>
                </a:lnTo>
                <a:lnTo>
                  <a:pt x="2485" y="489"/>
                </a:lnTo>
                <a:lnTo>
                  <a:pt x="2492" y="494"/>
                </a:lnTo>
                <a:lnTo>
                  <a:pt x="2499" y="498"/>
                </a:lnTo>
                <a:lnTo>
                  <a:pt x="2503" y="498"/>
                </a:lnTo>
                <a:lnTo>
                  <a:pt x="2505" y="496"/>
                </a:lnTo>
                <a:lnTo>
                  <a:pt x="2510" y="491"/>
                </a:lnTo>
                <a:lnTo>
                  <a:pt x="2511" y="493"/>
                </a:lnTo>
                <a:lnTo>
                  <a:pt x="2513" y="491"/>
                </a:lnTo>
                <a:lnTo>
                  <a:pt x="2516" y="497"/>
                </a:lnTo>
                <a:lnTo>
                  <a:pt x="2517" y="498"/>
                </a:lnTo>
                <a:lnTo>
                  <a:pt x="2521" y="498"/>
                </a:lnTo>
                <a:lnTo>
                  <a:pt x="2523" y="501"/>
                </a:lnTo>
                <a:lnTo>
                  <a:pt x="2524" y="505"/>
                </a:lnTo>
                <a:lnTo>
                  <a:pt x="2525" y="513"/>
                </a:lnTo>
                <a:lnTo>
                  <a:pt x="2524" y="512"/>
                </a:lnTo>
                <a:lnTo>
                  <a:pt x="2521" y="512"/>
                </a:lnTo>
                <a:lnTo>
                  <a:pt x="2521" y="511"/>
                </a:lnTo>
                <a:lnTo>
                  <a:pt x="2519" y="502"/>
                </a:lnTo>
                <a:lnTo>
                  <a:pt x="2515" y="501"/>
                </a:lnTo>
                <a:lnTo>
                  <a:pt x="2513" y="498"/>
                </a:lnTo>
                <a:lnTo>
                  <a:pt x="2510" y="498"/>
                </a:lnTo>
                <a:lnTo>
                  <a:pt x="2507" y="500"/>
                </a:lnTo>
                <a:lnTo>
                  <a:pt x="2505" y="502"/>
                </a:lnTo>
                <a:lnTo>
                  <a:pt x="2493" y="502"/>
                </a:lnTo>
                <a:lnTo>
                  <a:pt x="2487" y="501"/>
                </a:lnTo>
                <a:lnTo>
                  <a:pt x="2484" y="498"/>
                </a:lnTo>
                <a:lnTo>
                  <a:pt x="2484" y="491"/>
                </a:lnTo>
                <a:lnTo>
                  <a:pt x="2478" y="489"/>
                </a:lnTo>
                <a:lnTo>
                  <a:pt x="2477" y="485"/>
                </a:lnTo>
                <a:lnTo>
                  <a:pt x="2475" y="483"/>
                </a:lnTo>
                <a:lnTo>
                  <a:pt x="2474" y="483"/>
                </a:lnTo>
                <a:lnTo>
                  <a:pt x="2468" y="490"/>
                </a:lnTo>
                <a:lnTo>
                  <a:pt x="2463" y="491"/>
                </a:lnTo>
                <a:lnTo>
                  <a:pt x="2468" y="483"/>
                </a:lnTo>
                <a:lnTo>
                  <a:pt x="2472" y="472"/>
                </a:lnTo>
                <a:lnTo>
                  <a:pt x="2474" y="470"/>
                </a:lnTo>
                <a:lnTo>
                  <a:pt x="2474" y="457"/>
                </a:lnTo>
                <a:lnTo>
                  <a:pt x="2475" y="452"/>
                </a:lnTo>
                <a:lnTo>
                  <a:pt x="2479" y="447"/>
                </a:lnTo>
                <a:lnTo>
                  <a:pt x="2485" y="441"/>
                </a:lnTo>
                <a:lnTo>
                  <a:pt x="2486" y="438"/>
                </a:lnTo>
                <a:lnTo>
                  <a:pt x="2486" y="434"/>
                </a:lnTo>
                <a:lnTo>
                  <a:pt x="2484" y="433"/>
                </a:lnTo>
                <a:lnTo>
                  <a:pt x="2465" y="433"/>
                </a:lnTo>
                <a:lnTo>
                  <a:pt x="2460" y="432"/>
                </a:lnTo>
                <a:lnTo>
                  <a:pt x="2458" y="430"/>
                </a:lnTo>
                <a:lnTo>
                  <a:pt x="2455" y="428"/>
                </a:lnTo>
                <a:lnTo>
                  <a:pt x="2454" y="425"/>
                </a:lnTo>
                <a:lnTo>
                  <a:pt x="2452" y="422"/>
                </a:lnTo>
                <a:lnTo>
                  <a:pt x="2448" y="422"/>
                </a:lnTo>
                <a:lnTo>
                  <a:pt x="2447" y="419"/>
                </a:lnTo>
                <a:lnTo>
                  <a:pt x="2444" y="417"/>
                </a:lnTo>
                <a:lnTo>
                  <a:pt x="2433" y="411"/>
                </a:lnTo>
                <a:lnTo>
                  <a:pt x="2424" y="411"/>
                </a:lnTo>
                <a:lnTo>
                  <a:pt x="2418" y="414"/>
                </a:lnTo>
                <a:lnTo>
                  <a:pt x="2408" y="422"/>
                </a:lnTo>
                <a:lnTo>
                  <a:pt x="2411" y="422"/>
                </a:lnTo>
                <a:lnTo>
                  <a:pt x="2413" y="423"/>
                </a:lnTo>
                <a:lnTo>
                  <a:pt x="2419" y="426"/>
                </a:lnTo>
                <a:lnTo>
                  <a:pt x="2416" y="432"/>
                </a:lnTo>
                <a:lnTo>
                  <a:pt x="2415" y="434"/>
                </a:lnTo>
                <a:lnTo>
                  <a:pt x="2412" y="436"/>
                </a:lnTo>
                <a:lnTo>
                  <a:pt x="2409" y="436"/>
                </a:lnTo>
                <a:lnTo>
                  <a:pt x="2409" y="434"/>
                </a:lnTo>
                <a:lnTo>
                  <a:pt x="2405" y="432"/>
                </a:lnTo>
                <a:lnTo>
                  <a:pt x="2400" y="429"/>
                </a:lnTo>
                <a:lnTo>
                  <a:pt x="2390" y="426"/>
                </a:lnTo>
                <a:lnTo>
                  <a:pt x="2386" y="441"/>
                </a:lnTo>
                <a:lnTo>
                  <a:pt x="2390" y="441"/>
                </a:lnTo>
                <a:lnTo>
                  <a:pt x="2393" y="442"/>
                </a:lnTo>
                <a:lnTo>
                  <a:pt x="2396" y="448"/>
                </a:lnTo>
                <a:lnTo>
                  <a:pt x="2402" y="448"/>
                </a:lnTo>
                <a:lnTo>
                  <a:pt x="2404" y="452"/>
                </a:lnTo>
                <a:lnTo>
                  <a:pt x="2406" y="452"/>
                </a:lnTo>
                <a:lnTo>
                  <a:pt x="2408" y="453"/>
                </a:lnTo>
                <a:lnTo>
                  <a:pt x="2410" y="459"/>
                </a:lnTo>
                <a:lnTo>
                  <a:pt x="2409" y="459"/>
                </a:lnTo>
                <a:lnTo>
                  <a:pt x="2408" y="460"/>
                </a:lnTo>
                <a:lnTo>
                  <a:pt x="2406" y="459"/>
                </a:lnTo>
                <a:lnTo>
                  <a:pt x="2399" y="460"/>
                </a:lnTo>
                <a:lnTo>
                  <a:pt x="2392" y="460"/>
                </a:lnTo>
                <a:lnTo>
                  <a:pt x="2391" y="459"/>
                </a:lnTo>
                <a:lnTo>
                  <a:pt x="2381" y="459"/>
                </a:lnTo>
                <a:lnTo>
                  <a:pt x="2381" y="460"/>
                </a:lnTo>
                <a:lnTo>
                  <a:pt x="2380" y="462"/>
                </a:lnTo>
                <a:lnTo>
                  <a:pt x="2378" y="462"/>
                </a:lnTo>
                <a:lnTo>
                  <a:pt x="2373" y="459"/>
                </a:lnTo>
                <a:lnTo>
                  <a:pt x="2369" y="456"/>
                </a:lnTo>
                <a:lnTo>
                  <a:pt x="2369" y="455"/>
                </a:lnTo>
                <a:lnTo>
                  <a:pt x="2371" y="452"/>
                </a:lnTo>
                <a:lnTo>
                  <a:pt x="2372" y="451"/>
                </a:lnTo>
                <a:lnTo>
                  <a:pt x="2371" y="445"/>
                </a:lnTo>
                <a:lnTo>
                  <a:pt x="2366" y="437"/>
                </a:lnTo>
                <a:lnTo>
                  <a:pt x="2366" y="429"/>
                </a:lnTo>
                <a:lnTo>
                  <a:pt x="2365" y="429"/>
                </a:lnTo>
                <a:lnTo>
                  <a:pt x="2365" y="426"/>
                </a:lnTo>
                <a:lnTo>
                  <a:pt x="2366" y="423"/>
                </a:lnTo>
                <a:lnTo>
                  <a:pt x="2369" y="418"/>
                </a:lnTo>
                <a:lnTo>
                  <a:pt x="2366" y="413"/>
                </a:lnTo>
                <a:lnTo>
                  <a:pt x="2365" y="410"/>
                </a:lnTo>
                <a:lnTo>
                  <a:pt x="2365" y="406"/>
                </a:lnTo>
                <a:lnTo>
                  <a:pt x="2366" y="404"/>
                </a:lnTo>
                <a:lnTo>
                  <a:pt x="2367" y="404"/>
                </a:lnTo>
                <a:lnTo>
                  <a:pt x="2367" y="402"/>
                </a:lnTo>
                <a:lnTo>
                  <a:pt x="2361" y="394"/>
                </a:lnTo>
                <a:lnTo>
                  <a:pt x="2358" y="394"/>
                </a:lnTo>
                <a:lnTo>
                  <a:pt x="2361" y="410"/>
                </a:lnTo>
                <a:lnTo>
                  <a:pt x="2361" y="418"/>
                </a:lnTo>
                <a:lnTo>
                  <a:pt x="2360" y="426"/>
                </a:lnTo>
                <a:lnTo>
                  <a:pt x="2356" y="434"/>
                </a:lnTo>
                <a:lnTo>
                  <a:pt x="2352" y="440"/>
                </a:lnTo>
                <a:lnTo>
                  <a:pt x="2349" y="441"/>
                </a:lnTo>
                <a:lnTo>
                  <a:pt x="2348" y="442"/>
                </a:lnTo>
                <a:lnTo>
                  <a:pt x="2347" y="447"/>
                </a:lnTo>
                <a:lnTo>
                  <a:pt x="2348" y="451"/>
                </a:lnTo>
                <a:lnTo>
                  <a:pt x="2343" y="459"/>
                </a:lnTo>
                <a:lnTo>
                  <a:pt x="2343" y="462"/>
                </a:lnTo>
                <a:lnTo>
                  <a:pt x="2346" y="464"/>
                </a:lnTo>
                <a:lnTo>
                  <a:pt x="2349" y="467"/>
                </a:lnTo>
                <a:lnTo>
                  <a:pt x="2353" y="479"/>
                </a:lnTo>
                <a:lnTo>
                  <a:pt x="2353" y="483"/>
                </a:lnTo>
                <a:lnTo>
                  <a:pt x="2350" y="487"/>
                </a:lnTo>
                <a:lnTo>
                  <a:pt x="2349" y="490"/>
                </a:lnTo>
                <a:lnTo>
                  <a:pt x="2349" y="504"/>
                </a:lnTo>
                <a:lnTo>
                  <a:pt x="2352" y="505"/>
                </a:lnTo>
                <a:lnTo>
                  <a:pt x="2353" y="511"/>
                </a:lnTo>
                <a:lnTo>
                  <a:pt x="2352" y="516"/>
                </a:lnTo>
                <a:lnTo>
                  <a:pt x="2354" y="516"/>
                </a:lnTo>
                <a:lnTo>
                  <a:pt x="2355" y="517"/>
                </a:lnTo>
                <a:lnTo>
                  <a:pt x="2356" y="517"/>
                </a:lnTo>
                <a:lnTo>
                  <a:pt x="2356" y="515"/>
                </a:lnTo>
                <a:lnTo>
                  <a:pt x="2360" y="513"/>
                </a:lnTo>
                <a:lnTo>
                  <a:pt x="2369" y="513"/>
                </a:lnTo>
                <a:lnTo>
                  <a:pt x="2373" y="511"/>
                </a:lnTo>
                <a:lnTo>
                  <a:pt x="2378" y="508"/>
                </a:lnTo>
                <a:lnTo>
                  <a:pt x="2384" y="508"/>
                </a:lnTo>
                <a:lnTo>
                  <a:pt x="2400" y="513"/>
                </a:lnTo>
                <a:lnTo>
                  <a:pt x="2405" y="516"/>
                </a:lnTo>
                <a:lnTo>
                  <a:pt x="2406" y="519"/>
                </a:lnTo>
                <a:lnTo>
                  <a:pt x="2406" y="523"/>
                </a:lnTo>
                <a:lnTo>
                  <a:pt x="2408" y="527"/>
                </a:lnTo>
                <a:lnTo>
                  <a:pt x="2408" y="530"/>
                </a:lnTo>
                <a:lnTo>
                  <a:pt x="2412" y="532"/>
                </a:lnTo>
                <a:lnTo>
                  <a:pt x="2413" y="535"/>
                </a:lnTo>
                <a:lnTo>
                  <a:pt x="2413" y="540"/>
                </a:lnTo>
                <a:lnTo>
                  <a:pt x="2417" y="546"/>
                </a:lnTo>
                <a:lnTo>
                  <a:pt x="2413" y="549"/>
                </a:lnTo>
                <a:lnTo>
                  <a:pt x="2409" y="551"/>
                </a:lnTo>
                <a:lnTo>
                  <a:pt x="2408" y="553"/>
                </a:lnTo>
                <a:lnTo>
                  <a:pt x="2408" y="561"/>
                </a:lnTo>
                <a:lnTo>
                  <a:pt x="2410" y="562"/>
                </a:lnTo>
                <a:lnTo>
                  <a:pt x="2411" y="562"/>
                </a:lnTo>
                <a:lnTo>
                  <a:pt x="2416" y="568"/>
                </a:lnTo>
                <a:lnTo>
                  <a:pt x="2421" y="569"/>
                </a:lnTo>
                <a:lnTo>
                  <a:pt x="2427" y="570"/>
                </a:lnTo>
                <a:lnTo>
                  <a:pt x="2431" y="572"/>
                </a:lnTo>
                <a:lnTo>
                  <a:pt x="2435" y="573"/>
                </a:lnTo>
                <a:lnTo>
                  <a:pt x="2436" y="574"/>
                </a:lnTo>
                <a:lnTo>
                  <a:pt x="2437" y="577"/>
                </a:lnTo>
                <a:lnTo>
                  <a:pt x="2429" y="577"/>
                </a:lnTo>
                <a:lnTo>
                  <a:pt x="2423" y="576"/>
                </a:lnTo>
                <a:lnTo>
                  <a:pt x="2419" y="574"/>
                </a:lnTo>
                <a:lnTo>
                  <a:pt x="2417" y="570"/>
                </a:lnTo>
                <a:lnTo>
                  <a:pt x="2410" y="573"/>
                </a:lnTo>
                <a:lnTo>
                  <a:pt x="2410" y="579"/>
                </a:lnTo>
                <a:lnTo>
                  <a:pt x="2411" y="580"/>
                </a:lnTo>
                <a:lnTo>
                  <a:pt x="2411" y="581"/>
                </a:lnTo>
                <a:lnTo>
                  <a:pt x="2410" y="581"/>
                </a:lnTo>
                <a:lnTo>
                  <a:pt x="2405" y="576"/>
                </a:lnTo>
                <a:lnTo>
                  <a:pt x="2398" y="569"/>
                </a:lnTo>
                <a:lnTo>
                  <a:pt x="2402" y="545"/>
                </a:lnTo>
                <a:lnTo>
                  <a:pt x="2400" y="535"/>
                </a:lnTo>
                <a:lnTo>
                  <a:pt x="2398" y="534"/>
                </a:lnTo>
                <a:lnTo>
                  <a:pt x="2397" y="531"/>
                </a:lnTo>
                <a:lnTo>
                  <a:pt x="2392" y="517"/>
                </a:lnTo>
                <a:lnTo>
                  <a:pt x="2383" y="517"/>
                </a:lnTo>
                <a:lnTo>
                  <a:pt x="2380" y="521"/>
                </a:lnTo>
                <a:lnTo>
                  <a:pt x="2377" y="523"/>
                </a:lnTo>
                <a:lnTo>
                  <a:pt x="2371" y="524"/>
                </a:lnTo>
                <a:lnTo>
                  <a:pt x="2366" y="525"/>
                </a:lnTo>
                <a:lnTo>
                  <a:pt x="2362" y="527"/>
                </a:lnTo>
                <a:lnTo>
                  <a:pt x="2361" y="530"/>
                </a:lnTo>
                <a:lnTo>
                  <a:pt x="2361" y="531"/>
                </a:lnTo>
                <a:lnTo>
                  <a:pt x="2360" y="536"/>
                </a:lnTo>
                <a:lnTo>
                  <a:pt x="2358" y="542"/>
                </a:lnTo>
                <a:lnTo>
                  <a:pt x="2362" y="547"/>
                </a:lnTo>
                <a:lnTo>
                  <a:pt x="2362" y="554"/>
                </a:lnTo>
                <a:lnTo>
                  <a:pt x="2360" y="559"/>
                </a:lnTo>
                <a:lnTo>
                  <a:pt x="2356" y="566"/>
                </a:lnTo>
                <a:lnTo>
                  <a:pt x="2358" y="569"/>
                </a:lnTo>
                <a:lnTo>
                  <a:pt x="2358" y="574"/>
                </a:lnTo>
                <a:lnTo>
                  <a:pt x="2349" y="589"/>
                </a:lnTo>
                <a:lnTo>
                  <a:pt x="2346" y="589"/>
                </a:lnTo>
                <a:lnTo>
                  <a:pt x="2343" y="591"/>
                </a:lnTo>
                <a:lnTo>
                  <a:pt x="2336" y="591"/>
                </a:lnTo>
                <a:lnTo>
                  <a:pt x="2327" y="595"/>
                </a:lnTo>
                <a:lnTo>
                  <a:pt x="2325" y="598"/>
                </a:lnTo>
                <a:lnTo>
                  <a:pt x="2323" y="600"/>
                </a:lnTo>
                <a:lnTo>
                  <a:pt x="2328" y="602"/>
                </a:lnTo>
                <a:lnTo>
                  <a:pt x="2331" y="602"/>
                </a:lnTo>
                <a:lnTo>
                  <a:pt x="2334" y="614"/>
                </a:lnTo>
                <a:lnTo>
                  <a:pt x="2336" y="625"/>
                </a:lnTo>
                <a:lnTo>
                  <a:pt x="2334" y="622"/>
                </a:lnTo>
                <a:lnTo>
                  <a:pt x="2329" y="622"/>
                </a:lnTo>
                <a:lnTo>
                  <a:pt x="2327" y="614"/>
                </a:lnTo>
                <a:lnTo>
                  <a:pt x="2322" y="611"/>
                </a:lnTo>
                <a:lnTo>
                  <a:pt x="2322" y="606"/>
                </a:lnTo>
                <a:lnTo>
                  <a:pt x="2315" y="604"/>
                </a:lnTo>
                <a:lnTo>
                  <a:pt x="2308" y="604"/>
                </a:lnTo>
                <a:lnTo>
                  <a:pt x="2305" y="607"/>
                </a:lnTo>
                <a:lnTo>
                  <a:pt x="2299" y="606"/>
                </a:lnTo>
                <a:lnTo>
                  <a:pt x="2294" y="603"/>
                </a:lnTo>
                <a:lnTo>
                  <a:pt x="2286" y="596"/>
                </a:lnTo>
                <a:lnTo>
                  <a:pt x="2286" y="591"/>
                </a:lnTo>
                <a:lnTo>
                  <a:pt x="2293" y="591"/>
                </a:lnTo>
                <a:lnTo>
                  <a:pt x="2302" y="592"/>
                </a:lnTo>
                <a:lnTo>
                  <a:pt x="2312" y="592"/>
                </a:lnTo>
                <a:lnTo>
                  <a:pt x="2316" y="589"/>
                </a:lnTo>
                <a:lnTo>
                  <a:pt x="2317" y="587"/>
                </a:lnTo>
                <a:lnTo>
                  <a:pt x="2319" y="583"/>
                </a:lnTo>
                <a:lnTo>
                  <a:pt x="2324" y="584"/>
                </a:lnTo>
                <a:lnTo>
                  <a:pt x="2329" y="587"/>
                </a:lnTo>
                <a:lnTo>
                  <a:pt x="2330" y="584"/>
                </a:lnTo>
                <a:lnTo>
                  <a:pt x="2333" y="583"/>
                </a:lnTo>
                <a:lnTo>
                  <a:pt x="2331" y="577"/>
                </a:lnTo>
                <a:lnTo>
                  <a:pt x="2336" y="574"/>
                </a:lnTo>
                <a:lnTo>
                  <a:pt x="2337" y="570"/>
                </a:lnTo>
                <a:lnTo>
                  <a:pt x="2337" y="566"/>
                </a:lnTo>
                <a:lnTo>
                  <a:pt x="2340" y="566"/>
                </a:lnTo>
                <a:lnTo>
                  <a:pt x="2343" y="565"/>
                </a:lnTo>
                <a:lnTo>
                  <a:pt x="2340" y="557"/>
                </a:lnTo>
                <a:lnTo>
                  <a:pt x="2340" y="550"/>
                </a:lnTo>
                <a:lnTo>
                  <a:pt x="2344" y="534"/>
                </a:lnTo>
                <a:lnTo>
                  <a:pt x="2340" y="530"/>
                </a:lnTo>
                <a:lnTo>
                  <a:pt x="2336" y="527"/>
                </a:lnTo>
                <a:lnTo>
                  <a:pt x="2331" y="516"/>
                </a:lnTo>
                <a:lnTo>
                  <a:pt x="2329" y="515"/>
                </a:lnTo>
                <a:lnTo>
                  <a:pt x="2329" y="509"/>
                </a:lnTo>
                <a:lnTo>
                  <a:pt x="2330" y="504"/>
                </a:lnTo>
                <a:lnTo>
                  <a:pt x="2329" y="504"/>
                </a:lnTo>
                <a:lnTo>
                  <a:pt x="2329" y="497"/>
                </a:lnTo>
                <a:lnTo>
                  <a:pt x="2334" y="489"/>
                </a:lnTo>
                <a:lnTo>
                  <a:pt x="2334" y="478"/>
                </a:lnTo>
                <a:lnTo>
                  <a:pt x="2330" y="475"/>
                </a:lnTo>
                <a:lnTo>
                  <a:pt x="2330" y="471"/>
                </a:lnTo>
                <a:lnTo>
                  <a:pt x="2331" y="466"/>
                </a:lnTo>
                <a:lnTo>
                  <a:pt x="2324" y="462"/>
                </a:lnTo>
                <a:lnTo>
                  <a:pt x="2322" y="459"/>
                </a:lnTo>
                <a:lnTo>
                  <a:pt x="2322" y="448"/>
                </a:lnTo>
                <a:lnTo>
                  <a:pt x="2324" y="444"/>
                </a:lnTo>
                <a:lnTo>
                  <a:pt x="2327" y="441"/>
                </a:lnTo>
                <a:lnTo>
                  <a:pt x="2329" y="437"/>
                </a:lnTo>
                <a:lnTo>
                  <a:pt x="2330" y="432"/>
                </a:lnTo>
                <a:lnTo>
                  <a:pt x="2330" y="418"/>
                </a:lnTo>
                <a:lnTo>
                  <a:pt x="2334" y="413"/>
                </a:lnTo>
                <a:lnTo>
                  <a:pt x="2334" y="411"/>
                </a:lnTo>
                <a:lnTo>
                  <a:pt x="2333" y="408"/>
                </a:lnTo>
                <a:lnTo>
                  <a:pt x="2333" y="404"/>
                </a:lnTo>
                <a:lnTo>
                  <a:pt x="2334" y="403"/>
                </a:lnTo>
                <a:lnTo>
                  <a:pt x="2334" y="402"/>
                </a:lnTo>
                <a:lnTo>
                  <a:pt x="2330" y="396"/>
                </a:lnTo>
                <a:lnTo>
                  <a:pt x="2330" y="391"/>
                </a:lnTo>
                <a:lnTo>
                  <a:pt x="2327" y="391"/>
                </a:lnTo>
                <a:lnTo>
                  <a:pt x="2319" y="385"/>
                </a:lnTo>
                <a:lnTo>
                  <a:pt x="2316" y="385"/>
                </a:lnTo>
                <a:lnTo>
                  <a:pt x="2314" y="387"/>
                </a:lnTo>
                <a:lnTo>
                  <a:pt x="2293" y="388"/>
                </a:lnTo>
                <a:lnTo>
                  <a:pt x="2294" y="385"/>
                </a:lnTo>
                <a:lnTo>
                  <a:pt x="2293" y="385"/>
                </a:lnTo>
                <a:lnTo>
                  <a:pt x="2292" y="389"/>
                </a:lnTo>
                <a:lnTo>
                  <a:pt x="2287" y="391"/>
                </a:lnTo>
                <a:lnTo>
                  <a:pt x="2285" y="392"/>
                </a:lnTo>
                <a:lnTo>
                  <a:pt x="2284" y="394"/>
                </a:lnTo>
                <a:lnTo>
                  <a:pt x="2281" y="398"/>
                </a:lnTo>
                <a:lnTo>
                  <a:pt x="2280" y="403"/>
                </a:lnTo>
                <a:lnTo>
                  <a:pt x="2278" y="411"/>
                </a:lnTo>
                <a:lnTo>
                  <a:pt x="2267" y="423"/>
                </a:lnTo>
                <a:lnTo>
                  <a:pt x="2265" y="428"/>
                </a:lnTo>
                <a:lnTo>
                  <a:pt x="2262" y="434"/>
                </a:lnTo>
                <a:lnTo>
                  <a:pt x="2261" y="437"/>
                </a:lnTo>
                <a:lnTo>
                  <a:pt x="2260" y="438"/>
                </a:lnTo>
                <a:lnTo>
                  <a:pt x="2254" y="441"/>
                </a:lnTo>
                <a:lnTo>
                  <a:pt x="2249" y="444"/>
                </a:lnTo>
                <a:lnTo>
                  <a:pt x="2249" y="459"/>
                </a:lnTo>
                <a:lnTo>
                  <a:pt x="2254" y="467"/>
                </a:lnTo>
                <a:lnTo>
                  <a:pt x="2254" y="474"/>
                </a:lnTo>
                <a:lnTo>
                  <a:pt x="2255" y="482"/>
                </a:lnTo>
                <a:lnTo>
                  <a:pt x="2250" y="485"/>
                </a:lnTo>
                <a:lnTo>
                  <a:pt x="2248" y="487"/>
                </a:lnTo>
                <a:lnTo>
                  <a:pt x="2247" y="491"/>
                </a:lnTo>
                <a:lnTo>
                  <a:pt x="2247" y="500"/>
                </a:lnTo>
                <a:lnTo>
                  <a:pt x="2249" y="500"/>
                </a:lnTo>
                <a:lnTo>
                  <a:pt x="2250" y="498"/>
                </a:lnTo>
                <a:lnTo>
                  <a:pt x="2252" y="498"/>
                </a:lnTo>
                <a:lnTo>
                  <a:pt x="2254" y="500"/>
                </a:lnTo>
                <a:lnTo>
                  <a:pt x="2255" y="502"/>
                </a:lnTo>
                <a:lnTo>
                  <a:pt x="2260" y="505"/>
                </a:lnTo>
                <a:lnTo>
                  <a:pt x="2261" y="504"/>
                </a:lnTo>
                <a:lnTo>
                  <a:pt x="2265" y="504"/>
                </a:lnTo>
                <a:lnTo>
                  <a:pt x="2265" y="508"/>
                </a:lnTo>
                <a:lnTo>
                  <a:pt x="2262" y="511"/>
                </a:lnTo>
                <a:lnTo>
                  <a:pt x="2261" y="513"/>
                </a:lnTo>
                <a:lnTo>
                  <a:pt x="2261" y="517"/>
                </a:lnTo>
                <a:lnTo>
                  <a:pt x="2262" y="517"/>
                </a:lnTo>
                <a:lnTo>
                  <a:pt x="2262" y="520"/>
                </a:lnTo>
                <a:lnTo>
                  <a:pt x="2265" y="528"/>
                </a:lnTo>
                <a:lnTo>
                  <a:pt x="2267" y="528"/>
                </a:lnTo>
                <a:lnTo>
                  <a:pt x="2267" y="525"/>
                </a:lnTo>
                <a:lnTo>
                  <a:pt x="2271" y="525"/>
                </a:lnTo>
                <a:lnTo>
                  <a:pt x="2267" y="542"/>
                </a:lnTo>
                <a:lnTo>
                  <a:pt x="2265" y="546"/>
                </a:lnTo>
                <a:lnTo>
                  <a:pt x="2264" y="547"/>
                </a:lnTo>
                <a:lnTo>
                  <a:pt x="2262" y="547"/>
                </a:lnTo>
                <a:lnTo>
                  <a:pt x="2259" y="550"/>
                </a:lnTo>
                <a:lnTo>
                  <a:pt x="2258" y="546"/>
                </a:lnTo>
                <a:lnTo>
                  <a:pt x="2258" y="542"/>
                </a:lnTo>
                <a:lnTo>
                  <a:pt x="2256" y="540"/>
                </a:lnTo>
                <a:lnTo>
                  <a:pt x="2253" y="540"/>
                </a:lnTo>
                <a:lnTo>
                  <a:pt x="2252" y="536"/>
                </a:lnTo>
                <a:lnTo>
                  <a:pt x="2248" y="531"/>
                </a:lnTo>
                <a:lnTo>
                  <a:pt x="2243" y="527"/>
                </a:lnTo>
                <a:lnTo>
                  <a:pt x="2239" y="524"/>
                </a:lnTo>
                <a:lnTo>
                  <a:pt x="2231" y="523"/>
                </a:lnTo>
                <a:lnTo>
                  <a:pt x="2230" y="519"/>
                </a:lnTo>
                <a:lnTo>
                  <a:pt x="2231" y="519"/>
                </a:lnTo>
                <a:lnTo>
                  <a:pt x="2231" y="517"/>
                </a:lnTo>
                <a:lnTo>
                  <a:pt x="2233" y="517"/>
                </a:lnTo>
                <a:lnTo>
                  <a:pt x="2225" y="515"/>
                </a:lnTo>
                <a:lnTo>
                  <a:pt x="2219" y="511"/>
                </a:lnTo>
                <a:lnTo>
                  <a:pt x="2216" y="521"/>
                </a:lnTo>
                <a:lnTo>
                  <a:pt x="2214" y="521"/>
                </a:lnTo>
                <a:lnTo>
                  <a:pt x="2214" y="513"/>
                </a:lnTo>
                <a:lnTo>
                  <a:pt x="2215" y="505"/>
                </a:lnTo>
                <a:lnTo>
                  <a:pt x="2208" y="504"/>
                </a:lnTo>
                <a:lnTo>
                  <a:pt x="2199" y="502"/>
                </a:lnTo>
                <a:lnTo>
                  <a:pt x="2197" y="500"/>
                </a:lnTo>
                <a:lnTo>
                  <a:pt x="2197" y="497"/>
                </a:lnTo>
                <a:lnTo>
                  <a:pt x="2194" y="498"/>
                </a:lnTo>
                <a:lnTo>
                  <a:pt x="2192" y="498"/>
                </a:lnTo>
                <a:lnTo>
                  <a:pt x="2191" y="494"/>
                </a:lnTo>
                <a:lnTo>
                  <a:pt x="2187" y="491"/>
                </a:lnTo>
                <a:lnTo>
                  <a:pt x="2183" y="491"/>
                </a:lnTo>
                <a:lnTo>
                  <a:pt x="2180" y="497"/>
                </a:lnTo>
                <a:lnTo>
                  <a:pt x="2180" y="498"/>
                </a:lnTo>
                <a:lnTo>
                  <a:pt x="2171" y="498"/>
                </a:lnTo>
                <a:lnTo>
                  <a:pt x="2166" y="496"/>
                </a:lnTo>
                <a:lnTo>
                  <a:pt x="2162" y="496"/>
                </a:lnTo>
                <a:lnTo>
                  <a:pt x="2160" y="494"/>
                </a:lnTo>
                <a:lnTo>
                  <a:pt x="2159" y="498"/>
                </a:lnTo>
                <a:lnTo>
                  <a:pt x="2158" y="501"/>
                </a:lnTo>
                <a:lnTo>
                  <a:pt x="2150" y="502"/>
                </a:lnTo>
                <a:lnTo>
                  <a:pt x="2150" y="506"/>
                </a:lnTo>
                <a:lnTo>
                  <a:pt x="2153" y="509"/>
                </a:lnTo>
                <a:lnTo>
                  <a:pt x="2155" y="515"/>
                </a:lnTo>
                <a:lnTo>
                  <a:pt x="2156" y="521"/>
                </a:lnTo>
                <a:lnTo>
                  <a:pt x="2155" y="534"/>
                </a:lnTo>
                <a:lnTo>
                  <a:pt x="2153" y="536"/>
                </a:lnTo>
                <a:lnTo>
                  <a:pt x="2149" y="536"/>
                </a:lnTo>
                <a:lnTo>
                  <a:pt x="2147" y="535"/>
                </a:lnTo>
                <a:lnTo>
                  <a:pt x="2143" y="532"/>
                </a:lnTo>
                <a:lnTo>
                  <a:pt x="2141" y="534"/>
                </a:lnTo>
                <a:lnTo>
                  <a:pt x="2140" y="535"/>
                </a:lnTo>
                <a:lnTo>
                  <a:pt x="2137" y="549"/>
                </a:lnTo>
                <a:lnTo>
                  <a:pt x="2129" y="540"/>
                </a:lnTo>
                <a:lnTo>
                  <a:pt x="2129" y="532"/>
                </a:lnTo>
                <a:lnTo>
                  <a:pt x="2130" y="524"/>
                </a:lnTo>
                <a:lnTo>
                  <a:pt x="2124" y="524"/>
                </a:lnTo>
                <a:lnTo>
                  <a:pt x="2122" y="527"/>
                </a:lnTo>
                <a:lnTo>
                  <a:pt x="2118" y="528"/>
                </a:lnTo>
                <a:lnTo>
                  <a:pt x="2114" y="531"/>
                </a:lnTo>
                <a:lnTo>
                  <a:pt x="2110" y="531"/>
                </a:lnTo>
                <a:lnTo>
                  <a:pt x="2111" y="528"/>
                </a:lnTo>
                <a:lnTo>
                  <a:pt x="2108" y="528"/>
                </a:lnTo>
                <a:lnTo>
                  <a:pt x="2108" y="531"/>
                </a:lnTo>
                <a:lnTo>
                  <a:pt x="2109" y="531"/>
                </a:lnTo>
                <a:lnTo>
                  <a:pt x="2110" y="534"/>
                </a:lnTo>
                <a:lnTo>
                  <a:pt x="2109" y="535"/>
                </a:lnTo>
                <a:lnTo>
                  <a:pt x="2108" y="538"/>
                </a:lnTo>
                <a:lnTo>
                  <a:pt x="2103" y="538"/>
                </a:lnTo>
                <a:lnTo>
                  <a:pt x="2100" y="535"/>
                </a:lnTo>
                <a:lnTo>
                  <a:pt x="2096" y="532"/>
                </a:lnTo>
                <a:lnTo>
                  <a:pt x="2092" y="530"/>
                </a:lnTo>
                <a:lnTo>
                  <a:pt x="2086" y="530"/>
                </a:lnTo>
                <a:lnTo>
                  <a:pt x="2081" y="531"/>
                </a:lnTo>
                <a:lnTo>
                  <a:pt x="2077" y="534"/>
                </a:lnTo>
                <a:lnTo>
                  <a:pt x="2067" y="538"/>
                </a:lnTo>
                <a:lnTo>
                  <a:pt x="2070" y="543"/>
                </a:lnTo>
                <a:lnTo>
                  <a:pt x="2070" y="546"/>
                </a:lnTo>
                <a:lnTo>
                  <a:pt x="2068" y="546"/>
                </a:lnTo>
                <a:lnTo>
                  <a:pt x="2068" y="547"/>
                </a:lnTo>
                <a:lnTo>
                  <a:pt x="2065" y="545"/>
                </a:lnTo>
                <a:lnTo>
                  <a:pt x="2065" y="543"/>
                </a:lnTo>
                <a:lnTo>
                  <a:pt x="2062" y="540"/>
                </a:lnTo>
                <a:lnTo>
                  <a:pt x="2056" y="547"/>
                </a:lnTo>
                <a:lnTo>
                  <a:pt x="2041" y="547"/>
                </a:lnTo>
                <a:lnTo>
                  <a:pt x="2041" y="543"/>
                </a:lnTo>
                <a:lnTo>
                  <a:pt x="2043" y="542"/>
                </a:lnTo>
                <a:lnTo>
                  <a:pt x="2043" y="540"/>
                </a:lnTo>
                <a:lnTo>
                  <a:pt x="2053" y="540"/>
                </a:lnTo>
                <a:lnTo>
                  <a:pt x="2053" y="536"/>
                </a:lnTo>
                <a:lnTo>
                  <a:pt x="2048" y="534"/>
                </a:lnTo>
                <a:lnTo>
                  <a:pt x="2048" y="528"/>
                </a:lnTo>
                <a:lnTo>
                  <a:pt x="2042" y="528"/>
                </a:lnTo>
                <a:lnTo>
                  <a:pt x="2043" y="525"/>
                </a:lnTo>
                <a:lnTo>
                  <a:pt x="2043" y="524"/>
                </a:lnTo>
                <a:lnTo>
                  <a:pt x="2045" y="524"/>
                </a:lnTo>
                <a:lnTo>
                  <a:pt x="2045" y="520"/>
                </a:lnTo>
                <a:lnTo>
                  <a:pt x="2042" y="521"/>
                </a:lnTo>
                <a:lnTo>
                  <a:pt x="2041" y="521"/>
                </a:lnTo>
                <a:lnTo>
                  <a:pt x="2040" y="524"/>
                </a:lnTo>
                <a:lnTo>
                  <a:pt x="2037" y="527"/>
                </a:lnTo>
                <a:lnTo>
                  <a:pt x="2029" y="531"/>
                </a:lnTo>
                <a:lnTo>
                  <a:pt x="2028" y="534"/>
                </a:lnTo>
                <a:lnTo>
                  <a:pt x="2029" y="535"/>
                </a:lnTo>
                <a:lnTo>
                  <a:pt x="2029" y="538"/>
                </a:lnTo>
                <a:lnTo>
                  <a:pt x="2028" y="539"/>
                </a:lnTo>
                <a:lnTo>
                  <a:pt x="2028" y="540"/>
                </a:lnTo>
                <a:lnTo>
                  <a:pt x="2027" y="539"/>
                </a:lnTo>
                <a:lnTo>
                  <a:pt x="2027" y="535"/>
                </a:lnTo>
                <a:lnTo>
                  <a:pt x="2021" y="535"/>
                </a:lnTo>
                <a:lnTo>
                  <a:pt x="2016" y="536"/>
                </a:lnTo>
                <a:lnTo>
                  <a:pt x="2012" y="540"/>
                </a:lnTo>
                <a:lnTo>
                  <a:pt x="2006" y="540"/>
                </a:lnTo>
                <a:lnTo>
                  <a:pt x="2002" y="546"/>
                </a:lnTo>
                <a:lnTo>
                  <a:pt x="1998" y="546"/>
                </a:lnTo>
                <a:lnTo>
                  <a:pt x="1996" y="547"/>
                </a:lnTo>
                <a:lnTo>
                  <a:pt x="1992" y="551"/>
                </a:lnTo>
                <a:lnTo>
                  <a:pt x="1987" y="553"/>
                </a:lnTo>
                <a:lnTo>
                  <a:pt x="1984" y="554"/>
                </a:lnTo>
                <a:lnTo>
                  <a:pt x="1974" y="555"/>
                </a:lnTo>
                <a:lnTo>
                  <a:pt x="1974" y="559"/>
                </a:lnTo>
                <a:lnTo>
                  <a:pt x="1970" y="562"/>
                </a:lnTo>
                <a:lnTo>
                  <a:pt x="1966" y="564"/>
                </a:lnTo>
                <a:lnTo>
                  <a:pt x="1964" y="564"/>
                </a:lnTo>
                <a:lnTo>
                  <a:pt x="1962" y="562"/>
                </a:lnTo>
                <a:lnTo>
                  <a:pt x="1961" y="562"/>
                </a:lnTo>
                <a:lnTo>
                  <a:pt x="1960" y="574"/>
                </a:lnTo>
                <a:lnTo>
                  <a:pt x="1959" y="589"/>
                </a:lnTo>
                <a:lnTo>
                  <a:pt x="1953" y="589"/>
                </a:lnTo>
                <a:lnTo>
                  <a:pt x="1953" y="591"/>
                </a:lnTo>
                <a:lnTo>
                  <a:pt x="1952" y="592"/>
                </a:lnTo>
                <a:lnTo>
                  <a:pt x="1946" y="595"/>
                </a:lnTo>
                <a:lnTo>
                  <a:pt x="1931" y="598"/>
                </a:lnTo>
                <a:lnTo>
                  <a:pt x="1929" y="584"/>
                </a:lnTo>
                <a:lnTo>
                  <a:pt x="1927" y="580"/>
                </a:lnTo>
                <a:lnTo>
                  <a:pt x="1926" y="579"/>
                </a:lnTo>
                <a:lnTo>
                  <a:pt x="1926" y="574"/>
                </a:lnTo>
                <a:lnTo>
                  <a:pt x="1929" y="572"/>
                </a:lnTo>
                <a:lnTo>
                  <a:pt x="1931" y="565"/>
                </a:lnTo>
                <a:lnTo>
                  <a:pt x="1948" y="564"/>
                </a:lnTo>
                <a:lnTo>
                  <a:pt x="1949" y="559"/>
                </a:lnTo>
                <a:lnTo>
                  <a:pt x="1947" y="558"/>
                </a:lnTo>
                <a:lnTo>
                  <a:pt x="1946" y="557"/>
                </a:lnTo>
                <a:lnTo>
                  <a:pt x="1946" y="553"/>
                </a:lnTo>
                <a:lnTo>
                  <a:pt x="1943" y="551"/>
                </a:lnTo>
                <a:lnTo>
                  <a:pt x="1942" y="550"/>
                </a:lnTo>
                <a:lnTo>
                  <a:pt x="1937" y="540"/>
                </a:lnTo>
                <a:lnTo>
                  <a:pt x="1935" y="535"/>
                </a:lnTo>
                <a:lnTo>
                  <a:pt x="1931" y="532"/>
                </a:lnTo>
                <a:lnTo>
                  <a:pt x="1926" y="532"/>
                </a:lnTo>
                <a:lnTo>
                  <a:pt x="1918" y="531"/>
                </a:lnTo>
                <a:lnTo>
                  <a:pt x="1916" y="528"/>
                </a:lnTo>
                <a:lnTo>
                  <a:pt x="1908" y="525"/>
                </a:lnTo>
                <a:lnTo>
                  <a:pt x="1901" y="523"/>
                </a:lnTo>
                <a:lnTo>
                  <a:pt x="1901" y="527"/>
                </a:lnTo>
                <a:lnTo>
                  <a:pt x="1906" y="534"/>
                </a:lnTo>
                <a:lnTo>
                  <a:pt x="1912" y="538"/>
                </a:lnTo>
                <a:lnTo>
                  <a:pt x="1911" y="545"/>
                </a:lnTo>
                <a:lnTo>
                  <a:pt x="1911" y="547"/>
                </a:lnTo>
                <a:lnTo>
                  <a:pt x="1910" y="551"/>
                </a:lnTo>
                <a:lnTo>
                  <a:pt x="1908" y="553"/>
                </a:lnTo>
                <a:lnTo>
                  <a:pt x="1908" y="557"/>
                </a:lnTo>
                <a:lnTo>
                  <a:pt x="1904" y="557"/>
                </a:lnTo>
                <a:lnTo>
                  <a:pt x="1903" y="561"/>
                </a:lnTo>
                <a:lnTo>
                  <a:pt x="1903" y="562"/>
                </a:lnTo>
                <a:lnTo>
                  <a:pt x="1901" y="565"/>
                </a:lnTo>
                <a:lnTo>
                  <a:pt x="1901" y="568"/>
                </a:lnTo>
                <a:lnTo>
                  <a:pt x="1903" y="572"/>
                </a:lnTo>
                <a:lnTo>
                  <a:pt x="1908" y="577"/>
                </a:lnTo>
                <a:lnTo>
                  <a:pt x="1906" y="581"/>
                </a:lnTo>
                <a:lnTo>
                  <a:pt x="1908" y="581"/>
                </a:lnTo>
                <a:lnTo>
                  <a:pt x="1908" y="584"/>
                </a:lnTo>
                <a:lnTo>
                  <a:pt x="1905" y="587"/>
                </a:lnTo>
                <a:lnTo>
                  <a:pt x="1902" y="589"/>
                </a:lnTo>
                <a:lnTo>
                  <a:pt x="1901" y="593"/>
                </a:lnTo>
                <a:lnTo>
                  <a:pt x="1898" y="599"/>
                </a:lnTo>
                <a:lnTo>
                  <a:pt x="1897" y="611"/>
                </a:lnTo>
                <a:lnTo>
                  <a:pt x="1891" y="611"/>
                </a:lnTo>
                <a:lnTo>
                  <a:pt x="1892" y="607"/>
                </a:lnTo>
                <a:lnTo>
                  <a:pt x="1890" y="604"/>
                </a:lnTo>
                <a:lnTo>
                  <a:pt x="1886" y="599"/>
                </a:lnTo>
                <a:lnTo>
                  <a:pt x="1881" y="599"/>
                </a:lnTo>
                <a:lnTo>
                  <a:pt x="1879" y="596"/>
                </a:lnTo>
                <a:lnTo>
                  <a:pt x="1878" y="593"/>
                </a:lnTo>
                <a:lnTo>
                  <a:pt x="1871" y="596"/>
                </a:lnTo>
                <a:lnTo>
                  <a:pt x="1866" y="602"/>
                </a:lnTo>
                <a:lnTo>
                  <a:pt x="1862" y="603"/>
                </a:lnTo>
                <a:lnTo>
                  <a:pt x="1860" y="603"/>
                </a:lnTo>
                <a:lnTo>
                  <a:pt x="1859" y="606"/>
                </a:lnTo>
                <a:lnTo>
                  <a:pt x="1858" y="610"/>
                </a:lnTo>
                <a:lnTo>
                  <a:pt x="1847" y="618"/>
                </a:lnTo>
                <a:lnTo>
                  <a:pt x="1845" y="621"/>
                </a:lnTo>
                <a:lnTo>
                  <a:pt x="1845" y="625"/>
                </a:lnTo>
                <a:lnTo>
                  <a:pt x="1846" y="629"/>
                </a:lnTo>
                <a:lnTo>
                  <a:pt x="1848" y="632"/>
                </a:lnTo>
                <a:lnTo>
                  <a:pt x="1854" y="636"/>
                </a:lnTo>
                <a:lnTo>
                  <a:pt x="1856" y="641"/>
                </a:lnTo>
                <a:lnTo>
                  <a:pt x="1859" y="649"/>
                </a:lnTo>
                <a:lnTo>
                  <a:pt x="1852" y="648"/>
                </a:lnTo>
                <a:lnTo>
                  <a:pt x="1843" y="647"/>
                </a:lnTo>
                <a:lnTo>
                  <a:pt x="1839" y="642"/>
                </a:lnTo>
                <a:lnTo>
                  <a:pt x="1835" y="642"/>
                </a:lnTo>
                <a:lnTo>
                  <a:pt x="1833" y="641"/>
                </a:lnTo>
                <a:lnTo>
                  <a:pt x="1831" y="641"/>
                </a:lnTo>
                <a:lnTo>
                  <a:pt x="1833" y="637"/>
                </a:lnTo>
                <a:lnTo>
                  <a:pt x="1828" y="636"/>
                </a:lnTo>
                <a:lnTo>
                  <a:pt x="1823" y="633"/>
                </a:lnTo>
                <a:lnTo>
                  <a:pt x="1821" y="630"/>
                </a:lnTo>
                <a:lnTo>
                  <a:pt x="1820" y="627"/>
                </a:lnTo>
                <a:lnTo>
                  <a:pt x="1817" y="626"/>
                </a:lnTo>
                <a:lnTo>
                  <a:pt x="1814" y="626"/>
                </a:lnTo>
                <a:lnTo>
                  <a:pt x="1811" y="629"/>
                </a:lnTo>
                <a:lnTo>
                  <a:pt x="1811" y="630"/>
                </a:lnTo>
                <a:lnTo>
                  <a:pt x="1812" y="630"/>
                </a:lnTo>
                <a:lnTo>
                  <a:pt x="1812" y="637"/>
                </a:lnTo>
                <a:lnTo>
                  <a:pt x="1809" y="638"/>
                </a:lnTo>
                <a:lnTo>
                  <a:pt x="1811" y="647"/>
                </a:lnTo>
                <a:lnTo>
                  <a:pt x="1814" y="651"/>
                </a:lnTo>
                <a:lnTo>
                  <a:pt x="1815" y="653"/>
                </a:lnTo>
                <a:lnTo>
                  <a:pt x="1820" y="655"/>
                </a:lnTo>
                <a:lnTo>
                  <a:pt x="1823" y="655"/>
                </a:lnTo>
                <a:lnTo>
                  <a:pt x="1823" y="674"/>
                </a:lnTo>
                <a:lnTo>
                  <a:pt x="1817" y="674"/>
                </a:lnTo>
                <a:lnTo>
                  <a:pt x="1817" y="676"/>
                </a:lnTo>
                <a:lnTo>
                  <a:pt x="1816" y="678"/>
                </a:lnTo>
                <a:lnTo>
                  <a:pt x="1814" y="678"/>
                </a:lnTo>
                <a:lnTo>
                  <a:pt x="1814" y="675"/>
                </a:lnTo>
                <a:lnTo>
                  <a:pt x="1809" y="672"/>
                </a:lnTo>
                <a:lnTo>
                  <a:pt x="1805" y="671"/>
                </a:lnTo>
                <a:lnTo>
                  <a:pt x="1802" y="671"/>
                </a:lnTo>
                <a:lnTo>
                  <a:pt x="1795" y="672"/>
                </a:lnTo>
                <a:lnTo>
                  <a:pt x="1793" y="663"/>
                </a:lnTo>
                <a:lnTo>
                  <a:pt x="1790" y="659"/>
                </a:lnTo>
                <a:lnTo>
                  <a:pt x="1787" y="660"/>
                </a:lnTo>
                <a:lnTo>
                  <a:pt x="1786" y="660"/>
                </a:lnTo>
                <a:lnTo>
                  <a:pt x="1785" y="662"/>
                </a:lnTo>
                <a:lnTo>
                  <a:pt x="1784" y="662"/>
                </a:lnTo>
                <a:lnTo>
                  <a:pt x="1780" y="660"/>
                </a:lnTo>
                <a:lnTo>
                  <a:pt x="1780" y="648"/>
                </a:lnTo>
                <a:lnTo>
                  <a:pt x="1779" y="636"/>
                </a:lnTo>
                <a:lnTo>
                  <a:pt x="1776" y="629"/>
                </a:lnTo>
                <a:lnTo>
                  <a:pt x="1776" y="626"/>
                </a:lnTo>
                <a:lnTo>
                  <a:pt x="1777" y="623"/>
                </a:lnTo>
                <a:lnTo>
                  <a:pt x="1779" y="621"/>
                </a:lnTo>
                <a:lnTo>
                  <a:pt x="1779" y="618"/>
                </a:lnTo>
                <a:lnTo>
                  <a:pt x="1778" y="618"/>
                </a:lnTo>
                <a:lnTo>
                  <a:pt x="1778" y="615"/>
                </a:lnTo>
                <a:lnTo>
                  <a:pt x="1774" y="615"/>
                </a:lnTo>
                <a:lnTo>
                  <a:pt x="1773" y="614"/>
                </a:lnTo>
                <a:lnTo>
                  <a:pt x="1772" y="611"/>
                </a:lnTo>
                <a:lnTo>
                  <a:pt x="1772" y="610"/>
                </a:lnTo>
                <a:lnTo>
                  <a:pt x="1771" y="608"/>
                </a:lnTo>
                <a:lnTo>
                  <a:pt x="1762" y="608"/>
                </a:lnTo>
                <a:lnTo>
                  <a:pt x="1760" y="606"/>
                </a:lnTo>
                <a:lnTo>
                  <a:pt x="1754" y="604"/>
                </a:lnTo>
                <a:lnTo>
                  <a:pt x="1749" y="603"/>
                </a:lnTo>
                <a:lnTo>
                  <a:pt x="1746" y="600"/>
                </a:lnTo>
                <a:lnTo>
                  <a:pt x="1752" y="600"/>
                </a:lnTo>
                <a:lnTo>
                  <a:pt x="1752" y="595"/>
                </a:lnTo>
                <a:lnTo>
                  <a:pt x="1747" y="598"/>
                </a:lnTo>
                <a:lnTo>
                  <a:pt x="1746" y="596"/>
                </a:lnTo>
                <a:lnTo>
                  <a:pt x="1745" y="596"/>
                </a:lnTo>
                <a:lnTo>
                  <a:pt x="1745" y="593"/>
                </a:lnTo>
                <a:lnTo>
                  <a:pt x="1743" y="592"/>
                </a:lnTo>
                <a:lnTo>
                  <a:pt x="1743" y="589"/>
                </a:lnTo>
                <a:lnTo>
                  <a:pt x="1746" y="588"/>
                </a:lnTo>
                <a:lnTo>
                  <a:pt x="1747" y="587"/>
                </a:lnTo>
                <a:lnTo>
                  <a:pt x="1747" y="585"/>
                </a:lnTo>
                <a:lnTo>
                  <a:pt x="1746" y="585"/>
                </a:lnTo>
                <a:lnTo>
                  <a:pt x="1741" y="584"/>
                </a:lnTo>
                <a:lnTo>
                  <a:pt x="1737" y="585"/>
                </a:lnTo>
                <a:lnTo>
                  <a:pt x="1740" y="583"/>
                </a:lnTo>
                <a:lnTo>
                  <a:pt x="1739" y="579"/>
                </a:lnTo>
                <a:lnTo>
                  <a:pt x="1734" y="570"/>
                </a:lnTo>
                <a:lnTo>
                  <a:pt x="1732" y="570"/>
                </a:lnTo>
                <a:lnTo>
                  <a:pt x="1734" y="566"/>
                </a:lnTo>
                <a:lnTo>
                  <a:pt x="1737" y="568"/>
                </a:lnTo>
                <a:lnTo>
                  <a:pt x="1741" y="570"/>
                </a:lnTo>
                <a:lnTo>
                  <a:pt x="1742" y="574"/>
                </a:lnTo>
                <a:lnTo>
                  <a:pt x="1746" y="579"/>
                </a:lnTo>
                <a:lnTo>
                  <a:pt x="1748" y="580"/>
                </a:lnTo>
                <a:lnTo>
                  <a:pt x="1755" y="580"/>
                </a:lnTo>
                <a:lnTo>
                  <a:pt x="1758" y="583"/>
                </a:lnTo>
                <a:lnTo>
                  <a:pt x="1759" y="585"/>
                </a:lnTo>
                <a:lnTo>
                  <a:pt x="1761" y="585"/>
                </a:lnTo>
                <a:lnTo>
                  <a:pt x="1764" y="587"/>
                </a:lnTo>
                <a:lnTo>
                  <a:pt x="1764" y="589"/>
                </a:lnTo>
                <a:lnTo>
                  <a:pt x="1766" y="589"/>
                </a:lnTo>
                <a:lnTo>
                  <a:pt x="1766" y="584"/>
                </a:lnTo>
                <a:lnTo>
                  <a:pt x="1770" y="583"/>
                </a:lnTo>
                <a:lnTo>
                  <a:pt x="1773" y="592"/>
                </a:lnTo>
                <a:lnTo>
                  <a:pt x="1778" y="593"/>
                </a:lnTo>
                <a:lnTo>
                  <a:pt x="1783" y="593"/>
                </a:lnTo>
                <a:lnTo>
                  <a:pt x="1784" y="596"/>
                </a:lnTo>
                <a:lnTo>
                  <a:pt x="1793" y="596"/>
                </a:lnTo>
                <a:lnTo>
                  <a:pt x="1801" y="602"/>
                </a:lnTo>
                <a:lnTo>
                  <a:pt x="1808" y="603"/>
                </a:lnTo>
                <a:lnTo>
                  <a:pt x="1814" y="603"/>
                </a:lnTo>
                <a:lnTo>
                  <a:pt x="1828" y="604"/>
                </a:lnTo>
                <a:lnTo>
                  <a:pt x="1830" y="606"/>
                </a:lnTo>
                <a:lnTo>
                  <a:pt x="1834" y="606"/>
                </a:lnTo>
                <a:lnTo>
                  <a:pt x="1837" y="602"/>
                </a:lnTo>
                <a:lnTo>
                  <a:pt x="1845" y="599"/>
                </a:lnTo>
                <a:lnTo>
                  <a:pt x="1847" y="596"/>
                </a:lnTo>
                <a:lnTo>
                  <a:pt x="1849" y="592"/>
                </a:lnTo>
                <a:lnTo>
                  <a:pt x="1852" y="592"/>
                </a:lnTo>
                <a:lnTo>
                  <a:pt x="1853" y="591"/>
                </a:lnTo>
                <a:lnTo>
                  <a:pt x="1853" y="589"/>
                </a:lnTo>
                <a:lnTo>
                  <a:pt x="1855" y="587"/>
                </a:lnTo>
                <a:lnTo>
                  <a:pt x="1859" y="585"/>
                </a:lnTo>
                <a:lnTo>
                  <a:pt x="1861" y="581"/>
                </a:lnTo>
                <a:lnTo>
                  <a:pt x="1862" y="574"/>
                </a:lnTo>
                <a:lnTo>
                  <a:pt x="1862" y="569"/>
                </a:lnTo>
                <a:lnTo>
                  <a:pt x="1861" y="562"/>
                </a:lnTo>
                <a:lnTo>
                  <a:pt x="1848" y="550"/>
                </a:lnTo>
                <a:lnTo>
                  <a:pt x="1842" y="550"/>
                </a:lnTo>
                <a:lnTo>
                  <a:pt x="1840" y="545"/>
                </a:lnTo>
                <a:lnTo>
                  <a:pt x="1840" y="542"/>
                </a:lnTo>
                <a:lnTo>
                  <a:pt x="1837" y="540"/>
                </a:lnTo>
                <a:lnTo>
                  <a:pt x="1835" y="543"/>
                </a:lnTo>
                <a:lnTo>
                  <a:pt x="1827" y="534"/>
                </a:lnTo>
                <a:lnTo>
                  <a:pt x="1822" y="531"/>
                </a:lnTo>
                <a:lnTo>
                  <a:pt x="1817" y="527"/>
                </a:lnTo>
                <a:lnTo>
                  <a:pt x="1814" y="527"/>
                </a:lnTo>
                <a:lnTo>
                  <a:pt x="1810" y="525"/>
                </a:lnTo>
                <a:lnTo>
                  <a:pt x="1809" y="523"/>
                </a:lnTo>
                <a:lnTo>
                  <a:pt x="1808" y="521"/>
                </a:lnTo>
                <a:lnTo>
                  <a:pt x="1803" y="520"/>
                </a:lnTo>
                <a:lnTo>
                  <a:pt x="1799" y="520"/>
                </a:lnTo>
                <a:lnTo>
                  <a:pt x="1795" y="516"/>
                </a:lnTo>
                <a:lnTo>
                  <a:pt x="1789" y="513"/>
                </a:lnTo>
                <a:lnTo>
                  <a:pt x="1786" y="513"/>
                </a:lnTo>
                <a:lnTo>
                  <a:pt x="1786" y="515"/>
                </a:lnTo>
                <a:lnTo>
                  <a:pt x="1785" y="515"/>
                </a:lnTo>
                <a:lnTo>
                  <a:pt x="1783" y="511"/>
                </a:lnTo>
                <a:lnTo>
                  <a:pt x="1780" y="508"/>
                </a:lnTo>
                <a:lnTo>
                  <a:pt x="1777" y="508"/>
                </a:lnTo>
                <a:lnTo>
                  <a:pt x="1774" y="509"/>
                </a:lnTo>
                <a:lnTo>
                  <a:pt x="1770" y="504"/>
                </a:lnTo>
                <a:lnTo>
                  <a:pt x="1765" y="502"/>
                </a:lnTo>
                <a:lnTo>
                  <a:pt x="1761" y="501"/>
                </a:lnTo>
                <a:lnTo>
                  <a:pt x="1753" y="501"/>
                </a:lnTo>
                <a:lnTo>
                  <a:pt x="1753" y="497"/>
                </a:lnTo>
                <a:lnTo>
                  <a:pt x="1752" y="497"/>
                </a:lnTo>
                <a:lnTo>
                  <a:pt x="1749" y="498"/>
                </a:lnTo>
                <a:lnTo>
                  <a:pt x="1746" y="497"/>
                </a:lnTo>
                <a:lnTo>
                  <a:pt x="1740" y="497"/>
                </a:lnTo>
                <a:lnTo>
                  <a:pt x="1733" y="496"/>
                </a:lnTo>
                <a:lnTo>
                  <a:pt x="1733" y="491"/>
                </a:lnTo>
                <a:lnTo>
                  <a:pt x="1739" y="490"/>
                </a:lnTo>
                <a:lnTo>
                  <a:pt x="1743" y="489"/>
                </a:lnTo>
                <a:lnTo>
                  <a:pt x="1730" y="481"/>
                </a:lnTo>
                <a:lnTo>
                  <a:pt x="1729" y="481"/>
                </a:lnTo>
                <a:lnTo>
                  <a:pt x="1728" y="482"/>
                </a:lnTo>
                <a:lnTo>
                  <a:pt x="1729" y="485"/>
                </a:lnTo>
                <a:lnTo>
                  <a:pt x="1724" y="485"/>
                </a:lnTo>
                <a:lnTo>
                  <a:pt x="1724" y="487"/>
                </a:lnTo>
                <a:lnTo>
                  <a:pt x="1723" y="487"/>
                </a:lnTo>
                <a:lnTo>
                  <a:pt x="1721" y="485"/>
                </a:lnTo>
                <a:lnTo>
                  <a:pt x="1716" y="485"/>
                </a:lnTo>
                <a:lnTo>
                  <a:pt x="1710" y="486"/>
                </a:lnTo>
                <a:lnTo>
                  <a:pt x="1707" y="487"/>
                </a:lnTo>
                <a:lnTo>
                  <a:pt x="1705" y="490"/>
                </a:lnTo>
                <a:lnTo>
                  <a:pt x="1704" y="491"/>
                </a:lnTo>
                <a:lnTo>
                  <a:pt x="1701" y="491"/>
                </a:lnTo>
                <a:lnTo>
                  <a:pt x="1702" y="494"/>
                </a:lnTo>
                <a:lnTo>
                  <a:pt x="1703" y="500"/>
                </a:lnTo>
                <a:lnTo>
                  <a:pt x="1703" y="506"/>
                </a:lnTo>
                <a:lnTo>
                  <a:pt x="1702" y="511"/>
                </a:lnTo>
                <a:lnTo>
                  <a:pt x="1701" y="513"/>
                </a:lnTo>
                <a:lnTo>
                  <a:pt x="1699" y="515"/>
                </a:lnTo>
                <a:lnTo>
                  <a:pt x="1697" y="512"/>
                </a:lnTo>
                <a:lnTo>
                  <a:pt x="1697" y="508"/>
                </a:lnTo>
                <a:lnTo>
                  <a:pt x="1691" y="515"/>
                </a:lnTo>
                <a:lnTo>
                  <a:pt x="1690" y="523"/>
                </a:lnTo>
                <a:lnTo>
                  <a:pt x="1690" y="531"/>
                </a:lnTo>
                <a:lnTo>
                  <a:pt x="1691" y="535"/>
                </a:lnTo>
                <a:lnTo>
                  <a:pt x="1692" y="538"/>
                </a:lnTo>
                <a:lnTo>
                  <a:pt x="1696" y="538"/>
                </a:lnTo>
                <a:lnTo>
                  <a:pt x="1698" y="542"/>
                </a:lnTo>
                <a:lnTo>
                  <a:pt x="1699" y="547"/>
                </a:lnTo>
                <a:lnTo>
                  <a:pt x="1699" y="550"/>
                </a:lnTo>
                <a:lnTo>
                  <a:pt x="1695" y="558"/>
                </a:lnTo>
                <a:lnTo>
                  <a:pt x="1691" y="566"/>
                </a:lnTo>
                <a:lnTo>
                  <a:pt x="1695" y="585"/>
                </a:lnTo>
                <a:lnTo>
                  <a:pt x="1699" y="600"/>
                </a:lnTo>
                <a:lnTo>
                  <a:pt x="1701" y="604"/>
                </a:lnTo>
                <a:lnTo>
                  <a:pt x="1701" y="615"/>
                </a:lnTo>
                <a:lnTo>
                  <a:pt x="1702" y="618"/>
                </a:lnTo>
                <a:lnTo>
                  <a:pt x="1702" y="619"/>
                </a:lnTo>
                <a:lnTo>
                  <a:pt x="1699" y="625"/>
                </a:lnTo>
                <a:lnTo>
                  <a:pt x="1699" y="627"/>
                </a:lnTo>
                <a:lnTo>
                  <a:pt x="1701" y="630"/>
                </a:lnTo>
                <a:lnTo>
                  <a:pt x="1702" y="637"/>
                </a:lnTo>
                <a:lnTo>
                  <a:pt x="1702" y="641"/>
                </a:lnTo>
                <a:lnTo>
                  <a:pt x="1704" y="647"/>
                </a:lnTo>
                <a:lnTo>
                  <a:pt x="1707" y="651"/>
                </a:lnTo>
                <a:lnTo>
                  <a:pt x="1710" y="653"/>
                </a:lnTo>
                <a:lnTo>
                  <a:pt x="1711" y="659"/>
                </a:lnTo>
                <a:lnTo>
                  <a:pt x="1711" y="663"/>
                </a:lnTo>
                <a:lnTo>
                  <a:pt x="1714" y="668"/>
                </a:lnTo>
                <a:lnTo>
                  <a:pt x="1714" y="671"/>
                </a:lnTo>
                <a:lnTo>
                  <a:pt x="1710" y="676"/>
                </a:lnTo>
                <a:lnTo>
                  <a:pt x="1709" y="679"/>
                </a:lnTo>
                <a:lnTo>
                  <a:pt x="1709" y="691"/>
                </a:lnTo>
                <a:lnTo>
                  <a:pt x="1711" y="693"/>
                </a:lnTo>
                <a:lnTo>
                  <a:pt x="1715" y="696"/>
                </a:lnTo>
                <a:lnTo>
                  <a:pt x="1717" y="696"/>
                </a:lnTo>
                <a:lnTo>
                  <a:pt x="1720" y="697"/>
                </a:lnTo>
                <a:lnTo>
                  <a:pt x="1721" y="700"/>
                </a:lnTo>
                <a:lnTo>
                  <a:pt x="1721" y="702"/>
                </a:lnTo>
                <a:lnTo>
                  <a:pt x="1723" y="708"/>
                </a:lnTo>
                <a:lnTo>
                  <a:pt x="1723" y="712"/>
                </a:lnTo>
                <a:lnTo>
                  <a:pt x="1721" y="715"/>
                </a:lnTo>
                <a:lnTo>
                  <a:pt x="1715" y="719"/>
                </a:lnTo>
                <a:lnTo>
                  <a:pt x="1698" y="732"/>
                </a:lnTo>
                <a:lnTo>
                  <a:pt x="1672" y="751"/>
                </a:lnTo>
                <a:lnTo>
                  <a:pt x="1662" y="759"/>
                </a:lnTo>
                <a:lnTo>
                  <a:pt x="1666" y="759"/>
                </a:lnTo>
                <a:lnTo>
                  <a:pt x="1666" y="758"/>
                </a:lnTo>
                <a:lnTo>
                  <a:pt x="1674" y="753"/>
                </a:lnTo>
                <a:lnTo>
                  <a:pt x="1673" y="757"/>
                </a:lnTo>
                <a:lnTo>
                  <a:pt x="1674" y="757"/>
                </a:lnTo>
                <a:lnTo>
                  <a:pt x="1671" y="759"/>
                </a:lnTo>
                <a:lnTo>
                  <a:pt x="1685" y="773"/>
                </a:lnTo>
                <a:lnTo>
                  <a:pt x="1695" y="770"/>
                </a:lnTo>
                <a:lnTo>
                  <a:pt x="1697" y="772"/>
                </a:lnTo>
                <a:lnTo>
                  <a:pt x="1702" y="777"/>
                </a:lnTo>
                <a:lnTo>
                  <a:pt x="1703" y="780"/>
                </a:lnTo>
                <a:lnTo>
                  <a:pt x="1708" y="781"/>
                </a:lnTo>
                <a:lnTo>
                  <a:pt x="1705" y="783"/>
                </a:lnTo>
                <a:lnTo>
                  <a:pt x="1704" y="783"/>
                </a:lnTo>
                <a:lnTo>
                  <a:pt x="1701" y="784"/>
                </a:lnTo>
                <a:lnTo>
                  <a:pt x="1698" y="781"/>
                </a:lnTo>
                <a:lnTo>
                  <a:pt x="1691" y="781"/>
                </a:lnTo>
                <a:lnTo>
                  <a:pt x="1690" y="784"/>
                </a:lnTo>
                <a:lnTo>
                  <a:pt x="1687" y="787"/>
                </a:lnTo>
                <a:lnTo>
                  <a:pt x="1686" y="787"/>
                </a:lnTo>
                <a:lnTo>
                  <a:pt x="1684" y="788"/>
                </a:lnTo>
                <a:lnTo>
                  <a:pt x="1682" y="787"/>
                </a:lnTo>
                <a:lnTo>
                  <a:pt x="1680" y="785"/>
                </a:lnTo>
                <a:lnTo>
                  <a:pt x="1678" y="785"/>
                </a:lnTo>
                <a:lnTo>
                  <a:pt x="1676" y="788"/>
                </a:lnTo>
                <a:lnTo>
                  <a:pt x="1673" y="785"/>
                </a:lnTo>
                <a:lnTo>
                  <a:pt x="1670" y="796"/>
                </a:lnTo>
                <a:lnTo>
                  <a:pt x="1672" y="799"/>
                </a:lnTo>
                <a:lnTo>
                  <a:pt x="1673" y="802"/>
                </a:lnTo>
                <a:lnTo>
                  <a:pt x="1673" y="807"/>
                </a:lnTo>
                <a:lnTo>
                  <a:pt x="1667" y="814"/>
                </a:lnTo>
                <a:lnTo>
                  <a:pt x="1668" y="823"/>
                </a:lnTo>
                <a:lnTo>
                  <a:pt x="1668" y="829"/>
                </a:lnTo>
                <a:lnTo>
                  <a:pt x="1667" y="834"/>
                </a:lnTo>
                <a:lnTo>
                  <a:pt x="1665" y="834"/>
                </a:lnTo>
                <a:lnTo>
                  <a:pt x="1662" y="838"/>
                </a:lnTo>
                <a:lnTo>
                  <a:pt x="1660" y="841"/>
                </a:lnTo>
                <a:lnTo>
                  <a:pt x="1658" y="842"/>
                </a:lnTo>
                <a:lnTo>
                  <a:pt x="1657" y="844"/>
                </a:lnTo>
                <a:lnTo>
                  <a:pt x="1654" y="852"/>
                </a:lnTo>
                <a:lnTo>
                  <a:pt x="1655" y="853"/>
                </a:lnTo>
                <a:lnTo>
                  <a:pt x="1657" y="859"/>
                </a:lnTo>
                <a:lnTo>
                  <a:pt x="1658" y="860"/>
                </a:lnTo>
                <a:lnTo>
                  <a:pt x="1661" y="860"/>
                </a:lnTo>
                <a:lnTo>
                  <a:pt x="1665" y="859"/>
                </a:lnTo>
                <a:lnTo>
                  <a:pt x="1666" y="872"/>
                </a:lnTo>
                <a:lnTo>
                  <a:pt x="1666" y="874"/>
                </a:lnTo>
                <a:lnTo>
                  <a:pt x="1670" y="874"/>
                </a:lnTo>
                <a:lnTo>
                  <a:pt x="1672" y="876"/>
                </a:lnTo>
                <a:lnTo>
                  <a:pt x="1677" y="883"/>
                </a:lnTo>
                <a:lnTo>
                  <a:pt x="1678" y="891"/>
                </a:lnTo>
                <a:lnTo>
                  <a:pt x="1678" y="890"/>
                </a:lnTo>
                <a:lnTo>
                  <a:pt x="1679" y="890"/>
                </a:lnTo>
                <a:lnTo>
                  <a:pt x="1679" y="893"/>
                </a:lnTo>
                <a:lnTo>
                  <a:pt x="1680" y="897"/>
                </a:lnTo>
                <a:lnTo>
                  <a:pt x="1683" y="897"/>
                </a:lnTo>
                <a:lnTo>
                  <a:pt x="1685" y="894"/>
                </a:lnTo>
                <a:lnTo>
                  <a:pt x="1689" y="894"/>
                </a:lnTo>
                <a:lnTo>
                  <a:pt x="1696" y="895"/>
                </a:lnTo>
                <a:lnTo>
                  <a:pt x="1702" y="898"/>
                </a:lnTo>
                <a:lnTo>
                  <a:pt x="1703" y="900"/>
                </a:lnTo>
                <a:lnTo>
                  <a:pt x="1705" y="905"/>
                </a:lnTo>
                <a:lnTo>
                  <a:pt x="1708" y="906"/>
                </a:lnTo>
                <a:lnTo>
                  <a:pt x="1709" y="908"/>
                </a:lnTo>
                <a:lnTo>
                  <a:pt x="1710" y="910"/>
                </a:lnTo>
                <a:lnTo>
                  <a:pt x="1710" y="915"/>
                </a:lnTo>
                <a:lnTo>
                  <a:pt x="1712" y="920"/>
                </a:lnTo>
                <a:lnTo>
                  <a:pt x="1714" y="925"/>
                </a:lnTo>
                <a:lnTo>
                  <a:pt x="1712" y="934"/>
                </a:lnTo>
                <a:lnTo>
                  <a:pt x="1715" y="939"/>
                </a:lnTo>
                <a:lnTo>
                  <a:pt x="1721" y="943"/>
                </a:lnTo>
                <a:lnTo>
                  <a:pt x="1723" y="946"/>
                </a:lnTo>
                <a:lnTo>
                  <a:pt x="1724" y="949"/>
                </a:lnTo>
                <a:lnTo>
                  <a:pt x="1727" y="953"/>
                </a:lnTo>
                <a:lnTo>
                  <a:pt x="1727" y="959"/>
                </a:lnTo>
                <a:lnTo>
                  <a:pt x="1724" y="962"/>
                </a:lnTo>
                <a:lnTo>
                  <a:pt x="1722" y="962"/>
                </a:lnTo>
                <a:lnTo>
                  <a:pt x="1717" y="959"/>
                </a:lnTo>
                <a:lnTo>
                  <a:pt x="1715" y="964"/>
                </a:lnTo>
                <a:lnTo>
                  <a:pt x="1714" y="965"/>
                </a:lnTo>
                <a:lnTo>
                  <a:pt x="1717" y="969"/>
                </a:lnTo>
                <a:lnTo>
                  <a:pt x="1720" y="970"/>
                </a:lnTo>
                <a:lnTo>
                  <a:pt x="1721" y="973"/>
                </a:lnTo>
                <a:lnTo>
                  <a:pt x="1721" y="995"/>
                </a:lnTo>
                <a:lnTo>
                  <a:pt x="1723" y="998"/>
                </a:lnTo>
                <a:lnTo>
                  <a:pt x="1724" y="998"/>
                </a:lnTo>
                <a:lnTo>
                  <a:pt x="1726" y="999"/>
                </a:lnTo>
                <a:lnTo>
                  <a:pt x="1728" y="998"/>
                </a:lnTo>
                <a:lnTo>
                  <a:pt x="1730" y="992"/>
                </a:lnTo>
                <a:lnTo>
                  <a:pt x="1733" y="992"/>
                </a:lnTo>
                <a:lnTo>
                  <a:pt x="1736" y="995"/>
                </a:lnTo>
                <a:lnTo>
                  <a:pt x="1739" y="996"/>
                </a:lnTo>
                <a:lnTo>
                  <a:pt x="1741" y="995"/>
                </a:lnTo>
                <a:lnTo>
                  <a:pt x="1742" y="995"/>
                </a:lnTo>
                <a:lnTo>
                  <a:pt x="1743" y="998"/>
                </a:lnTo>
                <a:lnTo>
                  <a:pt x="1745" y="1003"/>
                </a:lnTo>
                <a:lnTo>
                  <a:pt x="1746" y="1006"/>
                </a:lnTo>
                <a:lnTo>
                  <a:pt x="1746" y="1010"/>
                </a:lnTo>
                <a:lnTo>
                  <a:pt x="1747" y="1012"/>
                </a:lnTo>
                <a:lnTo>
                  <a:pt x="1749" y="1015"/>
                </a:lnTo>
                <a:lnTo>
                  <a:pt x="1751" y="1018"/>
                </a:lnTo>
                <a:lnTo>
                  <a:pt x="1751" y="1019"/>
                </a:lnTo>
                <a:lnTo>
                  <a:pt x="1753" y="1021"/>
                </a:lnTo>
                <a:lnTo>
                  <a:pt x="1761" y="1021"/>
                </a:lnTo>
                <a:lnTo>
                  <a:pt x="1762" y="1022"/>
                </a:lnTo>
                <a:lnTo>
                  <a:pt x="1766" y="1023"/>
                </a:lnTo>
                <a:lnTo>
                  <a:pt x="1768" y="1025"/>
                </a:lnTo>
                <a:lnTo>
                  <a:pt x="1773" y="1023"/>
                </a:lnTo>
                <a:lnTo>
                  <a:pt x="1776" y="1023"/>
                </a:lnTo>
                <a:lnTo>
                  <a:pt x="1777" y="1026"/>
                </a:lnTo>
                <a:lnTo>
                  <a:pt x="1777" y="1029"/>
                </a:lnTo>
                <a:lnTo>
                  <a:pt x="1778" y="1032"/>
                </a:lnTo>
                <a:lnTo>
                  <a:pt x="1782" y="1033"/>
                </a:lnTo>
                <a:lnTo>
                  <a:pt x="1786" y="1036"/>
                </a:lnTo>
                <a:lnTo>
                  <a:pt x="1787" y="1040"/>
                </a:lnTo>
                <a:lnTo>
                  <a:pt x="1789" y="1045"/>
                </a:lnTo>
                <a:lnTo>
                  <a:pt x="1797" y="1042"/>
                </a:lnTo>
                <a:lnTo>
                  <a:pt x="1803" y="1040"/>
                </a:lnTo>
                <a:lnTo>
                  <a:pt x="1809" y="1040"/>
                </a:lnTo>
                <a:lnTo>
                  <a:pt x="1810" y="1041"/>
                </a:lnTo>
                <a:lnTo>
                  <a:pt x="1811" y="1044"/>
                </a:lnTo>
                <a:lnTo>
                  <a:pt x="1811" y="1045"/>
                </a:lnTo>
                <a:lnTo>
                  <a:pt x="1814" y="1045"/>
                </a:lnTo>
                <a:lnTo>
                  <a:pt x="1817" y="1046"/>
                </a:lnTo>
                <a:lnTo>
                  <a:pt x="1820" y="1049"/>
                </a:lnTo>
                <a:lnTo>
                  <a:pt x="1822" y="1051"/>
                </a:lnTo>
                <a:lnTo>
                  <a:pt x="1831" y="1055"/>
                </a:lnTo>
                <a:lnTo>
                  <a:pt x="1843" y="1061"/>
                </a:lnTo>
                <a:lnTo>
                  <a:pt x="1843" y="1066"/>
                </a:lnTo>
                <a:lnTo>
                  <a:pt x="1842" y="1067"/>
                </a:lnTo>
                <a:lnTo>
                  <a:pt x="1842" y="1070"/>
                </a:lnTo>
                <a:lnTo>
                  <a:pt x="1846" y="1071"/>
                </a:lnTo>
                <a:lnTo>
                  <a:pt x="1848" y="1071"/>
                </a:lnTo>
                <a:lnTo>
                  <a:pt x="1849" y="1072"/>
                </a:lnTo>
                <a:lnTo>
                  <a:pt x="1849" y="1074"/>
                </a:lnTo>
                <a:lnTo>
                  <a:pt x="1848" y="1076"/>
                </a:lnTo>
                <a:lnTo>
                  <a:pt x="1845" y="1081"/>
                </a:lnTo>
                <a:lnTo>
                  <a:pt x="1846" y="1081"/>
                </a:lnTo>
                <a:lnTo>
                  <a:pt x="1848" y="1082"/>
                </a:lnTo>
                <a:lnTo>
                  <a:pt x="1849" y="1083"/>
                </a:lnTo>
                <a:lnTo>
                  <a:pt x="1849" y="1086"/>
                </a:lnTo>
                <a:lnTo>
                  <a:pt x="1848" y="1090"/>
                </a:lnTo>
                <a:lnTo>
                  <a:pt x="1848" y="1093"/>
                </a:lnTo>
                <a:lnTo>
                  <a:pt x="1851" y="1097"/>
                </a:lnTo>
                <a:lnTo>
                  <a:pt x="1851" y="1102"/>
                </a:lnTo>
                <a:lnTo>
                  <a:pt x="1848" y="1115"/>
                </a:lnTo>
                <a:lnTo>
                  <a:pt x="1846" y="1117"/>
                </a:lnTo>
                <a:lnTo>
                  <a:pt x="1843" y="1119"/>
                </a:lnTo>
                <a:lnTo>
                  <a:pt x="1836" y="1119"/>
                </a:lnTo>
                <a:lnTo>
                  <a:pt x="1833" y="1124"/>
                </a:lnTo>
                <a:lnTo>
                  <a:pt x="1830" y="1129"/>
                </a:lnTo>
                <a:lnTo>
                  <a:pt x="1836" y="1129"/>
                </a:lnTo>
                <a:lnTo>
                  <a:pt x="1837" y="1127"/>
                </a:lnTo>
                <a:lnTo>
                  <a:pt x="1839" y="1128"/>
                </a:lnTo>
                <a:lnTo>
                  <a:pt x="1840" y="1128"/>
                </a:lnTo>
                <a:lnTo>
                  <a:pt x="1840" y="1131"/>
                </a:lnTo>
                <a:lnTo>
                  <a:pt x="1836" y="1132"/>
                </a:lnTo>
                <a:lnTo>
                  <a:pt x="1831" y="1135"/>
                </a:lnTo>
                <a:lnTo>
                  <a:pt x="1827" y="1140"/>
                </a:lnTo>
                <a:lnTo>
                  <a:pt x="1826" y="1139"/>
                </a:lnTo>
                <a:lnTo>
                  <a:pt x="1823" y="1139"/>
                </a:lnTo>
                <a:lnTo>
                  <a:pt x="1823" y="1146"/>
                </a:lnTo>
                <a:lnTo>
                  <a:pt x="1816" y="1147"/>
                </a:lnTo>
                <a:lnTo>
                  <a:pt x="1810" y="1147"/>
                </a:lnTo>
                <a:lnTo>
                  <a:pt x="1814" y="1153"/>
                </a:lnTo>
                <a:lnTo>
                  <a:pt x="1820" y="1154"/>
                </a:lnTo>
                <a:lnTo>
                  <a:pt x="1820" y="1159"/>
                </a:lnTo>
                <a:lnTo>
                  <a:pt x="1818" y="1162"/>
                </a:lnTo>
                <a:lnTo>
                  <a:pt x="1814" y="1165"/>
                </a:lnTo>
                <a:lnTo>
                  <a:pt x="1814" y="1172"/>
                </a:lnTo>
                <a:lnTo>
                  <a:pt x="1809" y="1170"/>
                </a:lnTo>
                <a:lnTo>
                  <a:pt x="1805" y="1172"/>
                </a:lnTo>
                <a:lnTo>
                  <a:pt x="1805" y="1177"/>
                </a:lnTo>
                <a:lnTo>
                  <a:pt x="1798" y="1177"/>
                </a:lnTo>
                <a:lnTo>
                  <a:pt x="1798" y="1181"/>
                </a:lnTo>
                <a:lnTo>
                  <a:pt x="1809" y="1177"/>
                </a:lnTo>
                <a:lnTo>
                  <a:pt x="1809" y="1183"/>
                </a:lnTo>
                <a:lnTo>
                  <a:pt x="1812" y="1191"/>
                </a:lnTo>
                <a:lnTo>
                  <a:pt x="1815" y="1189"/>
                </a:lnTo>
                <a:lnTo>
                  <a:pt x="1817" y="1189"/>
                </a:lnTo>
                <a:lnTo>
                  <a:pt x="1818" y="1192"/>
                </a:lnTo>
                <a:lnTo>
                  <a:pt x="1820" y="1196"/>
                </a:lnTo>
                <a:lnTo>
                  <a:pt x="1823" y="1197"/>
                </a:lnTo>
                <a:lnTo>
                  <a:pt x="1826" y="1199"/>
                </a:lnTo>
                <a:lnTo>
                  <a:pt x="1827" y="1202"/>
                </a:lnTo>
                <a:lnTo>
                  <a:pt x="1828" y="1206"/>
                </a:lnTo>
                <a:lnTo>
                  <a:pt x="1829" y="1206"/>
                </a:lnTo>
                <a:lnTo>
                  <a:pt x="1830" y="1207"/>
                </a:lnTo>
                <a:lnTo>
                  <a:pt x="1834" y="1208"/>
                </a:lnTo>
                <a:lnTo>
                  <a:pt x="1835" y="1210"/>
                </a:lnTo>
                <a:lnTo>
                  <a:pt x="1837" y="1214"/>
                </a:lnTo>
                <a:lnTo>
                  <a:pt x="1840" y="1217"/>
                </a:lnTo>
                <a:lnTo>
                  <a:pt x="1841" y="1219"/>
                </a:lnTo>
                <a:lnTo>
                  <a:pt x="1843" y="1221"/>
                </a:lnTo>
                <a:lnTo>
                  <a:pt x="1846" y="1217"/>
                </a:lnTo>
                <a:lnTo>
                  <a:pt x="1845" y="1221"/>
                </a:lnTo>
                <a:lnTo>
                  <a:pt x="1848" y="1225"/>
                </a:lnTo>
                <a:lnTo>
                  <a:pt x="1853" y="1225"/>
                </a:lnTo>
                <a:lnTo>
                  <a:pt x="1858" y="1230"/>
                </a:lnTo>
                <a:lnTo>
                  <a:pt x="1866" y="1237"/>
                </a:lnTo>
                <a:lnTo>
                  <a:pt x="1867" y="1241"/>
                </a:lnTo>
                <a:lnTo>
                  <a:pt x="1868" y="1246"/>
                </a:lnTo>
                <a:lnTo>
                  <a:pt x="1870" y="1253"/>
                </a:lnTo>
                <a:lnTo>
                  <a:pt x="1870" y="1260"/>
                </a:lnTo>
                <a:lnTo>
                  <a:pt x="1868" y="1260"/>
                </a:lnTo>
                <a:lnTo>
                  <a:pt x="1871" y="1263"/>
                </a:lnTo>
                <a:lnTo>
                  <a:pt x="1874" y="1263"/>
                </a:lnTo>
                <a:lnTo>
                  <a:pt x="1877" y="1261"/>
                </a:lnTo>
                <a:lnTo>
                  <a:pt x="1878" y="1261"/>
                </a:lnTo>
                <a:lnTo>
                  <a:pt x="1883" y="1263"/>
                </a:lnTo>
                <a:lnTo>
                  <a:pt x="1885" y="1263"/>
                </a:lnTo>
                <a:lnTo>
                  <a:pt x="1887" y="1264"/>
                </a:lnTo>
                <a:lnTo>
                  <a:pt x="1889" y="1266"/>
                </a:lnTo>
                <a:lnTo>
                  <a:pt x="1892" y="1266"/>
                </a:lnTo>
                <a:lnTo>
                  <a:pt x="1898" y="1264"/>
                </a:lnTo>
                <a:lnTo>
                  <a:pt x="1899" y="1264"/>
                </a:lnTo>
                <a:lnTo>
                  <a:pt x="1901" y="1266"/>
                </a:lnTo>
                <a:lnTo>
                  <a:pt x="1901" y="1268"/>
                </a:lnTo>
                <a:lnTo>
                  <a:pt x="1903" y="1270"/>
                </a:lnTo>
                <a:lnTo>
                  <a:pt x="1904" y="1270"/>
                </a:lnTo>
                <a:lnTo>
                  <a:pt x="1905" y="1275"/>
                </a:lnTo>
                <a:lnTo>
                  <a:pt x="1905" y="1280"/>
                </a:lnTo>
                <a:lnTo>
                  <a:pt x="1904" y="1282"/>
                </a:lnTo>
                <a:lnTo>
                  <a:pt x="1902" y="1283"/>
                </a:lnTo>
                <a:lnTo>
                  <a:pt x="1902" y="1287"/>
                </a:lnTo>
                <a:lnTo>
                  <a:pt x="1901" y="1290"/>
                </a:lnTo>
                <a:lnTo>
                  <a:pt x="1901" y="1293"/>
                </a:lnTo>
                <a:lnTo>
                  <a:pt x="1902" y="1294"/>
                </a:lnTo>
                <a:lnTo>
                  <a:pt x="1906" y="1297"/>
                </a:lnTo>
                <a:lnTo>
                  <a:pt x="1917" y="1301"/>
                </a:lnTo>
                <a:lnTo>
                  <a:pt x="1920" y="1304"/>
                </a:lnTo>
                <a:lnTo>
                  <a:pt x="1922" y="1309"/>
                </a:lnTo>
                <a:lnTo>
                  <a:pt x="1921" y="1310"/>
                </a:lnTo>
                <a:lnTo>
                  <a:pt x="1918" y="1316"/>
                </a:lnTo>
                <a:lnTo>
                  <a:pt x="1917" y="1316"/>
                </a:lnTo>
                <a:lnTo>
                  <a:pt x="1914" y="1313"/>
                </a:lnTo>
                <a:lnTo>
                  <a:pt x="1912" y="1312"/>
                </a:lnTo>
                <a:lnTo>
                  <a:pt x="1911" y="1313"/>
                </a:lnTo>
                <a:lnTo>
                  <a:pt x="1911" y="1314"/>
                </a:lnTo>
                <a:lnTo>
                  <a:pt x="1908" y="1319"/>
                </a:lnTo>
                <a:lnTo>
                  <a:pt x="1908" y="1321"/>
                </a:lnTo>
                <a:lnTo>
                  <a:pt x="1909" y="1325"/>
                </a:lnTo>
                <a:lnTo>
                  <a:pt x="1910" y="1328"/>
                </a:lnTo>
                <a:lnTo>
                  <a:pt x="1909" y="1328"/>
                </a:lnTo>
                <a:lnTo>
                  <a:pt x="1910" y="1329"/>
                </a:lnTo>
                <a:lnTo>
                  <a:pt x="1909" y="1332"/>
                </a:lnTo>
                <a:lnTo>
                  <a:pt x="1909" y="1334"/>
                </a:lnTo>
                <a:lnTo>
                  <a:pt x="1906" y="1338"/>
                </a:lnTo>
                <a:lnTo>
                  <a:pt x="1905" y="1340"/>
                </a:lnTo>
                <a:lnTo>
                  <a:pt x="1906" y="1344"/>
                </a:lnTo>
                <a:lnTo>
                  <a:pt x="1910" y="1350"/>
                </a:lnTo>
                <a:lnTo>
                  <a:pt x="1912" y="1355"/>
                </a:lnTo>
                <a:lnTo>
                  <a:pt x="1914" y="1361"/>
                </a:lnTo>
                <a:lnTo>
                  <a:pt x="1914" y="1365"/>
                </a:lnTo>
                <a:lnTo>
                  <a:pt x="1912" y="1368"/>
                </a:lnTo>
                <a:lnTo>
                  <a:pt x="1908" y="1366"/>
                </a:lnTo>
                <a:lnTo>
                  <a:pt x="1902" y="1369"/>
                </a:lnTo>
                <a:lnTo>
                  <a:pt x="1899" y="1365"/>
                </a:lnTo>
                <a:lnTo>
                  <a:pt x="1897" y="1363"/>
                </a:lnTo>
                <a:lnTo>
                  <a:pt x="1892" y="1369"/>
                </a:lnTo>
                <a:lnTo>
                  <a:pt x="1891" y="1369"/>
                </a:lnTo>
                <a:lnTo>
                  <a:pt x="1886" y="1366"/>
                </a:lnTo>
                <a:lnTo>
                  <a:pt x="1885" y="1365"/>
                </a:lnTo>
                <a:lnTo>
                  <a:pt x="1884" y="1366"/>
                </a:lnTo>
                <a:lnTo>
                  <a:pt x="1881" y="1368"/>
                </a:lnTo>
                <a:lnTo>
                  <a:pt x="1880" y="1368"/>
                </a:lnTo>
                <a:lnTo>
                  <a:pt x="1876" y="1366"/>
                </a:lnTo>
                <a:lnTo>
                  <a:pt x="1876" y="1361"/>
                </a:lnTo>
                <a:lnTo>
                  <a:pt x="1872" y="1361"/>
                </a:lnTo>
                <a:lnTo>
                  <a:pt x="1868" y="1363"/>
                </a:lnTo>
                <a:lnTo>
                  <a:pt x="1861" y="1368"/>
                </a:lnTo>
                <a:lnTo>
                  <a:pt x="1858" y="1369"/>
                </a:lnTo>
                <a:lnTo>
                  <a:pt x="1852" y="1370"/>
                </a:lnTo>
                <a:lnTo>
                  <a:pt x="1842" y="1370"/>
                </a:lnTo>
                <a:lnTo>
                  <a:pt x="1840" y="1373"/>
                </a:lnTo>
                <a:lnTo>
                  <a:pt x="1836" y="1374"/>
                </a:lnTo>
                <a:lnTo>
                  <a:pt x="1830" y="1377"/>
                </a:lnTo>
                <a:lnTo>
                  <a:pt x="1826" y="1377"/>
                </a:lnTo>
                <a:lnTo>
                  <a:pt x="1822" y="1378"/>
                </a:lnTo>
                <a:lnTo>
                  <a:pt x="1820" y="1380"/>
                </a:lnTo>
                <a:lnTo>
                  <a:pt x="1817" y="1378"/>
                </a:lnTo>
                <a:lnTo>
                  <a:pt x="1812" y="1377"/>
                </a:lnTo>
                <a:lnTo>
                  <a:pt x="1811" y="1378"/>
                </a:lnTo>
                <a:lnTo>
                  <a:pt x="1809" y="1378"/>
                </a:lnTo>
                <a:lnTo>
                  <a:pt x="1806" y="1383"/>
                </a:lnTo>
                <a:lnTo>
                  <a:pt x="1804" y="1383"/>
                </a:lnTo>
                <a:lnTo>
                  <a:pt x="1803" y="1381"/>
                </a:lnTo>
                <a:lnTo>
                  <a:pt x="1799" y="1381"/>
                </a:lnTo>
                <a:lnTo>
                  <a:pt x="1798" y="1384"/>
                </a:lnTo>
                <a:lnTo>
                  <a:pt x="1798" y="1385"/>
                </a:lnTo>
                <a:lnTo>
                  <a:pt x="1799" y="1389"/>
                </a:lnTo>
                <a:lnTo>
                  <a:pt x="1799" y="1393"/>
                </a:lnTo>
                <a:lnTo>
                  <a:pt x="1798" y="1395"/>
                </a:lnTo>
                <a:lnTo>
                  <a:pt x="1793" y="1395"/>
                </a:lnTo>
                <a:lnTo>
                  <a:pt x="1792" y="1397"/>
                </a:lnTo>
                <a:lnTo>
                  <a:pt x="1792" y="1400"/>
                </a:lnTo>
                <a:lnTo>
                  <a:pt x="1785" y="1403"/>
                </a:lnTo>
                <a:lnTo>
                  <a:pt x="1784" y="1402"/>
                </a:lnTo>
                <a:lnTo>
                  <a:pt x="1784" y="1406"/>
                </a:lnTo>
                <a:lnTo>
                  <a:pt x="1783" y="1406"/>
                </a:lnTo>
                <a:lnTo>
                  <a:pt x="1783" y="1410"/>
                </a:lnTo>
                <a:lnTo>
                  <a:pt x="1785" y="1411"/>
                </a:lnTo>
                <a:lnTo>
                  <a:pt x="1786" y="1411"/>
                </a:lnTo>
                <a:lnTo>
                  <a:pt x="1786" y="1421"/>
                </a:lnTo>
                <a:lnTo>
                  <a:pt x="1785" y="1421"/>
                </a:lnTo>
                <a:lnTo>
                  <a:pt x="1785" y="1422"/>
                </a:lnTo>
                <a:lnTo>
                  <a:pt x="1784" y="1422"/>
                </a:lnTo>
                <a:lnTo>
                  <a:pt x="1784" y="1425"/>
                </a:lnTo>
                <a:lnTo>
                  <a:pt x="1786" y="1426"/>
                </a:lnTo>
                <a:lnTo>
                  <a:pt x="1789" y="1430"/>
                </a:lnTo>
                <a:lnTo>
                  <a:pt x="1789" y="1431"/>
                </a:lnTo>
                <a:lnTo>
                  <a:pt x="1787" y="1433"/>
                </a:lnTo>
                <a:lnTo>
                  <a:pt x="1786" y="1436"/>
                </a:lnTo>
                <a:lnTo>
                  <a:pt x="1786" y="1437"/>
                </a:lnTo>
                <a:lnTo>
                  <a:pt x="1785" y="1440"/>
                </a:lnTo>
                <a:lnTo>
                  <a:pt x="1783" y="1442"/>
                </a:lnTo>
                <a:lnTo>
                  <a:pt x="1780" y="1444"/>
                </a:lnTo>
                <a:lnTo>
                  <a:pt x="1780" y="1461"/>
                </a:lnTo>
                <a:lnTo>
                  <a:pt x="1776" y="1467"/>
                </a:lnTo>
                <a:lnTo>
                  <a:pt x="1774" y="1470"/>
                </a:lnTo>
                <a:lnTo>
                  <a:pt x="1774" y="1480"/>
                </a:lnTo>
                <a:lnTo>
                  <a:pt x="1770" y="1486"/>
                </a:lnTo>
                <a:lnTo>
                  <a:pt x="1768" y="1491"/>
                </a:lnTo>
                <a:lnTo>
                  <a:pt x="1768" y="1497"/>
                </a:lnTo>
                <a:lnTo>
                  <a:pt x="1762" y="1504"/>
                </a:lnTo>
                <a:lnTo>
                  <a:pt x="1754" y="1504"/>
                </a:lnTo>
                <a:lnTo>
                  <a:pt x="1749" y="1505"/>
                </a:lnTo>
                <a:lnTo>
                  <a:pt x="1746" y="1506"/>
                </a:lnTo>
                <a:lnTo>
                  <a:pt x="1743" y="1506"/>
                </a:lnTo>
                <a:lnTo>
                  <a:pt x="1743" y="1505"/>
                </a:lnTo>
                <a:lnTo>
                  <a:pt x="1742" y="1504"/>
                </a:lnTo>
                <a:lnTo>
                  <a:pt x="1736" y="1504"/>
                </a:lnTo>
                <a:lnTo>
                  <a:pt x="1734" y="1505"/>
                </a:lnTo>
                <a:lnTo>
                  <a:pt x="1730" y="1508"/>
                </a:lnTo>
                <a:lnTo>
                  <a:pt x="1729" y="1505"/>
                </a:lnTo>
                <a:lnTo>
                  <a:pt x="1723" y="1505"/>
                </a:lnTo>
                <a:lnTo>
                  <a:pt x="1723" y="1504"/>
                </a:lnTo>
                <a:lnTo>
                  <a:pt x="1724" y="1502"/>
                </a:lnTo>
                <a:lnTo>
                  <a:pt x="1724" y="1501"/>
                </a:lnTo>
                <a:lnTo>
                  <a:pt x="1722" y="1499"/>
                </a:lnTo>
                <a:lnTo>
                  <a:pt x="1717" y="1499"/>
                </a:lnTo>
                <a:lnTo>
                  <a:pt x="1716" y="1501"/>
                </a:lnTo>
                <a:lnTo>
                  <a:pt x="1718" y="1504"/>
                </a:lnTo>
                <a:lnTo>
                  <a:pt x="1718" y="1509"/>
                </a:lnTo>
                <a:lnTo>
                  <a:pt x="1715" y="1508"/>
                </a:lnTo>
                <a:lnTo>
                  <a:pt x="1714" y="1506"/>
                </a:lnTo>
                <a:lnTo>
                  <a:pt x="1716" y="1504"/>
                </a:lnTo>
                <a:lnTo>
                  <a:pt x="1709" y="1505"/>
                </a:lnTo>
                <a:lnTo>
                  <a:pt x="1703" y="1504"/>
                </a:lnTo>
                <a:lnTo>
                  <a:pt x="1701" y="1510"/>
                </a:lnTo>
                <a:lnTo>
                  <a:pt x="1697" y="1509"/>
                </a:lnTo>
                <a:lnTo>
                  <a:pt x="1696" y="1508"/>
                </a:lnTo>
                <a:lnTo>
                  <a:pt x="1693" y="1508"/>
                </a:lnTo>
                <a:lnTo>
                  <a:pt x="1690" y="1510"/>
                </a:lnTo>
                <a:lnTo>
                  <a:pt x="1684" y="1510"/>
                </a:lnTo>
                <a:lnTo>
                  <a:pt x="1679" y="1505"/>
                </a:lnTo>
                <a:lnTo>
                  <a:pt x="1674" y="1505"/>
                </a:lnTo>
                <a:lnTo>
                  <a:pt x="1671" y="1506"/>
                </a:lnTo>
                <a:lnTo>
                  <a:pt x="1666" y="1508"/>
                </a:lnTo>
                <a:lnTo>
                  <a:pt x="1661" y="1506"/>
                </a:lnTo>
                <a:lnTo>
                  <a:pt x="1660" y="1504"/>
                </a:lnTo>
                <a:lnTo>
                  <a:pt x="1655" y="1504"/>
                </a:lnTo>
                <a:lnTo>
                  <a:pt x="1651" y="1502"/>
                </a:lnTo>
                <a:lnTo>
                  <a:pt x="1649" y="1499"/>
                </a:lnTo>
                <a:lnTo>
                  <a:pt x="1648" y="1498"/>
                </a:lnTo>
                <a:lnTo>
                  <a:pt x="1643" y="1495"/>
                </a:lnTo>
                <a:lnTo>
                  <a:pt x="1639" y="1495"/>
                </a:lnTo>
                <a:lnTo>
                  <a:pt x="1629" y="1498"/>
                </a:lnTo>
                <a:lnTo>
                  <a:pt x="1626" y="1489"/>
                </a:lnTo>
                <a:lnTo>
                  <a:pt x="1617" y="1489"/>
                </a:lnTo>
                <a:lnTo>
                  <a:pt x="1611" y="1487"/>
                </a:lnTo>
                <a:lnTo>
                  <a:pt x="1611" y="1483"/>
                </a:lnTo>
                <a:lnTo>
                  <a:pt x="1608" y="1482"/>
                </a:lnTo>
                <a:lnTo>
                  <a:pt x="1604" y="1482"/>
                </a:lnTo>
                <a:lnTo>
                  <a:pt x="1596" y="1483"/>
                </a:lnTo>
                <a:lnTo>
                  <a:pt x="1595" y="1480"/>
                </a:lnTo>
                <a:lnTo>
                  <a:pt x="1595" y="1479"/>
                </a:lnTo>
                <a:lnTo>
                  <a:pt x="1596" y="1478"/>
                </a:lnTo>
                <a:lnTo>
                  <a:pt x="1592" y="1476"/>
                </a:lnTo>
                <a:lnTo>
                  <a:pt x="1592" y="1475"/>
                </a:lnTo>
                <a:lnTo>
                  <a:pt x="1591" y="1472"/>
                </a:lnTo>
                <a:lnTo>
                  <a:pt x="1584" y="1472"/>
                </a:lnTo>
                <a:lnTo>
                  <a:pt x="1578" y="1470"/>
                </a:lnTo>
                <a:lnTo>
                  <a:pt x="1573" y="1467"/>
                </a:lnTo>
                <a:lnTo>
                  <a:pt x="1570" y="1465"/>
                </a:lnTo>
                <a:lnTo>
                  <a:pt x="1568" y="1468"/>
                </a:lnTo>
                <a:lnTo>
                  <a:pt x="1565" y="1468"/>
                </a:lnTo>
                <a:lnTo>
                  <a:pt x="1563" y="1470"/>
                </a:lnTo>
                <a:lnTo>
                  <a:pt x="1560" y="1472"/>
                </a:lnTo>
                <a:lnTo>
                  <a:pt x="1558" y="1474"/>
                </a:lnTo>
                <a:lnTo>
                  <a:pt x="1553" y="1474"/>
                </a:lnTo>
                <a:lnTo>
                  <a:pt x="1551" y="1479"/>
                </a:lnTo>
                <a:lnTo>
                  <a:pt x="1549" y="1483"/>
                </a:lnTo>
                <a:lnTo>
                  <a:pt x="1547" y="1486"/>
                </a:lnTo>
                <a:lnTo>
                  <a:pt x="1545" y="1487"/>
                </a:lnTo>
                <a:lnTo>
                  <a:pt x="1549" y="1495"/>
                </a:lnTo>
                <a:lnTo>
                  <a:pt x="1551" y="1502"/>
                </a:lnTo>
                <a:lnTo>
                  <a:pt x="1551" y="1505"/>
                </a:lnTo>
                <a:lnTo>
                  <a:pt x="1549" y="1509"/>
                </a:lnTo>
                <a:lnTo>
                  <a:pt x="1541" y="1519"/>
                </a:lnTo>
                <a:lnTo>
                  <a:pt x="1540" y="1521"/>
                </a:lnTo>
                <a:lnTo>
                  <a:pt x="1533" y="1521"/>
                </a:lnTo>
                <a:lnTo>
                  <a:pt x="1523" y="1517"/>
                </a:lnTo>
                <a:lnTo>
                  <a:pt x="1508" y="1510"/>
                </a:lnTo>
                <a:lnTo>
                  <a:pt x="1503" y="1510"/>
                </a:lnTo>
                <a:lnTo>
                  <a:pt x="1499" y="1506"/>
                </a:lnTo>
                <a:lnTo>
                  <a:pt x="1492" y="1506"/>
                </a:lnTo>
                <a:lnTo>
                  <a:pt x="1485" y="1501"/>
                </a:lnTo>
                <a:lnTo>
                  <a:pt x="1482" y="1495"/>
                </a:lnTo>
                <a:lnTo>
                  <a:pt x="1478" y="1491"/>
                </a:lnTo>
                <a:lnTo>
                  <a:pt x="1474" y="1489"/>
                </a:lnTo>
                <a:lnTo>
                  <a:pt x="1473" y="1489"/>
                </a:lnTo>
                <a:lnTo>
                  <a:pt x="1473" y="1483"/>
                </a:lnTo>
                <a:lnTo>
                  <a:pt x="1472" y="1482"/>
                </a:lnTo>
                <a:lnTo>
                  <a:pt x="1470" y="1482"/>
                </a:lnTo>
                <a:lnTo>
                  <a:pt x="1467" y="1480"/>
                </a:lnTo>
                <a:lnTo>
                  <a:pt x="1464" y="1476"/>
                </a:lnTo>
                <a:lnTo>
                  <a:pt x="1459" y="1476"/>
                </a:lnTo>
                <a:lnTo>
                  <a:pt x="1458" y="1474"/>
                </a:lnTo>
                <a:lnTo>
                  <a:pt x="1453" y="1472"/>
                </a:lnTo>
                <a:lnTo>
                  <a:pt x="1447" y="1471"/>
                </a:lnTo>
                <a:lnTo>
                  <a:pt x="1447" y="1470"/>
                </a:lnTo>
                <a:lnTo>
                  <a:pt x="1442" y="1468"/>
                </a:lnTo>
                <a:lnTo>
                  <a:pt x="1439" y="1470"/>
                </a:lnTo>
                <a:lnTo>
                  <a:pt x="1432" y="1470"/>
                </a:lnTo>
                <a:lnTo>
                  <a:pt x="1429" y="1467"/>
                </a:lnTo>
                <a:lnTo>
                  <a:pt x="1428" y="1464"/>
                </a:lnTo>
                <a:lnTo>
                  <a:pt x="1424" y="1463"/>
                </a:lnTo>
                <a:lnTo>
                  <a:pt x="1420" y="1461"/>
                </a:lnTo>
                <a:lnTo>
                  <a:pt x="1419" y="1460"/>
                </a:lnTo>
                <a:lnTo>
                  <a:pt x="1419" y="1455"/>
                </a:lnTo>
                <a:lnTo>
                  <a:pt x="1415" y="1463"/>
                </a:lnTo>
                <a:lnTo>
                  <a:pt x="1417" y="1455"/>
                </a:lnTo>
                <a:lnTo>
                  <a:pt x="1415" y="1452"/>
                </a:lnTo>
                <a:lnTo>
                  <a:pt x="1408" y="1449"/>
                </a:lnTo>
                <a:lnTo>
                  <a:pt x="1405" y="1446"/>
                </a:lnTo>
                <a:lnTo>
                  <a:pt x="1404" y="1444"/>
                </a:lnTo>
                <a:lnTo>
                  <a:pt x="1404" y="1441"/>
                </a:lnTo>
                <a:lnTo>
                  <a:pt x="1405" y="1438"/>
                </a:lnTo>
                <a:lnTo>
                  <a:pt x="1411" y="1427"/>
                </a:lnTo>
                <a:lnTo>
                  <a:pt x="1411" y="1422"/>
                </a:lnTo>
                <a:lnTo>
                  <a:pt x="1415" y="1422"/>
                </a:lnTo>
                <a:lnTo>
                  <a:pt x="1415" y="1417"/>
                </a:lnTo>
                <a:lnTo>
                  <a:pt x="1413" y="1411"/>
                </a:lnTo>
                <a:lnTo>
                  <a:pt x="1415" y="1404"/>
                </a:lnTo>
                <a:lnTo>
                  <a:pt x="1413" y="1403"/>
                </a:lnTo>
                <a:lnTo>
                  <a:pt x="1410" y="1404"/>
                </a:lnTo>
                <a:lnTo>
                  <a:pt x="1409" y="1397"/>
                </a:lnTo>
                <a:lnTo>
                  <a:pt x="1410" y="1392"/>
                </a:lnTo>
                <a:lnTo>
                  <a:pt x="1414" y="1388"/>
                </a:lnTo>
                <a:lnTo>
                  <a:pt x="1417" y="1383"/>
                </a:lnTo>
                <a:lnTo>
                  <a:pt x="1419" y="1378"/>
                </a:lnTo>
                <a:lnTo>
                  <a:pt x="1420" y="1376"/>
                </a:lnTo>
                <a:lnTo>
                  <a:pt x="1419" y="1373"/>
                </a:lnTo>
                <a:lnTo>
                  <a:pt x="1416" y="1373"/>
                </a:lnTo>
                <a:lnTo>
                  <a:pt x="1411" y="1374"/>
                </a:lnTo>
                <a:lnTo>
                  <a:pt x="1409" y="1374"/>
                </a:lnTo>
                <a:lnTo>
                  <a:pt x="1408" y="1373"/>
                </a:lnTo>
                <a:lnTo>
                  <a:pt x="1407" y="1370"/>
                </a:lnTo>
                <a:lnTo>
                  <a:pt x="1407" y="1368"/>
                </a:lnTo>
                <a:lnTo>
                  <a:pt x="1404" y="1366"/>
                </a:lnTo>
                <a:lnTo>
                  <a:pt x="1403" y="1366"/>
                </a:lnTo>
                <a:lnTo>
                  <a:pt x="1403" y="1368"/>
                </a:lnTo>
                <a:lnTo>
                  <a:pt x="1402" y="1368"/>
                </a:lnTo>
                <a:lnTo>
                  <a:pt x="1401" y="1365"/>
                </a:lnTo>
                <a:lnTo>
                  <a:pt x="1397" y="1365"/>
                </a:lnTo>
                <a:lnTo>
                  <a:pt x="1395" y="1366"/>
                </a:lnTo>
                <a:lnTo>
                  <a:pt x="1389" y="1370"/>
                </a:lnTo>
                <a:lnTo>
                  <a:pt x="1384" y="1372"/>
                </a:lnTo>
                <a:lnTo>
                  <a:pt x="1378" y="1372"/>
                </a:lnTo>
                <a:lnTo>
                  <a:pt x="1369" y="1370"/>
                </a:lnTo>
                <a:lnTo>
                  <a:pt x="1361" y="1369"/>
                </a:lnTo>
                <a:lnTo>
                  <a:pt x="1359" y="1376"/>
                </a:lnTo>
                <a:lnTo>
                  <a:pt x="1357" y="1376"/>
                </a:lnTo>
                <a:lnTo>
                  <a:pt x="1354" y="1372"/>
                </a:lnTo>
                <a:lnTo>
                  <a:pt x="1351" y="1368"/>
                </a:lnTo>
                <a:lnTo>
                  <a:pt x="1344" y="1370"/>
                </a:lnTo>
                <a:lnTo>
                  <a:pt x="1344" y="1373"/>
                </a:lnTo>
                <a:lnTo>
                  <a:pt x="1341" y="1373"/>
                </a:lnTo>
                <a:lnTo>
                  <a:pt x="1340" y="1372"/>
                </a:lnTo>
                <a:lnTo>
                  <a:pt x="1335" y="1372"/>
                </a:lnTo>
                <a:lnTo>
                  <a:pt x="1333" y="1373"/>
                </a:lnTo>
                <a:lnTo>
                  <a:pt x="1328" y="1373"/>
                </a:lnTo>
                <a:lnTo>
                  <a:pt x="1327" y="1372"/>
                </a:lnTo>
                <a:lnTo>
                  <a:pt x="1305" y="1372"/>
                </a:lnTo>
                <a:lnTo>
                  <a:pt x="1302" y="1374"/>
                </a:lnTo>
                <a:lnTo>
                  <a:pt x="1297" y="1376"/>
                </a:lnTo>
                <a:lnTo>
                  <a:pt x="1292" y="1376"/>
                </a:lnTo>
                <a:lnTo>
                  <a:pt x="1285" y="1374"/>
                </a:lnTo>
                <a:lnTo>
                  <a:pt x="1282" y="1374"/>
                </a:lnTo>
                <a:lnTo>
                  <a:pt x="1278" y="1373"/>
                </a:lnTo>
                <a:lnTo>
                  <a:pt x="1276" y="1377"/>
                </a:lnTo>
                <a:lnTo>
                  <a:pt x="1271" y="1380"/>
                </a:lnTo>
                <a:lnTo>
                  <a:pt x="1267" y="1381"/>
                </a:lnTo>
                <a:lnTo>
                  <a:pt x="1266" y="1385"/>
                </a:lnTo>
                <a:lnTo>
                  <a:pt x="1258" y="1385"/>
                </a:lnTo>
                <a:lnTo>
                  <a:pt x="1255" y="1387"/>
                </a:lnTo>
                <a:lnTo>
                  <a:pt x="1253" y="1392"/>
                </a:lnTo>
                <a:lnTo>
                  <a:pt x="1251" y="1393"/>
                </a:lnTo>
                <a:lnTo>
                  <a:pt x="1242" y="1393"/>
                </a:lnTo>
                <a:lnTo>
                  <a:pt x="1239" y="1395"/>
                </a:lnTo>
                <a:lnTo>
                  <a:pt x="1235" y="1397"/>
                </a:lnTo>
                <a:lnTo>
                  <a:pt x="1233" y="1402"/>
                </a:lnTo>
                <a:lnTo>
                  <a:pt x="1228" y="1407"/>
                </a:lnTo>
                <a:lnTo>
                  <a:pt x="1226" y="1408"/>
                </a:lnTo>
                <a:lnTo>
                  <a:pt x="1222" y="1407"/>
                </a:lnTo>
                <a:lnTo>
                  <a:pt x="1217" y="1411"/>
                </a:lnTo>
                <a:lnTo>
                  <a:pt x="1217" y="1410"/>
                </a:lnTo>
                <a:lnTo>
                  <a:pt x="1216" y="1410"/>
                </a:lnTo>
                <a:lnTo>
                  <a:pt x="1211" y="1407"/>
                </a:lnTo>
                <a:lnTo>
                  <a:pt x="1211" y="1404"/>
                </a:lnTo>
                <a:lnTo>
                  <a:pt x="1209" y="1404"/>
                </a:lnTo>
                <a:lnTo>
                  <a:pt x="1207" y="1407"/>
                </a:lnTo>
                <a:lnTo>
                  <a:pt x="1204" y="1408"/>
                </a:lnTo>
                <a:lnTo>
                  <a:pt x="1201" y="1410"/>
                </a:lnTo>
                <a:lnTo>
                  <a:pt x="1194" y="1407"/>
                </a:lnTo>
                <a:lnTo>
                  <a:pt x="1190" y="1407"/>
                </a:lnTo>
                <a:lnTo>
                  <a:pt x="1186" y="1410"/>
                </a:lnTo>
                <a:lnTo>
                  <a:pt x="1182" y="1410"/>
                </a:lnTo>
                <a:lnTo>
                  <a:pt x="1178" y="1408"/>
                </a:lnTo>
                <a:lnTo>
                  <a:pt x="1176" y="1404"/>
                </a:lnTo>
                <a:lnTo>
                  <a:pt x="1172" y="1395"/>
                </a:lnTo>
                <a:lnTo>
                  <a:pt x="1167" y="1395"/>
                </a:lnTo>
                <a:lnTo>
                  <a:pt x="1161" y="1402"/>
                </a:lnTo>
                <a:lnTo>
                  <a:pt x="1160" y="1407"/>
                </a:lnTo>
                <a:lnTo>
                  <a:pt x="1160" y="1410"/>
                </a:lnTo>
                <a:lnTo>
                  <a:pt x="1159" y="1411"/>
                </a:lnTo>
                <a:lnTo>
                  <a:pt x="1157" y="1412"/>
                </a:lnTo>
                <a:lnTo>
                  <a:pt x="1157" y="1422"/>
                </a:lnTo>
                <a:lnTo>
                  <a:pt x="1154" y="1427"/>
                </a:lnTo>
                <a:lnTo>
                  <a:pt x="1151" y="1433"/>
                </a:lnTo>
                <a:lnTo>
                  <a:pt x="1150" y="1436"/>
                </a:lnTo>
                <a:lnTo>
                  <a:pt x="1150" y="1438"/>
                </a:lnTo>
                <a:lnTo>
                  <a:pt x="1140" y="1446"/>
                </a:lnTo>
                <a:lnTo>
                  <a:pt x="1130" y="1453"/>
                </a:lnTo>
                <a:lnTo>
                  <a:pt x="1126" y="1453"/>
                </a:lnTo>
                <a:lnTo>
                  <a:pt x="1117" y="1461"/>
                </a:lnTo>
                <a:lnTo>
                  <a:pt x="1113" y="1467"/>
                </a:lnTo>
                <a:lnTo>
                  <a:pt x="1110" y="1471"/>
                </a:lnTo>
                <a:lnTo>
                  <a:pt x="1110" y="1480"/>
                </a:lnTo>
                <a:lnTo>
                  <a:pt x="1109" y="1483"/>
                </a:lnTo>
                <a:lnTo>
                  <a:pt x="1104" y="1489"/>
                </a:lnTo>
                <a:lnTo>
                  <a:pt x="1103" y="1495"/>
                </a:lnTo>
                <a:lnTo>
                  <a:pt x="1103" y="1502"/>
                </a:lnTo>
                <a:lnTo>
                  <a:pt x="1105" y="1514"/>
                </a:lnTo>
                <a:lnTo>
                  <a:pt x="1107" y="1521"/>
                </a:lnTo>
                <a:lnTo>
                  <a:pt x="1107" y="1527"/>
                </a:lnTo>
                <a:lnTo>
                  <a:pt x="1105" y="1534"/>
                </a:lnTo>
                <a:lnTo>
                  <a:pt x="1103" y="1540"/>
                </a:lnTo>
                <a:lnTo>
                  <a:pt x="1101" y="1542"/>
                </a:lnTo>
                <a:lnTo>
                  <a:pt x="1096" y="1553"/>
                </a:lnTo>
                <a:lnTo>
                  <a:pt x="1092" y="1558"/>
                </a:lnTo>
                <a:lnTo>
                  <a:pt x="1090" y="1563"/>
                </a:lnTo>
                <a:lnTo>
                  <a:pt x="1088" y="1563"/>
                </a:lnTo>
                <a:lnTo>
                  <a:pt x="1083" y="1566"/>
                </a:lnTo>
                <a:lnTo>
                  <a:pt x="1080" y="1570"/>
                </a:lnTo>
                <a:lnTo>
                  <a:pt x="1076" y="1576"/>
                </a:lnTo>
                <a:lnTo>
                  <a:pt x="1073" y="1577"/>
                </a:lnTo>
                <a:lnTo>
                  <a:pt x="1071" y="1577"/>
                </a:lnTo>
                <a:lnTo>
                  <a:pt x="1067" y="1584"/>
                </a:lnTo>
                <a:lnTo>
                  <a:pt x="1064" y="1589"/>
                </a:lnTo>
                <a:lnTo>
                  <a:pt x="1060" y="1589"/>
                </a:lnTo>
                <a:lnTo>
                  <a:pt x="1056" y="1588"/>
                </a:lnTo>
                <a:lnTo>
                  <a:pt x="1056" y="1592"/>
                </a:lnTo>
                <a:lnTo>
                  <a:pt x="1052" y="1595"/>
                </a:lnTo>
                <a:lnTo>
                  <a:pt x="1051" y="1597"/>
                </a:lnTo>
                <a:lnTo>
                  <a:pt x="1051" y="1602"/>
                </a:lnTo>
                <a:lnTo>
                  <a:pt x="1050" y="1603"/>
                </a:lnTo>
                <a:lnTo>
                  <a:pt x="1048" y="1603"/>
                </a:lnTo>
                <a:lnTo>
                  <a:pt x="1048" y="1607"/>
                </a:lnTo>
                <a:lnTo>
                  <a:pt x="1047" y="1608"/>
                </a:lnTo>
                <a:lnTo>
                  <a:pt x="1045" y="1608"/>
                </a:lnTo>
                <a:lnTo>
                  <a:pt x="1035" y="1623"/>
                </a:lnTo>
                <a:lnTo>
                  <a:pt x="1034" y="1630"/>
                </a:lnTo>
                <a:lnTo>
                  <a:pt x="1034" y="1636"/>
                </a:lnTo>
                <a:lnTo>
                  <a:pt x="1029" y="1641"/>
                </a:lnTo>
                <a:lnTo>
                  <a:pt x="1027" y="1646"/>
                </a:lnTo>
                <a:lnTo>
                  <a:pt x="1025" y="1657"/>
                </a:lnTo>
                <a:lnTo>
                  <a:pt x="1022" y="1663"/>
                </a:lnTo>
                <a:lnTo>
                  <a:pt x="1020" y="1664"/>
                </a:lnTo>
                <a:lnTo>
                  <a:pt x="1016" y="1667"/>
                </a:lnTo>
                <a:lnTo>
                  <a:pt x="1016" y="1672"/>
                </a:lnTo>
                <a:lnTo>
                  <a:pt x="1013" y="1676"/>
                </a:lnTo>
                <a:lnTo>
                  <a:pt x="1013" y="1682"/>
                </a:lnTo>
                <a:lnTo>
                  <a:pt x="1010" y="1686"/>
                </a:lnTo>
                <a:lnTo>
                  <a:pt x="1010" y="1691"/>
                </a:lnTo>
                <a:lnTo>
                  <a:pt x="1008" y="1693"/>
                </a:lnTo>
                <a:lnTo>
                  <a:pt x="1007" y="1695"/>
                </a:lnTo>
                <a:lnTo>
                  <a:pt x="1007" y="1699"/>
                </a:lnTo>
                <a:lnTo>
                  <a:pt x="1004" y="1701"/>
                </a:lnTo>
                <a:lnTo>
                  <a:pt x="1003" y="1704"/>
                </a:lnTo>
                <a:lnTo>
                  <a:pt x="998" y="1706"/>
                </a:lnTo>
                <a:lnTo>
                  <a:pt x="998" y="1710"/>
                </a:lnTo>
                <a:lnTo>
                  <a:pt x="1000" y="1712"/>
                </a:lnTo>
                <a:lnTo>
                  <a:pt x="1000" y="1714"/>
                </a:lnTo>
                <a:lnTo>
                  <a:pt x="997" y="1717"/>
                </a:lnTo>
                <a:lnTo>
                  <a:pt x="997" y="1721"/>
                </a:lnTo>
                <a:lnTo>
                  <a:pt x="998" y="1724"/>
                </a:lnTo>
                <a:lnTo>
                  <a:pt x="997" y="1725"/>
                </a:lnTo>
                <a:lnTo>
                  <a:pt x="1002" y="1732"/>
                </a:lnTo>
                <a:lnTo>
                  <a:pt x="1004" y="1738"/>
                </a:lnTo>
                <a:lnTo>
                  <a:pt x="1007" y="1740"/>
                </a:lnTo>
                <a:lnTo>
                  <a:pt x="1007" y="1743"/>
                </a:lnTo>
                <a:lnTo>
                  <a:pt x="1004" y="1746"/>
                </a:lnTo>
                <a:lnTo>
                  <a:pt x="1004" y="1748"/>
                </a:lnTo>
                <a:lnTo>
                  <a:pt x="1006" y="1753"/>
                </a:lnTo>
                <a:lnTo>
                  <a:pt x="1006" y="1754"/>
                </a:lnTo>
                <a:lnTo>
                  <a:pt x="1007" y="1758"/>
                </a:lnTo>
                <a:lnTo>
                  <a:pt x="1006" y="1758"/>
                </a:lnTo>
                <a:lnTo>
                  <a:pt x="1004" y="1762"/>
                </a:lnTo>
                <a:lnTo>
                  <a:pt x="1004" y="1767"/>
                </a:lnTo>
                <a:lnTo>
                  <a:pt x="1007" y="1773"/>
                </a:lnTo>
                <a:lnTo>
                  <a:pt x="1009" y="1777"/>
                </a:lnTo>
                <a:lnTo>
                  <a:pt x="1009" y="1784"/>
                </a:lnTo>
                <a:lnTo>
                  <a:pt x="1008" y="1792"/>
                </a:lnTo>
                <a:lnTo>
                  <a:pt x="1010" y="1793"/>
                </a:lnTo>
                <a:lnTo>
                  <a:pt x="1010" y="1796"/>
                </a:lnTo>
                <a:lnTo>
                  <a:pt x="1008" y="1797"/>
                </a:lnTo>
                <a:lnTo>
                  <a:pt x="1008" y="1806"/>
                </a:lnTo>
                <a:lnTo>
                  <a:pt x="1009" y="1812"/>
                </a:lnTo>
                <a:lnTo>
                  <a:pt x="1008" y="1816"/>
                </a:lnTo>
                <a:lnTo>
                  <a:pt x="1006" y="1822"/>
                </a:lnTo>
                <a:lnTo>
                  <a:pt x="1004" y="1827"/>
                </a:lnTo>
                <a:lnTo>
                  <a:pt x="1003" y="1831"/>
                </a:lnTo>
                <a:lnTo>
                  <a:pt x="1003" y="1836"/>
                </a:lnTo>
                <a:lnTo>
                  <a:pt x="1004" y="1838"/>
                </a:lnTo>
                <a:lnTo>
                  <a:pt x="1004" y="1845"/>
                </a:lnTo>
                <a:lnTo>
                  <a:pt x="1000" y="1855"/>
                </a:lnTo>
                <a:lnTo>
                  <a:pt x="997" y="1855"/>
                </a:lnTo>
                <a:lnTo>
                  <a:pt x="996" y="1856"/>
                </a:lnTo>
                <a:lnTo>
                  <a:pt x="996" y="1861"/>
                </a:lnTo>
                <a:lnTo>
                  <a:pt x="995" y="1863"/>
                </a:lnTo>
                <a:lnTo>
                  <a:pt x="991" y="1863"/>
                </a:lnTo>
                <a:lnTo>
                  <a:pt x="996" y="1867"/>
                </a:lnTo>
                <a:lnTo>
                  <a:pt x="997" y="1871"/>
                </a:lnTo>
                <a:lnTo>
                  <a:pt x="997" y="1879"/>
                </a:lnTo>
                <a:lnTo>
                  <a:pt x="998" y="1883"/>
                </a:lnTo>
                <a:lnTo>
                  <a:pt x="1000" y="1883"/>
                </a:lnTo>
                <a:lnTo>
                  <a:pt x="1001" y="1884"/>
                </a:lnTo>
                <a:lnTo>
                  <a:pt x="1003" y="1889"/>
                </a:lnTo>
                <a:lnTo>
                  <a:pt x="1003" y="1891"/>
                </a:lnTo>
                <a:lnTo>
                  <a:pt x="1001" y="1893"/>
                </a:lnTo>
                <a:lnTo>
                  <a:pt x="1001" y="1897"/>
                </a:lnTo>
                <a:lnTo>
                  <a:pt x="1002" y="1899"/>
                </a:lnTo>
                <a:lnTo>
                  <a:pt x="1004" y="1901"/>
                </a:lnTo>
                <a:lnTo>
                  <a:pt x="1002" y="1902"/>
                </a:lnTo>
                <a:lnTo>
                  <a:pt x="1002" y="1906"/>
                </a:lnTo>
                <a:lnTo>
                  <a:pt x="1007" y="1910"/>
                </a:lnTo>
                <a:lnTo>
                  <a:pt x="1007" y="1913"/>
                </a:lnTo>
                <a:lnTo>
                  <a:pt x="1006" y="1913"/>
                </a:lnTo>
                <a:lnTo>
                  <a:pt x="1006" y="1914"/>
                </a:lnTo>
                <a:lnTo>
                  <a:pt x="1008" y="1917"/>
                </a:lnTo>
                <a:lnTo>
                  <a:pt x="1011" y="1920"/>
                </a:lnTo>
                <a:lnTo>
                  <a:pt x="1019" y="1923"/>
                </a:lnTo>
                <a:lnTo>
                  <a:pt x="1019" y="1932"/>
                </a:lnTo>
                <a:lnTo>
                  <a:pt x="1021" y="1935"/>
                </a:lnTo>
                <a:lnTo>
                  <a:pt x="1025" y="1935"/>
                </a:lnTo>
                <a:lnTo>
                  <a:pt x="1026" y="1938"/>
                </a:lnTo>
                <a:lnTo>
                  <a:pt x="1026" y="1939"/>
                </a:lnTo>
                <a:lnTo>
                  <a:pt x="1029" y="1939"/>
                </a:lnTo>
                <a:lnTo>
                  <a:pt x="1029" y="1942"/>
                </a:lnTo>
                <a:lnTo>
                  <a:pt x="1032" y="1944"/>
                </a:lnTo>
                <a:lnTo>
                  <a:pt x="1034" y="1946"/>
                </a:lnTo>
                <a:lnTo>
                  <a:pt x="1034" y="1947"/>
                </a:lnTo>
                <a:lnTo>
                  <a:pt x="1033" y="1948"/>
                </a:lnTo>
                <a:lnTo>
                  <a:pt x="1033" y="1951"/>
                </a:lnTo>
                <a:lnTo>
                  <a:pt x="1036" y="1955"/>
                </a:lnTo>
                <a:lnTo>
                  <a:pt x="1036" y="1958"/>
                </a:lnTo>
                <a:lnTo>
                  <a:pt x="1039" y="1958"/>
                </a:lnTo>
                <a:lnTo>
                  <a:pt x="1041" y="1959"/>
                </a:lnTo>
                <a:lnTo>
                  <a:pt x="1041" y="1974"/>
                </a:lnTo>
                <a:lnTo>
                  <a:pt x="1042" y="1977"/>
                </a:lnTo>
                <a:lnTo>
                  <a:pt x="1050" y="1980"/>
                </a:lnTo>
                <a:lnTo>
                  <a:pt x="1048" y="1982"/>
                </a:lnTo>
                <a:lnTo>
                  <a:pt x="1048" y="1984"/>
                </a:lnTo>
                <a:lnTo>
                  <a:pt x="1050" y="1991"/>
                </a:lnTo>
                <a:lnTo>
                  <a:pt x="1054" y="1999"/>
                </a:lnTo>
                <a:lnTo>
                  <a:pt x="1052" y="1999"/>
                </a:lnTo>
                <a:lnTo>
                  <a:pt x="1052" y="2001"/>
                </a:lnTo>
                <a:lnTo>
                  <a:pt x="1058" y="2004"/>
                </a:lnTo>
                <a:lnTo>
                  <a:pt x="1058" y="2018"/>
                </a:lnTo>
                <a:lnTo>
                  <a:pt x="1060" y="2016"/>
                </a:lnTo>
                <a:lnTo>
                  <a:pt x="1059" y="2015"/>
                </a:lnTo>
                <a:lnTo>
                  <a:pt x="1061" y="2014"/>
                </a:lnTo>
                <a:lnTo>
                  <a:pt x="1064" y="2022"/>
                </a:lnTo>
                <a:lnTo>
                  <a:pt x="1066" y="2026"/>
                </a:lnTo>
                <a:lnTo>
                  <a:pt x="1069" y="2027"/>
                </a:lnTo>
                <a:lnTo>
                  <a:pt x="1078" y="2030"/>
                </a:lnTo>
                <a:lnTo>
                  <a:pt x="1088" y="2046"/>
                </a:lnTo>
                <a:lnTo>
                  <a:pt x="1091" y="2046"/>
                </a:lnTo>
                <a:lnTo>
                  <a:pt x="1091" y="2048"/>
                </a:lnTo>
                <a:lnTo>
                  <a:pt x="1097" y="2053"/>
                </a:lnTo>
                <a:lnTo>
                  <a:pt x="1102" y="2059"/>
                </a:lnTo>
                <a:lnTo>
                  <a:pt x="1104" y="2059"/>
                </a:lnTo>
                <a:lnTo>
                  <a:pt x="1105" y="2061"/>
                </a:lnTo>
                <a:lnTo>
                  <a:pt x="1107" y="2065"/>
                </a:lnTo>
                <a:lnTo>
                  <a:pt x="1120" y="2078"/>
                </a:lnTo>
                <a:lnTo>
                  <a:pt x="1126" y="2078"/>
                </a:lnTo>
                <a:lnTo>
                  <a:pt x="1128" y="2080"/>
                </a:lnTo>
                <a:lnTo>
                  <a:pt x="1129" y="2083"/>
                </a:lnTo>
                <a:lnTo>
                  <a:pt x="1130" y="2084"/>
                </a:lnTo>
                <a:lnTo>
                  <a:pt x="1136" y="2084"/>
                </a:lnTo>
                <a:lnTo>
                  <a:pt x="1142" y="2082"/>
                </a:lnTo>
                <a:lnTo>
                  <a:pt x="1147" y="2079"/>
                </a:lnTo>
                <a:lnTo>
                  <a:pt x="1155" y="2072"/>
                </a:lnTo>
                <a:lnTo>
                  <a:pt x="1158" y="2069"/>
                </a:lnTo>
                <a:lnTo>
                  <a:pt x="1160" y="2065"/>
                </a:lnTo>
                <a:lnTo>
                  <a:pt x="1166" y="2065"/>
                </a:lnTo>
                <a:lnTo>
                  <a:pt x="1172" y="2064"/>
                </a:lnTo>
                <a:lnTo>
                  <a:pt x="1184" y="2065"/>
                </a:lnTo>
                <a:lnTo>
                  <a:pt x="1190" y="2068"/>
                </a:lnTo>
                <a:lnTo>
                  <a:pt x="1196" y="2072"/>
                </a:lnTo>
                <a:lnTo>
                  <a:pt x="1200" y="2074"/>
                </a:lnTo>
                <a:lnTo>
                  <a:pt x="1207" y="2072"/>
                </a:lnTo>
                <a:lnTo>
                  <a:pt x="1210" y="2069"/>
                </a:lnTo>
                <a:lnTo>
                  <a:pt x="1215" y="2065"/>
                </a:lnTo>
                <a:lnTo>
                  <a:pt x="1221" y="2065"/>
                </a:lnTo>
                <a:lnTo>
                  <a:pt x="1226" y="2064"/>
                </a:lnTo>
                <a:lnTo>
                  <a:pt x="1229" y="2061"/>
                </a:lnTo>
                <a:lnTo>
                  <a:pt x="1232" y="2059"/>
                </a:lnTo>
                <a:lnTo>
                  <a:pt x="1234" y="2059"/>
                </a:lnTo>
                <a:lnTo>
                  <a:pt x="1240" y="2057"/>
                </a:lnTo>
                <a:lnTo>
                  <a:pt x="1246" y="2059"/>
                </a:lnTo>
                <a:lnTo>
                  <a:pt x="1252" y="2055"/>
                </a:lnTo>
                <a:lnTo>
                  <a:pt x="1259" y="2055"/>
                </a:lnTo>
                <a:lnTo>
                  <a:pt x="1259" y="2048"/>
                </a:lnTo>
                <a:lnTo>
                  <a:pt x="1255" y="2044"/>
                </a:lnTo>
                <a:lnTo>
                  <a:pt x="1260" y="2044"/>
                </a:lnTo>
                <a:lnTo>
                  <a:pt x="1263" y="2050"/>
                </a:lnTo>
                <a:lnTo>
                  <a:pt x="1266" y="2050"/>
                </a:lnTo>
                <a:lnTo>
                  <a:pt x="1266" y="2049"/>
                </a:lnTo>
                <a:lnTo>
                  <a:pt x="1269" y="2044"/>
                </a:lnTo>
                <a:lnTo>
                  <a:pt x="1269" y="2046"/>
                </a:lnTo>
                <a:lnTo>
                  <a:pt x="1270" y="2049"/>
                </a:lnTo>
                <a:lnTo>
                  <a:pt x="1267" y="2052"/>
                </a:lnTo>
                <a:lnTo>
                  <a:pt x="1267" y="2053"/>
                </a:lnTo>
                <a:lnTo>
                  <a:pt x="1270" y="2053"/>
                </a:lnTo>
                <a:lnTo>
                  <a:pt x="1272" y="2048"/>
                </a:lnTo>
                <a:lnTo>
                  <a:pt x="1278" y="2048"/>
                </a:lnTo>
                <a:lnTo>
                  <a:pt x="1282" y="2041"/>
                </a:lnTo>
                <a:lnTo>
                  <a:pt x="1289" y="2038"/>
                </a:lnTo>
                <a:lnTo>
                  <a:pt x="1297" y="2035"/>
                </a:lnTo>
                <a:lnTo>
                  <a:pt x="1302" y="2034"/>
                </a:lnTo>
                <a:lnTo>
                  <a:pt x="1299" y="2038"/>
                </a:lnTo>
                <a:lnTo>
                  <a:pt x="1316" y="2038"/>
                </a:lnTo>
                <a:lnTo>
                  <a:pt x="1321" y="2044"/>
                </a:lnTo>
                <a:lnTo>
                  <a:pt x="1322" y="2046"/>
                </a:lnTo>
                <a:lnTo>
                  <a:pt x="1324" y="2049"/>
                </a:lnTo>
                <a:lnTo>
                  <a:pt x="1329" y="2049"/>
                </a:lnTo>
                <a:lnTo>
                  <a:pt x="1329" y="2055"/>
                </a:lnTo>
                <a:lnTo>
                  <a:pt x="1332" y="2055"/>
                </a:lnTo>
                <a:lnTo>
                  <a:pt x="1333" y="2059"/>
                </a:lnTo>
                <a:lnTo>
                  <a:pt x="1334" y="2061"/>
                </a:lnTo>
                <a:lnTo>
                  <a:pt x="1335" y="2061"/>
                </a:lnTo>
                <a:lnTo>
                  <a:pt x="1330" y="2065"/>
                </a:lnTo>
                <a:lnTo>
                  <a:pt x="1340" y="2084"/>
                </a:lnTo>
                <a:lnTo>
                  <a:pt x="1352" y="2083"/>
                </a:lnTo>
                <a:lnTo>
                  <a:pt x="1352" y="2080"/>
                </a:lnTo>
                <a:lnTo>
                  <a:pt x="1353" y="2080"/>
                </a:lnTo>
                <a:lnTo>
                  <a:pt x="1354" y="2082"/>
                </a:lnTo>
                <a:lnTo>
                  <a:pt x="1357" y="2082"/>
                </a:lnTo>
                <a:lnTo>
                  <a:pt x="1358" y="2079"/>
                </a:lnTo>
                <a:lnTo>
                  <a:pt x="1359" y="2079"/>
                </a:lnTo>
                <a:lnTo>
                  <a:pt x="1360" y="2080"/>
                </a:lnTo>
                <a:lnTo>
                  <a:pt x="1361" y="2080"/>
                </a:lnTo>
                <a:lnTo>
                  <a:pt x="1364" y="2076"/>
                </a:lnTo>
                <a:lnTo>
                  <a:pt x="1364" y="2075"/>
                </a:lnTo>
                <a:lnTo>
                  <a:pt x="1365" y="2074"/>
                </a:lnTo>
                <a:lnTo>
                  <a:pt x="1370" y="2074"/>
                </a:lnTo>
                <a:lnTo>
                  <a:pt x="1371" y="2076"/>
                </a:lnTo>
                <a:lnTo>
                  <a:pt x="1373" y="2079"/>
                </a:lnTo>
                <a:lnTo>
                  <a:pt x="1373" y="2074"/>
                </a:lnTo>
                <a:lnTo>
                  <a:pt x="1374" y="2074"/>
                </a:lnTo>
                <a:lnTo>
                  <a:pt x="1377" y="2079"/>
                </a:lnTo>
                <a:lnTo>
                  <a:pt x="1380" y="2076"/>
                </a:lnTo>
                <a:lnTo>
                  <a:pt x="1383" y="2075"/>
                </a:lnTo>
                <a:lnTo>
                  <a:pt x="1384" y="2075"/>
                </a:lnTo>
                <a:lnTo>
                  <a:pt x="1382" y="2078"/>
                </a:lnTo>
                <a:lnTo>
                  <a:pt x="1382" y="2082"/>
                </a:lnTo>
                <a:lnTo>
                  <a:pt x="1384" y="2084"/>
                </a:lnTo>
                <a:lnTo>
                  <a:pt x="1386" y="2086"/>
                </a:lnTo>
                <a:lnTo>
                  <a:pt x="1391" y="2086"/>
                </a:lnTo>
                <a:lnTo>
                  <a:pt x="1395" y="2084"/>
                </a:lnTo>
                <a:lnTo>
                  <a:pt x="1391" y="2090"/>
                </a:lnTo>
                <a:lnTo>
                  <a:pt x="1396" y="2102"/>
                </a:lnTo>
                <a:lnTo>
                  <a:pt x="1398" y="2104"/>
                </a:lnTo>
                <a:lnTo>
                  <a:pt x="1397" y="2118"/>
                </a:lnTo>
                <a:lnTo>
                  <a:pt x="1396" y="2124"/>
                </a:lnTo>
                <a:lnTo>
                  <a:pt x="1394" y="2124"/>
                </a:lnTo>
                <a:lnTo>
                  <a:pt x="1395" y="2129"/>
                </a:lnTo>
                <a:lnTo>
                  <a:pt x="1395" y="2135"/>
                </a:lnTo>
                <a:lnTo>
                  <a:pt x="1394" y="2139"/>
                </a:lnTo>
                <a:lnTo>
                  <a:pt x="1391" y="2142"/>
                </a:lnTo>
                <a:lnTo>
                  <a:pt x="1390" y="2144"/>
                </a:lnTo>
                <a:lnTo>
                  <a:pt x="1391" y="2146"/>
                </a:lnTo>
                <a:lnTo>
                  <a:pt x="1389" y="2148"/>
                </a:lnTo>
                <a:lnTo>
                  <a:pt x="1389" y="2151"/>
                </a:lnTo>
                <a:lnTo>
                  <a:pt x="1392" y="2155"/>
                </a:lnTo>
                <a:lnTo>
                  <a:pt x="1394" y="2159"/>
                </a:lnTo>
                <a:lnTo>
                  <a:pt x="1394" y="2163"/>
                </a:lnTo>
                <a:lnTo>
                  <a:pt x="1386" y="2163"/>
                </a:lnTo>
                <a:lnTo>
                  <a:pt x="1388" y="2167"/>
                </a:lnTo>
                <a:lnTo>
                  <a:pt x="1390" y="2167"/>
                </a:lnTo>
                <a:lnTo>
                  <a:pt x="1391" y="2169"/>
                </a:lnTo>
                <a:lnTo>
                  <a:pt x="1390" y="2170"/>
                </a:lnTo>
                <a:lnTo>
                  <a:pt x="1386" y="2172"/>
                </a:lnTo>
                <a:lnTo>
                  <a:pt x="1388" y="2174"/>
                </a:lnTo>
                <a:lnTo>
                  <a:pt x="1389" y="2176"/>
                </a:lnTo>
                <a:lnTo>
                  <a:pt x="1389" y="2178"/>
                </a:lnTo>
                <a:lnTo>
                  <a:pt x="1388" y="2184"/>
                </a:lnTo>
                <a:lnTo>
                  <a:pt x="1384" y="2192"/>
                </a:lnTo>
                <a:lnTo>
                  <a:pt x="1380" y="2192"/>
                </a:lnTo>
                <a:lnTo>
                  <a:pt x="1380" y="2197"/>
                </a:lnTo>
                <a:lnTo>
                  <a:pt x="1382" y="2199"/>
                </a:lnTo>
                <a:lnTo>
                  <a:pt x="1384" y="2199"/>
                </a:lnTo>
                <a:lnTo>
                  <a:pt x="1384" y="2206"/>
                </a:lnTo>
                <a:lnTo>
                  <a:pt x="1390" y="2206"/>
                </a:lnTo>
                <a:lnTo>
                  <a:pt x="1389" y="2210"/>
                </a:lnTo>
                <a:lnTo>
                  <a:pt x="1391" y="2210"/>
                </a:lnTo>
                <a:lnTo>
                  <a:pt x="1392" y="2211"/>
                </a:lnTo>
                <a:lnTo>
                  <a:pt x="1392" y="2212"/>
                </a:lnTo>
                <a:lnTo>
                  <a:pt x="1386" y="2212"/>
                </a:lnTo>
                <a:lnTo>
                  <a:pt x="1386" y="2216"/>
                </a:lnTo>
                <a:lnTo>
                  <a:pt x="1410" y="2240"/>
                </a:lnTo>
                <a:lnTo>
                  <a:pt x="1411" y="2242"/>
                </a:lnTo>
                <a:lnTo>
                  <a:pt x="1410" y="2244"/>
                </a:lnTo>
                <a:lnTo>
                  <a:pt x="1410" y="2249"/>
                </a:lnTo>
                <a:lnTo>
                  <a:pt x="1413" y="2250"/>
                </a:lnTo>
                <a:lnTo>
                  <a:pt x="1414" y="2252"/>
                </a:lnTo>
                <a:lnTo>
                  <a:pt x="1415" y="2246"/>
                </a:lnTo>
                <a:lnTo>
                  <a:pt x="1416" y="2242"/>
                </a:lnTo>
                <a:lnTo>
                  <a:pt x="1417" y="2242"/>
                </a:lnTo>
                <a:lnTo>
                  <a:pt x="1416" y="2244"/>
                </a:lnTo>
                <a:lnTo>
                  <a:pt x="1415" y="2246"/>
                </a:lnTo>
                <a:lnTo>
                  <a:pt x="1414" y="2253"/>
                </a:lnTo>
                <a:lnTo>
                  <a:pt x="1417" y="2255"/>
                </a:lnTo>
                <a:lnTo>
                  <a:pt x="1420" y="2259"/>
                </a:lnTo>
                <a:lnTo>
                  <a:pt x="1421" y="2260"/>
                </a:lnTo>
                <a:lnTo>
                  <a:pt x="1423" y="2260"/>
                </a:lnTo>
                <a:lnTo>
                  <a:pt x="1423" y="2264"/>
                </a:lnTo>
                <a:lnTo>
                  <a:pt x="1427" y="2265"/>
                </a:lnTo>
                <a:lnTo>
                  <a:pt x="1427" y="2272"/>
                </a:lnTo>
                <a:lnTo>
                  <a:pt x="1428" y="2275"/>
                </a:lnTo>
                <a:lnTo>
                  <a:pt x="1433" y="2278"/>
                </a:lnTo>
                <a:lnTo>
                  <a:pt x="1433" y="2280"/>
                </a:lnTo>
                <a:lnTo>
                  <a:pt x="1430" y="2283"/>
                </a:lnTo>
                <a:lnTo>
                  <a:pt x="1430" y="2287"/>
                </a:lnTo>
                <a:lnTo>
                  <a:pt x="1433" y="2290"/>
                </a:lnTo>
                <a:lnTo>
                  <a:pt x="1436" y="2293"/>
                </a:lnTo>
                <a:lnTo>
                  <a:pt x="1436" y="2299"/>
                </a:lnTo>
                <a:lnTo>
                  <a:pt x="1438" y="2306"/>
                </a:lnTo>
                <a:lnTo>
                  <a:pt x="1441" y="2320"/>
                </a:lnTo>
                <a:lnTo>
                  <a:pt x="1443" y="2321"/>
                </a:lnTo>
                <a:lnTo>
                  <a:pt x="1445" y="2323"/>
                </a:lnTo>
                <a:lnTo>
                  <a:pt x="1446" y="2327"/>
                </a:lnTo>
                <a:lnTo>
                  <a:pt x="1446" y="2335"/>
                </a:lnTo>
                <a:lnTo>
                  <a:pt x="1448" y="2336"/>
                </a:lnTo>
                <a:lnTo>
                  <a:pt x="1449" y="2339"/>
                </a:lnTo>
                <a:lnTo>
                  <a:pt x="1449" y="2343"/>
                </a:lnTo>
                <a:lnTo>
                  <a:pt x="1448" y="2344"/>
                </a:lnTo>
                <a:lnTo>
                  <a:pt x="1448" y="2347"/>
                </a:lnTo>
                <a:lnTo>
                  <a:pt x="1452" y="2351"/>
                </a:lnTo>
                <a:lnTo>
                  <a:pt x="1452" y="2352"/>
                </a:lnTo>
                <a:lnTo>
                  <a:pt x="1451" y="2354"/>
                </a:lnTo>
                <a:lnTo>
                  <a:pt x="1449" y="2354"/>
                </a:lnTo>
                <a:lnTo>
                  <a:pt x="1449" y="2357"/>
                </a:lnTo>
                <a:lnTo>
                  <a:pt x="1451" y="2357"/>
                </a:lnTo>
                <a:lnTo>
                  <a:pt x="1451" y="2358"/>
                </a:lnTo>
                <a:lnTo>
                  <a:pt x="1447" y="2361"/>
                </a:lnTo>
                <a:lnTo>
                  <a:pt x="1447" y="2376"/>
                </a:lnTo>
                <a:lnTo>
                  <a:pt x="1449" y="2381"/>
                </a:lnTo>
                <a:lnTo>
                  <a:pt x="1448" y="2384"/>
                </a:lnTo>
                <a:lnTo>
                  <a:pt x="1448" y="2388"/>
                </a:lnTo>
                <a:lnTo>
                  <a:pt x="1451" y="2392"/>
                </a:lnTo>
                <a:lnTo>
                  <a:pt x="1454" y="2396"/>
                </a:lnTo>
                <a:lnTo>
                  <a:pt x="1455" y="2404"/>
                </a:lnTo>
                <a:lnTo>
                  <a:pt x="1457" y="2415"/>
                </a:lnTo>
                <a:lnTo>
                  <a:pt x="1455" y="2426"/>
                </a:lnTo>
                <a:lnTo>
                  <a:pt x="1454" y="2434"/>
                </a:lnTo>
                <a:lnTo>
                  <a:pt x="1453" y="2437"/>
                </a:lnTo>
                <a:lnTo>
                  <a:pt x="1449" y="2440"/>
                </a:lnTo>
                <a:lnTo>
                  <a:pt x="1446" y="2444"/>
                </a:lnTo>
                <a:lnTo>
                  <a:pt x="1446" y="2450"/>
                </a:lnTo>
                <a:lnTo>
                  <a:pt x="1445" y="2453"/>
                </a:lnTo>
                <a:lnTo>
                  <a:pt x="1442" y="2454"/>
                </a:lnTo>
                <a:lnTo>
                  <a:pt x="1439" y="2459"/>
                </a:lnTo>
                <a:lnTo>
                  <a:pt x="1438" y="2465"/>
                </a:lnTo>
                <a:lnTo>
                  <a:pt x="1438" y="2483"/>
                </a:lnTo>
                <a:lnTo>
                  <a:pt x="1434" y="2484"/>
                </a:lnTo>
                <a:lnTo>
                  <a:pt x="1433" y="2487"/>
                </a:lnTo>
                <a:lnTo>
                  <a:pt x="1433" y="2494"/>
                </a:lnTo>
                <a:lnTo>
                  <a:pt x="1428" y="2501"/>
                </a:lnTo>
                <a:lnTo>
                  <a:pt x="1426" y="2505"/>
                </a:lnTo>
                <a:lnTo>
                  <a:pt x="1424" y="2509"/>
                </a:lnTo>
                <a:lnTo>
                  <a:pt x="1424" y="2513"/>
                </a:lnTo>
                <a:lnTo>
                  <a:pt x="1426" y="2517"/>
                </a:lnTo>
                <a:lnTo>
                  <a:pt x="1427" y="2524"/>
                </a:lnTo>
                <a:lnTo>
                  <a:pt x="1427" y="2527"/>
                </a:lnTo>
                <a:lnTo>
                  <a:pt x="1424" y="2529"/>
                </a:lnTo>
                <a:lnTo>
                  <a:pt x="1426" y="2537"/>
                </a:lnTo>
                <a:lnTo>
                  <a:pt x="1427" y="2543"/>
                </a:lnTo>
                <a:lnTo>
                  <a:pt x="1426" y="2548"/>
                </a:lnTo>
                <a:lnTo>
                  <a:pt x="1424" y="2552"/>
                </a:lnTo>
                <a:lnTo>
                  <a:pt x="1424" y="2557"/>
                </a:lnTo>
                <a:lnTo>
                  <a:pt x="1426" y="2562"/>
                </a:lnTo>
                <a:lnTo>
                  <a:pt x="1428" y="2563"/>
                </a:lnTo>
                <a:lnTo>
                  <a:pt x="1432" y="2565"/>
                </a:lnTo>
                <a:lnTo>
                  <a:pt x="1439" y="2578"/>
                </a:lnTo>
                <a:lnTo>
                  <a:pt x="1441" y="2578"/>
                </a:lnTo>
                <a:lnTo>
                  <a:pt x="1443" y="2584"/>
                </a:lnTo>
                <a:lnTo>
                  <a:pt x="1442" y="2586"/>
                </a:lnTo>
                <a:lnTo>
                  <a:pt x="1441" y="2591"/>
                </a:lnTo>
                <a:lnTo>
                  <a:pt x="1443" y="2596"/>
                </a:lnTo>
                <a:lnTo>
                  <a:pt x="1445" y="2600"/>
                </a:lnTo>
                <a:lnTo>
                  <a:pt x="1445" y="2608"/>
                </a:lnTo>
                <a:lnTo>
                  <a:pt x="1451" y="2619"/>
                </a:lnTo>
                <a:lnTo>
                  <a:pt x="1453" y="2620"/>
                </a:lnTo>
                <a:lnTo>
                  <a:pt x="1455" y="2620"/>
                </a:lnTo>
                <a:lnTo>
                  <a:pt x="1457" y="2625"/>
                </a:lnTo>
                <a:lnTo>
                  <a:pt x="1457" y="2637"/>
                </a:lnTo>
                <a:lnTo>
                  <a:pt x="1459" y="2637"/>
                </a:lnTo>
                <a:lnTo>
                  <a:pt x="1460" y="2642"/>
                </a:lnTo>
                <a:lnTo>
                  <a:pt x="1463" y="2644"/>
                </a:lnTo>
                <a:lnTo>
                  <a:pt x="1465" y="2646"/>
                </a:lnTo>
                <a:lnTo>
                  <a:pt x="1465" y="2649"/>
                </a:lnTo>
                <a:lnTo>
                  <a:pt x="1466" y="2649"/>
                </a:lnTo>
                <a:lnTo>
                  <a:pt x="1466" y="2653"/>
                </a:lnTo>
                <a:lnTo>
                  <a:pt x="1467" y="2653"/>
                </a:lnTo>
                <a:lnTo>
                  <a:pt x="1464" y="2657"/>
                </a:lnTo>
                <a:lnTo>
                  <a:pt x="1466" y="2661"/>
                </a:lnTo>
                <a:lnTo>
                  <a:pt x="1465" y="2665"/>
                </a:lnTo>
                <a:lnTo>
                  <a:pt x="1464" y="2668"/>
                </a:lnTo>
                <a:lnTo>
                  <a:pt x="1465" y="2671"/>
                </a:lnTo>
                <a:lnTo>
                  <a:pt x="1465" y="2672"/>
                </a:lnTo>
                <a:lnTo>
                  <a:pt x="1467" y="2675"/>
                </a:lnTo>
                <a:lnTo>
                  <a:pt x="1465" y="2675"/>
                </a:lnTo>
                <a:lnTo>
                  <a:pt x="1467" y="2686"/>
                </a:lnTo>
                <a:lnTo>
                  <a:pt x="1465" y="2688"/>
                </a:lnTo>
                <a:lnTo>
                  <a:pt x="1466" y="2693"/>
                </a:lnTo>
                <a:lnTo>
                  <a:pt x="1468" y="2699"/>
                </a:lnTo>
                <a:lnTo>
                  <a:pt x="1470" y="2702"/>
                </a:lnTo>
                <a:lnTo>
                  <a:pt x="1471" y="2706"/>
                </a:lnTo>
                <a:lnTo>
                  <a:pt x="1471" y="2720"/>
                </a:lnTo>
                <a:lnTo>
                  <a:pt x="1468" y="2721"/>
                </a:lnTo>
                <a:lnTo>
                  <a:pt x="1471" y="2725"/>
                </a:lnTo>
                <a:lnTo>
                  <a:pt x="1472" y="2729"/>
                </a:lnTo>
                <a:lnTo>
                  <a:pt x="1471" y="2732"/>
                </a:lnTo>
                <a:lnTo>
                  <a:pt x="1471" y="2736"/>
                </a:lnTo>
                <a:lnTo>
                  <a:pt x="1472" y="2746"/>
                </a:lnTo>
                <a:lnTo>
                  <a:pt x="1474" y="2747"/>
                </a:lnTo>
                <a:lnTo>
                  <a:pt x="1476" y="2754"/>
                </a:lnTo>
                <a:lnTo>
                  <a:pt x="1476" y="2759"/>
                </a:lnTo>
                <a:lnTo>
                  <a:pt x="1479" y="2769"/>
                </a:lnTo>
                <a:lnTo>
                  <a:pt x="1483" y="2774"/>
                </a:lnTo>
                <a:lnTo>
                  <a:pt x="1485" y="2777"/>
                </a:lnTo>
                <a:lnTo>
                  <a:pt x="1488" y="2776"/>
                </a:lnTo>
                <a:lnTo>
                  <a:pt x="1491" y="2777"/>
                </a:lnTo>
                <a:lnTo>
                  <a:pt x="1491" y="2780"/>
                </a:lnTo>
                <a:lnTo>
                  <a:pt x="1492" y="2784"/>
                </a:lnTo>
                <a:lnTo>
                  <a:pt x="1493" y="2786"/>
                </a:lnTo>
                <a:lnTo>
                  <a:pt x="1498" y="2799"/>
                </a:lnTo>
                <a:lnTo>
                  <a:pt x="1501" y="2800"/>
                </a:lnTo>
                <a:lnTo>
                  <a:pt x="1502" y="2801"/>
                </a:lnTo>
                <a:lnTo>
                  <a:pt x="1502" y="2804"/>
                </a:lnTo>
                <a:lnTo>
                  <a:pt x="1501" y="2804"/>
                </a:lnTo>
                <a:lnTo>
                  <a:pt x="1501" y="2807"/>
                </a:lnTo>
                <a:lnTo>
                  <a:pt x="1503" y="2808"/>
                </a:lnTo>
                <a:lnTo>
                  <a:pt x="1504" y="2812"/>
                </a:lnTo>
                <a:lnTo>
                  <a:pt x="1504" y="2823"/>
                </a:lnTo>
                <a:lnTo>
                  <a:pt x="1505" y="2827"/>
                </a:lnTo>
                <a:lnTo>
                  <a:pt x="1508" y="2830"/>
                </a:lnTo>
                <a:lnTo>
                  <a:pt x="1511" y="2833"/>
                </a:lnTo>
                <a:lnTo>
                  <a:pt x="1514" y="2839"/>
                </a:lnTo>
                <a:lnTo>
                  <a:pt x="1516" y="2848"/>
                </a:lnTo>
                <a:lnTo>
                  <a:pt x="1518" y="2853"/>
                </a:lnTo>
                <a:lnTo>
                  <a:pt x="1518" y="2860"/>
                </a:lnTo>
                <a:lnTo>
                  <a:pt x="1517" y="2867"/>
                </a:lnTo>
                <a:lnTo>
                  <a:pt x="1516" y="2875"/>
                </a:lnTo>
                <a:lnTo>
                  <a:pt x="1513" y="2875"/>
                </a:lnTo>
                <a:lnTo>
                  <a:pt x="1511" y="2876"/>
                </a:lnTo>
                <a:lnTo>
                  <a:pt x="1510" y="2876"/>
                </a:lnTo>
                <a:lnTo>
                  <a:pt x="1513" y="2884"/>
                </a:lnTo>
                <a:lnTo>
                  <a:pt x="1514" y="2884"/>
                </a:lnTo>
                <a:lnTo>
                  <a:pt x="1514" y="2887"/>
                </a:lnTo>
                <a:lnTo>
                  <a:pt x="1513" y="2888"/>
                </a:lnTo>
                <a:lnTo>
                  <a:pt x="1513" y="2890"/>
                </a:lnTo>
                <a:lnTo>
                  <a:pt x="1511" y="2891"/>
                </a:lnTo>
                <a:lnTo>
                  <a:pt x="1511" y="2893"/>
                </a:lnTo>
                <a:lnTo>
                  <a:pt x="1513" y="2893"/>
                </a:lnTo>
                <a:lnTo>
                  <a:pt x="1515" y="2894"/>
                </a:lnTo>
                <a:lnTo>
                  <a:pt x="1516" y="2897"/>
                </a:lnTo>
                <a:lnTo>
                  <a:pt x="1517" y="2905"/>
                </a:lnTo>
                <a:lnTo>
                  <a:pt x="1516" y="2905"/>
                </a:lnTo>
                <a:lnTo>
                  <a:pt x="1515" y="2907"/>
                </a:lnTo>
                <a:lnTo>
                  <a:pt x="1518" y="2914"/>
                </a:lnTo>
                <a:lnTo>
                  <a:pt x="1522" y="2914"/>
                </a:lnTo>
                <a:lnTo>
                  <a:pt x="1522" y="2910"/>
                </a:lnTo>
                <a:lnTo>
                  <a:pt x="1523" y="2910"/>
                </a:lnTo>
                <a:lnTo>
                  <a:pt x="1526" y="2913"/>
                </a:lnTo>
                <a:lnTo>
                  <a:pt x="1526" y="2914"/>
                </a:lnTo>
                <a:lnTo>
                  <a:pt x="1528" y="2914"/>
                </a:lnTo>
                <a:lnTo>
                  <a:pt x="1528" y="2913"/>
                </a:lnTo>
                <a:lnTo>
                  <a:pt x="1532" y="2914"/>
                </a:lnTo>
                <a:lnTo>
                  <a:pt x="1534" y="2918"/>
                </a:lnTo>
                <a:lnTo>
                  <a:pt x="1539" y="2921"/>
                </a:lnTo>
                <a:lnTo>
                  <a:pt x="1543" y="2921"/>
                </a:lnTo>
                <a:lnTo>
                  <a:pt x="1545" y="2918"/>
                </a:lnTo>
                <a:lnTo>
                  <a:pt x="1557" y="2913"/>
                </a:lnTo>
                <a:lnTo>
                  <a:pt x="1557" y="2909"/>
                </a:lnTo>
                <a:lnTo>
                  <a:pt x="1560" y="2909"/>
                </a:lnTo>
                <a:lnTo>
                  <a:pt x="1574" y="2913"/>
                </a:lnTo>
                <a:lnTo>
                  <a:pt x="1577" y="2910"/>
                </a:lnTo>
                <a:lnTo>
                  <a:pt x="1578" y="2907"/>
                </a:lnTo>
                <a:lnTo>
                  <a:pt x="1579" y="2906"/>
                </a:lnTo>
                <a:lnTo>
                  <a:pt x="1579" y="2907"/>
                </a:lnTo>
                <a:lnTo>
                  <a:pt x="1582" y="2907"/>
                </a:lnTo>
                <a:lnTo>
                  <a:pt x="1585" y="2905"/>
                </a:lnTo>
                <a:lnTo>
                  <a:pt x="1586" y="2905"/>
                </a:lnTo>
                <a:lnTo>
                  <a:pt x="1593" y="2907"/>
                </a:lnTo>
                <a:lnTo>
                  <a:pt x="1595" y="2906"/>
                </a:lnTo>
                <a:lnTo>
                  <a:pt x="1597" y="2905"/>
                </a:lnTo>
                <a:lnTo>
                  <a:pt x="1598" y="2903"/>
                </a:lnTo>
                <a:lnTo>
                  <a:pt x="1602" y="2903"/>
                </a:lnTo>
                <a:lnTo>
                  <a:pt x="1604" y="2905"/>
                </a:lnTo>
                <a:lnTo>
                  <a:pt x="1608" y="2906"/>
                </a:lnTo>
                <a:lnTo>
                  <a:pt x="1612" y="2907"/>
                </a:lnTo>
                <a:lnTo>
                  <a:pt x="1617" y="2907"/>
                </a:lnTo>
                <a:lnTo>
                  <a:pt x="1620" y="2905"/>
                </a:lnTo>
                <a:lnTo>
                  <a:pt x="1623" y="2903"/>
                </a:lnTo>
                <a:lnTo>
                  <a:pt x="1626" y="2903"/>
                </a:lnTo>
                <a:lnTo>
                  <a:pt x="1633" y="2905"/>
                </a:lnTo>
                <a:lnTo>
                  <a:pt x="1633" y="2898"/>
                </a:lnTo>
                <a:lnTo>
                  <a:pt x="1637" y="2898"/>
                </a:lnTo>
                <a:lnTo>
                  <a:pt x="1639" y="2899"/>
                </a:lnTo>
                <a:lnTo>
                  <a:pt x="1643" y="2898"/>
                </a:lnTo>
                <a:lnTo>
                  <a:pt x="1646" y="2897"/>
                </a:lnTo>
                <a:lnTo>
                  <a:pt x="1647" y="2895"/>
                </a:lnTo>
                <a:lnTo>
                  <a:pt x="1649" y="2894"/>
                </a:lnTo>
                <a:lnTo>
                  <a:pt x="1653" y="2894"/>
                </a:lnTo>
                <a:lnTo>
                  <a:pt x="1662" y="2884"/>
                </a:lnTo>
                <a:lnTo>
                  <a:pt x="1664" y="2882"/>
                </a:lnTo>
                <a:lnTo>
                  <a:pt x="1665" y="2878"/>
                </a:lnTo>
                <a:lnTo>
                  <a:pt x="1666" y="2878"/>
                </a:lnTo>
                <a:lnTo>
                  <a:pt x="1668" y="2876"/>
                </a:lnTo>
                <a:lnTo>
                  <a:pt x="1671" y="2871"/>
                </a:lnTo>
                <a:lnTo>
                  <a:pt x="1672" y="2869"/>
                </a:lnTo>
                <a:lnTo>
                  <a:pt x="1674" y="2868"/>
                </a:lnTo>
                <a:lnTo>
                  <a:pt x="1677" y="2868"/>
                </a:lnTo>
                <a:lnTo>
                  <a:pt x="1679" y="2863"/>
                </a:lnTo>
                <a:lnTo>
                  <a:pt x="1683" y="2857"/>
                </a:lnTo>
                <a:lnTo>
                  <a:pt x="1685" y="2856"/>
                </a:lnTo>
                <a:lnTo>
                  <a:pt x="1689" y="2853"/>
                </a:lnTo>
                <a:lnTo>
                  <a:pt x="1689" y="2850"/>
                </a:lnTo>
                <a:lnTo>
                  <a:pt x="1690" y="2846"/>
                </a:lnTo>
                <a:lnTo>
                  <a:pt x="1697" y="2841"/>
                </a:lnTo>
                <a:lnTo>
                  <a:pt x="1698" y="2837"/>
                </a:lnTo>
                <a:lnTo>
                  <a:pt x="1699" y="2834"/>
                </a:lnTo>
                <a:lnTo>
                  <a:pt x="1699" y="2831"/>
                </a:lnTo>
                <a:lnTo>
                  <a:pt x="1701" y="2829"/>
                </a:lnTo>
                <a:lnTo>
                  <a:pt x="1705" y="2826"/>
                </a:lnTo>
                <a:lnTo>
                  <a:pt x="1707" y="2823"/>
                </a:lnTo>
                <a:lnTo>
                  <a:pt x="1708" y="2819"/>
                </a:lnTo>
                <a:lnTo>
                  <a:pt x="1709" y="2812"/>
                </a:lnTo>
                <a:lnTo>
                  <a:pt x="1712" y="2805"/>
                </a:lnTo>
                <a:lnTo>
                  <a:pt x="1717" y="2800"/>
                </a:lnTo>
                <a:lnTo>
                  <a:pt x="1729" y="2792"/>
                </a:lnTo>
                <a:lnTo>
                  <a:pt x="1728" y="2782"/>
                </a:lnTo>
                <a:lnTo>
                  <a:pt x="1726" y="2774"/>
                </a:lnTo>
                <a:lnTo>
                  <a:pt x="1732" y="2773"/>
                </a:lnTo>
                <a:lnTo>
                  <a:pt x="1733" y="2756"/>
                </a:lnTo>
                <a:lnTo>
                  <a:pt x="1734" y="2742"/>
                </a:lnTo>
                <a:lnTo>
                  <a:pt x="1735" y="2733"/>
                </a:lnTo>
                <a:lnTo>
                  <a:pt x="1732" y="2732"/>
                </a:lnTo>
                <a:lnTo>
                  <a:pt x="1729" y="2729"/>
                </a:lnTo>
                <a:lnTo>
                  <a:pt x="1729" y="2725"/>
                </a:lnTo>
                <a:lnTo>
                  <a:pt x="1734" y="2721"/>
                </a:lnTo>
                <a:lnTo>
                  <a:pt x="1740" y="2717"/>
                </a:lnTo>
                <a:lnTo>
                  <a:pt x="1752" y="2712"/>
                </a:lnTo>
                <a:lnTo>
                  <a:pt x="1768" y="2702"/>
                </a:lnTo>
                <a:lnTo>
                  <a:pt x="1776" y="2694"/>
                </a:lnTo>
                <a:lnTo>
                  <a:pt x="1776" y="2691"/>
                </a:lnTo>
                <a:lnTo>
                  <a:pt x="1774" y="2688"/>
                </a:lnTo>
                <a:lnTo>
                  <a:pt x="1773" y="2684"/>
                </a:lnTo>
                <a:lnTo>
                  <a:pt x="1772" y="2678"/>
                </a:lnTo>
                <a:lnTo>
                  <a:pt x="1773" y="2669"/>
                </a:lnTo>
                <a:lnTo>
                  <a:pt x="1773" y="2652"/>
                </a:lnTo>
                <a:lnTo>
                  <a:pt x="1770" y="2645"/>
                </a:lnTo>
                <a:lnTo>
                  <a:pt x="1767" y="2637"/>
                </a:lnTo>
                <a:lnTo>
                  <a:pt x="1767" y="2618"/>
                </a:lnTo>
                <a:lnTo>
                  <a:pt x="1762" y="2615"/>
                </a:lnTo>
                <a:lnTo>
                  <a:pt x="1761" y="2611"/>
                </a:lnTo>
                <a:lnTo>
                  <a:pt x="1761" y="2593"/>
                </a:lnTo>
                <a:lnTo>
                  <a:pt x="1770" y="2589"/>
                </a:lnTo>
                <a:lnTo>
                  <a:pt x="1771" y="2588"/>
                </a:lnTo>
                <a:lnTo>
                  <a:pt x="1772" y="2585"/>
                </a:lnTo>
                <a:lnTo>
                  <a:pt x="1773" y="2581"/>
                </a:lnTo>
                <a:lnTo>
                  <a:pt x="1774" y="2580"/>
                </a:lnTo>
                <a:lnTo>
                  <a:pt x="1777" y="2578"/>
                </a:lnTo>
                <a:lnTo>
                  <a:pt x="1780" y="2577"/>
                </a:lnTo>
                <a:lnTo>
                  <a:pt x="1782" y="2573"/>
                </a:lnTo>
                <a:lnTo>
                  <a:pt x="1783" y="2567"/>
                </a:lnTo>
                <a:lnTo>
                  <a:pt x="1783" y="2558"/>
                </a:lnTo>
                <a:lnTo>
                  <a:pt x="1796" y="2558"/>
                </a:lnTo>
                <a:lnTo>
                  <a:pt x="1797" y="2555"/>
                </a:lnTo>
                <a:lnTo>
                  <a:pt x="1804" y="2555"/>
                </a:lnTo>
                <a:lnTo>
                  <a:pt x="1804" y="2552"/>
                </a:lnTo>
                <a:lnTo>
                  <a:pt x="1808" y="2552"/>
                </a:lnTo>
                <a:lnTo>
                  <a:pt x="1814" y="2546"/>
                </a:lnTo>
                <a:lnTo>
                  <a:pt x="1821" y="2543"/>
                </a:lnTo>
                <a:lnTo>
                  <a:pt x="1824" y="2543"/>
                </a:lnTo>
                <a:lnTo>
                  <a:pt x="1828" y="2542"/>
                </a:lnTo>
                <a:lnTo>
                  <a:pt x="1830" y="2539"/>
                </a:lnTo>
                <a:lnTo>
                  <a:pt x="1833" y="2533"/>
                </a:lnTo>
                <a:lnTo>
                  <a:pt x="1835" y="2531"/>
                </a:lnTo>
                <a:lnTo>
                  <a:pt x="1839" y="2529"/>
                </a:lnTo>
                <a:lnTo>
                  <a:pt x="1841" y="2527"/>
                </a:lnTo>
                <a:lnTo>
                  <a:pt x="1842" y="2523"/>
                </a:lnTo>
                <a:lnTo>
                  <a:pt x="1842" y="2518"/>
                </a:lnTo>
                <a:lnTo>
                  <a:pt x="1846" y="2517"/>
                </a:lnTo>
                <a:lnTo>
                  <a:pt x="1848" y="2516"/>
                </a:lnTo>
                <a:lnTo>
                  <a:pt x="1849" y="2512"/>
                </a:lnTo>
                <a:lnTo>
                  <a:pt x="1849" y="2503"/>
                </a:lnTo>
                <a:lnTo>
                  <a:pt x="1854" y="2501"/>
                </a:lnTo>
                <a:lnTo>
                  <a:pt x="1854" y="2497"/>
                </a:lnTo>
                <a:lnTo>
                  <a:pt x="1852" y="2497"/>
                </a:lnTo>
                <a:lnTo>
                  <a:pt x="1849" y="2488"/>
                </a:lnTo>
                <a:lnTo>
                  <a:pt x="1849" y="2487"/>
                </a:lnTo>
                <a:lnTo>
                  <a:pt x="1851" y="2487"/>
                </a:lnTo>
                <a:lnTo>
                  <a:pt x="1851" y="2484"/>
                </a:lnTo>
                <a:lnTo>
                  <a:pt x="1853" y="2468"/>
                </a:lnTo>
                <a:lnTo>
                  <a:pt x="1854" y="2463"/>
                </a:lnTo>
                <a:lnTo>
                  <a:pt x="1855" y="2463"/>
                </a:lnTo>
                <a:lnTo>
                  <a:pt x="1856" y="2461"/>
                </a:lnTo>
                <a:lnTo>
                  <a:pt x="1854" y="2461"/>
                </a:lnTo>
                <a:lnTo>
                  <a:pt x="1853" y="2459"/>
                </a:lnTo>
                <a:lnTo>
                  <a:pt x="1853" y="2446"/>
                </a:lnTo>
                <a:lnTo>
                  <a:pt x="1852" y="2427"/>
                </a:lnTo>
                <a:lnTo>
                  <a:pt x="1851" y="2418"/>
                </a:lnTo>
                <a:lnTo>
                  <a:pt x="1849" y="2414"/>
                </a:lnTo>
                <a:lnTo>
                  <a:pt x="1848" y="2412"/>
                </a:lnTo>
                <a:lnTo>
                  <a:pt x="1848" y="2410"/>
                </a:lnTo>
                <a:lnTo>
                  <a:pt x="1851" y="2404"/>
                </a:lnTo>
                <a:lnTo>
                  <a:pt x="1851" y="2396"/>
                </a:lnTo>
                <a:lnTo>
                  <a:pt x="1848" y="2396"/>
                </a:lnTo>
                <a:lnTo>
                  <a:pt x="1848" y="2392"/>
                </a:lnTo>
                <a:lnTo>
                  <a:pt x="1847" y="2391"/>
                </a:lnTo>
                <a:lnTo>
                  <a:pt x="1843" y="2388"/>
                </a:lnTo>
                <a:lnTo>
                  <a:pt x="1839" y="2385"/>
                </a:lnTo>
                <a:lnTo>
                  <a:pt x="1837" y="2381"/>
                </a:lnTo>
                <a:lnTo>
                  <a:pt x="1836" y="2376"/>
                </a:lnTo>
                <a:lnTo>
                  <a:pt x="1836" y="2366"/>
                </a:lnTo>
                <a:lnTo>
                  <a:pt x="1835" y="2352"/>
                </a:lnTo>
                <a:lnTo>
                  <a:pt x="1835" y="2347"/>
                </a:lnTo>
                <a:lnTo>
                  <a:pt x="1836" y="2340"/>
                </a:lnTo>
                <a:lnTo>
                  <a:pt x="1839" y="2335"/>
                </a:lnTo>
                <a:lnTo>
                  <a:pt x="1839" y="2327"/>
                </a:lnTo>
                <a:lnTo>
                  <a:pt x="1837" y="2324"/>
                </a:lnTo>
                <a:lnTo>
                  <a:pt x="1834" y="2320"/>
                </a:lnTo>
                <a:lnTo>
                  <a:pt x="1830" y="2317"/>
                </a:lnTo>
                <a:lnTo>
                  <a:pt x="1828" y="2314"/>
                </a:lnTo>
                <a:lnTo>
                  <a:pt x="1827" y="2312"/>
                </a:lnTo>
                <a:lnTo>
                  <a:pt x="1827" y="2305"/>
                </a:lnTo>
                <a:lnTo>
                  <a:pt x="1826" y="2303"/>
                </a:lnTo>
                <a:lnTo>
                  <a:pt x="1826" y="2302"/>
                </a:lnTo>
                <a:lnTo>
                  <a:pt x="1829" y="2298"/>
                </a:lnTo>
                <a:lnTo>
                  <a:pt x="1830" y="2291"/>
                </a:lnTo>
                <a:lnTo>
                  <a:pt x="1830" y="2287"/>
                </a:lnTo>
                <a:lnTo>
                  <a:pt x="1833" y="2286"/>
                </a:lnTo>
                <a:lnTo>
                  <a:pt x="1831" y="2284"/>
                </a:lnTo>
                <a:lnTo>
                  <a:pt x="1831" y="2282"/>
                </a:lnTo>
                <a:lnTo>
                  <a:pt x="1834" y="2280"/>
                </a:lnTo>
                <a:lnTo>
                  <a:pt x="1835" y="2275"/>
                </a:lnTo>
                <a:lnTo>
                  <a:pt x="1836" y="2271"/>
                </a:lnTo>
                <a:lnTo>
                  <a:pt x="1839" y="2267"/>
                </a:lnTo>
                <a:lnTo>
                  <a:pt x="1839" y="2259"/>
                </a:lnTo>
                <a:lnTo>
                  <a:pt x="1837" y="2255"/>
                </a:lnTo>
                <a:lnTo>
                  <a:pt x="1839" y="2250"/>
                </a:lnTo>
                <a:lnTo>
                  <a:pt x="1841" y="2250"/>
                </a:lnTo>
                <a:lnTo>
                  <a:pt x="1845" y="2242"/>
                </a:lnTo>
                <a:lnTo>
                  <a:pt x="1846" y="2238"/>
                </a:lnTo>
                <a:lnTo>
                  <a:pt x="1848" y="2235"/>
                </a:lnTo>
                <a:lnTo>
                  <a:pt x="1853" y="2234"/>
                </a:lnTo>
                <a:lnTo>
                  <a:pt x="1856" y="2233"/>
                </a:lnTo>
                <a:lnTo>
                  <a:pt x="1859" y="2226"/>
                </a:lnTo>
                <a:lnTo>
                  <a:pt x="1862" y="2220"/>
                </a:lnTo>
                <a:lnTo>
                  <a:pt x="1865" y="2220"/>
                </a:lnTo>
                <a:lnTo>
                  <a:pt x="1867" y="2219"/>
                </a:lnTo>
                <a:lnTo>
                  <a:pt x="1868" y="2219"/>
                </a:lnTo>
                <a:lnTo>
                  <a:pt x="1870" y="2215"/>
                </a:lnTo>
                <a:lnTo>
                  <a:pt x="1870" y="2211"/>
                </a:lnTo>
                <a:lnTo>
                  <a:pt x="1871" y="2207"/>
                </a:lnTo>
                <a:lnTo>
                  <a:pt x="1871" y="2204"/>
                </a:lnTo>
                <a:lnTo>
                  <a:pt x="1874" y="2201"/>
                </a:lnTo>
                <a:lnTo>
                  <a:pt x="1877" y="2199"/>
                </a:lnTo>
                <a:lnTo>
                  <a:pt x="1877" y="2196"/>
                </a:lnTo>
                <a:lnTo>
                  <a:pt x="1876" y="2196"/>
                </a:lnTo>
                <a:lnTo>
                  <a:pt x="1876" y="2193"/>
                </a:lnTo>
                <a:lnTo>
                  <a:pt x="1878" y="2192"/>
                </a:lnTo>
                <a:lnTo>
                  <a:pt x="1879" y="2191"/>
                </a:lnTo>
                <a:lnTo>
                  <a:pt x="1883" y="2184"/>
                </a:lnTo>
                <a:lnTo>
                  <a:pt x="1881" y="2184"/>
                </a:lnTo>
                <a:lnTo>
                  <a:pt x="1881" y="2182"/>
                </a:lnTo>
                <a:lnTo>
                  <a:pt x="1884" y="2180"/>
                </a:lnTo>
                <a:lnTo>
                  <a:pt x="1887" y="2177"/>
                </a:lnTo>
                <a:lnTo>
                  <a:pt x="1887" y="2173"/>
                </a:lnTo>
                <a:lnTo>
                  <a:pt x="1895" y="2167"/>
                </a:lnTo>
                <a:lnTo>
                  <a:pt x="1895" y="2165"/>
                </a:lnTo>
                <a:lnTo>
                  <a:pt x="1896" y="2161"/>
                </a:lnTo>
                <a:lnTo>
                  <a:pt x="1899" y="2159"/>
                </a:lnTo>
                <a:lnTo>
                  <a:pt x="1906" y="2151"/>
                </a:lnTo>
                <a:lnTo>
                  <a:pt x="1910" y="2146"/>
                </a:lnTo>
                <a:lnTo>
                  <a:pt x="1914" y="2143"/>
                </a:lnTo>
                <a:lnTo>
                  <a:pt x="1918" y="2140"/>
                </a:lnTo>
                <a:lnTo>
                  <a:pt x="1926" y="2135"/>
                </a:lnTo>
                <a:lnTo>
                  <a:pt x="1927" y="2131"/>
                </a:lnTo>
                <a:lnTo>
                  <a:pt x="1930" y="2127"/>
                </a:lnTo>
                <a:lnTo>
                  <a:pt x="1935" y="2124"/>
                </a:lnTo>
                <a:lnTo>
                  <a:pt x="1942" y="2116"/>
                </a:lnTo>
                <a:lnTo>
                  <a:pt x="1942" y="2113"/>
                </a:lnTo>
                <a:lnTo>
                  <a:pt x="1943" y="2110"/>
                </a:lnTo>
                <a:lnTo>
                  <a:pt x="1947" y="2110"/>
                </a:lnTo>
                <a:lnTo>
                  <a:pt x="1952" y="2104"/>
                </a:lnTo>
                <a:lnTo>
                  <a:pt x="1953" y="2101"/>
                </a:lnTo>
                <a:lnTo>
                  <a:pt x="1953" y="2094"/>
                </a:lnTo>
                <a:lnTo>
                  <a:pt x="1954" y="2091"/>
                </a:lnTo>
                <a:lnTo>
                  <a:pt x="1956" y="2091"/>
                </a:lnTo>
                <a:lnTo>
                  <a:pt x="1959" y="2090"/>
                </a:lnTo>
                <a:lnTo>
                  <a:pt x="1962" y="2090"/>
                </a:lnTo>
                <a:lnTo>
                  <a:pt x="1964" y="2089"/>
                </a:lnTo>
                <a:lnTo>
                  <a:pt x="1964" y="2082"/>
                </a:lnTo>
                <a:lnTo>
                  <a:pt x="1970" y="2069"/>
                </a:lnTo>
                <a:lnTo>
                  <a:pt x="1973" y="2067"/>
                </a:lnTo>
                <a:lnTo>
                  <a:pt x="1973" y="2059"/>
                </a:lnTo>
                <a:lnTo>
                  <a:pt x="1974" y="2056"/>
                </a:lnTo>
                <a:lnTo>
                  <a:pt x="1977" y="2053"/>
                </a:lnTo>
                <a:lnTo>
                  <a:pt x="1978" y="2050"/>
                </a:lnTo>
                <a:lnTo>
                  <a:pt x="1980" y="2048"/>
                </a:lnTo>
                <a:lnTo>
                  <a:pt x="1980" y="2041"/>
                </a:lnTo>
                <a:lnTo>
                  <a:pt x="1981" y="2034"/>
                </a:lnTo>
                <a:lnTo>
                  <a:pt x="1984" y="2027"/>
                </a:lnTo>
                <a:lnTo>
                  <a:pt x="1985" y="2022"/>
                </a:lnTo>
                <a:lnTo>
                  <a:pt x="1986" y="2015"/>
                </a:lnTo>
                <a:lnTo>
                  <a:pt x="1989" y="2014"/>
                </a:lnTo>
                <a:lnTo>
                  <a:pt x="1990" y="2010"/>
                </a:lnTo>
                <a:lnTo>
                  <a:pt x="1990" y="2007"/>
                </a:lnTo>
                <a:lnTo>
                  <a:pt x="1995" y="2001"/>
                </a:lnTo>
                <a:lnTo>
                  <a:pt x="1999" y="1995"/>
                </a:lnTo>
                <a:lnTo>
                  <a:pt x="1999" y="1989"/>
                </a:lnTo>
                <a:lnTo>
                  <a:pt x="2000" y="1984"/>
                </a:lnTo>
                <a:lnTo>
                  <a:pt x="2003" y="1982"/>
                </a:lnTo>
                <a:lnTo>
                  <a:pt x="2003" y="1976"/>
                </a:lnTo>
                <a:lnTo>
                  <a:pt x="2005" y="1969"/>
                </a:lnTo>
                <a:lnTo>
                  <a:pt x="2008" y="1961"/>
                </a:lnTo>
                <a:lnTo>
                  <a:pt x="2008" y="1954"/>
                </a:lnTo>
                <a:lnTo>
                  <a:pt x="2009" y="1944"/>
                </a:lnTo>
                <a:lnTo>
                  <a:pt x="2009" y="1938"/>
                </a:lnTo>
                <a:lnTo>
                  <a:pt x="2010" y="1929"/>
                </a:lnTo>
                <a:lnTo>
                  <a:pt x="2008" y="1928"/>
                </a:lnTo>
                <a:lnTo>
                  <a:pt x="2004" y="1928"/>
                </a:lnTo>
                <a:lnTo>
                  <a:pt x="2002" y="1931"/>
                </a:lnTo>
                <a:lnTo>
                  <a:pt x="1986" y="1938"/>
                </a:lnTo>
                <a:lnTo>
                  <a:pt x="1971" y="1938"/>
                </a:lnTo>
                <a:lnTo>
                  <a:pt x="1967" y="1942"/>
                </a:lnTo>
                <a:lnTo>
                  <a:pt x="1960" y="1943"/>
                </a:lnTo>
                <a:lnTo>
                  <a:pt x="1958" y="1943"/>
                </a:lnTo>
                <a:lnTo>
                  <a:pt x="1954" y="1944"/>
                </a:lnTo>
                <a:lnTo>
                  <a:pt x="1953" y="1946"/>
                </a:lnTo>
                <a:lnTo>
                  <a:pt x="1952" y="1948"/>
                </a:lnTo>
                <a:lnTo>
                  <a:pt x="1945" y="1951"/>
                </a:lnTo>
                <a:lnTo>
                  <a:pt x="1943" y="1954"/>
                </a:lnTo>
                <a:lnTo>
                  <a:pt x="1940" y="1954"/>
                </a:lnTo>
                <a:lnTo>
                  <a:pt x="1937" y="1953"/>
                </a:lnTo>
                <a:lnTo>
                  <a:pt x="1935" y="1950"/>
                </a:lnTo>
                <a:lnTo>
                  <a:pt x="1928" y="1950"/>
                </a:lnTo>
                <a:lnTo>
                  <a:pt x="1922" y="1951"/>
                </a:lnTo>
                <a:lnTo>
                  <a:pt x="1910" y="1955"/>
                </a:lnTo>
                <a:lnTo>
                  <a:pt x="1909" y="1953"/>
                </a:lnTo>
                <a:lnTo>
                  <a:pt x="1904" y="1950"/>
                </a:lnTo>
                <a:lnTo>
                  <a:pt x="1899" y="1946"/>
                </a:lnTo>
                <a:lnTo>
                  <a:pt x="1897" y="1940"/>
                </a:lnTo>
                <a:lnTo>
                  <a:pt x="1893" y="1935"/>
                </a:lnTo>
                <a:lnTo>
                  <a:pt x="1892" y="1929"/>
                </a:lnTo>
                <a:lnTo>
                  <a:pt x="1889" y="1929"/>
                </a:lnTo>
                <a:lnTo>
                  <a:pt x="1889" y="1928"/>
                </a:lnTo>
                <a:lnTo>
                  <a:pt x="1892" y="1924"/>
                </a:lnTo>
                <a:lnTo>
                  <a:pt x="1895" y="1920"/>
                </a:lnTo>
                <a:lnTo>
                  <a:pt x="1897" y="1914"/>
                </a:lnTo>
                <a:lnTo>
                  <a:pt x="1896" y="1912"/>
                </a:lnTo>
                <a:lnTo>
                  <a:pt x="1895" y="1908"/>
                </a:lnTo>
                <a:lnTo>
                  <a:pt x="1889" y="1901"/>
                </a:lnTo>
                <a:lnTo>
                  <a:pt x="1883" y="1895"/>
                </a:lnTo>
                <a:lnTo>
                  <a:pt x="1880" y="1895"/>
                </a:lnTo>
                <a:lnTo>
                  <a:pt x="1879" y="1891"/>
                </a:lnTo>
                <a:lnTo>
                  <a:pt x="1879" y="1886"/>
                </a:lnTo>
                <a:lnTo>
                  <a:pt x="1878" y="1883"/>
                </a:lnTo>
                <a:lnTo>
                  <a:pt x="1873" y="1880"/>
                </a:lnTo>
                <a:lnTo>
                  <a:pt x="1870" y="1878"/>
                </a:lnTo>
                <a:lnTo>
                  <a:pt x="1867" y="1876"/>
                </a:lnTo>
                <a:lnTo>
                  <a:pt x="1866" y="1874"/>
                </a:lnTo>
                <a:lnTo>
                  <a:pt x="1866" y="1870"/>
                </a:lnTo>
                <a:lnTo>
                  <a:pt x="1865" y="1865"/>
                </a:lnTo>
                <a:lnTo>
                  <a:pt x="1864" y="1863"/>
                </a:lnTo>
                <a:lnTo>
                  <a:pt x="1859" y="1860"/>
                </a:lnTo>
                <a:lnTo>
                  <a:pt x="1854" y="1860"/>
                </a:lnTo>
                <a:lnTo>
                  <a:pt x="1853" y="1853"/>
                </a:lnTo>
                <a:lnTo>
                  <a:pt x="1852" y="1852"/>
                </a:lnTo>
                <a:lnTo>
                  <a:pt x="1847" y="1852"/>
                </a:lnTo>
                <a:lnTo>
                  <a:pt x="1847" y="1850"/>
                </a:lnTo>
                <a:lnTo>
                  <a:pt x="1846" y="1848"/>
                </a:lnTo>
                <a:lnTo>
                  <a:pt x="1846" y="1845"/>
                </a:lnTo>
                <a:lnTo>
                  <a:pt x="1845" y="1844"/>
                </a:lnTo>
                <a:lnTo>
                  <a:pt x="1842" y="1846"/>
                </a:lnTo>
                <a:lnTo>
                  <a:pt x="1837" y="1841"/>
                </a:lnTo>
                <a:lnTo>
                  <a:pt x="1836" y="1837"/>
                </a:lnTo>
                <a:lnTo>
                  <a:pt x="1837" y="1833"/>
                </a:lnTo>
                <a:lnTo>
                  <a:pt x="1835" y="1823"/>
                </a:lnTo>
                <a:lnTo>
                  <a:pt x="1834" y="1814"/>
                </a:lnTo>
                <a:lnTo>
                  <a:pt x="1834" y="1810"/>
                </a:lnTo>
                <a:lnTo>
                  <a:pt x="1835" y="1810"/>
                </a:lnTo>
                <a:lnTo>
                  <a:pt x="1835" y="1807"/>
                </a:lnTo>
                <a:lnTo>
                  <a:pt x="1833" y="1803"/>
                </a:lnTo>
                <a:lnTo>
                  <a:pt x="1830" y="1797"/>
                </a:lnTo>
                <a:lnTo>
                  <a:pt x="1830" y="1792"/>
                </a:lnTo>
                <a:lnTo>
                  <a:pt x="1829" y="1789"/>
                </a:lnTo>
                <a:lnTo>
                  <a:pt x="1826" y="1789"/>
                </a:lnTo>
                <a:lnTo>
                  <a:pt x="1823" y="1787"/>
                </a:lnTo>
                <a:lnTo>
                  <a:pt x="1821" y="1782"/>
                </a:lnTo>
                <a:lnTo>
                  <a:pt x="1818" y="1777"/>
                </a:lnTo>
                <a:lnTo>
                  <a:pt x="1814" y="1776"/>
                </a:lnTo>
                <a:lnTo>
                  <a:pt x="1809" y="1773"/>
                </a:lnTo>
                <a:lnTo>
                  <a:pt x="1809" y="1772"/>
                </a:lnTo>
                <a:lnTo>
                  <a:pt x="1808" y="1769"/>
                </a:lnTo>
                <a:lnTo>
                  <a:pt x="1808" y="1763"/>
                </a:lnTo>
                <a:lnTo>
                  <a:pt x="1805" y="1762"/>
                </a:lnTo>
                <a:lnTo>
                  <a:pt x="1804" y="1753"/>
                </a:lnTo>
                <a:lnTo>
                  <a:pt x="1805" y="1747"/>
                </a:lnTo>
                <a:lnTo>
                  <a:pt x="1805" y="1743"/>
                </a:lnTo>
                <a:lnTo>
                  <a:pt x="1808" y="1742"/>
                </a:lnTo>
                <a:lnTo>
                  <a:pt x="1808" y="1729"/>
                </a:lnTo>
                <a:lnTo>
                  <a:pt x="1805" y="1727"/>
                </a:lnTo>
                <a:lnTo>
                  <a:pt x="1805" y="1721"/>
                </a:lnTo>
                <a:lnTo>
                  <a:pt x="1806" y="1717"/>
                </a:lnTo>
                <a:lnTo>
                  <a:pt x="1803" y="1714"/>
                </a:lnTo>
                <a:lnTo>
                  <a:pt x="1801" y="1706"/>
                </a:lnTo>
                <a:lnTo>
                  <a:pt x="1801" y="1702"/>
                </a:lnTo>
                <a:lnTo>
                  <a:pt x="1799" y="1699"/>
                </a:lnTo>
                <a:lnTo>
                  <a:pt x="1797" y="1697"/>
                </a:lnTo>
                <a:lnTo>
                  <a:pt x="1793" y="1695"/>
                </a:lnTo>
                <a:lnTo>
                  <a:pt x="1789" y="1690"/>
                </a:lnTo>
                <a:lnTo>
                  <a:pt x="1785" y="1683"/>
                </a:lnTo>
                <a:lnTo>
                  <a:pt x="1783" y="1682"/>
                </a:lnTo>
                <a:lnTo>
                  <a:pt x="1783" y="1675"/>
                </a:lnTo>
                <a:lnTo>
                  <a:pt x="1780" y="1672"/>
                </a:lnTo>
                <a:lnTo>
                  <a:pt x="1779" y="1665"/>
                </a:lnTo>
                <a:lnTo>
                  <a:pt x="1779" y="1659"/>
                </a:lnTo>
                <a:lnTo>
                  <a:pt x="1782" y="1657"/>
                </a:lnTo>
                <a:lnTo>
                  <a:pt x="1783" y="1657"/>
                </a:lnTo>
                <a:lnTo>
                  <a:pt x="1779" y="1653"/>
                </a:lnTo>
                <a:lnTo>
                  <a:pt x="1778" y="1650"/>
                </a:lnTo>
                <a:lnTo>
                  <a:pt x="1779" y="1648"/>
                </a:lnTo>
                <a:lnTo>
                  <a:pt x="1774" y="1637"/>
                </a:lnTo>
                <a:lnTo>
                  <a:pt x="1770" y="1627"/>
                </a:lnTo>
                <a:lnTo>
                  <a:pt x="1765" y="1625"/>
                </a:lnTo>
                <a:lnTo>
                  <a:pt x="1760" y="1615"/>
                </a:lnTo>
                <a:lnTo>
                  <a:pt x="1759" y="1607"/>
                </a:lnTo>
                <a:lnTo>
                  <a:pt x="1757" y="1599"/>
                </a:lnTo>
                <a:lnTo>
                  <a:pt x="1753" y="1592"/>
                </a:lnTo>
                <a:lnTo>
                  <a:pt x="1753" y="1588"/>
                </a:lnTo>
                <a:lnTo>
                  <a:pt x="1752" y="1587"/>
                </a:lnTo>
                <a:lnTo>
                  <a:pt x="1751" y="1587"/>
                </a:lnTo>
                <a:lnTo>
                  <a:pt x="1749" y="1582"/>
                </a:lnTo>
                <a:lnTo>
                  <a:pt x="1749" y="1572"/>
                </a:lnTo>
                <a:lnTo>
                  <a:pt x="1746" y="1569"/>
                </a:lnTo>
                <a:lnTo>
                  <a:pt x="1740" y="1561"/>
                </a:lnTo>
                <a:lnTo>
                  <a:pt x="1737" y="1555"/>
                </a:lnTo>
                <a:lnTo>
                  <a:pt x="1736" y="1551"/>
                </a:lnTo>
                <a:lnTo>
                  <a:pt x="1737" y="1547"/>
                </a:lnTo>
                <a:lnTo>
                  <a:pt x="1737" y="1544"/>
                </a:lnTo>
                <a:lnTo>
                  <a:pt x="1742" y="1548"/>
                </a:lnTo>
                <a:lnTo>
                  <a:pt x="1746" y="1554"/>
                </a:lnTo>
                <a:lnTo>
                  <a:pt x="1746" y="1557"/>
                </a:lnTo>
                <a:lnTo>
                  <a:pt x="1747" y="1559"/>
                </a:lnTo>
                <a:lnTo>
                  <a:pt x="1747" y="1562"/>
                </a:lnTo>
                <a:lnTo>
                  <a:pt x="1748" y="1566"/>
                </a:lnTo>
                <a:lnTo>
                  <a:pt x="1752" y="1572"/>
                </a:lnTo>
                <a:lnTo>
                  <a:pt x="1757" y="1576"/>
                </a:lnTo>
                <a:lnTo>
                  <a:pt x="1762" y="1576"/>
                </a:lnTo>
                <a:lnTo>
                  <a:pt x="1765" y="1569"/>
                </a:lnTo>
                <a:lnTo>
                  <a:pt x="1768" y="1562"/>
                </a:lnTo>
                <a:lnTo>
                  <a:pt x="1770" y="1555"/>
                </a:lnTo>
                <a:lnTo>
                  <a:pt x="1771" y="1550"/>
                </a:lnTo>
                <a:lnTo>
                  <a:pt x="1770" y="1543"/>
                </a:lnTo>
                <a:lnTo>
                  <a:pt x="1766" y="1514"/>
                </a:lnTo>
                <a:lnTo>
                  <a:pt x="1771" y="1547"/>
                </a:lnTo>
                <a:lnTo>
                  <a:pt x="1771" y="1550"/>
                </a:lnTo>
                <a:lnTo>
                  <a:pt x="1768" y="1562"/>
                </a:lnTo>
                <a:lnTo>
                  <a:pt x="1768" y="1568"/>
                </a:lnTo>
                <a:lnTo>
                  <a:pt x="1767" y="1568"/>
                </a:lnTo>
                <a:lnTo>
                  <a:pt x="1767" y="1570"/>
                </a:lnTo>
                <a:lnTo>
                  <a:pt x="1771" y="1572"/>
                </a:lnTo>
                <a:lnTo>
                  <a:pt x="1773" y="1572"/>
                </a:lnTo>
                <a:lnTo>
                  <a:pt x="1776" y="1573"/>
                </a:lnTo>
                <a:lnTo>
                  <a:pt x="1778" y="1576"/>
                </a:lnTo>
                <a:lnTo>
                  <a:pt x="1780" y="1580"/>
                </a:lnTo>
                <a:lnTo>
                  <a:pt x="1785" y="1596"/>
                </a:lnTo>
                <a:lnTo>
                  <a:pt x="1789" y="1597"/>
                </a:lnTo>
                <a:lnTo>
                  <a:pt x="1790" y="1599"/>
                </a:lnTo>
                <a:lnTo>
                  <a:pt x="1791" y="1602"/>
                </a:lnTo>
                <a:lnTo>
                  <a:pt x="1791" y="1606"/>
                </a:lnTo>
                <a:lnTo>
                  <a:pt x="1796" y="1608"/>
                </a:lnTo>
                <a:lnTo>
                  <a:pt x="1796" y="1614"/>
                </a:lnTo>
                <a:lnTo>
                  <a:pt x="1799" y="1616"/>
                </a:lnTo>
                <a:lnTo>
                  <a:pt x="1802" y="1618"/>
                </a:lnTo>
                <a:lnTo>
                  <a:pt x="1803" y="1619"/>
                </a:lnTo>
                <a:lnTo>
                  <a:pt x="1803" y="1622"/>
                </a:lnTo>
                <a:lnTo>
                  <a:pt x="1805" y="1622"/>
                </a:lnTo>
                <a:lnTo>
                  <a:pt x="1806" y="1627"/>
                </a:lnTo>
                <a:lnTo>
                  <a:pt x="1808" y="1636"/>
                </a:lnTo>
                <a:lnTo>
                  <a:pt x="1809" y="1642"/>
                </a:lnTo>
                <a:lnTo>
                  <a:pt x="1810" y="1648"/>
                </a:lnTo>
                <a:lnTo>
                  <a:pt x="1812" y="1648"/>
                </a:lnTo>
                <a:lnTo>
                  <a:pt x="1816" y="1650"/>
                </a:lnTo>
                <a:lnTo>
                  <a:pt x="1821" y="1656"/>
                </a:lnTo>
                <a:lnTo>
                  <a:pt x="1827" y="1667"/>
                </a:lnTo>
                <a:lnTo>
                  <a:pt x="1829" y="1682"/>
                </a:lnTo>
                <a:lnTo>
                  <a:pt x="1831" y="1698"/>
                </a:lnTo>
                <a:lnTo>
                  <a:pt x="1829" y="1699"/>
                </a:lnTo>
                <a:lnTo>
                  <a:pt x="1827" y="1702"/>
                </a:lnTo>
                <a:lnTo>
                  <a:pt x="1827" y="1709"/>
                </a:lnTo>
                <a:lnTo>
                  <a:pt x="1831" y="1709"/>
                </a:lnTo>
                <a:lnTo>
                  <a:pt x="1831" y="1721"/>
                </a:lnTo>
                <a:lnTo>
                  <a:pt x="1834" y="1732"/>
                </a:lnTo>
                <a:lnTo>
                  <a:pt x="1837" y="1739"/>
                </a:lnTo>
                <a:lnTo>
                  <a:pt x="1836" y="1742"/>
                </a:lnTo>
                <a:lnTo>
                  <a:pt x="1837" y="1743"/>
                </a:lnTo>
                <a:lnTo>
                  <a:pt x="1840" y="1744"/>
                </a:lnTo>
                <a:lnTo>
                  <a:pt x="1842" y="1748"/>
                </a:lnTo>
                <a:lnTo>
                  <a:pt x="1843" y="1751"/>
                </a:lnTo>
                <a:lnTo>
                  <a:pt x="1845" y="1753"/>
                </a:lnTo>
                <a:lnTo>
                  <a:pt x="1847" y="1753"/>
                </a:lnTo>
                <a:lnTo>
                  <a:pt x="1848" y="1751"/>
                </a:lnTo>
                <a:lnTo>
                  <a:pt x="1858" y="1761"/>
                </a:lnTo>
                <a:lnTo>
                  <a:pt x="1862" y="1767"/>
                </a:lnTo>
                <a:lnTo>
                  <a:pt x="1862" y="1774"/>
                </a:lnTo>
                <a:lnTo>
                  <a:pt x="1865" y="1778"/>
                </a:lnTo>
                <a:lnTo>
                  <a:pt x="1867" y="1781"/>
                </a:lnTo>
                <a:lnTo>
                  <a:pt x="1867" y="1784"/>
                </a:lnTo>
                <a:lnTo>
                  <a:pt x="1868" y="1787"/>
                </a:lnTo>
                <a:lnTo>
                  <a:pt x="1867" y="1789"/>
                </a:lnTo>
                <a:lnTo>
                  <a:pt x="1867" y="1795"/>
                </a:lnTo>
                <a:lnTo>
                  <a:pt x="1871" y="1796"/>
                </a:lnTo>
                <a:lnTo>
                  <a:pt x="1874" y="1799"/>
                </a:lnTo>
                <a:lnTo>
                  <a:pt x="1877" y="1804"/>
                </a:lnTo>
                <a:lnTo>
                  <a:pt x="1878" y="1810"/>
                </a:lnTo>
                <a:lnTo>
                  <a:pt x="1886" y="1819"/>
                </a:lnTo>
                <a:lnTo>
                  <a:pt x="1886" y="1831"/>
                </a:lnTo>
                <a:lnTo>
                  <a:pt x="1885" y="1841"/>
                </a:lnTo>
                <a:lnTo>
                  <a:pt x="1887" y="1842"/>
                </a:lnTo>
                <a:lnTo>
                  <a:pt x="1887" y="1849"/>
                </a:lnTo>
                <a:lnTo>
                  <a:pt x="1886" y="1855"/>
                </a:lnTo>
                <a:lnTo>
                  <a:pt x="1885" y="1855"/>
                </a:lnTo>
                <a:lnTo>
                  <a:pt x="1884" y="1856"/>
                </a:lnTo>
                <a:lnTo>
                  <a:pt x="1885" y="1857"/>
                </a:lnTo>
                <a:lnTo>
                  <a:pt x="1886" y="1860"/>
                </a:lnTo>
                <a:lnTo>
                  <a:pt x="1889" y="1867"/>
                </a:lnTo>
                <a:lnTo>
                  <a:pt x="1889" y="1876"/>
                </a:lnTo>
                <a:lnTo>
                  <a:pt x="1895" y="1883"/>
                </a:lnTo>
                <a:lnTo>
                  <a:pt x="1893" y="1887"/>
                </a:lnTo>
                <a:lnTo>
                  <a:pt x="1893" y="1897"/>
                </a:lnTo>
                <a:lnTo>
                  <a:pt x="1895" y="1904"/>
                </a:lnTo>
                <a:lnTo>
                  <a:pt x="1909" y="1908"/>
                </a:lnTo>
                <a:lnTo>
                  <a:pt x="1912" y="1908"/>
                </a:lnTo>
                <a:lnTo>
                  <a:pt x="1914" y="1905"/>
                </a:lnTo>
                <a:lnTo>
                  <a:pt x="1921" y="1905"/>
                </a:lnTo>
                <a:lnTo>
                  <a:pt x="1923" y="1904"/>
                </a:lnTo>
                <a:lnTo>
                  <a:pt x="1924" y="1902"/>
                </a:lnTo>
                <a:lnTo>
                  <a:pt x="1924" y="1899"/>
                </a:lnTo>
                <a:lnTo>
                  <a:pt x="1926" y="1897"/>
                </a:lnTo>
                <a:lnTo>
                  <a:pt x="1927" y="1895"/>
                </a:lnTo>
                <a:lnTo>
                  <a:pt x="1931" y="1893"/>
                </a:lnTo>
                <a:lnTo>
                  <a:pt x="1937" y="1893"/>
                </a:lnTo>
                <a:lnTo>
                  <a:pt x="1942" y="1894"/>
                </a:lnTo>
                <a:lnTo>
                  <a:pt x="1947" y="1894"/>
                </a:lnTo>
                <a:lnTo>
                  <a:pt x="1953" y="1890"/>
                </a:lnTo>
                <a:lnTo>
                  <a:pt x="1959" y="1884"/>
                </a:lnTo>
                <a:lnTo>
                  <a:pt x="1960" y="1882"/>
                </a:lnTo>
                <a:lnTo>
                  <a:pt x="1961" y="1880"/>
                </a:lnTo>
                <a:lnTo>
                  <a:pt x="1967" y="1880"/>
                </a:lnTo>
                <a:lnTo>
                  <a:pt x="1971" y="1882"/>
                </a:lnTo>
                <a:lnTo>
                  <a:pt x="1974" y="1880"/>
                </a:lnTo>
                <a:lnTo>
                  <a:pt x="1974" y="1878"/>
                </a:lnTo>
                <a:lnTo>
                  <a:pt x="1985" y="1867"/>
                </a:lnTo>
                <a:lnTo>
                  <a:pt x="1990" y="1867"/>
                </a:lnTo>
                <a:lnTo>
                  <a:pt x="1993" y="1865"/>
                </a:lnTo>
                <a:lnTo>
                  <a:pt x="1997" y="1863"/>
                </a:lnTo>
                <a:lnTo>
                  <a:pt x="2008" y="1857"/>
                </a:lnTo>
                <a:lnTo>
                  <a:pt x="2017" y="1852"/>
                </a:lnTo>
                <a:lnTo>
                  <a:pt x="2024" y="1841"/>
                </a:lnTo>
                <a:lnTo>
                  <a:pt x="2027" y="1841"/>
                </a:lnTo>
                <a:lnTo>
                  <a:pt x="2029" y="1840"/>
                </a:lnTo>
                <a:lnTo>
                  <a:pt x="2028" y="1833"/>
                </a:lnTo>
                <a:lnTo>
                  <a:pt x="2028" y="1829"/>
                </a:lnTo>
                <a:lnTo>
                  <a:pt x="2035" y="1825"/>
                </a:lnTo>
                <a:lnTo>
                  <a:pt x="2039" y="1825"/>
                </a:lnTo>
                <a:lnTo>
                  <a:pt x="2040" y="1822"/>
                </a:lnTo>
                <a:lnTo>
                  <a:pt x="2041" y="1821"/>
                </a:lnTo>
                <a:lnTo>
                  <a:pt x="2046" y="1819"/>
                </a:lnTo>
                <a:lnTo>
                  <a:pt x="2052" y="1819"/>
                </a:lnTo>
                <a:lnTo>
                  <a:pt x="2052" y="1816"/>
                </a:lnTo>
                <a:lnTo>
                  <a:pt x="2058" y="1814"/>
                </a:lnTo>
                <a:lnTo>
                  <a:pt x="2060" y="1812"/>
                </a:lnTo>
                <a:lnTo>
                  <a:pt x="2065" y="1812"/>
                </a:lnTo>
                <a:lnTo>
                  <a:pt x="2067" y="1811"/>
                </a:lnTo>
                <a:lnTo>
                  <a:pt x="2070" y="1808"/>
                </a:lnTo>
                <a:lnTo>
                  <a:pt x="2071" y="1804"/>
                </a:lnTo>
                <a:lnTo>
                  <a:pt x="2073" y="1797"/>
                </a:lnTo>
                <a:lnTo>
                  <a:pt x="2083" y="1796"/>
                </a:lnTo>
                <a:lnTo>
                  <a:pt x="2091" y="1793"/>
                </a:lnTo>
                <a:lnTo>
                  <a:pt x="2091" y="1788"/>
                </a:lnTo>
                <a:lnTo>
                  <a:pt x="2092" y="1785"/>
                </a:lnTo>
                <a:lnTo>
                  <a:pt x="2095" y="1782"/>
                </a:lnTo>
                <a:lnTo>
                  <a:pt x="2096" y="1780"/>
                </a:lnTo>
                <a:lnTo>
                  <a:pt x="2096" y="1778"/>
                </a:lnTo>
                <a:lnTo>
                  <a:pt x="2099" y="1777"/>
                </a:lnTo>
                <a:lnTo>
                  <a:pt x="2104" y="1776"/>
                </a:lnTo>
                <a:lnTo>
                  <a:pt x="2111" y="1774"/>
                </a:lnTo>
                <a:lnTo>
                  <a:pt x="2110" y="1766"/>
                </a:lnTo>
                <a:lnTo>
                  <a:pt x="2112" y="1753"/>
                </a:lnTo>
                <a:lnTo>
                  <a:pt x="2115" y="1746"/>
                </a:lnTo>
                <a:lnTo>
                  <a:pt x="2117" y="1747"/>
                </a:lnTo>
                <a:lnTo>
                  <a:pt x="2120" y="1747"/>
                </a:lnTo>
                <a:lnTo>
                  <a:pt x="2120" y="1739"/>
                </a:lnTo>
                <a:lnTo>
                  <a:pt x="2123" y="1735"/>
                </a:lnTo>
                <a:lnTo>
                  <a:pt x="2124" y="1731"/>
                </a:lnTo>
                <a:lnTo>
                  <a:pt x="2125" y="1725"/>
                </a:lnTo>
                <a:lnTo>
                  <a:pt x="2128" y="1723"/>
                </a:lnTo>
                <a:lnTo>
                  <a:pt x="2130" y="1721"/>
                </a:lnTo>
                <a:lnTo>
                  <a:pt x="2130" y="1717"/>
                </a:lnTo>
                <a:lnTo>
                  <a:pt x="2134" y="1713"/>
                </a:lnTo>
                <a:lnTo>
                  <a:pt x="2134" y="1708"/>
                </a:lnTo>
                <a:lnTo>
                  <a:pt x="2139" y="1699"/>
                </a:lnTo>
                <a:lnTo>
                  <a:pt x="2139" y="1695"/>
                </a:lnTo>
                <a:lnTo>
                  <a:pt x="2135" y="1693"/>
                </a:lnTo>
                <a:lnTo>
                  <a:pt x="2131" y="1691"/>
                </a:lnTo>
                <a:lnTo>
                  <a:pt x="2131" y="1685"/>
                </a:lnTo>
                <a:lnTo>
                  <a:pt x="2127" y="1678"/>
                </a:lnTo>
                <a:lnTo>
                  <a:pt x="2127" y="1676"/>
                </a:lnTo>
                <a:lnTo>
                  <a:pt x="2123" y="1676"/>
                </a:lnTo>
                <a:lnTo>
                  <a:pt x="2122" y="1675"/>
                </a:lnTo>
                <a:lnTo>
                  <a:pt x="2121" y="1672"/>
                </a:lnTo>
                <a:lnTo>
                  <a:pt x="2118" y="1668"/>
                </a:lnTo>
                <a:lnTo>
                  <a:pt x="2108" y="1664"/>
                </a:lnTo>
                <a:lnTo>
                  <a:pt x="2103" y="1664"/>
                </a:lnTo>
                <a:lnTo>
                  <a:pt x="2100" y="1661"/>
                </a:lnTo>
                <a:lnTo>
                  <a:pt x="2099" y="1659"/>
                </a:lnTo>
                <a:lnTo>
                  <a:pt x="2096" y="1653"/>
                </a:lnTo>
                <a:lnTo>
                  <a:pt x="2093" y="1650"/>
                </a:lnTo>
                <a:lnTo>
                  <a:pt x="2090" y="1648"/>
                </a:lnTo>
                <a:lnTo>
                  <a:pt x="2087" y="1644"/>
                </a:lnTo>
                <a:lnTo>
                  <a:pt x="2086" y="1640"/>
                </a:lnTo>
                <a:lnTo>
                  <a:pt x="2085" y="1631"/>
                </a:lnTo>
                <a:lnTo>
                  <a:pt x="2085" y="1615"/>
                </a:lnTo>
                <a:lnTo>
                  <a:pt x="2080" y="1618"/>
                </a:lnTo>
                <a:lnTo>
                  <a:pt x="2079" y="1621"/>
                </a:lnTo>
                <a:lnTo>
                  <a:pt x="2079" y="1625"/>
                </a:lnTo>
                <a:lnTo>
                  <a:pt x="2075" y="1629"/>
                </a:lnTo>
                <a:lnTo>
                  <a:pt x="2071" y="1633"/>
                </a:lnTo>
                <a:lnTo>
                  <a:pt x="2067" y="1638"/>
                </a:lnTo>
                <a:lnTo>
                  <a:pt x="2064" y="1645"/>
                </a:lnTo>
                <a:lnTo>
                  <a:pt x="2058" y="1649"/>
                </a:lnTo>
                <a:lnTo>
                  <a:pt x="2053" y="1652"/>
                </a:lnTo>
                <a:lnTo>
                  <a:pt x="2052" y="1655"/>
                </a:lnTo>
                <a:lnTo>
                  <a:pt x="2048" y="1655"/>
                </a:lnTo>
                <a:lnTo>
                  <a:pt x="2048" y="1659"/>
                </a:lnTo>
                <a:lnTo>
                  <a:pt x="2043" y="1659"/>
                </a:lnTo>
                <a:lnTo>
                  <a:pt x="2040" y="1656"/>
                </a:lnTo>
                <a:lnTo>
                  <a:pt x="2033" y="1652"/>
                </a:lnTo>
                <a:lnTo>
                  <a:pt x="2029" y="1652"/>
                </a:lnTo>
                <a:lnTo>
                  <a:pt x="2028" y="1655"/>
                </a:lnTo>
                <a:lnTo>
                  <a:pt x="2028" y="1656"/>
                </a:lnTo>
                <a:lnTo>
                  <a:pt x="2027" y="1657"/>
                </a:lnTo>
                <a:lnTo>
                  <a:pt x="2022" y="1657"/>
                </a:lnTo>
                <a:lnTo>
                  <a:pt x="2017" y="1656"/>
                </a:lnTo>
                <a:lnTo>
                  <a:pt x="2017" y="1653"/>
                </a:lnTo>
                <a:lnTo>
                  <a:pt x="2016" y="1652"/>
                </a:lnTo>
                <a:lnTo>
                  <a:pt x="2014" y="1650"/>
                </a:lnTo>
                <a:lnTo>
                  <a:pt x="2010" y="1650"/>
                </a:lnTo>
                <a:lnTo>
                  <a:pt x="2012" y="1641"/>
                </a:lnTo>
                <a:lnTo>
                  <a:pt x="2014" y="1629"/>
                </a:lnTo>
                <a:lnTo>
                  <a:pt x="2011" y="1618"/>
                </a:lnTo>
                <a:lnTo>
                  <a:pt x="2008" y="1618"/>
                </a:lnTo>
                <a:lnTo>
                  <a:pt x="2008" y="1623"/>
                </a:lnTo>
                <a:lnTo>
                  <a:pt x="2006" y="1626"/>
                </a:lnTo>
                <a:lnTo>
                  <a:pt x="2004" y="1629"/>
                </a:lnTo>
                <a:lnTo>
                  <a:pt x="2000" y="1631"/>
                </a:lnTo>
                <a:lnTo>
                  <a:pt x="2000" y="1634"/>
                </a:lnTo>
                <a:lnTo>
                  <a:pt x="1998" y="1634"/>
                </a:lnTo>
                <a:lnTo>
                  <a:pt x="1997" y="1633"/>
                </a:lnTo>
                <a:lnTo>
                  <a:pt x="1995" y="1631"/>
                </a:lnTo>
                <a:lnTo>
                  <a:pt x="1995" y="1616"/>
                </a:lnTo>
                <a:lnTo>
                  <a:pt x="1996" y="1612"/>
                </a:lnTo>
                <a:lnTo>
                  <a:pt x="1996" y="1608"/>
                </a:lnTo>
                <a:lnTo>
                  <a:pt x="1995" y="1604"/>
                </a:lnTo>
                <a:lnTo>
                  <a:pt x="1992" y="1604"/>
                </a:lnTo>
                <a:lnTo>
                  <a:pt x="1990" y="1602"/>
                </a:lnTo>
                <a:lnTo>
                  <a:pt x="1987" y="1597"/>
                </a:lnTo>
                <a:lnTo>
                  <a:pt x="1985" y="1595"/>
                </a:lnTo>
                <a:lnTo>
                  <a:pt x="1983" y="1595"/>
                </a:lnTo>
                <a:lnTo>
                  <a:pt x="1981" y="1593"/>
                </a:lnTo>
                <a:lnTo>
                  <a:pt x="1981" y="1584"/>
                </a:lnTo>
                <a:lnTo>
                  <a:pt x="1980" y="1584"/>
                </a:lnTo>
                <a:lnTo>
                  <a:pt x="1979" y="1582"/>
                </a:lnTo>
                <a:lnTo>
                  <a:pt x="1978" y="1577"/>
                </a:lnTo>
                <a:lnTo>
                  <a:pt x="1974" y="1577"/>
                </a:lnTo>
                <a:lnTo>
                  <a:pt x="1974" y="1573"/>
                </a:lnTo>
                <a:lnTo>
                  <a:pt x="1971" y="1568"/>
                </a:lnTo>
                <a:lnTo>
                  <a:pt x="1968" y="1562"/>
                </a:lnTo>
                <a:lnTo>
                  <a:pt x="1968" y="1557"/>
                </a:lnTo>
                <a:lnTo>
                  <a:pt x="1966" y="1555"/>
                </a:lnTo>
                <a:lnTo>
                  <a:pt x="1962" y="1544"/>
                </a:lnTo>
                <a:lnTo>
                  <a:pt x="1960" y="1544"/>
                </a:lnTo>
                <a:lnTo>
                  <a:pt x="1960" y="1540"/>
                </a:lnTo>
                <a:lnTo>
                  <a:pt x="1961" y="1536"/>
                </a:lnTo>
                <a:lnTo>
                  <a:pt x="1962" y="1529"/>
                </a:lnTo>
                <a:lnTo>
                  <a:pt x="1968" y="1534"/>
                </a:lnTo>
                <a:lnTo>
                  <a:pt x="1968" y="1532"/>
                </a:lnTo>
                <a:lnTo>
                  <a:pt x="1971" y="1532"/>
                </a:lnTo>
                <a:lnTo>
                  <a:pt x="1971" y="1531"/>
                </a:lnTo>
                <a:lnTo>
                  <a:pt x="1967" y="1529"/>
                </a:lnTo>
                <a:lnTo>
                  <a:pt x="1965" y="1524"/>
                </a:lnTo>
                <a:lnTo>
                  <a:pt x="1964" y="1520"/>
                </a:lnTo>
                <a:lnTo>
                  <a:pt x="1967" y="1520"/>
                </a:lnTo>
                <a:lnTo>
                  <a:pt x="1970" y="1525"/>
                </a:lnTo>
                <a:lnTo>
                  <a:pt x="1972" y="1525"/>
                </a:lnTo>
                <a:lnTo>
                  <a:pt x="1975" y="1527"/>
                </a:lnTo>
                <a:lnTo>
                  <a:pt x="1975" y="1524"/>
                </a:lnTo>
                <a:lnTo>
                  <a:pt x="1977" y="1523"/>
                </a:lnTo>
                <a:lnTo>
                  <a:pt x="1978" y="1523"/>
                </a:lnTo>
                <a:lnTo>
                  <a:pt x="1979" y="1524"/>
                </a:lnTo>
                <a:lnTo>
                  <a:pt x="1980" y="1527"/>
                </a:lnTo>
                <a:lnTo>
                  <a:pt x="1984" y="1528"/>
                </a:lnTo>
                <a:lnTo>
                  <a:pt x="1987" y="1528"/>
                </a:lnTo>
                <a:lnTo>
                  <a:pt x="1996" y="1527"/>
                </a:lnTo>
                <a:lnTo>
                  <a:pt x="1999" y="1534"/>
                </a:lnTo>
                <a:lnTo>
                  <a:pt x="2002" y="1539"/>
                </a:lnTo>
                <a:lnTo>
                  <a:pt x="2002" y="1547"/>
                </a:lnTo>
                <a:lnTo>
                  <a:pt x="2003" y="1548"/>
                </a:lnTo>
                <a:lnTo>
                  <a:pt x="2008" y="1551"/>
                </a:lnTo>
                <a:lnTo>
                  <a:pt x="2006" y="1557"/>
                </a:lnTo>
                <a:lnTo>
                  <a:pt x="2009" y="1559"/>
                </a:lnTo>
                <a:lnTo>
                  <a:pt x="2011" y="1561"/>
                </a:lnTo>
                <a:lnTo>
                  <a:pt x="2011" y="1569"/>
                </a:lnTo>
                <a:lnTo>
                  <a:pt x="2015" y="1570"/>
                </a:lnTo>
                <a:lnTo>
                  <a:pt x="2017" y="1572"/>
                </a:lnTo>
                <a:lnTo>
                  <a:pt x="2018" y="1574"/>
                </a:lnTo>
                <a:lnTo>
                  <a:pt x="2018" y="1580"/>
                </a:lnTo>
                <a:lnTo>
                  <a:pt x="2025" y="1589"/>
                </a:lnTo>
                <a:lnTo>
                  <a:pt x="2028" y="1589"/>
                </a:lnTo>
                <a:lnTo>
                  <a:pt x="2028" y="1595"/>
                </a:lnTo>
                <a:lnTo>
                  <a:pt x="2037" y="1604"/>
                </a:lnTo>
                <a:lnTo>
                  <a:pt x="2042" y="1604"/>
                </a:lnTo>
                <a:lnTo>
                  <a:pt x="2046" y="1608"/>
                </a:lnTo>
                <a:lnTo>
                  <a:pt x="2050" y="1608"/>
                </a:lnTo>
                <a:lnTo>
                  <a:pt x="2055" y="1612"/>
                </a:lnTo>
                <a:lnTo>
                  <a:pt x="2064" y="1612"/>
                </a:lnTo>
                <a:lnTo>
                  <a:pt x="2065" y="1610"/>
                </a:lnTo>
                <a:lnTo>
                  <a:pt x="2077" y="1603"/>
                </a:lnTo>
                <a:lnTo>
                  <a:pt x="2090" y="1596"/>
                </a:lnTo>
                <a:lnTo>
                  <a:pt x="2096" y="1602"/>
                </a:lnTo>
                <a:lnTo>
                  <a:pt x="2098" y="1606"/>
                </a:lnTo>
                <a:lnTo>
                  <a:pt x="2099" y="1608"/>
                </a:lnTo>
                <a:lnTo>
                  <a:pt x="2102" y="1615"/>
                </a:lnTo>
                <a:lnTo>
                  <a:pt x="2103" y="1622"/>
                </a:lnTo>
                <a:lnTo>
                  <a:pt x="2104" y="1627"/>
                </a:lnTo>
                <a:lnTo>
                  <a:pt x="2106" y="1629"/>
                </a:lnTo>
                <a:lnTo>
                  <a:pt x="2109" y="1631"/>
                </a:lnTo>
                <a:lnTo>
                  <a:pt x="2114" y="1633"/>
                </a:lnTo>
                <a:lnTo>
                  <a:pt x="2117" y="1633"/>
                </a:lnTo>
                <a:lnTo>
                  <a:pt x="2128" y="1634"/>
                </a:lnTo>
                <a:lnTo>
                  <a:pt x="2129" y="1636"/>
                </a:lnTo>
                <a:lnTo>
                  <a:pt x="2134" y="1637"/>
                </a:lnTo>
                <a:lnTo>
                  <a:pt x="2143" y="1634"/>
                </a:lnTo>
                <a:lnTo>
                  <a:pt x="2148" y="1634"/>
                </a:lnTo>
                <a:lnTo>
                  <a:pt x="2154" y="1638"/>
                </a:lnTo>
                <a:lnTo>
                  <a:pt x="2154" y="1641"/>
                </a:lnTo>
                <a:lnTo>
                  <a:pt x="2166" y="1641"/>
                </a:lnTo>
                <a:lnTo>
                  <a:pt x="2167" y="1638"/>
                </a:lnTo>
                <a:lnTo>
                  <a:pt x="2169" y="1638"/>
                </a:lnTo>
                <a:lnTo>
                  <a:pt x="2171" y="1640"/>
                </a:lnTo>
                <a:lnTo>
                  <a:pt x="2173" y="1640"/>
                </a:lnTo>
                <a:lnTo>
                  <a:pt x="2175" y="1636"/>
                </a:lnTo>
                <a:lnTo>
                  <a:pt x="2178" y="1637"/>
                </a:lnTo>
                <a:lnTo>
                  <a:pt x="2185" y="1640"/>
                </a:lnTo>
                <a:lnTo>
                  <a:pt x="2189" y="1640"/>
                </a:lnTo>
                <a:lnTo>
                  <a:pt x="2190" y="1636"/>
                </a:lnTo>
                <a:lnTo>
                  <a:pt x="2199" y="1637"/>
                </a:lnTo>
                <a:lnTo>
                  <a:pt x="2204" y="1637"/>
                </a:lnTo>
                <a:lnTo>
                  <a:pt x="2209" y="1636"/>
                </a:lnTo>
                <a:lnTo>
                  <a:pt x="2214" y="1633"/>
                </a:lnTo>
                <a:lnTo>
                  <a:pt x="2217" y="1631"/>
                </a:lnTo>
                <a:lnTo>
                  <a:pt x="2221" y="1631"/>
                </a:lnTo>
                <a:lnTo>
                  <a:pt x="2224" y="1633"/>
                </a:lnTo>
                <a:lnTo>
                  <a:pt x="2235" y="1630"/>
                </a:lnTo>
                <a:lnTo>
                  <a:pt x="2235" y="1636"/>
                </a:lnTo>
                <a:lnTo>
                  <a:pt x="2236" y="1636"/>
                </a:lnTo>
                <a:lnTo>
                  <a:pt x="2237" y="1638"/>
                </a:lnTo>
                <a:lnTo>
                  <a:pt x="2237" y="1645"/>
                </a:lnTo>
                <a:lnTo>
                  <a:pt x="2236" y="1648"/>
                </a:lnTo>
                <a:lnTo>
                  <a:pt x="2244" y="1650"/>
                </a:lnTo>
                <a:lnTo>
                  <a:pt x="2248" y="1653"/>
                </a:lnTo>
                <a:lnTo>
                  <a:pt x="2250" y="1657"/>
                </a:lnTo>
                <a:lnTo>
                  <a:pt x="2252" y="1659"/>
                </a:lnTo>
                <a:lnTo>
                  <a:pt x="2253" y="1665"/>
                </a:lnTo>
                <a:lnTo>
                  <a:pt x="2258" y="1664"/>
                </a:lnTo>
                <a:lnTo>
                  <a:pt x="2260" y="1665"/>
                </a:lnTo>
                <a:lnTo>
                  <a:pt x="2260" y="1668"/>
                </a:lnTo>
                <a:lnTo>
                  <a:pt x="2267" y="1668"/>
                </a:lnTo>
                <a:lnTo>
                  <a:pt x="2268" y="1661"/>
                </a:lnTo>
                <a:lnTo>
                  <a:pt x="2274" y="1657"/>
                </a:lnTo>
                <a:lnTo>
                  <a:pt x="2289" y="1657"/>
                </a:lnTo>
                <a:lnTo>
                  <a:pt x="2293" y="1659"/>
                </a:lnTo>
                <a:lnTo>
                  <a:pt x="2292" y="1638"/>
                </a:lnTo>
                <a:lnTo>
                  <a:pt x="2290" y="1631"/>
                </a:lnTo>
                <a:lnTo>
                  <a:pt x="2284" y="1629"/>
                </a:lnTo>
                <a:lnTo>
                  <a:pt x="2284" y="1621"/>
                </a:lnTo>
                <a:lnTo>
                  <a:pt x="2286" y="1614"/>
                </a:lnTo>
                <a:lnTo>
                  <a:pt x="2283" y="1611"/>
                </a:lnTo>
                <a:lnTo>
                  <a:pt x="2279" y="1606"/>
                </a:lnTo>
                <a:lnTo>
                  <a:pt x="2284" y="1596"/>
                </a:lnTo>
                <a:lnTo>
                  <a:pt x="2289" y="1592"/>
                </a:lnTo>
                <a:lnTo>
                  <a:pt x="2292" y="1581"/>
                </a:lnTo>
                <a:lnTo>
                  <a:pt x="2294" y="1587"/>
                </a:lnTo>
                <a:lnTo>
                  <a:pt x="2302" y="1584"/>
                </a:lnTo>
                <a:lnTo>
                  <a:pt x="2308" y="1574"/>
                </a:lnTo>
                <a:lnTo>
                  <a:pt x="2315" y="1563"/>
                </a:lnTo>
                <a:lnTo>
                  <a:pt x="2323" y="1557"/>
                </a:lnTo>
                <a:lnTo>
                  <a:pt x="2333" y="1546"/>
                </a:lnTo>
                <a:lnTo>
                  <a:pt x="2340" y="1539"/>
                </a:lnTo>
                <a:lnTo>
                  <a:pt x="2341" y="1531"/>
                </a:lnTo>
                <a:lnTo>
                  <a:pt x="2342" y="1519"/>
                </a:lnTo>
                <a:lnTo>
                  <a:pt x="2347" y="1510"/>
                </a:lnTo>
                <a:lnTo>
                  <a:pt x="2350" y="1502"/>
                </a:lnTo>
                <a:lnTo>
                  <a:pt x="2350" y="1493"/>
                </a:lnTo>
                <a:lnTo>
                  <a:pt x="2343" y="1485"/>
                </a:lnTo>
                <a:lnTo>
                  <a:pt x="2338" y="1480"/>
                </a:lnTo>
                <a:lnTo>
                  <a:pt x="2336" y="1476"/>
                </a:lnTo>
                <a:lnTo>
                  <a:pt x="2334" y="1460"/>
                </a:lnTo>
                <a:lnTo>
                  <a:pt x="2328" y="1452"/>
                </a:lnTo>
                <a:lnTo>
                  <a:pt x="2329" y="1446"/>
                </a:lnTo>
                <a:lnTo>
                  <a:pt x="2341" y="1440"/>
                </a:lnTo>
                <a:lnTo>
                  <a:pt x="2347" y="1442"/>
                </a:lnTo>
                <a:lnTo>
                  <a:pt x="2350" y="1440"/>
                </a:lnTo>
                <a:lnTo>
                  <a:pt x="2352" y="1436"/>
                </a:lnTo>
                <a:lnTo>
                  <a:pt x="2358" y="1433"/>
                </a:lnTo>
                <a:lnTo>
                  <a:pt x="2368" y="1429"/>
                </a:lnTo>
                <a:lnTo>
                  <a:pt x="2375" y="1422"/>
                </a:lnTo>
                <a:lnTo>
                  <a:pt x="2384" y="1412"/>
                </a:lnTo>
                <a:lnTo>
                  <a:pt x="2387" y="1403"/>
                </a:lnTo>
                <a:lnTo>
                  <a:pt x="2381" y="1396"/>
                </a:lnTo>
                <a:lnTo>
                  <a:pt x="2378" y="1391"/>
                </a:lnTo>
                <a:lnTo>
                  <a:pt x="2361" y="1378"/>
                </a:lnTo>
                <a:lnTo>
                  <a:pt x="2350" y="1378"/>
                </a:lnTo>
                <a:lnTo>
                  <a:pt x="2350" y="1372"/>
                </a:lnTo>
                <a:lnTo>
                  <a:pt x="2356" y="1370"/>
                </a:lnTo>
                <a:lnTo>
                  <a:pt x="2355" y="1365"/>
                </a:lnTo>
                <a:lnTo>
                  <a:pt x="2352" y="1361"/>
                </a:lnTo>
                <a:lnTo>
                  <a:pt x="2352" y="1353"/>
                </a:lnTo>
                <a:lnTo>
                  <a:pt x="2348" y="1343"/>
                </a:lnTo>
                <a:lnTo>
                  <a:pt x="2349" y="1335"/>
                </a:lnTo>
                <a:lnTo>
                  <a:pt x="2350" y="1331"/>
                </a:lnTo>
                <a:lnTo>
                  <a:pt x="2348" y="1328"/>
                </a:lnTo>
                <a:lnTo>
                  <a:pt x="2338" y="1332"/>
                </a:lnTo>
                <a:lnTo>
                  <a:pt x="2334" y="1328"/>
                </a:lnTo>
                <a:lnTo>
                  <a:pt x="2335" y="1323"/>
                </a:lnTo>
                <a:lnTo>
                  <a:pt x="2334" y="1313"/>
                </a:lnTo>
                <a:lnTo>
                  <a:pt x="2333" y="1313"/>
                </a:lnTo>
                <a:lnTo>
                  <a:pt x="2331" y="1313"/>
                </a:lnTo>
                <a:lnTo>
                  <a:pt x="2328" y="1312"/>
                </a:lnTo>
                <a:lnTo>
                  <a:pt x="2333" y="1313"/>
                </a:lnTo>
                <a:lnTo>
                  <a:pt x="2338" y="1308"/>
                </a:lnTo>
                <a:lnTo>
                  <a:pt x="2343" y="1305"/>
                </a:lnTo>
                <a:lnTo>
                  <a:pt x="2346" y="1301"/>
                </a:lnTo>
                <a:lnTo>
                  <a:pt x="2353" y="1293"/>
                </a:lnTo>
                <a:lnTo>
                  <a:pt x="2355" y="1291"/>
                </a:lnTo>
                <a:lnTo>
                  <a:pt x="2358" y="1291"/>
                </a:lnTo>
                <a:lnTo>
                  <a:pt x="2359" y="1293"/>
                </a:lnTo>
                <a:lnTo>
                  <a:pt x="2361" y="1298"/>
                </a:lnTo>
                <a:lnTo>
                  <a:pt x="2363" y="1300"/>
                </a:lnTo>
                <a:lnTo>
                  <a:pt x="2365" y="1300"/>
                </a:lnTo>
                <a:lnTo>
                  <a:pt x="2367" y="1298"/>
                </a:lnTo>
                <a:lnTo>
                  <a:pt x="2371" y="1295"/>
                </a:lnTo>
                <a:lnTo>
                  <a:pt x="2374" y="1295"/>
                </a:lnTo>
                <a:lnTo>
                  <a:pt x="2377" y="1294"/>
                </a:lnTo>
                <a:lnTo>
                  <a:pt x="2380" y="1294"/>
                </a:lnTo>
                <a:lnTo>
                  <a:pt x="2385" y="1289"/>
                </a:lnTo>
                <a:lnTo>
                  <a:pt x="2385" y="1280"/>
                </a:lnTo>
                <a:lnTo>
                  <a:pt x="2386" y="1276"/>
                </a:lnTo>
                <a:lnTo>
                  <a:pt x="2388" y="1274"/>
                </a:lnTo>
                <a:lnTo>
                  <a:pt x="2392" y="1272"/>
                </a:lnTo>
                <a:lnTo>
                  <a:pt x="2400" y="1270"/>
                </a:lnTo>
                <a:lnTo>
                  <a:pt x="2408" y="1270"/>
                </a:lnTo>
                <a:lnTo>
                  <a:pt x="2410" y="1268"/>
                </a:lnTo>
                <a:lnTo>
                  <a:pt x="2411" y="1267"/>
                </a:lnTo>
                <a:lnTo>
                  <a:pt x="2411" y="1263"/>
                </a:lnTo>
                <a:lnTo>
                  <a:pt x="2413" y="1259"/>
                </a:lnTo>
                <a:lnTo>
                  <a:pt x="2415" y="1257"/>
                </a:lnTo>
                <a:lnTo>
                  <a:pt x="2417" y="1257"/>
                </a:lnTo>
                <a:lnTo>
                  <a:pt x="2421" y="1256"/>
                </a:lnTo>
                <a:lnTo>
                  <a:pt x="2428" y="1248"/>
                </a:lnTo>
                <a:lnTo>
                  <a:pt x="2434" y="1245"/>
                </a:lnTo>
                <a:lnTo>
                  <a:pt x="2441" y="1241"/>
                </a:lnTo>
                <a:lnTo>
                  <a:pt x="2440" y="1241"/>
                </a:lnTo>
                <a:lnTo>
                  <a:pt x="2440" y="1227"/>
                </a:lnTo>
                <a:lnTo>
                  <a:pt x="2446" y="1212"/>
                </a:lnTo>
                <a:lnTo>
                  <a:pt x="2442" y="1206"/>
                </a:lnTo>
                <a:lnTo>
                  <a:pt x="2435" y="1197"/>
                </a:lnTo>
                <a:lnTo>
                  <a:pt x="2433" y="1191"/>
                </a:lnTo>
                <a:lnTo>
                  <a:pt x="2436" y="1187"/>
                </a:lnTo>
                <a:lnTo>
                  <a:pt x="2448" y="1184"/>
                </a:lnTo>
                <a:lnTo>
                  <a:pt x="2460" y="1178"/>
                </a:lnTo>
                <a:lnTo>
                  <a:pt x="2474" y="1178"/>
                </a:lnTo>
                <a:lnTo>
                  <a:pt x="2478" y="1172"/>
                </a:lnTo>
                <a:lnTo>
                  <a:pt x="2472" y="1166"/>
                </a:lnTo>
                <a:lnTo>
                  <a:pt x="2471" y="1155"/>
                </a:lnTo>
                <a:lnTo>
                  <a:pt x="2473" y="1143"/>
                </a:lnTo>
                <a:lnTo>
                  <a:pt x="2479" y="1136"/>
                </a:lnTo>
                <a:lnTo>
                  <a:pt x="2484" y="1127"/>
                </a:lnTo>
                <a:lnTo>
                  <a:pt x="2490" y="1123"/>
                </a:lnTo>
                <a:lnTo>
                  <a:pt x="2499" y="1123"/>
                </a:lnTo>
                <a:lnTo>
                  <a:pt x="2511" y="1116"/>
                </a:lnTo>
                <a:lnTo>
                  <a:pt x="2512" y="1108"/>
                </a:lnTo>
                <a:lnTo>
                  <a:pt x="2515" y="1102"/>
                </a:lnTo>
                <a:lnTo>
                  <a:pt x="2523" y="1098"/>
                </a:lnTo>
                <a:lnTo>
                  <a:pt x="2528" y="1091"/>
                </a:lnTo>
                <a:lnTo>
                  <a:pt x="2535" y="1085"/>
                </a:lnTo>
                <a:lnTo>
                  <a:pt x="2556" y="1081"/>
                </a:lnTo>
                <a:lnTo>
                  <a:pt x="2557" y="1079"/>
                </a:lnTo>
                <a:lnTo>
                  <a:pt x="2562" y="1075"/>
                </a:lnTo>
                <a:lnTo>
                  <a:pt x="2561" y="1090"/>
                </a:lnTo>
                <a:lnTo>
                  <a:pt x="2565" y="1104"/>
                </a:lnTo>
                <a:lnTo>
                  <a:pt x="2565" y="1110"/>
                </a:lnTo>
                <a:lnTo>
                  <a:pt x="2571" y="1116"/>
                </a:lnTo>
                <a:lnTo>
                  <a:pt x="2578" y="1117"/>
                </a:lnTo>
                <a:lnTo>
                  <a:pt x="2587" y="1116"/>
                </a:lnTo>
                <a:lnTo>
                  <a:pt x="2596" y="1121"/>
                </a:lnTo>
                <a:lnTo>
                  <a:pt x="2605" y="1134"/>
                </a:lnTo>
                <a:lnTo>
                  <a:pt x="2605" y="1139"/>
                </a:lnTo>
                <a:lnTo>
                  <a:pt x="2613" y="1143"/>
                </a:lnTo>
                <a:lnTo>
                  <a:pt x="2618" y="1153"/>
                </a:lnTo>
                <a:lnTo>
                  <a:pt x="2616" y="1161"/>
                </a:lnTo>
                <a:lnTo>
                  <a:pt x="2615" y="1170"/>
                </a:lnTo>
                <a:lnTo>
                  <a:pt x="2616" y="1178"/>
                </a:lnTo>
                <a:lnTo>
                  <a:pt x="2624" y="1181"/>
                </a:lnTo>
                <a:lnTo>
                  <a:pt x="2635" y="1183"/>
                </a:lnTo>
                <a:lnTo>
                  <a:pt x="2642" y="1188"/>
                </a:lnTo>
                <a:lnTo>
                  <a:pt x="2647" y="1192"/>
                </a:lnTo>
                <a:lnTo>
                  <a:pt x="2655" y="1196"/>
                </a:lnTo>
                <a:lnTo>
                  <a:pt x="2662" y="1203"/>
                </a:lnTo>
                <a:lnTo>
                  <a:pt x="2665" y="1212"/>
                </a:lnTo>
                <a:lnTo>
                  <a:pt x="2671" y="1218"/>
                </a:lnTo>
                <a:lnTo>
                  <a:pt x="2679" y="1225"/>
                </a:lnTo>
                <a:lnTo>
                  <a:pt x="2686" y="1234"/>
                </a:lnTo>
                <a:lnTo>
                  <a:pt x="2694" y="1240"/>
                </a:lnTo>
                <a:lnTo>
                  <a:pt x="2704" y="1242"/>
                </a:lnTo>
                <a:lnTo>
                  <a:pt x="2715" y="1240"/>
                </a:lnTo>
                <a:lnTo>
                  <a:pt x="2728" y="1242"/>
                </a:lnTo>
                <a:lnTo>
                  <a:pt x="2740" y="1244"/>
                </a:lnTo>
                <a:lnTo>
                  <a:pt x="2763" y="1245"/>
                </a:lnTo>
                <a:lnTo>
                  <a:pt x="2767" y="1246"/>
                </a:lnTo>
                <a:lnTo>
                  <a:pt x="2774" y="1256"/>
                </a:lnTo>
                <a:lnTo>
                  <a:pt x="2782" y="1263"/>
                </a:lnTo>
                <a:lnTo>
                  <a:pt x="2797" y="1263"/>
                </a:lnTo>
                <a:lnTo>
                  <a:pt x="2807" y="1257"/>
                </a:lnTo>
                <a:lnTo>
                  <a:pt x="2818" y="1257"/>
                </a:lnTo>
                <a:lnTo>
                  <a:pt x="2828" y="1253"/>
                </a:lnTo>
                <a:lnTo>
                  <a:pt x="2836" y="1244"/>
                </a:lnTo>
                <a:lnTo>
                  <a:pt x="2841" y="1242"/>
                </a:lnTo>
                <a:lnTo>
                  <a:pt x="2849" y="1240"/>
                </a:lnTo>
                <a:lnTo>
                  <a:pt x="2863" y="1241"/>
                </a:lnTo>
                <a:lnTo>
                  <a:pt x="2878" y="1237"/>
                </a:lnTo>
                <a:lnTo>
                  <a:pt x="2890" y="1233"/>
                </a:lnTo>
                <a:lnTo>
                  <a:pt x="2897" y="1229"/>
                </a:lnTo>
                <a:lnTo>
                  <a:pt x="2901" y="1221"/>
                </a:lnTo>
                <a:lnTo>
                  <a:pt x="2898" y="1212"/>
                </a:lnTo>
                <a:lnTo>
                  <a:pt x="2897" y="1202"/>
                </a:lnTo>
                <a:lnTo>
                  <a:pt x="2897" y="1192"/>
                </a:lnTo>
                <a:lnTo>
                  <a:pt x="2900" y="1183"/>
                </a:lnTo>
                <a:lnTo>
                  <a:pt x="2906" y="1178"/>
                </a:lnTo>
                <a:lnTo>
                  <a:pt x="2913" y="1180"/>
                </a:lnTo>
                <a:lnTo>
                  <a:pt x="2920" y="1189"/>
                </a:lnTo>
                <a:lnTo>
                  <a:pt x="2930" y="1192"/>
                </a:lnTo>
                <a:lnTo>
                  <a:pt x="2942" y="1185"/>
                </a:lnTo>
                <a:lnTo>
                  <a:pt x="2944" y="1173"/>
                </a:lnTo>
                <a:lnTo>
                  <a:pt x="2965" y="1168"/>
                </a:lnTo>
                <a:lnTo>
                  <a:pt x="2969" y="1162"/>
                </a:lnTo>
                <a:lnTo>
                  <a:pt x="2972" y="1154"/>
                </a:lnTo>
                <a:lnTo>
                  <a:pt x="2976" y="1153"/>
                </a:lnTo>
                <a:lnTo>
                  <a:pt x="2981" y="1157"/>
                </a:lnTo>
                <a:lnTo>
                  <a:pt x="2993" y="1147"/>
                </a:lnTo>
                <a:lnTo>
                  <a:pt x="3003" y="1150"/>
                </a:lnTo>
                <a:lnTo>
                  <a:pt x="3006" y="1144"/>
                </a:lnTo>
                <a:lnTo>
                  <a:pt x="3009" y="1142"/>
                </a:lnTo>
                <a:lnTo>
                  <a:pt x="3012" y="1140"/>
                </a:lnTo>
                <a:lnTo>
                  <a:pt x="3017" y="1139"/>
                </a:lnTo>
                <a:lnTo>
                  <a:pt x="3020" y="1138"/>
                </a:lnTo>
                <a:lnTo>
                  <a:pt x="3025" y="1139"/>
                </a:lnTo>
                <a:lnTo>
                  <a:pt x="3028" y="1131"/>
                </a:lnTo>
                <a:lnTo>
                  <a:pt x="3022" y="1124"/>
                </a:lnTo>
                <a:lnTo>
                  <a:pt x="3011" y="1120"/>
                </a:lnTo>
                <a:lnTo>
                  <a:pt x="3005" y="1113"/>
                </a:lnTo>
                <a:lnTo>
                  <a:pt x="3001" y="1108"/>
                </a:lnTo>
                <a:lnTo>
                  <a:pt x="2997" y="1106"/>
                </a:lnTo>
                <a:lnTo>
                  <a:pt x="2988" y="1116"/>
                </a:lnTo>
                <a:lnTo>
                  <a:pt x="2978" y="1117"/>
                </a:lnTo>
                <a:lnTo>
                  <a:pt x="2966" y="1113"/>
                </a:lnTo>
                <a:lnTo>
                  <a:pt x="2967" y="1105"/>
                </a:lnTo>
                <a:lnTo>
                  <a:pt x="2969" y="1100"/>
                </a:lnTo>
                <a:lnTo>
                  <a:pt x="2972" y="1095"/>
                </a:lnTo>
                <a:lnTo>
                  <a:pt x="2972" y="1091"/>
                </a:lnTo>
                <a:lnTo>
                  <a:pt x="2969" y="1086"/>
                </a:lnTo>
                <a:lnTo>
                  <a:pt x="2969" y="1083"/>
                </a:lnTo>
                <a:lnTo>
                  <a:pt x="2975" y="1064"/>
                </a:lnTo>
                <a:lnTo>
                  <a:pt x="2984" y="1060"/>
                </a:lnTo>
                <a:lnTo>
                  <a:pt x="2992" y="1067"/>
                </a:lnTo>
                <a:lnTo>
                  <a:pt x="2999" y="1072"/>
                </a:lnTo>
                <a:lnTo>
                  <a:pt x="3009" y="1063"/>
                </a:lnTo>
                <a:lnTo>
                  <a:pt x="3015" y="1060"/>
                </a:lnTo>
                <a:lnTo>
                  <a:pt x="3018" y="1057"/>
                </a:lnTo>
                <a:lnTo>
                  <a:pt x="3019" y="1056"/>
                </a:lnTo>
                <a:lnTo>
                  <a:pt x="3019" y="1055"/>
                </a:lnTo>
                <a:lnTo>
                  <a:pt x="3018" y="1053"/>
                </a:lnTo>
                <a:lnTo>
                  <a:pt x="3018" y="1052"/>
                </a:lnTo>
                <a:lnTo>
                  <a:pt x="3020" y="1048"/>
                </a:lnTo>
                <a:lnTo>
                  <a:pt x="3025" y="1044"/>
                </a:lnTo>
                <a:lnTo>
                  <a:pt x="3030" y="1036"/>
                </a:lnTo>
                <a:lnTo>
                  <a:pt x="3035" y="1026"/>
                </a:lnTo>
                <a:lnTo>
                  <a:pt x="3034" y="1018"/>
                </a:lnTo>
                <a:lnTo>
                  <a:pt x="3037" y="1014"/>
                </a:lnTo>
                <a:lnTo>
                  <a:pt x="3038" y="1006"/>
                </a:lnTo>
                <a:lnTo>
                  <a:pt x="3037" y="996"/>
                </a:lnTo>
                <a:lnTo>
                  <a:pt x="3032" y="998"/>
                </a:lnTo>
                <a:lnTo>
                  <a:pt x="3034" y="992"/>
                </a:lnTo>
                <a:lnTo>
                  <a:pt x="3036" y="989"/>
                </a:lnTo>
                <a:lnTo>
                  <a:pt x="3041" y="983"/>
                </a:lnTo>
                <a:lnTo>
                  <a:pt x="3048" y="976"/>
                </a:lnTo>
                <a:lnTo>
                  <a:pt x="3054" y="970"/>
                </a:lnTo>
                <a:lnTo>
                  <a:pt x="3062" y="970"/>
                </a:lnTo>
                <a:lnTo>
                  <a:pt x="3069" y="968"/>
                </a:lnTo>
                <a:lnTo>
                  <a:pt x="3074" y="965"/>
                </a:lnTo>
                <a:lnTo>
                  <a:pt x="3084" y="966"/>
                </a:lnTo>
                <a:lnTo>
                  <a:pt x="3089" y="972"/>
                </a:lnTo>
                <a:lnTo>
                  <a:pt x="3095" y="978"/>
                </a:lnTo>
                <a:lnTo>
                  <a:pt x="3101" y="984"/>
                </a:lnTo>
                <a:lnTo>
                  <a:pt x="3112" y="987"/>
                </a:lnTo>
                <a:lnTo>
                  <a:pt x="3119" y="993"/>
                </a:lnTo>
                <a:lnTo>
                  <a:pt x="3123" y="999"/>
                </a:lnTo>
                <a:lnTo>
                  <a:pt x="3129" y="1008"/>
                </a:lnTo>
                <a:lnTo>
                  <a:pt x="3129" y="1015"/>
                </a:lnTo>
                <a:lnTo>
                  <a:pt x="3131" y="1026"/>
                </a:lnTo>
                <a:lnTo>
                  <a:pt x="3137" y="1038"/>
                </a:lnTo>
                <a:lnTo>
                  <a:pt x="3142" y="1049"/>
                </a:lnTo>
                <a:lnTo>
                  <a:pt x="3148" y="1055"/>
                </a:lnTo>
                <a:lnTo>
                  <a:pt x="3154" y="1055"/>
                </a:lnTo>
                <a:lnTo>
                  <a:pt x="3160" y="1056"/>
                </a:lnTo>
                <a:lnTo>
                  <a:pt x="3168" y="1059"/>
                </a:lnTo>
                <a:lnTo>
                  <a:pt x="3173" y="1064"/>
                </a:lnTo>
                <a:lnTo>
                  <a:pt x="3175" y="1071"/>
                </a:lnTo>
                <a:lnTo>
                  <a:pt x="3179" y="1081"/>
                </a:lnTo>
                <a:lnTo>
                  <a:pt x="3185" y="1087"/>
                </a:lnTo>
                <a:lnTo>
                  <a:pt x="3187" y="1094"/>
                </a:lnTo>
                <a:lnTo>
                  <a:pt x="3186" y="1102"/>
                </a:lnTo>
                <a:lnTo>
                  <a:pt x="3189" y="1109"/>
                </a:lnTo>
                <a:lnTo>
                  <a:pt x="3195" y="1113"/>
                </a:lnTo>
                <a:lnTo>
                  <a:pt x="3203" y="1117"/>
                </a:lnTo>
                <a:lnTo>
                  <a:pt x="3207" y="1116"/>
                </a:lnTo>
                <a:lnTo>
                  <a:pt x="3213" y="1112"/>
                </a:lnTo>
                <a:lnTo>
                  <a:pt x="3218" y="1106"/>
                </a:lnTo>
                <a:lnTo>
                  <a:pt x="3224" y="1102"/>
                </a:lnTo>
                <a:lnTo>
                  <a:pt x="3229" y="1102"/>
                </a:lnTo>
                <a:lnTo>
                  <a:pt x="3236" y="1100"/>
                </a:lnTo>
                <a:lnTo>
                  <a:pt x="3238" y="1094"/>
                </a:lnTo>
                <a:lnTo>
                  <a:pt x="3247" y="1091"/>
                </a:lnTo>
                <a:lnTo>
                  <a:pt x="3243" y="1101"/>
                </a:lnTo>
                <a:lnTo>
                  <a:pt x="3243" y="1108"/>
                </a:lnTo>
                <a:lnTo>
                  <a:pt x="3247" y="1112"/>
                </a:lnTo>
                <a:lnTo>
                  <a:pt x="3245" y="1121"/>
                </a:lnTo>
                <a:lnTo>
                  <a:pt x="3241" y="1125"/>
                </a:lnTo>
                <a:lnTo>
                  <a:pt x="3242" y="1132"/>
                </a:lnTo>
                <a:lnTo>
                  <a:pt x="3239" y="1144"/>
                </a:lnTo>
                <a:lnTo>
                  <a:pt x="3236" y="1153"/>
                </a:lnTo>
                <a:lnTo>
                  <a:pt x="3230" y="1159"/>
                </a:lnTo>
                <a:lnTo>
                  <a:pt x="3225" y="1162"/>
                </a:lnTo>
                <a:lnTo>
                  <a:pt x="3224" y="1169"/>
                </a:lnTo>
                <a:lnTo>
                  <a:pt x="3217" y="1173"/>
                </a:lnTo>
                <a:lnTo>
                  <a:pt x="3216" y="1177"/>
                </a:lnTo>
                <a:lnTo>
                  <a:pt x="3213" y="1178"/>
                </a:lnTo>
                <a:lnTo>
                  <a:pt x="3213" y="1187"/>
                </a:lnTo>
                <a:lnTo>
                  <a:pt x="3212" y="1193"/>
                </a:lnTo>
                <a:lnTo>
                  <a:pt x="3207" y="1193"/>
                </a:lnTo>
                <a:lnTo>
                  <a:pt x="3205" y="1188"/>
                </a:lnTo>
                <a:lnTo>
                  <a:pt x="3205" y="1185"/>
                </a:lnTo>
                <a:lnTo>
                  <a:pt x="3207" y="1183"/>
                </a:lnTo>
                <a:lnTo>
                  <a:pt x="3207" y="1178"/>
                </a:lnTo>
                <a:lnTo>
                  <a:pt x="3205" y="1176"/>
                </a:lnTo>
                <a:lnTo>
                  <a:pt x="3201" y="1178"/>
                </a:lnTo>
                <a:lnTo>
                  <a:pt x="3197" y="1183"/>
                </a:lnTo>
                <a:lnTo>
                  <a:pt x="3195" y="1189"/>
                </a:lnTo>
                <a:lnTo>
                  <a:pt x="3193" y="1197"/>
                </a:lnTo>
                <a:lnTo>
                  <a:pt x="3194" y="1211"/>
                </a:lnTo>
                <a:lnTo>
                  <a:pt x="3194" y="1218"/>
                </a:lnTo>
                <a:lnTo>
                  <a:pt x="3189" y="1222"/>
                </a:lnTo>
                <a:lnTo>
                  <a:pt x="3191" y="1229"/>
                </a:lnTo>
                <a:lnTo>
                  <a:pt x="3188" y="1234"/>
                </a:lnTo>
                <a:lnTo>
                  <a:pt x="3188" y="1236"/>
                </a:lnTo>
                <a:lnTo>
                  <a:pt x="3194" y="1236"/>
                </a:lnTo>
                <a:lnTo>
                  <a:pt x="3194" y="1232"/>
                </a:lnTo>
                <a:lnTo>
                  <a:pt x="3195" y="1229"/>
                </a:lnTo>
                <a:lnTo>
                  <a:pt x="3199" y="1229"/>
                </a:lnTo>
                <a:lnTo>
                  <a:pt x="3201" y="1227"/>
                </a:lnTo>
                <a:lnTo>
                  <a:pt x="3203" y="1223"/>
                </a:lnTo>
                <a:lnTo>
                  <a:pt x="3205" y="1217"/>
                </a:lnTo>
                <a:lnTo>
                  <a:pt x="3209" y="1217"/>
                </a:lnTo>
                <a:lnTo>
                  <a:pt x="3210" y="1218"/>
                </a:lnTo>
                <a:lnTo>
                  <a:pt x="3210" y="1221"/>
                </a:lnTo>
                <a:lnTo>
                  <a:pt x="3211" y="1222"/>
                </a:lnTo>
                <a:lnTo>
                  <a:pt x="3213" y="1221"/>
                </a:lnTo>
                <a:lnTo>
                  <a:pt x="3217" y="1218"/>
                </a:lnTo>
                <a:lnTo>
                  <a:pt x="3216" y="1225"/>
                </a:lnTo>
                <a:lnTo>
                  <a:pt x="3218" y="1232"/>
                </a:lnTo>
                <a:lnTo>
                  <a:pt x="3220" y="1232"/>
                </a:lnTo>
                <a:lnTo>
                  <a:pt x="3220" y="1234"/>
                </a:lnTo>
                <a:lnTo>
                  <a:pt x="3222" y="1237"/>
                </a:lnTo>
                <a:lnTo>
                  <a:pt x="3226" y="1236"/>
                </a:lnTo>
                <a:lnTo>
                  <a:pt x="3229" y="1237"/>
                </a:lnTo>
                <a:lnTo>
                  <a:pt x="3230" y="1240"/>
                </a:lnTo>
                <a:lnTo>
                  <a:pt x="3236" y="1240"/>
                </a:lnTo>
                <a:lnTo>
                  <a:pt x="3239" y="1236"/>
                </a:lnTo>
                <a:lnTo>
                  <a:pt x="3243" y="1230"/>
                </a:lnTo>
                <a:lnTo>
                  <a:pt x="3247" y="1223"/>
                </a:lnTo>
                <a:lnTo>
                  <a:pt x="3250" y="1219"/>
                </a:lnTo>
                <a:lnTo>
                  <a:pt x="3251" y="1219"/>
                </a:lnTo>
                <a:lnTo>
                  <a:pt x="3251" y="1217"/>
                </a:lnTo>
                <a:lnTo>
                  <a:pt x="3253" y="1212"/>
                </a:lnTo>
                <a:lnTo>
                  <a:pt x="3258" y="1212"/>
                </a:lnTo>
                <a:lnTo>
                  <a:pt x="3258" y="1206"/>
                </a:lnTo>
                <a:lnTo>
                  <a:pt x="3261" y="1200"/>
                </a:lnTo>
                <a:lnTo>
                  <a:pt x="3263" y="1197"/>
                </a:lnTo>
                <a:lnTo>
                  <a:pt x="3264" y="1195"/>
                </a:lnTo>
                <a:lnTo>
                  <a:pt x="3264" y="1192"/>
                </a:lnTo>
                <a:lnTo>
                  <a:pt x="3268" y="1192"/>
                </a:lnTo>
                <a:lnTo>
                  <a:pt x="3269" y="1191"/>
                </a:lnTo>
                <a:lnTo>
                  <a:pt x="3272" y="1183"/>
                </a:lnTo>
                <a:lnTo>
                  <a:pt x="3281" y="1172"/>
                </a:lnTo>
                <a:lnTo>
                  <a:pt x="3283" y="1170"/>
                </a:lnTo>
                <a:lnTo>
                  <a:pt x="3286" y="1170"/>
                </a:lnTo>
                <a:lnTo>
                  <a:pt x="3287" y="1166"/>
                </a:lnTo>
                <a:lnTo>
                  <a:pt x="3288" y="1163"/>
                </a:lnTo>
                <a:lnTo>
                  <a:pt x="3294" y="1157"/>
                </a:lnTo>
                <a:lnTo>
                  <a:pt x="3301" y="1143"/>
                </a:lnTo>
                <a:lnTo>
                  <a:pt x="3300" y="1140"/>
                </a:lnTo>
                <a:lnTo>
                  <a:pt x="3300" y="1138"/>
                </a:lnTo>
                <a:lnTo>
                  <a:pt x="3306" y="1124"/>
                </a:lnTo>
                <a:lnTo>
                  <a:pt x="3308" y="1121"/>
                </a:lnTo>
                <a:lnTo>
                  <a:pt x="3310" y="1121"/>
                </a:lnTo>
                <a:lnTo>
                  <a:pt x="3312" y="1120"/>
                </a:lnTo>
                <a:lnTo>
                  <a:pt x="3313" y="1115"/>
                </a:lnTo>
                <a:lnTo>
                  <a:pt x="3314" y="1110"/>
                </a:lnTo>
                <a:lnTo>
                  <a:pt x="3317" y="1106"/>
                </a:lnTo>
                <a:lnTo>
                  <a:pt x="3320" y="1104"/>
                </a:lnTo>
                <a:lnTo>
                  <a:pt x="3326" y="1097"/>
                </a:lnTo>
                <a:lnTo>
                  <a:pt x="3328" y="1094"/>
                </a:lnTo>
                <a:lnTo>
                  <a:pt x="3328" y="1086"/>
                </a:lnTo>
                <a:lnTo>
                  <a:pt x="3330" y="1086"/>
                </a:lnTo>
                <a:lnTo>
                  <a:pt x="3331" y="1085"/>
                </a:lnTo>
                <a:lnTo>
                  <a:pt x="3330" y="1082"/>
                </a:lnTo>
                <a:lnTo>
                  <a:pt x="3328" y="1079"/>
                </a:lnTo>
                <a:lnTo>
                  <a:pt x="3331" y="1074"/>
                </a:lnTo>
                <a:lnTo>
                  <a:pt x="3333" y="1068"/>
                </a:lnTo>
                <a:lnTo>
                  <a:pt x="3333" y="1064"/>
                </a:lnTo>
                <a:lnTo>
                  <a:pt x="3332" y="1061"/>
                </a:lnTo>
                <a:lnTo>
                  <a:pt x="3331" y="1057"/>
                </a:lnTo>
                <a:lnTo>
                  <a:pt x="3333" y="1049"/>
                </a:lnTo>
                <a:lnTo>
                  <a:pt x="3330" y="1048"/>
                </a:lnTo>
                <a:lnTo>
                  <a:pt x="3330" y="1044"/>
                </a:lnTo>
                <a:lnTo>
                  <a:pt x="3333" y="1037"/>
                </a:lnTo>
                <a:lnTo>
                  <a:pt x="3333" y="1036"/>
                </a:lnTo>
                <a:lnTo>
                  <a:pt x="3331" y="1030"/>
                </a:lnTo>
                <a:lnTo>
                  <a:pt x="3336" y="1026"/>
                </a:lnTo>
                <a:lnTo>
                  <a:pt x="3339" y="1021"/>
                </a:lnTo>
                <a:lnTo>
                  <a:pt x="3339" y="1015"/>
                </a:lnTo>
                <a:lnTo>
                  <a:pt x="3343" y="1014"/>
                </a:lnTo>
                <a:lnTo>
                  <a:pt x="3342" y="1011"/>
                </a:lnTo>
                <a:lnTo>
                  <a:pt x="3342" y="1010"/>
                </a:lnTo>
                <a:lnTo>
                  <a:pt x="3339" y="1010"/>
                </a:lnTo>
                <a:lnTo>
                  <a:pt x="3339" y="1006"/>
                </a:lnTo>
                <a:lnTo>
                  <a:pt x="3341" y="1007"/>
                </a:lnTo>
                <a:lnTo>
                  <a:pt x="3341" y="1003"/>
                </a:lnTo>
                <a:lnTo>
                  <a:pt x="3338" y="1000"/>
                </a:lnTo>
                <a:lnTo>
                  <a:pt x="3338" y="995"/>
                </a:lnTo>
                <a:lnTo>
                  <a:pt x="3339" y="991"/>
                </a:lnTo>
                <a:lnTo>
                  <a:pt x="3342" y="989"/>
                </a:lnTo>
                <a:lnTo>
                  <a:pt x="3345" y="991"/>
                </a:lnTo>
                <a:lnTo>
                  <a:pt x="3350" y="993"/>
                </a:lnTo>
                <a:lnTo>
                  <a:pt x="3350" y="985"/>
                </a:lnTo>
                <a:lnTo>
                  <a:pt x="3348" y="988"/>
                </a:lnTo>
                <a:lnTo>
                  <a:pt x="3341" y="984"/>
                </a:lnTo>
                <a:lnTo>
                  <a:pt x="3341" y="981"/>
                </a:lnTo>
                <a:lnTo>
                  <a:pt x="3337" y="981"/>
                </a:lnTo>
                <a:lnTo>
                  <a:pt x="3329" y="974"/>
                </a:lnTo>
                <a:lnTo>
                  <a:pt x="3329" y="968"/>
                </a:lnTo>
                <a:lnTo>
                  <a:pt x="3328" y="966"/>
                </a:lnTo>
                <a:lnTo>
                  <a:pt x="3324" y="965"/>
                </a:lnTo>
                <a:lnTo>
                  <a:pt x="3319" y="964"/>
                </a:lnTo>
                <a:lnTo>
                  <a:pt x="3318" y="959"/>
                </a:lnTo>
                <a:lnTo>
                  <a:pt x="3314" y="958"/>
                </a:lnTo>
                <a:lnTo>
                  <a:pt x="3304" y="958"/>
                </a:lnTo>
                <a:lnTo>
                  <a:pt x="3304" y="970"/>
                </a:lnTo>
                <a:lnTo>
                  <a:pt x="3298" y="968"/>
                </a:lnTo>
                <a:lnTo>
                  <a:pt x="3295" y="973"/>
                </a:lnTo>
                <a:lnTo>
                  <a:pt x="3291" y="978"/>
                </a:lnTo>
                <a:lnTo>
                  <a:pt x="3287" y="978"/>
                </a:lnTo>
                <a:lnTo>
                  <a:pt x="3289" y="972"/>
                </a:lnTo>
                <a:lnTo>
                  <a:pt x="3291" y="968"/>
                </a:lnTo>
                <a:lnTo>
                  <a:pt x="3291" y="966"/>
                </a:lnTo>
                <a:lnTo>
                  <a:pt x="3289" y="964"/>
                </a:lnTo>
                <a:lnTo>
                  <a:pt x="3285" y="959"/>
                </a:lnTo>
                <a:lnTo>
                  <a:pt x="3282" y="970"/>
                </a:lnTo>
                <a:lnTo>
                  <a:pt x="3278" y="970"/>
                </a:lnTo>
                <a:lnTo>
                  <a:pt x="3278" y="944"/>
                </a:lnTo>
                <a:lnTo>
                  <a:pt x="3266" y="946"/>
                </a:lnTo>
                <a:lnTo>
                  <a:pt x="3261" y="944"/>
                </a:lnTo>
                <a:lnTo>
                  <a:pt x="3255" y="944"/>
                </a:lnTo>
                <a:lnTo>
                  <a:pt x="3257" y="935"/>
                </a:lnTo>
                <a:lnTo>
                  <a:pt x="3260" y="931"/>
                </a:lnTo>
                <a:lnTo>
                  <a:pt x="3262" y="928"/>
                </a:lnTo>
                <a:lnTo>
                  <a:pt x="3264" y="928"/>
                </a:lnTo>
                <a:lnTo>
                  <a:pt x="3266" y="927"/>
                </a:lnTo>
                <a:lnTo>
                  <a:pt x="3269" y="921"/>
                </a:lnTo>
                <a:lnTo>
                  <a:pt x="3270" y="919"/>
                </a:lnTo>
                <a:lnTo>
                  <a:pt x="3273" y="916"/>
                </a:lnTo>
                <a:lnTo>
                  <a:pt x="3278" y="916"/>
                </a:lnTo>
                <a:lnTo>
                  <a:pt x="3281" y="910"/>
                </a:lnTo>
                <a:lnTo>
                  <a:pt x="3286" y="905"/>
                </a:lnTo>
                <a:lnTo>
                  <a:pt x="3291" y="902"/>
                </a:lnTo>
                <a:lnTo>
                  <a:pt x="3292" y="900"/>
                </a:lnTo>
                <a:lnTo>
                  <a:pt x="3291" y="895"/>
                </a:lnTo>
                <a:lnTo>
                  <a:pt x="3298" y="891"/>
                </a:lnTo>
                <a:lnTo>
                  <a:pt x="3299" y="890"/>
                </a:lnTo>
                <a:lnTo>
                  <a:pt x="3299" y="883"/>
                </a:lnTo>
                <a:lnTo>
                  <a:pt x="3303" y="879"/>
                </a:lnTo>
                <a:lnTo>
                  <a:pt x="3301" y="876"/>
                </a:lnTo>
                <a:lnTo>
                  <a:pt x="3301" y="874"/>
                </a:lnTo>
                <a:lnTo>
                  <a:pt x="3305" y="872"/>
                </a:lnTo>
                <a:lnTo>
                  <a:pt x="3305" y="874"/>
                </a:lnTo>
                <a:lnTo>
                  <a:pt x="3306" y="875"/>
                </a:lnTo>
                <a:lnTo>
                  <a:pt x="3308" y="871"/>
                </a:lnTo>
                <a:lnTo>
                  <a:pt x="3310" y="868"/>
                </a:lnTo>
                <a:lnTo>
                  <a:pt x="3311" y="867"/>
                </a:lnTo>
                <a:lnTo>
                  <a:pt x="3313" y="867"/>
                </a:lnTo>
                <a:lnTo>
                  <a:pt x="3313" y="866"/>
                </a:lnTo>
                <a:lnTo>
                  <a:pt x="3314" y="863"/>
                </a:lnTo>
                <a:lnTo>
                  <a:pt x="3319" y="860"/>
                </a:lnTo>
                <a:lnTo>
                  <a:pt x="3322" y="857"/>
                </a:lnTo>
                <a:lnTo>
                  <a:pt x="3323" y="855"/>
                </a:lnTo>
                <a:lnTo>
                  <a:pt x="3326" y="855"/>
                </a:lnTo>
                <a:lnTo>
                  <a:pt x="3328" y="852"/>
                </a:lnTo>
                <a:lnTo>
                  <a:pt x="3328" y="849"/>
                </a:lnTo>
                <a:lnTo>
                  <a:pt x="3337" y="847"/>
                </a:lnTo>
                <a:lnTo>
                  <a:pt x="3341" y="832"/>
                </a:lnTo>
                <a:lnTo>
                  <a:pt x="3343" y="825"/>
                </a:lnTo>
                <a:lnTo>
                  <a:pt x="3347" y="818"/>
                </a:lnTo>
                <a:lnTo>
                  <a:pt x="3351" y="815"/>
                </a:lnTo>
                <a:lnTo>
                  <a:pt x="3354" y="813"/>
                </a:lnTo>
                <a:lnTo>
                  <a:pt x="3354" y="808"/>
                </a:lnTo>
                <a:lnTo>
                  <a:pt x="3353" y="807"/>
                </a:lnTo>
                <a:lnTo>
                  <a:pt x="3353" y="806"/>
                </a:lnTo>
                <a:lnTo>
                  <a:pt x="3356" y="806"/>
                </a:lnTo>
                <a:lnTo>
                  <a:pt x="3357" y="807"/>
                </a:lnTo>
                <a:lnTo>
                  <a:pt x="3358" y="807"/>
                </a:lnTo>
                <a:lnTo>
                  <a:pt x="3362" y="803"/>
                </a:lnTo>
                <a:lnTo>
                  <a:pt x="3364" y="799"/>
                </a:lnTo>
                <a:lnTo>
                  <a:pt x="3368" y="798"/>
                </a:lnTo>
                <a:lnTo>
                  <a:pt x="3374" y="796"/>
                </a:lnTo>
                <a:lnTo>
                  <a:pt x="3373" y="789"/>
                </a:lnTo>
                <a:lnTo>
                  <a:pt x="3374" y="789"/>
                </a:lnTo>
                <a:lnTo>
                  <a:pt x="3375" y="791"/>
                </a:lnTo>
                <a:lnTo>
                  <a:pt x="3379" y="792"/>
                </a:lnTo>
                <a:lnTo>
                  <a:pt x="3380" y="789"/>
                </a:lnTo>
                <a:lnTo>
                  <a:pt x="3381" y="791"/>
                </a:lnTo>
                <a:lnTo>
                  <a:pt x="3381" y="792"/>
                </a:lnTo>
                <a:lnTo>
                  <a:pt x="3380" y="796"/>
                </a:lnTo>
                <a:lnTo>
                  <a:pt x="3401" y="793"/>
                </a:lnTo>
                <a:lnTo>
                  <a:pt x="3411" y="795"/>
                </a:lnTo>
                <a:lnTo>
                  <a:pt x="3419" y="796"/>
                </a:lnTo>
                <a:lnTo>
                  <a:pt x="3419" y="806"/>
                </a:lnTo>
                <a:lnTo>
                  <a:pt x="3420" y="807"/>
                </a:lnTo>
                <a:lnTo>
                  <a:pt x="3424" y="807"/>
                </a:lnTo>
                <a:lnTo>
                  <a:pt x="3426" y="806"/>
                </a:lnTo>
                <a:lnTo>
                  <a:pt x="3430" y="796"/>
                </a:lnTo>
                <a:lnTo>
                  <a:pt x="3431" y="798"/>
                </a:lnTo>
                <a:lnTo>
                  <a:pt x="3433" y="798"/>
                </a:lnTo>
                <a:lnTo>
                  <a:pt x="3433" y="800"/>
                </a:lnTo>
                <a:lnTo>
                  <a:pt x="3436" y="802"/>
                </a:lnTo>
                <a:lnTo>
                  <a:pt x="3439" y="804"/>
                </a:lnTo>
                <a:lnTo>
                  <a:pt x="3444" y="806"/>
                </a:lnTo>
                <a:lnTo>
                  <a:pt x="3448" y="806"/>
                </a:lnTo>
                <a:lnTo>
                  <a:pt x="3452" y="803"/>
                </a:lnTo>
                <a:lnTo>
                  <a:pt x="3458" y="803"/>
                </a:lnTo>
                <a:lnTo>
                  <a:pt x="3458" y="806"/>
                </a:lnTo>
                <a:lnTo>
                  <a:pt x="3460" y="807"/>
                </a:lnTo>
                <a:lnTo>
                  <a:pt x="3462" y="808"/>
                </a:lnTo>
                <a:lnTo>
                  <a:pt x="3464" y="807"/>
                </a:lnTo>
                <a:lnTo>
                  <a:pt x="3466" y="806"/>
                </a:lnTo>
                <a:lnTo>
                  <a:pt x="3466" y="803"/>
                </a:lnTo>
                <a:lnTo>
                  <a:pt x="3463" y="803"/>
                </a:lnTo>
                <a:lnTo>
                  <a:pt x="3464" y="802"/>
                </a:lnTo>
                <a:lnTo>
                  <a:pt x="3463" y="800"/>
                </a:lnTo>
                <a:lnTo>
                  <a:pt x="3466" y="799"/>
                </a:lnTo>
                <a:lnTo>
                  <a:pt x="3464" y="796"/>
                </a:lnTo>
                <a:lnTo>
                  <a:pt x="3464" y="792"/>
                </a:lnTo>
                <a:lnTo>
                  <a:pt x="3469" y="791"/>
                </a:lnTo>
                <a:lnTo>
                  <a:pt x="3473" y="791"/>
                </a:lnTo>
                <a:lnTo>
                  <a:pt x="3480" y="793"/>
                </a:lnTo>
                <a:lnTo>
                  <a:pt x="3486" y="793"/>
                </a:lnTo>
                <a:lnTo>
                  <a:pt x="3491" y="792"/>
                </a:lnTo>
                <a:lnTo>
                  <a:pt x="3491" y="795"/>
                </a:lnTo>
                <a:lnTo>
                  <a:pt x="3492" y="795"/>
                </a:lnTo>
                <a:lnTo>
                  <a:pt x="3492" y="796"/>
                </a:lnTo>
                <a:lnTo>
                  <a:pt x="3495" y="796"/>
                </a:lnTo>
                <a:lnTo>
                  <a:pt x="3497" y="793"/>
                </a:lnTo>
                <a:lnTo>
                  <a:pt x="3498" y="792"/>
                </a:lnTo>
                <a:lnTo>
                  <a:pt x="3505" y="789"/>
                </a:lnTo>
                <a:lnTo>
                  <a:pt x="3506" y="795"/>
                </a:lnTo>
                <a:lnTo>
                  <a:pt x="3510" y="799"/>
                </a:lnTo>
                <a:lnTo>
                  <a:pt x="3514" y="803"/>
                </a:lnTo>
                <a:lnTo>
                  <a:pt x="3513" y="807"/>
                </a:lnTo>
                <a:lnTo>
                  <a:pt x="3498" y="807"/>
                </a:lnTo>
                <a:lnTo>
                  <a:pt x="3500" y="815"/>
                </a:lnTo>
                <a:lnTo>
                  <a:pt x="3501" y="818"/>
                </a:lnTo>
                <a:lnTo>
                  <a:pt x="3502" y="819"/>
                </a:lnTo>
                <a:lnTo>
                  <a:pt x="3506" y="821"/>
                </a:lnTo>
                <a:lnTo>
                  <a:pt x="3516" y="819"/>
                </a:lnTo>
                <a:lnTo>
                  <a:pt x="3517" y="814"/>
                </a:lnTo>
                <a:lnTo>
                  <a:pt x="3522" y="815"/>
                </a:lnTo>
                <a:lnTo>
                  <a:pt x="3526" y="818"/>
                </a:lnTo>
                <a:lnTo>
                  <a:pt x="3527" y="813"/>
                </a:lnTo>
                <a:lnTo>
                  <a:pt x="3530" y="811"/>
                </a:lnTo>
                <a:lnTo>
                  <a:pt x="3532" y="811"/>
                </a:lnTo>
                <a:lnTo>
                  <a:pt x="3535" y="807"/>
                </a:lnTo>
                <a:lnTo>
                  <a:pt x="3538" y="807"/>
                </a:lnTo>
                <a:lnTo>
                  <a:pt x="3538" y="808"/>
                </a:lnTo>
                <a:lnTo>
                  <a:pt x="3539" y="813"/>
                </a:lnTo>
                <a:lnTo>
                  <a:pt x="3547" y="808"/>
                </a:lnTo>
                <a:lnTo>
                  <a:pt x="3555" y="807"/>
                </a:lnTo>
                <a:lnTo>
                  <a:pt x="3554" y="803"/>
                </a:lnTo>
                <a:lnTo>
                  <a:pt x="3554" y="799"/>
                </a:lnTo>
                <a:lnTo>
                  <a:pt x="3551" y="799"/>
                </a:lnTo>
                <a:lnTo>
                  <a:pt x="3550" y="798"/>
                </a:lnTo>
                <a:lnTo>
                  <a:pt x="3547" y="798"/>
                </a:lnTo>
                <a:lnTo>
                  <a:pt x="3543" y="802"/>
                </a:lnTo>
                <a:lnTo>
                  <a:pt x="3541" y="802"/>
                </a:lnTo>
                <a:lnTo>
                  <a:pt x="3539" y="800"/>
                </a:lnTo>
                <a:lnTo>
                  <a:pt x="3539" y="799"/>
                </a:lnTo>
                <a:lnTo>
                  <a:pt x="3538" y="799"/>
                </a:lnTo>
                <a:lnTo>
                  <a:pt x="3539" y="792"/>
                </a:lnTo>
                <a:lnTo>
                  <a:pt x="3539" y="785"/>
                </a:lnTo>
                <a:lnTo>
                  <a:pt x="3544" y="785"/>
                </a:lnTo>
                <a:lnTo>
                  <a:pt x="3545" y="778"/>
                </a:lnTo>
                <a:lnTo>
                  <a:pt x="3547" y="774"/>
                </a:lnTo>
                <a:lnTo>
                  <a:pt x="3549" y="772"/>
                </a:lnTo>
                <a:lnTo>
                  <a:pt x="3552" y="770"/>
                </a:lnTo>
                <a:lnTo>
                  <a:pt x="3555" y="770"/>
                </a:lnTo>
                <a:lnTo>
                  <a:pt x="3557" y="768"/>
                </a:lnTo>
                <a:lnTo>
                  <a:pt x="3558" y="765"/>
                </a:lnTo>
                <a:lnTo>
                  <a:pt x="3561" y="765"/>
                </a:lnTo>
                <a:lnTo>
                  <a:pt x="3563" y="766"/>
                </a:lnTo>
                <a:lnTo>
                  <a:pt x="3566" y="765"/>
                </a:lnTo>
                <a:lnTo>
                  <a:pt x="3566" y="762"/>
                </a:lnTo>
                <a:lnTo>
                  <a:pt x="3567" y="759"/>
                </a:lnTo>
                <a:lnTo>
                  <a:pt x="3570" y="758"/>
                </a:lnTo>
                <a:lnTo>
                  <a:pt x="3570" y="757"/>
                </a:lnTo>
                <a:lnTo>
                  <a:pt x="3569" y="754"/>
                </a:lnTo>
                <a:lnTo>
                  <a:pt x="3568" y="753"/>
                </a:lnTo>
                <a:lnTo>
                  <a:pt x="3569" y="751"/>
                </a:lnTo>
                <a:lnTo>
                  <a:pt x="3572" y="751"/>
                </a:lnTo>
                <a:lnTo>
                  <a:pt x="3575" y="749"/>
                </a:lnTo>
                <a:lnTo>
                  <a:pt x="3576" y="744"/>
                </a:lnTo>
                <a:lnTo>
                  <a:pt x="3577" y="742"/>
                </a:lnTo>
                <a:lnTo>
                  <a:pt x="3577" y="740"/>
                </a:lnTo>
                <a:lnTo>
                  <a:pt x="3580" y="740"/>
                </a:lnTo>
                <a:lnTo>
                  <a:pt x="3581" y="742"/>
                </a:lnTo>
                <a:lnTo>
                  <a:pt x="3585" y="739"/>
                </a:lnTo>
                <a:lnTo>
                  <a:pt x="3587" y="736"/>
                </a:lnTo>
                <a:lnTo>
                  <a:pt x="3591" y="735"/>
                </a:lnTo>
                <a:lnTo>
                  <a:pt x="3601" y="735"/>
                </a:lnTo>
                <a:lnTo>
                  <a:pt x="3606" y="732"/>
                </a:lnTo>
                <a:lnTo>
                  <a:pt x="3611" y="731"/>
                </a:lnTo>
                <a:lnTo>
                  <a:pt x="3613" y="731"/>
                </a:lnTo>
                <a:lnTo>
                  <a:pt x="3617" y="735"/>
                </a:lnTo>
                <a:lnTo>
                  <a:pt x="3618" y="739"/>
                </a:lnTo>
                <a:lnTo>
                  <a:pt x="3620" y="740"/>
                </a:lnTo>
                <a:lnTo>
                  <a:pt x="3623" y="740"/>
                </a:lnTo>
                <a:lnTo>
                  <a:pt x="3624" y="739"/>
                </a:lnTo>
                <a:lnTo>
                  <a:pt x="3631" y="732"/>
                </a:lnTo>
                <a:lnTo>
                  <a:pt x="3632" y="738"/>
                </a:lnTo>
                <a:lnTo>
                  <a:pt x="3631" y="744"/>
                </a:lnTo>
                <a:lnTo>
                  <a:pt x="3630" y="744"/>
                </a:lnTo>
                <a:lnTo>
                  <a:pt x="3626" y="749"/>
                </a:lnTo>
                <a:lnTo>
                  <a:pt x="3626" y="751"/>
                </a:lnTo>
                <a:lnTo>
                  <a:pt x="3625" y="759"/>
                </a:lnTo>
                <a:lnTo>
                  <a:pt x="3627" y="759"/>
                </a:lnTo>
                <a:lnTo>
                  <a:pt x="3631" y="758"/>
                </a:lnTo>
                <a:lnTo>
                  <a:pt x="3632" y="754"/>
                </a:lnTo>
                <a:lnTo>
                  <a:pt x="3633" y="754"/>
                </a:lnTo>
                <a:lnTo>
                  <a:pt x="3633" y="755"/>
                </a:lnTo>
                <a:lnTo>
                  <a:pt x="3632" y="757"/>
                </a:lnTo>
                <a:lnTo>
                  <a:pt x="3632" y="761"/>
                </a:lnTo>
                <a:lnTo>
                  <a:pt x="3631" y="761"/>
                </a:lnTo>
                <a:lnTo>
                  <a:pt x="3630" y="762"/>
                </a:lnTo>
                <a:lnTo>
                  <a:pt x="3630" y="766"/>
                </a:lnTo>
                <a:lnTo>
                  <a:pt x="3632" y="769"/>
                </a:lnTo>
                <a:lnTo>
                  <a:pt x="3636" y="765"/>
                </a:lnTo>
                <a:lnTo>
                  <a:pt x="3639" y="759"/>
                </a:lnTo>
                <a:lnTo>
                  <a:pt x="3643" y="758"/>
                </a:lnTo>
                <a:lnTo>
                  <a:pt x="3645" y="755"/>
                </a:lnTo>
                <a:lnTo>
                  <a:pt x="3645" y="753"/>
                </a:lnTo>
                <a:lnTo>
                  <a:pt x="3646" y="751"/>
                </a:lnTo>
                <a:lnTo>
                  <a:pt x="3649" y="751"/>
                </a:lnTo>
                <a:lnTo>
                  <a:pt x="3651" y="746"/>
                </a:lnTo>
                <a:lnTo>
                  <a:pt x="3657" y="739"/>
                </a:lnTo>
                <a:lnTo>
                  <a:pt x="3662" y="736"/>
                </a:lnTo>
                <a:lnTo>
                  <a:pt x="3666" y="735"/>
                </a:lnTo>
                <a:lnTo>
                  <a:pt x="3668" y="735"/>
                </a:lnTo>
                <a:lnTo>
                  <a:pt x="3670" y="736"/>
                </a:lnTo>
                <a:lnTo>
                  <a:pt x="3670" y="739"/>
                </a:lnTo>
                <a:lnTo>
                  <a:pt x="3671" y="740"/>
                </a:lnTo>
                <a:lnTo>
                  <a:pt x="3673" y="740"/>
                </a:lnTo>
                <a:lnTo>
                  <a:pt x="3679" y="738"/>
                </a:lnTo>
                <a:lnTo>
                  <a:pt x="3679" y="735"/>
                </a:lnTo>
                <a:lnTo>
                  <a:pt x="3677" y="734"/>
                </a:lnTo>
                <a:lnTo>
                  <a:pt x="3676" y="734"/>
                </a:lnTo>
                <a:lnTo>
                  <a:pt x="3674" y="720"/>
                </a:lnTo>
                <a:lnTo>
                  <a:pt x="3679" y="720"/>
                </a:lnTo>
                <a:lnTo>
                  <a:pt x="3679" y="713"/>
                </a:lnTo>
                <a:lnTo>
                  <a:pt x="3685" y="712"/>
                </a:lnTo>
                <a:lnTo>
                  <a:pt x="3687" y="709"/>
                </a:lnTo>
                <a:lnTo>
                  <a:pt x="3691" y="708"/>
                </a:lnTo>
                <a:lnTo>
                  <a:pt x="3694" y="709"/>
                </a:lnTo>
                <a:lnTo>
                  <a:pt x="3699" y="712"/>
                </a:lnTo>
                <a:lnTo>
                  <a:pt x="3706" y="717"/>
                </a:lnTo>
                <a:lnTo>
                  <a:pt x="3701" y="719"/>
                </a:lnTo>
                <a:lnTo>
                  <a:pt x="3696" y="717"/>
                </a:lnTo>
                <a:lnTo>
                  <a:pt x="3695" y="716"/>
                </a:lnTo>
                <a:lnTo>
                  <a:pt x="3693" y="717"/>
                </a:lnTo>
                <a:lnTo>
                  <a:pt x="3689" y="720"/>
                </a:lnTo>
                <a:lnTo>
                  <a:pt x="3687" y="723"/>
                </a:lnTo>
                <a:lnTo>
                  <a:pt x="3686" y="727"/>
                </a:lnTo>
                <a:lnTo>
                  <a:pt x="3687" y="731"/>
                </a:lnTo>
                <a:lnTo>
                  <a:pt x="3688" y="734"/>
                </a:lnTo>
                <a:lnTo>
                  <a:pt x="3688" y="738"/>
                </a:lnTo>
                <a:lnTo>
                  <a:pt x="3683" y="746"/>
                </a:lnTo>
                <a:lnTo>
                  <a:pt x="3683" y="749"/>
                </a:lnTo>
                <a:lnTo>
                  <a:pt x="3686" y="755"/>
                </a:lnTo>
                <a:lnTo>
                  <a:pt x="3682" y="757"/>
                </a:lnTo>
                <a:lnTo>
                  <a:pt x="3682" y="762"/>
                </a:lnTo>
                <a:lnTo>
                  <a:pt x="3666" y="762"/>
                </a:lnTo>
                <a:lnTo>
                  <a:pt x="3662" y="766"/>
                </a:lnTo>
                <a:lnTo>
                  <a:pt x="3655" y="766"/>
                </a:lnTo>
                <a:lnTo>
                  <a:pt x="3652" y="769"/>
                </a:lnTo>
                <a:lnTo>
                  <a:pt x="3652" y="781"/>
                </a:lnTo>
                <a:lnTo>
                  <a:pt x="3649" y="781"/>
                </a:lnTo>
                <a:lnTo>
                  <a:pt x="3646" y="784"/>
                </a:lnTo>
                <a:lnTo>
                  <a:pt x="3646" y="788"/>
                </a:lnTo>
                <a:lnTo>
                  <a:pt x="3642" y="796"/>
                </a:lnTo>
                <a:lnTo>
                  <a:pt x="3635" y="799"/>
                </a:lnTo>
                <a:lnTo>
                  <a:pt x="3633" y="800"/>
                </a:lnTo>
                <a:lnTo>
                  <a:pt x="3633" y="804"/>
                </a:lnTo>
                <a:lnTo>
                  <a:pt x="3632" y="807"/>
                </a:lnTo>
                <a:lnTo>
                  <a:pt x="3630" y="808"/>
                </a:lnTo>
                <a:lnTo>
                  <a:pt x="3626" y="811"/>
                </a:lnTo>
                <a:lnTo>
                  <a:pt x="3621" y="818"/>
                </a:lnTo>
                <a:lnTo>
                  <a:pt x="3621" y="821"/>
                </a:lnTo>
                <a:lnTo>
                  <a:pt x="3618" y="825"/>
                </a:lnTo>
                <a:lnTo>
                  <a:pt x="3614" y="827"/>
                </a:lnTo>
                <a:lnTo>
                  <a:pt x="3607" y="834"/>
                </a:lnTo>
                <a:lnTo>
                  <a:pt x="3602" y="842"/>
                </a:lnTo>
                <a:lnTo>
                  <a:pt x="3599" y="842"/>
                </a:lnTo>
                <a:lnTo>
                  <a:pt x="3598" y="841"/>
                </a:lnTo>
                <a:lnTo>
                  <a:pt x="3596" y="841"/>
                </a:lnTo>
                <a:lnTo>
                  <a:pt x="3594" y="842"/>
                </a:lnTo>
                <a:lnTo>
                  <a:pt x="3593" y="845"/>
                </a:lnTo>
                <a:lnTo>
                  <a:pt x="3592" y="847"/>
                </a:lnTo>
                <a:lnTo>
                  <a:pt x="3591" y="849"/>
                </a:lnTo>
                <a:lnTo>
                  <a:pt x="3577" y="849"/>
                </a:lnTo>
                <a:lnTo>
                  <a:pt x="3577" y="851"/>
                </a:lnTo>
                <a:lnTo>
                  <a:pt x="3580" y="853"/>
                </a:lnTo>
                <a:lnTo>
                  <a:pt x="3582" y="853"/>
                </a:lnTo>
                <a:lnTo>
                  <a:pt x="3580" y="864"/>
                </a:lnTo>
                <a:lnTo>
                  <a:pt x="3579" y="876"/>
                </a:lnTo>
                <a:lnTo>
                  <a:pt x="3575" y="876"/>
                </a:lnTo>
                <a:lnTo>
                  <a:pt x="3573" y="878"/>
                </a:lnTo>
                <a:lnTo>
                  <a:pt x="3569" y="882"/>
                </a:lnTo>
                <a:lnTo>
                  <a:pt x="3567" y="882"/>
                </a:lnTo>
                <a:lnTo>
                  <a:pt x="3566" y="883"/>
                </a:lnTo>
                <a:lnTo>
                  <a:pt x="3564" y="886"/>
                </a:lnTo>
                <a:lnTo>
                  <a:pt x="3564" y="897"/>
                </a:lnTo>
                <a:lnTo>
                  <a:pt x="3560" y="908"/>
                </a:lnTo>
                <a:lnTo>
                  <a:pt x="3558" y="915"/>
                </a:lnTo>
                <a:lnTo>
                  <a:pt x="3560" y="921"/>
                </a:lnTo>
                <a:lnTo>
                  <a:pt x="3561" y="935"/>
                </a:lnTo>
                <a:lnTo>
                  <a:pt x="3563" y="943"/>
                </a:lnTo>
                <a:lnTo>
                  <a:pt x="3566" y="947"/>
                </a:lnTo>
                <a:lnTo>
                  <a:pt x="3567" y="951"/>
                </a:lnTo>
                <a:lnTo>
                  <a:pt x="3567" y="968"/>
                </a:lnTo>
                <a:lnTo>
                  <a:pt x="3566" y="976"/>
                </a:lnTo>
                <a:lnTo>
                  <a:pt x="3567" y="984"/>
                </a:lnTo>
                <a:lnTo>
                  <a:pt x="3569" y="999"/>
                </a:lnTo>
                <a:lnTo>
                  <a:pt x="3574" y="1007"/>
                </a:lnTo>
                <a:lnTo>
                  <a:pt x="3574" y="1017"/>
                </a:lnTo>
                <a:lnTo>
                  <a:pt x="3573" y="1022"/>
                </a:lnTo>
                <a:lnTo>
                  <a:pt x="3574" y="1026"/>
                </a:lnTo>
                <a:lnTo>
                  <a:pt x="3576" y="1030"/>
                </a:lnTo>
                <a:lnTo>
                  <a:pt x="3576" y="1037"/>
                </a:lnTo>
                <a:lnTo>
                  <a:pt x="3580" y="1037"/>
                </a:lnTo>
                <a:lnTo>
                  <a:pt x="3601" y="1015"/>
                </a:lnTo>
                <a:lnTo>
                  <a:pt x="3601" y="998"/>
                </a:lnTo>
                <a:lnTo>
                  <a:pt x="3602" y="992"/>
                </a:lnTo>
                <a:lnTo>
                  <a:pt x="3605" y="992"/>
                </a:lnTo>
                <a:lnTo>
                  <a:pt x="3608" y="989"/>
                </a:lnTo>
                <a:lnTo>
                  <a:pt x="3611" y="987"/>
                </a:lnTo>
                <a:lnTo>
                  <a:pt x="3616" y="988"/>
                </a:lnTo>
                <a:lnTo>
                  <a:pt x="3618" y="988"/>
                </a:lnTo>
                <a:lnTo>
                  <a:pt x="3620" y="987"/>
                </a:lnTo>
                <a:lnTo>
                  <a:pt x="3620" y="984"/>
                </a:lnTo>
                <a:lnTo>
                  <a:pt x="3619" y="977"/>
                </a:lnTo>
                <a:lnTo>
                  <a:pt x="3619" y="966"/>
                </a:lnTo>
                <a:lnTo>
                  <a:pt x="3629" y="951"/>
                </a:lnTo>
                <a:lnTo>
                  <a:pt x="3632" y="949"/>
                </a:lnTo>
                <a:lnTo>
                  <a:pt x="3637" y="946"/>
                </a:lnTo>
                <a:lnTo>
                  <a:pt x="3643" y="946"/>
                </a:lnTo>
                <a:lnTo>
                  <a:pt x="3649" y="949"/>
                </a:lnTo>
                <a:lnTo>
                  <a:pt x="3651" y="943"/>
                </a:lnTo>
                <a:lnTo>
                  <a:pt x="3654" y="940"/>
                </a:lnTo>
                <a:lnTo>
                  <a:pt x="3656" y="940"/>
                </a:lnTo>
                <a:lnTo>
                  <a:pt x="3656" y="935"/>
                </a:lnTo>
                <a:lnTo>
                  <a:pt x="3651" y="929"/>
                </a:lnTo>
                <a:lnTo>
                  <a:pt x="3646" y="925"/>
                </a:lnTo>
                <a:lnTo>
                  <a:pt x="3649" y="915"/>
                </a:lnTo>
                <a:lnTo>
                  <a:pt x="3650" y="904"/>
                </a:lnTo>
                <a:lnTo>
                  <a:pt x="3654" y="902"/>
                </a:lnTo>
                <a:lnTo>
                  <a:pt x="3658" y="901"/>
                </a:lnTo>
                <a:lnTo>
                  <a:pt x="3660" y="898"/>
                </a:lnTo>
                <a:lnTo>
                  <a:pt x="3661" y="897"/>
                </a:lnTo>
                <a:lnTo>
                  <a:pt x="3663" y="897"/>
                </a:lnTo>
                <a:lnTo>
                  <a:pt x="3666" y="898"/>
                </a:lnTo>
                <a:lnTo>
                  <a:pt x="3669" y="901"/>
                </a:lnTo>
                <a:lnTo>
                  <a:pt x="3670" y="898"/>
                </a:lnTo>
                <a:lnTo>
                  <a:pt x="3673" y="897"/>
                </a:lnTo>
                <a:lnTo>
                  <a:pt x="3673" y="887"/>
                </a:lnTo>
                <a:lnTo>
                  <a:pt x="3663" y="889"/>
                </a:lnTo>
                <a:lnTo>
                  <a:pt x="3663" y="883"/>
                </a:lnTo>
                <a:lnTo>
                  <a:pt x="3661" y="881"/>
                </a:lnTo>
                <a:lnTo>
                  <a:pt x="3660" y="878"/>
                </a:lnTo>
                <a:lnTo>
                  <a:pt x="3660" y="874"/>
                </a:lnTo>
                <a:lnTo>
                  <a:pt x="3661" y="871"/>
                </a:lnTo>
                <a:lnTo>
                  <a:pt x="3662" y="866"/>
                </a:lnTo>
                <a:lnTo>
                  <a:pt x="3662" y="861"/>
                </a:lnTo>
                <a:lnTo>
                  <a:pt x="3667" y="859"/>
                </a:lnTo>
                <a:lnTo>
                  <a:pt x="3669" y="855"/>
                </a:lnTo>
                <a:lnTo>
                  <a:pt x="3670" y="851"/>
                </a:lnTo>
                <a:lnTo>
                  <a:pt x="3670" y="847"/>
                </a:lnTo>
                <a:lnTo>
                  <a:pt x="3666" y="844"/>
                </a:lnTo>
                <a:lnTo>
                  <a:pt x="3660" y="842"/>
                </a:lnTo>
                <a:lnTo>
                  <a:pt x="3660" y="845"/>
                </a:lnTo>
                <a:lnTo>
                  <a:pt x="3657" y="844"/>
                </a:lnTo>
                <a:lnTo>
                  <a:pt x="3655" y="834"/>
                </a:lnTo>
                <a:lnTo>
                  <a:pt x="3656" y="826"/>
                </a:lnTo>
                <a:lnTo>
                  <a:pt x="3658" y="821"/>
                </a:lnTo>
                <a:lnTo>
                  <a:pt x="3663" y="815"/>
                </a:lnTo>
                <a:lnTo>
                  <a:pt x="3667" y="813"/>
                </a:lnTo>
                <a:lnTo>
                  <a:pt x="3667" y="808"/>
                </a:lnTo>
                <a:lnTo>
                  <a:pt x="3668" y="807"/>
                </a:lnTo>
                <a:lnTo>
                  <a:pt x="3669" y="807"/>
                </a:lnTo>
                <a:lnTo>
                  <a:pt x="3670" y="808"/>
                </a:lnTo>
                <a:lnTo>
                  <a:pt x="3671" y="807"/>
                </a:lnTo>
                <a:lnTo>
                  <a:pt x="3671" y="802"/>
                </a:lnTo>
                <a:lnTo>
                  <a:pt x="3675" y="802"/>
                </a:lnTo>
                <a:lnTo>
                  <a:pt x="3675" y="798"/>
                </a:lnTo>
                <a:lnTo>
                  <a:pt x="3674" y="796"/>
                </a:lnTo>
                <a:lnTo>
                  <a:pt x="3674" y="793"/>
                </a:lnTo>
                <a:lnTo>
                  <a:pt x="3675" y="793"/>
                </a:lnTo>
                <a:lnTo>
                  <a:pt x="3677" y="792"/>
                </a:lnTo>
                <a:lnTo>
                  <a:pt x="3679" y="789"/>
                </a:lnTo>
                <a:lnTo>
                  <a:pt x="3681" y="783"/>
                </a:lnTo>
                <a:lnTo>
                  <a:pt x="3685" y="783"/>
                </a:lnTo>
                <a:lnTo>
                  <a:pt x="3688" y="787"/>
                </a:lnTo>
                <a:lnTo>
                  <a:pt x="3691" y="784"/>
                </a:lnTo>
                <a:lnTo>
                  <a:pt x="3693" y="785"/>
                </a:lnTo>
                <a:lnTo>
                  <a:pt x="3695" y="788"/>
                </a:lnTo>
                <a:lnTo>
                  <a:pt x="3699" y="788"/>
                </a:lnTo>
                <a:lnTo>
                  <a:pt x="3699" y="785"/>
                </a:lnTo>
                <a:lnTo>
                  <a:pt x="3700" y="783"/>
                </a:lnTo>
                <a:lnTo>
                  <a:pt x="3713" y="774"/>
                </a:lnTo>
                <a:lnTo>
                  <a:pt x="3716" y="768"/>
                </a:lnTo>
                <a:lnTo>
                  <a:pt x="3718" y="766"/>
                </a:lnTo>
                <a:lnTo>
                  <a:pt x="3719" y="768"/>
                </a:lnTo>
                <a:lnTo>
                  <a:pt x="3718" y="772"/>
                </a:lnTo>
                <a:lnTo>
                  <a:pt x="3716" y="781"/>
                </a:lnTo>
                <a:lnTo>
                  <a:pt x="3716" y="787"/>
                </a:lnTo>
                <a:lnTo>
                  <a:pt x="3717" y="789"/>
                </a:lnTo>
                <a:lnTo>
                  <a:pt x="3719" y="791"/>
                </a:lnTo>
                <a:lnTo>
                  <a:pt x="3723" y="788"/>
                </a:lnTo>
                <a:lnTo>
                  <a:pt x="3732" y="776"/>
                </a:lnTo>
                <a:lnTo>
                  <a:pt x="3732" y="769"/>
                </a:lnTo>
                <a:lnTo>
                  <a:pt x="3735" y="769"/>
                </a:lnTo>
                <a:lnTo>
                  <a:pt x="3735" y="770"/>
                </a:lnTo>
                <a:lnTo>
                  <a:pt x="3736" y="770"/>
                </a:lnTo>
                <a:lnTo>
                  <a:pt x="3737" y="768"/>
                </a:lnTo>
                <a:lnTo>
                  <a:pt x="3741" y="768"/>
                </a:lnTo>
                <a:lnTo>
                  <a:pt x="3744" y="764"/>
                </a:lnTo>
                <a:lnTo>
                  <a:pt x="3748" y="762"/>
                </a:lnTo>
                <a:lnTo>
                  <a:pt x="3751" y="764"/>
                </a:lnTo>
                <a:lnTo>
                  <a:pt x="3754" y="766"/>
                </a:lnTo>
                <a:lnTo>
                  <a:pt x="3760" y="772"/>
                </a:lnTo>
                <a:lnTo>
                  <a:pt x="3764" y="772"/>
                </a:lnTo>
                <a:lnTo>
                  <a:pt x="3767" y="773"/>
                </a:lnTo>
                <a:lnTo>
                  <a:pt x="3767" y="781"/>
                </a:lnTo>
                <a:lnTo>
                  <a:pt x="3779" y="788"/>
                </a:lnTo>
                <a:lnTo>
                  <a:pt x="3780" y="781"/>
                </a:lnTo>
                <a:lnTo>
                  <a:pt x="3782" y="774"/>
                </a:lnTo>
                <a:lnTo>
                  <a:pt x="3786" y="772"/>
                </a:lnTo>
                <a:lnTo>
                  <a:pt x="3788" y="769"/>
                </a:lnTo>
                <a:lnTo>
                  <a:pt x="3788" y="766"/>
                </a:lnTo>
                <a:lnTo>
                  <a:pt x="3790" y="765"/>
                </a:lnTo>
                <a:lnTo>
                  <a:pt x="3794" y="765"/>
                </a:lnTo>
                <a:lnTo>
                  <a:pt x="3796" y="764"/>
                </a:lnTo>
                <a:lnTo>
                  <a:pt x="3796" y="762"/>
                </a:lnTo>
                <a:lnTo>
                  <a:pt x="3798" y="761"/>
                </a:lnTo>
                <a:lnTo>
                  <a:pt x="3798" y="758"/>
                </a:lnTo>
                <a:lnTo>
                  <a:pt x="3796" y="755"/>
                </a:lnTo>
                <a:lnTo>
                  <a:pt x="3802" y="753"/>
                </a:lnTo>
                <a:lnTo>
                  <a:pt x="3805" y="754"/>
                </a:lnTo>
                <a:lnTo>
                  <a:pt x="3807" y="754"/>
                </a:lnTo>
                <a:lnTo>
                  <a:pt x="3812" y="749"/>
                </a:lnTo>
                <a:lnTo>
                  <a:pt x="3808" y="743"/>
                </a:lnTo>
                <a:lnTo>
                  <a:pt x="3815" y="746"/>
                </a:lnTo>
                <a:lnTo>
                  <a:pt x="3819" y="746"/>
                </a:lnTo>
                <a:lnTo>
                  <a:pt x="3820" y="744"/>
                </a:lnTo>
                <a:lnTo>
                  <a:pt x="3820" y="735"/>
                </a:lnTo>
                <a:lnTo>
                  <a:pt x="3829" y="739"/>
                </a:lnTo>
                <a:lnTo>
                  <a:pt x="3831" y="735"/>
                </a:lnTo>
                <a:lnTo>
                  <a:pt x="3833" y="732"/>
                </a:lnTo>
                <a:lnTo>
                  <a:pt x="3838" y="731"/>
                </a:lnTo>
                <a:lnTo>
                  <a:pt x="3842" y="730"/>
                </a:lnTo>
                <a:lnTo>
                  <a:pt x="3850" y="727"/>
                </a:lnTo>
                <a:lnTo>
                  <a:pt x="3851" y="724"/>
                </a:lnTo>
                <a:lnTo>
                  <a:pt x="3855" y="721"/>
                </a:lnTo>
                <a:lnTo>
                  <a:pt x="3860" y="720"/>
                </a:lnTo>
                <a:lnTo>
                  <a:pt x="3870" y="717"/>
                </a:lnTo>
                <a:lnTo>
                  <a:pt x="3873" y="715"/>
                </a:lnTo>
                <a:lnTo>
                  <a:pt x="3874" y="715"/>
                </a:lnTo>
                <a:lnTo>
                  <a:pt x="3875" y="716"/>
                </a:lnTo>
                <a:lnTo>
                  <a:pt x="3877" y="717"/>
                </a:lnTo>
                <a:lnTo>
                  <a:pt x="3887" y="715"/>
                </a:lnTo>
                <a:lnTo>
                  <a:pt x="3890" y="717"/>
                </a:lnTo>
                <a:lnTo>
                  <a:pt x="3893" y="720"/>
                </a:lnTo>
                <a:lnTo>
                  <a:pt x="3899" y="720"/>
                </a:lnTo>
                <a:lnTo>
                  <a:pt x="3904" y="719"/>
                </a:lnTo>
                <a:lnTo>
                  <a:pt x="3911" y="713"/>
                </a:lnTo>
                <a:lnTo>
                  <a:pt x="3908" y="710"/>
                </a:lnTo>
                <a:lnTo>
                  <a:pt x="3908" y="702"/>
                </a:lnTo>
                <a:lnTo>
                  <a:pt x="3907" y="701"/>
                </a:lnTo>
                <a:lnTo>
                  <a:pt x="3904" y="700"/>
                </a:lnTo>
                <a:lnTo>
                  <a:pt x="3901" y="700"/>
                </a:lnTo>
                <a:lnTo>
                  <a:pt x="3901" y="697"/>
                </a:lnTo>
                <a:lnTo>
                  <a:pt x="3902" y="694"/>
                </a:lnTo>
                <a:lnTo>
                  <a:pt x="3900" y="691"/>
                </a:lnTo>
                <a:lnTo>
                  <a:pt x="3900" y="687"/>
                </a:lnTo>
                <a:lnTo>
                  <a:pt x="3899" y="685"/>
                </a:lnTo>
                <a:lnTo>
                  <a:pt x="3898" y="683"/>
                </a:lnTo>
                <a:lnTo>
                  <a:pt x="3896" y="683"/>
                </a:lnTo>
                <a:lnTo>
                  <a:pt x="3890" y="667"/>
                </a:lnTo>
                <a:lnTo>
                  <a:pt x="3887" y="668"/>
                </a:lnTo>
                <a:lnTo>
                  <a:pt x="3885" y="670"/>
                </a:lnTo>
                <a:lnTo>
                  <a:pt x="3880" y="670"/>
                </a:lnTo>
                <a:lnTo>
                  <a:pt x="3881" y="667"/>
                </a:lnTo>
                <a:lnTo>
                  <a:pt x="3882" y="663"/>
                </a:lnTo>
                <a:lnTo>
                  <a:pt x="3886" y="662"/>
                </a:lnTo>
                <a:lnTo>
                  <a:pt x="3885" y="656"/>
                </a:lnTo>
                <a:lnTo>
                  <a:pt x="3877" y="660"/>
                </a:lnTo>
                <a:lnTo>
                  <a:pt x="3875" y="659"/>
                </a:lnTo>
                <a:lnTo>
                  <a:pt x="3871" y="656"/>
                </a:lnTo>
                <a:lnTo>
                  <a:pt x="3862" y="655"/>
                </a:lnTo>
                <a:lnTo>
                  <a:pt x="3864" y="655"/>
                </a:lnTo>
                <a:lnTo>
                  <a:pt x="3865" y="653"/>
                </a:lnTo>
                <a:lnTo>
                  <a:pt x="3873" y="653"/>
                </a:lnTo>
                <a:lnTo>
                  <a:pt x="3880" y="655"/>
                </a:lnTo>
                <a:lnTo>
                  <a:pt x="3881" y="652"/>
                </a:lnTo>
                <a:lnTo>
                  <a:pt x="3893" y="657"/>
                </a:lnTo>
                <a:lnTo>
                  <a:pt x="3900" y="659"/>
                </a:lnTo>
                <a:lnTo>
                  <a:pt x="3908" y="657"/>
                </a:lnTo>
                <a:lnTo>
                  <a:pt x="3915" y="655"/>
                </a:lnTo>
                <a:lnTo>
                  <a:pt x="3921" y="653"/>
                </a:lnTo>
                <a:lnTo>
                  <a:pt x="3924" y="651"/>
                </a:lnTo>
                <a:lnTo>
                  <a:pt x="3925" y="648"/>
                </a:lnTo>
                <a:lnTo>
                  <a:pt x="3925" y="647"/>
                </a:lnTo>
                <a:lnTo>
                  <a:pt x="3924" y="644"/>
                </a:lnTo>
                <a:lnTo>
                  <a:pt x="3927" y="640"/>
                </a:lnTo>
                <a:lnTo>
                  <a:pt x="3930" y="636"/>
                </a:lnTo>
                <a:lnTo>
                  <a:pt x="3930" y="632"/>
                </a:lnTo>
                <a:lnTo>
                  <a:pt x="3921" y="626"/>
                </a:lnTo>
                <a:lnTo>
                  <a:pt x="3923" y="625"/>
                </a:lnTo>
                <a:lnTo>
                  <a:pt x="3923" y="622"/>
                </a:lnTo>
                <a:lnTo>
                  <a:pt x="3925" y="622"/>
                </a:lnTo>
                <a:lnTo>
                  <a:pt x="3925" y="617"/>
                </a:lnTo>
                <a:lnTo>
                  <a:pt x="3924" y="615"/>
                </a:lnTo>
                <a:lnTo>
                  <a:pt x="3924" y="613"/>
                </a:lnTo>
                <a:lnTo>
                  <a:pt x="3929" y="608"/>
                </a:lnTo>
                <a:lnTo>
                  <a:pt x="3935" y="610"/>
                </a:lnTo>
                <a:lnTo>
                  <a:pt x="3931" y="614"/>
                </a:lnTo>
                <a:lnTo>
                  <a:pt x="3935" y="618"/>
                </a:lnTo>
                <a:lnTo>
                  <a:pt x="3936" y="621"/>
                </a:lnTo>
                <a:lnTo>
                  <a:pt x="3936" y="622"/>
                </a:lnTo>
                <a:lnTo>
                  <a:pt x="3933" y="625"/>
                </a:lnTo>
                <a:lnTo>
                  <a:pt x="3933" y="627"/>
                </a:lnTo>
                <a:lnTo>
                  <a:pt x="3932" y="633"/>
                </a:lnTo>
                <a:lnTo>
                  <a:pt x="3936" y="633"/>
                </a:lnTo>
                <a:lnTo>
                  <a:pt x="3939" y="634"/>
                </a:lnTo>
                <a:lnTo>
                  <a:pt x="3940" y="637"/>
                </a:lnTo>
                <a:lnTo>
                  <a:pt x="3943" y="640"/>
                </a:lnTo>
                <a:lnTo>
                  <a:pt x="3945" y="640"/>
                </a:lnTo>
                <a:lnTo>
                  <a:pt x="3950" y="638"/>
                </a:lnTo>
                <a:lnTo>
                  <a:pt x="3956" y="634"/>
                </a:lnTo>
                <a:lnTo>
                  <a:pt x="3957" y="632"/>
                </a:lnTo>
                <a:lnTo>
                  <a:pt x="3957" y="630"/>
                </a:lnTo>
                <a:lnTo>
                  <a:pt x="3958" y="629"/>
                </a:lnTo>
                <a:lnTo>
                  <a:pt x="3961" y="629"/>
                </a:lnTo>
                <a:lnTo>
                  <a:pt x="3962" y="632"/>
                </a:lnTo>
                <a:lnTo>
                  <a:pt x="3973" y="632"/>
                </a:lnTo>
                <a:lnTo>
                  <a:pt x="3973" y="633"/>
                </a:lnTo>
                <a:lnTo>
                  <a:pt x="3975" y="637"/>
                </a:lnTo>
                <a:lnTo>
                  <a:pt x="3977" y="640"/>
                </a:lnTo>
                <a:lnTo>
                  <a:pt x="3980" y="644"/>
                </a:lnTo>
                <a:lnTo>
                  <a:pt x="3980" y="649"/>
                </a:lnTo>
                <a:lnTo>
                  <a:pt x="3979" y="651"/>
                </a:lnTo>
                <a:lnTo>
                  <a:pt x="3977" y="653"/>
                </a:lnTo>
                <a:lnTo>
                  <a:pt x="3982" y="657"/>
                </a:lnTo>
                <a:lnTo>
                  <a:pt x="3987" y="660"/>
                </a:lnTo>
                <a:lnTo>
                  <a:pt x="3990" y="660"/>
                </a:lnTo>
                <a:lnTo>
                  <a:pt x="3993" y="657"/>
                </a:lnTo>
                <a:lnTo>
                  <a:pt x="3996" y="659"/>
                </a:lnTo>
                <a:lnTo>
                  <a:pt x="4001" y="662"/>
                </a:lnTo>
                <a:lnTo>
                  <a:pt x="4008" y="667"/>
                </a:lnTo>
                <a:lnTo>
                  <a:pt x="4009" y="672"/>
                </a:lnTo>
                <a:lnTo>
                  <a:pt x="4013" y="672"/>
                </a:lnTo>
                <a:lnTo>
                  <a:pt x="4015" y="671"/>
                </a:lnTo>
                <a:lnTo>
                  <a:pt x="4017" y="668"/>
                </a:lnTo>
                <a:lnTo>
                  <a:pt x="4019" y="667"/>
                </a:lnTo>
                <a:lnTo>
                  <a:pt x="4018" y="666"/>
                </a:lnTo>
                <a:lnTo>
                  <a:pt x="4021" y="666"/>
                </a:lnTo>
                <a:lnTo>
                  <a:pt x="4021" y="671"/>
                </a:lnTo>
                <a:lnTo>
                  <a:pt x="4023" y="671"/>
                </a:lnTo>
                <a:lnTo>
                  <a:pt x="4026" y="674"/>
                </a:lnTo>
                <a:lnTo>
                  <a:pt x="4029" y="674"/>
                </a:lnTo>
                <a:lnTo>
                  <a:pt x="4029" y="671"/>
                </a:lnTo>
                <a:lnTo>
                  <a:pt x="4036" y="672"/>
                </a:lnTo>
                <a:lnTo>
                  <a:pt x="4032" y="667"/>
                </a:lnTo>
                <a:lnTo>
                  <a:pt x="4031" y="664"/>
                </a:lnTo>
                <a:lnTo>
                  <a:pt x="4030" y="663"/>
                </a:lnTo>
                <a:lnTo>
                  <a:pt x="4030" y="657"/>
                </a:lnTo>
                <a:lnTo>
                  <a:pt x="4029" y="657"/>
                </a:lnTo>
                <a:lnTo>
                  <a:pt x="4027" y="655"/>
                </a:lnTo>
                <a:lnTo>
                  <a:pt x="4037" y="653"/>
                </a:lnTo>
                <a:lnTo>
                  <a:pt x="4036" y="644"/>
                </a:lnTo>
                <a:lnTo>
                  <a:pt x="4033" y="645"/>
                </a:lnTo>
                <a:lnTo>
                  <a:pt x="4030" y="645"/>
                </a:lnTo>
                <a:lnTo>
                  <a:pt x="4030" y="638"/>
                </a:lnTo>
                <a:lnTo>
                  <a:pt x="4045" y="638"/>
                </a:lnTo>
                <a:lnTo>
                  <a:pt x="4049" y="640"/>
                </a:lnTo>
                <a:lnTo>
                  <a:pt x="4049" y="642"/>
                </a:lnTo>
                <a:lnTo>
                  <a:pt x="4055" y="642"/>
                </a:lnTo>
                <a:lnTo>
                  <a:pt x="4056" y="634"/>
                </a:lnTo>
                <a:lnTo>
                  <a:pt x="4061" y="634"/>
                </a:lnTo>
                <a:lnTo>
                  <a:pt x="4061" y="626"/>
                </a:lnTo>
                <a:lnTo>
                  <a:pt x="4063" y="626"/>
                </a:lnTo>
                <a:lnTo>
                  <a:pt x="4065" y="625"/>
                </a:lnTo>
                <a:lnTo>
                  <a:pt x="4065" y="622"/>
                </a:lnTo>
                <a:lnTo>
                  <a:pt x="4061" y="622"/>
                </a:lnTo>
                <a:close/>
                <a:moveTo>
                  <a:pt x="2415" y="466"/>
                </a:moveTo>
                <a:lnTo>
                  <a:pt x="2410" y="467"/>
                </a:lnTo>
                <a:lnTo>
                  <a:pt x="2409" y="463"/>
                </a:lnTo>
                <a:lnTo>
                  <a:pt x="2409" y="462"/>
                </a:lnTo>
                <a:lnTo>
                  <a:pt x="2410" y="460"/>
                </a:lnTo>
                <a:lnTo>
                  <a:pt x="2411" y="463"/>
                </a:lnTo>
                <a:lnTo>
                  <a:pt x="2415" y="464"/>
                </a:lnTo>
                <a:lnTo>
                  <a:pt x="2415" y="466"/>
                </a:lnTo>
                <a:close/>
                <a:moveTo>
                  <a:pt x="1672" y="842"/>
                </a:moveTo>
                <a:lnTo>
                  <a:pt x="1671" y="842"/>
                </a:lnTo>
                <a:lnTo>
                  <a:pt x="1670" y="841"/>
                </a:lnTo>
                <a:lnTo>
                  <a:pt x="1670" y="840"/>
                </a:lnTo>
                <a:lnTo>
                  <a:pt x="1671" y="840"/>
                </a:lnTo>
                <a:lnTo>
                  <a:pt x="1672" y="841"/>
                </a:lnTo>
                <a:lnTo>
                  <a:pt x="1672" y="842"/>
                </a:lnTo>
                <a:close/>
                <a:moveTo>
                  <a:pt x="1740" y="765"/>
                </a:moveTo>
                <a:lnTo>
                  <a:pt x="1737" y="764"/>
                </a:lnTo>
                <a:lnTo>
                  <a:pt x="1739" y="769"/>
                </a:lnTo>
                <a:lnTo>
                  <a:pt x="1739" y="770"/>
                </a:lnTo>
                <a:lnTo>
                  <a:pt x="1737" y="772"/>
                </a:lnTo>
                <a:lnTo>
                  <a:pt x="1735" y="772"/>
                </a:lnTo>
                <a:lnTo>
                  <a:pt x="1734" y="770"/>
                </a:lnTo>
                <a:lnTo>
                  <a:pt x="1730" y="770"/>
                </a:lnTo>
                <a:lnTo>
                  <a:pt x="1728" y="772"/>
                </a:lnTo>
                <a:lnTo>
                  <a:pt x="1723" y="777"/>
                </a:lnTo>
                <a:lnTo>
                  <a:pt x="1721" y="776"/>
                </a:lnTo>
                <a:lnTo>
                  <a:pt x="1717" y="776"/>
                </a:lnTo>
                <a:lnTo>
                  <a:pt x="1717" y="768"/>
                </a:lnTo>
                <a:lnTo>
                  <a:pt x="1716" y="765"/>
                </a:lnTo>
                <a:lnTo>
                  <a:pt x="1712" y="764"/>
                </a:lnTo>
                <a:lnTo>
                  <a:pt x="1710" y="761"/>
                </a:lnTo>
                <a:lnTo>
                  <a:pt x="1709" y="758"/>
                </a:lnTo>
                <a:lnTo>
                  <a:pt x="1709" y="751"/>
                </a:lnTo>
                <a:lnTo>
                  <a:pt x="1708" y="749"/>
                </a:lnTo>
                <a:lnTo>
                  <a:pt x="1705" y="746"/>
                </a:lnTo>
                <a:lnTo>
                  <a:pt x="1702" y="744"/>
                </a:lnTo>
                <a:lnTo>
                  <a:pt x="1701" y="740"/>
                </a:lnTo>
                <a:lnTo>
                  <a:pt x="1699" y="738"/>
                </a:lnTo>
                <a:lnTo>
                  <a:pt x="1702" y="738"/>
                </a:lnTo>
                <a:lnTo>
                  <a:pt x="1704" y="732"/>
                </a:lnTo>
                <a:lnTo>
                  <a:pt x="1705" y="732"/>
                </a:lnTo>
                <a:lnTo>
                  <a:pt x="1705" y="734"/>
                </a:lnTo>
                <a:lnTo>
                  <a:pt x="1710" y="734"/>
                </a:lnTo>
                <a:lnTo>
                  <a:pt x="1710" y="731"/>
                </a:lnTo>
                <a:lnTo>
                  <a:pt x="1712" y="728"/>
                </a:lnTo>
                <a:lnTo>
                  <a:pt x="1714" y="728"/>
                </a:lnTo>
                <a:lnTo>
                  <a:pt x="1715" y="730"/>
                </a:lnTo>
                <a:lnTo>
                  <a:pt x="1714" y="731"/>
                </a:lnTo>
                <a:lnTo>
                  <a:pt x="1722" y="731"/>
                </a:lnTo>
                <a:lnTo>
                  <a:pt x="1722" y="735"/>
                </a:lnTo>
                <a:lnTo>
                  <a:pt x="1723" y="738"/>
                </a:lnTo>
                <a:lnTo>
                  <a:pt x="1726" y="738"/>
                </a:lnTo>
                <a:lnTo>
                  <a:pt x="1728" y="739"/>
                </a:lnTo>
                <a:lnTo>
                  <a:pt x="1734" y="744"/>
                </a:lnTo>
                <a:lnTo>
                  <a:pt x="1737" y="751"/>
                </a:lnTo>
                <a:lnTo>
                  <a:pt x="1743" y="766"/>
                </a:lnTo>
                <a:lnTo>
                  <a:pt x="1740" y="765"/>
                </a:lnTo>
                <a:close/>
                <a:moveTo>
                  <a:pt x="1767" y="687"/>
                </a:moveTo>
                <a:lnTo>
                  <a:pt x="1765" y="679"/>
                </a:lnTo>
                <a:lnTo>
                  <a:pt x="1762" y="676"/>
                </a:lnTo>
                <a:lnTo>
                  <a:pt x="1761" y="674"/>
                </a:lnTo>
                <a:lnTo>
                  <a:pt x="1766" y="674"/>
                </a:lnTo>
                <a:lnTo>
                  <a:pt x="1768" y="675"/>
                </a:lnTo>
                <a:lnTo>
                  <a:pt x="1773" y="679"/>
                </a:lnTo>
                <a:lnTo>
                  <a:pt x="1774" y="681"/>
                </a:lnTo>
                <a:lnTo>
                  <a:pt x="1777" y="685"/>
                </a:lnTo>
                <a:lnTo>
                  <a:pt x="1779" y="683"/>
                </a:lnTo>
                <a:lnTo>
                  <a:pt x="1779" y="687"/>
                </a:lnTo>
                <a:lnTo>
                  <a:pt x="1767" y="687"/>
                </a:lnTo>
                <a:close/>
                <a:moveTo>
                  <a:pt x="1797" y="743"/>
                </a:moveTo>
                <a:lnTo>
                  <a:pt x="1795" y="746"/>
                </a:lnTo>
                <a:lnTo>
                  <a:pt x="1795" y="751"/>
                </a:lnTo>
                <a:lnTo>
                  <a:pt x="1793" y="753"/>
                </a:lnTo>
                <a:lnTo>
                  <a:pt x="1791" y="753"/>
                </a:lnTo>
                <a:lnTo>
                  <a:pt x="1791" y="754"/>
                </a:lnTo>
                <a:lnTo>
                  <a:pt x="1790" y="755"/>
                </a:lnTo>
                <a:lnTo>
                  <a:pt x="1785" y="749"/>
                </a:lnTo>
                <a:lnTo>
                  <a:pt x="1780" y="740"/>
                </a:lnTo>
                <a:lnTo>
                  <a:pt x="1777" y="740"/>
                </a:lnTo>
                <a:lnTo>
                  <a:pt x="1776" y="738"/>
                </a:lnTo>
                <a:lnTo>
                  <a:pt x="1776" y="735"/>
                </a:lnTo>
                <a:lnTo>
                  <a:pt x="1774" y="734"/>
                </a:lnTo>
                <a:lnTo>
                  <a:pt x="1772" y="732"/>
                </a:lnTo>
                <a:lnTo>
                  <a:pt x="1768" y="731"/>
                </a:lnTo>
                <a:lnTo>
                  <a:pt x="1768" y="727"/>
                </a:lnTo>
                <a:lnTo>
                  <a:pt x="1773" y="727"/>
                </a:lnTo>
                <a:lnTo>
                  <a:pt x="1773" y="730"/>
                </a:lnTo>
                <a:lnTo>
                  <a:pt x="1774" y="731"/>
                </a:lnTo>
                <a:lnTo>
                  <a:pt x="1776" y="735"/>
                </a:lnTo>
                <a:lnTo>
                  <a:pt x="1776" y="734"/>
                </a:lnTo>
                <a:lnTo>
                  <a:pt x="1773" y="725"/>
                </a:lnTo>
                <a:lnTo>
                  <a:pt x="1780" y="725"/>
                </a:lnTo>
                <a:lnTo>
                  <a:pt x="1782" y="713"/>
                </a:lnTo>
                <a:lnTo>
                  <a:pt x="1779" y="713"/>
                </a:lnTo>
                <a:lnTo>
                  <a:pt x="1776" y="715"/>
                </a:lnTo>
                <a:lnTo>
                  <a:pt x="1774" y="715"/>
                </a:lnTo>
                <a:lnTo>
                  <a:pt x="1772" y="712"/>
                </a:lnTo>
                <a:lnTo>
                  <a:pt x="1772" y="706"/>
                </a:lnTo>
                <a:lnTo>
                  <a:pt x="1771" y="705"/>
                </a:lnTo>
                <a:lnTo>
                  <a:pt x="1772" y="705"/>
                </a:lnTo>
                <a:lnTo>
                  <a:pt x="1777" y="708"/>
                </a:lnTo>
                <a:lnTo>
                  <a:pt x="1784" y="708"/>
                </a:lnTo>
                <a:lnTo>
                  <a:pt x="1786" y="709"/>
                </a:lnTo>
                <a:lnTo>
                  <a:pt x="1787" y="712"/>
                </a:lnTo>
                <a:lnTo>
                  <a:pt x="1787" y="720"/>
                </a:lnTo>
                <a:lnTo>
                  <a:pt x="1786" y="724"/>
                </a:lnTo>
                <a:lnTo>
                  <a:pt x="1787" y="728"/>
                </a:lnTo>
                <a:lnTo>
                  <a:pt x="1790" y="732"/>
                </a:lnTo>
                <a:lnTo>
                  <a:pt x="1793" y="735"/>
                </a:lnTo>
                <a:lnTo>
                  <a:pt x="1796" y="739"/>
                </a:lnTo>
                <a:lnTo>
                  <a:pt x="1797" y="742"/>
                </a:lnTo>
                <a:lnTo>
                  <a:pt x="1797" y="743"/>
                </a:lnTo>
                <a:close/>
                <a:moveTo>
                  <a:pt x="1828" y="644"/>
                </a:moveTo>
                <a:lnTo>
                  <a:pt x="1830" y="641"/>
                </a:lnTo>
                <a:lnTo>
                  <a:pt x="1830" y="645"/>
                </a:lnTo>
                <a:lnTo>
                  <a:pt x="1828" y="645"/>
                </a:lnTo>
                <a:lnTo>
                  <a:pt x="1828" y="644"/>
                </a:lnTo>
                <a:close/>
                <a:moveTo>
                  <a:pt x="1817" y="806"/>
                </a:moveTo>
                <a:lnTo>
                  <a:pt x="1816" y="807"/>
                </a:lnTo>
                <a:lnTo>
                  <a:pt x="1815" y="807"/>
                </a:lnTo>
                <a:lnTo>
                  <a:pt x="1812" y="803"/>
                </a:lnTo>
                <a:lnTo>
                  <a:pt x="1810" y="803"/>
                </a:lnTo>
                <a:lnTo>
                  <a:pt x="1808" y="804"/>
                </a:lnTo>
                <a:lnTo>
                  <a:pt x="1808" y="802"/>
                </a:lnTo>
                <a:lnTo>
                  <a:pt x="1811" y="802"/>
                </a:lnTo>
                <a:lnTo>
                  <a:pt x="1812" y="800"/>
                </a:lnTo>
                <a:lnTo>
                  <a:pt x="1814" y="798"/>
                </a:lnTo>
                <a:lnTo>
                  <a:pt x="1817" y="806"/>
                </a:lnTo>
                <a:close/>
                <a:moveTo>
                  <a:pt x="1804" y="766"/>
                </a:moveTo>
                <a:lnTo>
                  <a:pt x="1809" y="765"/>
                </a:lnTo>
                <a:lnTo>
                  <a:pt x="1811" y="765"/>
                </a:lnTo>
                <a:lnTo>
                  <a:pt x="1814" y="768"/>
                </a:lnTo>
                <a:lnTo>
                  <a:pt x="1815" y="770"/>
                </a:lnTo>
                <a:lnTo>
                  <a:pt x="1812" y="773"/>
                </a:lnTo>
                <a:lnTo>
                  <a:pt x="1808" y="773"/>
                </a:lnTo>
                <a:lnTo>
                  <a:pt x="1804" y="772"/>
                </a:lnTo>
                <a:lnTo>
                  <a:pt x="1803" y="769"/>
                </a:lnTo>
                <a:lnTo>
                  <a:pt x="1804" y="766"/>
                </a:lnTo>
                <a:close/>
                <a:moveTo>
                  <a:pt x="1831" y="818"/>
                </a:moveTo>
                <a:lnTo>
                  <a:pt x="1830" y="819"/>
                </a:lnTo>
                <a:lnTo>
                  <a:pt x="1831" y="823"/>
                </a:lnTo>
                <a:lnTo>
                  <a:pt x="1831" y="827"/>
                </a:lnTo>
                <a:lnTo>
                  <a:pt x="1829" y="827"/>
                </a:lnTo>
                <a:lnTo>
                  <a:pt x="1828" y="826"/>
                </a:lnTo>
                <a:lnTo>
                  <a:pt x="1827" y="826"/>
                </a:lnTo>
                <a:lnTo>
                  <a:pt x="1827" y="832"/>
                </a:lnTo>
                <a:lnTo>
                  <a:pt x="1823" y="833"/>
                </a:lnTo>
                <a:lnTo>
                  <a:pt x="1821" y="833"/>
                </a:lnTo>
                <a:lnTo>
                  <a:pt x="1818" y="832"/>
                </a:lnTo>
                <a:lnTo>
                  <a:pt x="1815" y="829"/>
                </a:lnTo>
                <a:lnTo>
                  <a:pt x="1809" y="822"/>
                </a:lnTo>
                <a:lnTo>
                  <a:pt x="1805" y="817"/>
                </a:lnTo>
                <a:lnTo>
                  <a:pt x="1803" y="813"/>
                </a:lnTo>
                <a:lnTo>
                  <a:pt x="1805" y="814"/>
                </a:lnTo>
                <a:lnTo>
                  <a:pt x="1811" y="818"/>
                </a:lnTo>
                <a:lnTo>
                  <a:pt x="1814" y="817"/>
                </a:lnTo>
                <a:lnTo>
                  <a:pt x="1817" y="817"/>
                </a:lnTo>
                <a:lnTo>
                  <a:pt x="1818" y="807"/>
                </a:lnTo>
                <a:lnTo>
                  <a:pt x="1824" y="813"/>
                </a:lnTo>
                <a:lnTo>
                  <a:pt x="1834" y="817"/>
                </a:lnTo>
                <a:lnTo>
                  <a:pt x="1831" y="818"/>
                </a:lnTo>
                <a:close/>
                <a:moveTo>
                  <a:pt x="1383" y="1517"/>
                </a:moveTo>
                <a:lnTo>
                  <a:pt x="1384" y="1516"/>
                </a:lnTo>
                <a:lnTo>
                  <a:pt x="1385" y="1516"/>
                </a:lnTo>
                <a:lnTo>
                  <a:pt x="1383" y="1517"/>
                </a:lnTo>
                <a:close/>
                <a:moveTo>
                  <a:pt x="1464" y="1889"/>
                </a:moveTo>
                <a:lnTo>
                  <a:pt x="1455" y="1871"/>
                </a:lnTo>
                <a:lnTo>
                  <a:pt x="1455" y="1870"/>
                </a:lnTo>
                <a:lnTo>
                  <a:pt x="1464" y="1887"/>
                </a:lnTo>
                <a:lnTo>
                  <a:pt x="1464" y="1889"/>
                </a:lnTo>
                <a:close/>
                <a:moveTo>
                  <a:pt x="1466" y="2596"/>
                </a:moveTo>
                <a:lnTo>
                  <a:pt x="1466" y="2592"/>
                </a:lnTo>
                <a:lnTo>
                  <a:pt x="1467" y="2592"/>
                </a:lnTo>
                <a:lnTo>
                  <a:pt x="1468" y="2593"/>
                </a:lnTo>
                <a:lnTo>
                  <a:pt x="1466" y="2596"/>
                </a:lnTo>
                <a:close/>
                <a:moveTo>
                  <a:pt x="1480" y="1887"/>
                </a:moveTo>
                <a:lnTo>
                  <a:pt x="1480" y="1889"/>
                </a:lnTo>
                <a:lnTo>
                  <a:pt x="1479" y="1889"/>
                </a:lnTo>
                <a:lnTo>
                  <a:pt x="1476" y="1884"/>
                </a:lnTo>
                <a:lnTo>
                  <a:pt x="1470" y="1884"/>
                </a:lnTo>
                <a:lnTo>
                  <a:pt x="1465" y="1887"/>
                </a:lnTo>
                <a:lnTo>
                  <a:pt x="1460" y="1876"/>
                </a:lnTo>
                <a:lnTo>
                  <a:pt x="1457" y="1870"/>
                </a:lnTo>
                <a:lnTo>
                  <a:pt x="1461" y="1870"/>
                </a:lnTo>
                <a:lnTo>
                  <a:pt x="1461" y="1875"/>
                </a:lnTo>
                <a:lnTo>
                  <a:pt x="1468" y="1879"/>
                </a:lnTo>
                <a:lnTo>
                  <a:pt x="1480" y="1880"/>
                </a:lnTo>
                <a:lnTo>
                  <a:pt x="1482" y="1887"/>
                </a:lnTo>
                <a:lnTo>
                  <a:pt x="1480" y="1887"/>
                </a:lnTo>
                <a:close/>
                <a:moveTo>
                  <a:pt x="1785" y="2078"/>
                </a:moveTo>
                <a:lnTo>
                  <a:pt x="1786" y="2083"/>
                </a:lnTo>
                <a:lnTo>
                  <a:pt x="1797" y="2084"/>
                </a:lnTo>
                <a:lnTo>
                  <a:pt x="1785" y="2083"/>
                </a:lnTo>
                <a:lnTo>
                  <a:pt x="1785" y="2078"/>
                </a:lnTo>
                <a:close/>
                <a:moveTo>
                  <a:pt x="1784" y="2099"/>
                </a:moveTo>
                <a:lnTo>
                  <a:pt x="1785" y="2094"/>
                </a:lnTo>
                <a:lnTo>
                  <a:pt x="1787" y="2084"/>
                </a:lnTo>
                <a:lnTo>
                  <a:pt x="1791" y="2087"/>
                </a:lnTo>
                <a:lnTo>
                  <a:pt x="1792" y="2093"/>
                </a:lnTo>
                <a:lnTo>
                  <a:pt x="1792" y="2106"/>
                </a:lnTo>
                <a:lnTo>
                  <a:pt x="1795" y="2112"/>
                </a:lnTo>
                <a:lnTo>
                  <a:pt x="1798" y="2117"/>
                </a:lnTo>
                <a:lnTo>
                  <a:pt x="1799" y="2125"/>
                </a:lnTo>
                <a:lnTo>
                  <a:pt x="1797" y="2125"/>
                </a:lnTo>
                <a:lnTo>
                  <a:pt x="1793" y="2116"/>
                </a:lnTo>
                <a:lnTo>
                  <a:pt x="1790" y="2112"/>
                </a:lnTo>
                <a:lnTo>
                  <a:pt x="1787" y="2110"/>
                </a:lnTo>
                <a:lnTo>
                  <a:pt x="1786" y="2109"/>
                </a:lnTo>
                <a:lnTo>
                  <a:pt x="1786" y="2105"/>
                </a:lnTo>
                <a:lnTo>
                  <a:pt x="1784" y="2105"/>
                </a:lnTo>
                <a:lnTo>
                  <a:pt x="1784" y="2099"/>
                </a:lnTo>
                <a:close/>
                <a:moveTo>
                  <a:pt x="1732" y="1933"/>
                </a:moveTo>
                <a:lnTo>
                  <a:pt x="1733" y="1933"/>
                </a:lnTo>
                <a:lnTo>
                  <a:pt x="1734" y="1935"/>
                </a:lnTo>
                <a:lnTo>
                  <a:pt x="1734" y="1936"/>
                </a:lnTo>
                <a:lnTo>
                  <a:pt x="1732" y="1938"/>
                </a:lnTo>
                <a:lnTo>
                  <a:pt x="1732" y="1933"/>
                </a:lnTo>
                <a:close/>
                <a:moveTo>
                  <a:pt x="1723" y="2090"/>
                </a:moveTo>
                <a:lnTo>
                  <a:pt x="1727" y="2087"/>
                </a:lnTo>
                <a:lnTo>
                  <a:pt x="1730" y="2086"/>
                </a:lnTo>
                <a:lnTo>
                  <a:pt x="1728" y="2087"/>
                </a:lnTo>
                <a:lnTo>
                  <a:pt x="1724" y="2090"/>
                </a:lnTo>
                <a:lnTo>
                  <a:pt x="1720" y="2094"/>
                </a:lnTo>
                <a:lnTo>
                  <a:pt x="1723" y="2090"/>
                </a:lnTo>
                <a:close/>
                <a:moveTo>
                  <a:pt x="1704" y="2151"/>
                </a:moveTo>
                <a:lnTo>
                  <a:pt x="1705" y="2148"/>
                </a:lnTo>
                <a:lnTo>
                  <a:pt x="1709" y="2146"/>
                </a:lnTo>
                <a:lnTo>
                  <a:pt x="1711" y="2144"/>
                </a:lnTo>
                <a:lnTo>
                  <a:pt x="1714" y="2139"/>
                </a:lnTo>
                <a:lnTo>
                  <a:pt x="1716" y="2136"/>
                </a:lnTo>
                <a:lnTo>
                  <a:pt x="1717" y="2136"/>
                </a:lnTo>
                <a:lnTo>
                  <a:pt x="1717" y="2140"/>
                </a:lnTo>
                <a:lnTo>
                  <a:pt x="1716" y="2144"/>
                </a:lnTo>
                <a:lnTo>
                  <a:pt x="1709" y="2152"/>
                </a:lnTo>
                <a:lnTo>
                  <a:pt x="1709" y="2154"/>
                </a:lnTo>
                <a:lnTo>
                  <a:pt x="1708" y="2155"/>
                </a:lnTo>
                <a:lnTo>
                  <a:pt x="1705" y="2154"/>
                </a:lnTo>
                <a:lnTo>
                  <a:pt x="1704" y="2152"/>
                </a:lnTo>
                <a:lnTo>
                  <a:pt x="1704" y="2151"/>
                </a:lnTo>
                <a:close/>
                <a:moveTo>
                  <a:pt x="1682" y="2192"/>
                </a:moveTo>
                <a:lnTo>
                  <a:pt x="1684" y="2191"/>
                </a:lnTo>
                <a:lnTo>
                  <a:pt x="1684" y="2188"/>
                </a:lnTo>
                <a:lnTo>
                  <a:pt x="1685" y="2185"/>
                </a:lnTo>
                <a:lnTo>
                  <a:pt x="1687" y="2184"/>
                </a:lnTo>
                <a:lnTo>
                  <a:pt x="1692" y="2184"/>
                </a:lnTo>
                <a:lnTo>
                  <a:pt x="1687" y="2195"/>
                </a:lnTo>
                <a:lnTo>
                  <a:pt x="1684" y="2197"/>
                </a:lnTo>
                <a:lnTo>
                  <a:pt x="1683" y="2197"/>
                </a:lnTo>
                <a:lnTo>
                  <a:pt x="1680" y="2192"/>
                </a:lnTo>
                <a:lnTo>
                  <a:pt x="1682" y="2192"/>
                </a:lnTo>
                <a:close/>
                <a:moveTo>
                  <a:pt x="1674" y="2366"/>
                </a:moveTo>
                <a:lnTo>
                  <a:pt x="1670" y="2370"/>
                </a:lnTo>
                <a:lnTo>
                  <a:pt x="1670" y="2373"/>
                </a:lnTo>
                <a:lnTo>
                  <a:pt x="1666" y="2373"/>
                </a:lnTo>
                <a:lnTo>
                  <a:pt x="1666" y="2381"/>
                </a:lnTo>
                <a:lnTo>
                  <a:pt x="1665" y="2377"/>
                </a:lnTo>
                <a:lnTo>
                  <a:pt x="1666" y="2373"/>
                </a:lnTo>
                <a:lnTo>
                  <a:pt x="1666" y="2365"/>
                </a:lnTo>
                <a:lnTo>
                  <a:pt x="1670" y="2362"/>
                </a:lnTo>
                <a:lnTo>
                  <a:pt x="1674" y="2359"/>
                </a:lnTo>
                <a:lnTo>
                  <a:pt x="1676" y="2359"/>
                </a:lnTo>
                <a:lnTo>
                  <a:pt x="1678" y="2362"/>
                </a:lnTo>
                <a:lnTo>
                  <a:pt x="1674" y="2366"/>
                </a:lnTo>
                <a:close/>
                <a:moveTo>
                  <a:pt x="1677" y="2227"/>
                </a:moveTo>
                <a:lnTo>
                  <a:pt x="1677" y="2212"/>
                </a:lnTo>
                <a:lnTo>
                  <a:pt x="1679" y="2211"/>
                </a:lnTo>
                <a:lnTo>
                  <a:pt x="1683" y="2214"/>
                </a:lnTo>
                <a:lnTo>
                  <a:pt x="1684" y="2210"/>
                </a:lnTo>
                <a:lnTo>
                  <a:pt x="1684" y="2211"/>
                </a:lnTo>
                <a:lnTo>
                  <a:pt x="1683" y="2214"/>
                </a:lnTo>
                <a:lnTo>
                  <a:pt x="1685" y="2216"/>
                </a:lnTo>
                <a:lnTo>
                  <a:pt x="1685" y="2219"/>
                </a:lnTo>
                <a:lnTo>
                  <a:pt x="1684" y="2226"/>
                </a:lnTo>
                <a:lnTo>
                  <a:pt x="1679" y="2227"/>
                </a:lnTo>
                <a:lnTo>
                  <a:pt x="1677" y="2227"/>
                </a:lnTo>
                <a:close/>
                <a:moveTo>
                  <a:pt x="1723" y="2358"/>
                </a:moveTo>
                <a:lnTo>
                  <a:pt x="1711" y="2358"/>
                </a:lnTo>
                <a:lnTo>
                  <a:pt x="1708" y="2359"/>
                </a:lnTo>
                <a:lnTo>
                  <a:pt x="1708" y="2358"/>
                </a:lnTo>
                <a:lnTo>
                  <a:pt x="1709" y="2354"/>
                </a:lnTo>
                <a:lnTo>
                  <a:pt x="1709" y="2351"/>
                </a:lnTo>
                <a:lnTo>
                  <a:pt x="1708" y="2351"/>
                </a:lnTo>
                <a:lnTo>
                  <a:pt x="1708" y="2346"/>
                </a:lnTo>
                <a:lnTo>
                  <a:pt x="1707" y="2342"/>
                </a:lnTo>
                <a:lnTo>
                  <a:pt x="1703" y="2336"/>
                </a:lnTo>
                <a:lnTo>
                  <a:pt x="1703" y="2332"/>
                </a:lnTo>
                <a:lnTo>
                  <a:pt x="1701" y="2329"/>
                </a:lnTo>
                <a:lnTo>
                  <a:pt x="1697" y="2327"/>
                </a:lnTo>
                <a:lnTo>
                  <a:pt x="1696" y="2324"/>
                </a:lnTo>
                <a:lnTo>
                  <a:pt x="1693" y="2323"/>
                </a:lnTo>
                <a:lnTo>
                  <a:pt x="1691" y="2320"/>
                </a:lnTo>
                <a:lnTo>
                  <a:pt x="1686" y="2308"/>
                </a:lnTo>
                <a:lnTo>
                  <a:pt x="1684" y="2294"/>
                </a:lnTo>
                <a:lnTo>
                  <a:pt x="1685" y="2290"/>
                </a:lnTo>
                <a:lnTo>
                  <a:pt x="1686" y="2287"/>
                </a:lnTo>
                <a:lnTo>
                  <a:pt x="1686" y="2284"/>
                </a:lnTo>
                <a:lnTo>
                  <a:pt x="1683" y="2278"/>
                </a:lnTo>
                <a:lnTo>
                  <a:pt x="1683" y="2272"/>
                </a:lnTo>
                <a:lnTo>
                  <a:pt x="1684" y="2267"/>
                </a:lnTo>
                <a:lnTo>
                  <a:pt x="1682" y="2265"/>
                </a:lnTo>
                <a:lnTo>
                  <a:pt x="1680" y="2265"/>
                </a:lnTo>
                <a:lnTo>
                  <a:pt x="1680" y="2263"/>
                </a:lnTo>
                <a:lnTo>
                  <a:pt x="1682" y="2257"/>
                </a:lnTo>
                <a:lnTo>
                  <a:pt x="1683" y="2248"/>
                </a:lnTo>
                <a:lnTo>
                  <a:pt x="1684" y="2246"/>
                </a:lnTo>
                <a:lnTo>
                  <a:pt x="1685" y="2246"/>
                </a:lnTo>
                <a:lnTo>
                  <a:pt x="1691" y="2248"/>
                </a:lnTo>
                <a:lnTo>
                  <a:pt x="1691" y="2263"/>
                </a:lnTo>
                <a:lnTo>
                  <a:pt x="1692" y="2276"/>
                </a:lnTo>
                <a:lnTo>
                  <a:pt x="1692" y="2280"/>
                </a:lnTo>
                <a:lnTo>
                  <a:pt x="1693" y="2282"/>
                </a:lnTo>
                <a:lnTo>
                  <a:pt x="1695" y="2282"/>
                </a:lnTo>
                <a:lnTo>
                  <a:pt x="1693" y="2286"/>
                </a:lnTo>
                <a:lnTo>
                  <a:pt x="1692" y="2284"/>
                </a:lnTo>
                <a:lnTo>
                  <a:pt x="1692" y="2287"/>
                </a:lnTo>
                <a:lnTo>
                  <a:pt x="1693" y="2287"/>
                </a:lnTo>
                <a:lnTo>
                  <a:pt x="1692" y="2289"/>
                </a:lnTo>
                <a:lnTo>
                  <a:pt x="1693" y="2289"/>
                </a:lnTo>
                <a:lnTo>
                  <a:pt x="1693" y="2293"/>
                </a:lnTo>
                <a:lnTo>
                  <a:pt x="1692" y="2305"/>
                </a:lnTo>
                <a:lnTo>
                  <a:pt x="1697" y="2308"/>
                </a:lnTo>
                <a:lnTo>
                  <a:pt x="1704" y="2316"/>
                </a:lnTo>
                <a:lnTo>
                  <a:pt x="1709" y="2320"/>
                </a:lnTo>
                <a:lnTo>
                  <a:pt x="1707" y="2325"/>
                </a:lnTo>
                <a:lnTo>
                  <a:pt x="1707" y="2333"/>
                </a:lnTo>
                <a:lnTo>
                  <a:pt x="1711" y="2336"/>
                </a:lnTo>
                <a:lnTo>
                  <a:pt x="1714" y="2344"/>
                </a:lnTo>
                <a:lnTo>
                  <a:pt x="1717" y="2346"/>
                </a:lnTo>
                <a:lnTo>
                  <a:pt x="1717" y="2351"/>
                </a:lnTo>
                <a:lnTo>
                  <a:pt x="1720" y="2351"/>
                </a:lnTo>
                <a:lnTo>
                  <a:pt x="1722" y="2352"/>
                </a:lnTo>
                <a:lnTo>
                  <a:pt x="1723" y="2357"/>
                </a:lnTo>
                <a:lnTo>
                  <a:pt x="1723" y="2358"/>
                </a:lnTo>
                <a:close/>
                <a:moveTo>
                  <a:pt x="1740" y="2378"/>
                </a:moveTo>
                <a:lnTo>
                  <a:pt x="1740" y="2377"/>
                </a:lnTo>
                <a:lnTo>
                  <a:pt x="1742" y="2380"/>
                </a:lnTo>
                <a:lnTo>
                  <a:pt x="1743" y="2382"/>
                </a:lnTo>
                <a:lnTo>
                  <a:pt x="1740" y="2378"/>
                </a:lnTo>
                <a:close/>
                <a:moveTo>
                  <a:pt x="1740" y="2374"/>
                </a:moveTo>
                <a:lnTo>
                  <a:pt x="1740" y="2374"/>
                </a:lnTo>
                <a:lnTo>
                  <a:pt x="1753" y="2377"/>
                </a:lnTo>
                <a:lnTo>
                  <a:pt x="1740" y="2374"/>
                </a:lnTo>
                <a:close/>
                <a:moveTo>
                  <a:pt x="1770" y="2472"/>
                </a:moveTo>
                <a:lnTo>
                  <a:pt x="1767" y="2469"/>
                </a:lnTo>
                <a:lnTo>
                  <a:pt x="1765" y="2468"/>
                </a:lnTo>
                <a:lnTo>
                  <a:pt x="1764" y="2468"/>
                </a:lnTo>
                <a:lnTo>
                  <a:pt x="1764" y="2469"/>
                </a:lnTo>
                <a:lnTo>
                  <a:pt x="1761" y="2469"/>
                </a:lnTo>
                <a:lnTo>
                  <a:pt x="1761" y="2459"/>
                </a:lnTo>
                <a:lnTo>
                  <a:pt x="1760" y="2457"/>
                </a:lnTo>
                <a:lnTo>
                  <a:pt x="1758" y="2456"/>
                </a:lnTo>
                <a:lnTo>
                  <a:pt x="1758" y="2448"/>
                </a:lnTo>
                <a:lnTo>
                  <a:pt x="1759" y="2448"/>
                </a:lnTo>
                <a:lnTo>
                  <a:pt x="1760" y="2446"/>
                </a:lnTo>
                <a:lnTo>
                  <a:pt x="1759" y="2444"/>
                </a:lnTo>
                <a:lnTo>
                  <a:pt x="1757" y="2441"/>
                </a:lnTo>
                <a:lnTo>
                  <a:pt x="1757" y="2434"/>
                </a:lnTo>
                <a:lnTo>
                  <a:pt x="1758" y="2429"/>
                </a:lnTo>
                <a:lnTo>
                  <a:pt x="1757" y="2429"/>
                </a:lnTo>
                <a:lnTo>
                  <a:pt x="1753" y="2427"/>
                </a:lnTo>
                <a:lnTo>
                  <a:pt x="1753" y="2423"/>
                </a:lnTo>
                <a:lnTo>
                  <a:pt x="1758" y="2415"/>
                </a:lnTo>
                <a:lnTo>
                  <a:pt x="1758" y="2401"/>
                </a:lnTo>
                <a:lnTo>
                  <a:pt x="1757" y="2386"/>
                </a:lnTo>
                <a:lnTo>
                  <a:pt x="1754" y="2378"/>
                </a:lnTo>
                <a:lnTo>
                  <a:pt x="1754" y="2377"/>
                </a:lnTo>
                <a:lnTo>
                  <a:pt x="1758" y="2377"/>
                </a:lnTo>
                <a:lnTo>
                  <a:pt x="1758" y="2378"/>
                </a:lnTo>
                <a:lnTo>
                  <a:pt x="1759" y="2382"/>
                </a:lnTo>
                <a:lnTo>
                  <a:pt x="1765" y="2385"/>
                </a:lnTo>
                <a:lnTo>
                  <a:pt x="1765" y="2422"/>
                </a:lnTo>
                <a:lnTo>
                  <a:pt x="1762" y="2433"/>
                </a:lnTo>
                <a:lnTo>
                  <a:pt x="1762" y="2438"/>
                </a:lnTo>
                <a:lnTo>
                  <a:pt x="1766" y="2442"/>
                </a:lnTo>
                <a:lnTo>
                  <a:pt x="1766" y="2448"/>
                </a:lnTo>
                <a:lnTo>
                  <a:pt x="1765" y="2452"/>
                </a:lnTo>
                <a:lnTo>
                  <a:pt x="1766" y="2461"/>
                </a:lnTo>
                <a:lnTo>
                  <a:pt x="1767" y="2464"/>
                </a:lnTo>
                <a:lnTo>
                  <a:pt x="1770" y="2465"/>
                </a:lnTo>
                <a:lnTo>
                  <a:pt x="1770" y="2472"/>
                </a:lnTo>
                <a:close/>
                <a:moveTo>
                  <a:pt x="1747" y="2177"/>
                </a:moveTo>
                <a:lnTo>
                  <a:pt x="1749" y="2170"/>
                </a:lnTo>
                <a:lnTo>
                  <a:pt x="1752" y="2170"/>
                </a:lnTo>
                <a:lnTo>
                  <a:pt x="1752" y="2174"/>
                </a:lnTo>
                <a:lnTo>
                  <a:pt x="1755" y="2174"/>
                </a:lnTo>
                <a:lnTo>
                  <a:pt x="1757" y="2177"/>
                </a:lnTo>
                <a:lnTo>
                  <a:pt x="1755" y="2178"/>
                </a:lnTo>
                <a:lnTo>
                  <a:pt x="1754" y="2182"/>
                </a:lnTo>
                <a:lnTo>
                  <a:pt x="1757" y="2182"/>
                </a:lnTo>
                <a:lnTo>
                  <a:pt x="1759" y="2184"/>
                </a:lnTo>
                <a:lnTo>
                  <a:pt x="1760" y="2186"/>
                </a:lnTo>
                <a:lnTo>
                  <a:pt x="1760" y="2189"/>
                </a:lnTo>
                <a:lnTo>
                  <a:pt x="1764" y="2189"/>
                </a:lnTo>
                <a:lnTo>
                  <a:pt x="1766" y="2186"/>
                </a:lnTo>
                <a:lnTo>
                  <a:pt x="1768" y="2186"/>
                </a:lnTo>
                <a:lnTo>
                  <a:pt x="1771" y="2188"/>
                </a:lnTo>
                <a:lnTo>
                  <a:pt x="1768" y="2189"/>
                </a:lnTo>
                <a:lnTo>
                  <a:pt x="1767" y="2189"/>
                </a:lnTo>
                <a:lnTo>
                  <a:pt x="1766" y="2192"/>
                </a:lnTo>
                <a:lnTo>
                  <a:pt x="1766" y="2199"/>
                </a:lnTo>
                <a:lnTo>
                  <a:pt x="1765" y="2200"/>
                </a:lnTo>
                <a:lnTo>
                  <a:pt x="1762" y="2201"/>
                </a:lnTo>
                <a:lnTo>
                  <a:pt x="1761" y="2208"/>
                </a:lnTo>
                <a:lnTo>
                  <a:pt x="1761" y="2212"/>
                </a:lnTo>
                <a:lnTo>
                  <a:pt x="1760" y="2216"/>
                </a:lnTo>
                <a:lnTo>
                  <a:pt x="1755" y="2222"/>
                </a:lnTo>
                <a:lnTo>
                  <a:pt x="1761" y="2222"/>
                </a:lnTo>
                <a:lnTo>
                  <a:pt x="1760" y="2225"/>
                </a:lnTo>
                <a:lnTo>
                  <a:pt x="1759" y="2225"/>
                </a:lnTo>
                <a:lnTo>
                  <a:pt x="1760" y="2227"/>
                </a:lnTo>
                <a:lnTo>
                  <a:pt x="1766" y="2227"/>
                </a:lnTo>
                <a:lnTo>
                  <a:pt x="1766" y="2230"/>
                </a:lnTo>
                <a:lnTo>
                  <a:pt x="1765" y="2231"/>
                </a:lnTo>
                <a:lnTo>
                  <a:pt x="1765" y="2233"/>
                </a:lnTo>
                <a:lnTo>
                  <a:pt x="1758" y="2233"/>
                </a:lnTo>
                <a:lnTo>
                  <a:pt x="1755" y="2235"/>
                </a:lnTo>
                <a:lnTo>
                  <a:pt x="1755" y="2248"/>
                </a:lnTo>
                <a:lnTo>
                  <a:pt x="1752" y="2245"/>
                </a:lnTo>
                <a:lnTo>
                  <a:pt x="1752" y="2237"/>
                </a:lnTo>
                <a:lnTo>
                  <a:pt x="1746" y="2234"/>
                </a:lnTo>
                <a:lnTo>
                  <a:pt x="1742" y="2231"/>
                </a:lnTo>
                <a:lnTo>
                  <a:pt x="1739" y="2231"/>
                </a:lnTo>
                <a:lnTo>
                  <a:pt x="1739" y="2233"/>
                </a:lnTo>
                <a:lnTo>
                  <a:pt x="1740" y="2234"/>
                </a:lnTo>
                <a:lnTo>
                  <a:pt x="1739" y="2235"/>
                </a:lnTo>
                <a:lnTo>
                  <a:pt x="1739" y="2237"/>
                </a:lnTo>
                <a:lnTo>
                  <a:pt x="1733" y="2238"/>
                </a:lnTo>
                <a:lnTo>
                  <a:pt x="1735" y="2244"/>
                </a:lnTo>
                <a:lnTo>
                  <a:pt x="1732" y="2244"/>
                </a:lnTo>
                <a:lnTo>
                  <a:pt x="1729" y="2242"/>
                </a:lnTo>
                <a:lnTo>
                  <a:pt x="1726" y="2237"/>
                </a:lnTo>
                <a:lnTo>
                  <a:pt x="1723" y="2229"/>
                </a:lnTo>
                <a:lnTo>
                  <a:pt x="1723" y="2225"/>
                </a:lnTo>
                <a:lnTo>
                  <a:pt x="1726" y="2212"/>
                </a:lnTo>
                <a:lnTo>
                  <a:pt x="1727" y="2212"/>
                </a:lnTo>
                <a:lnTo>
                  <a:pt x="1727" y="2211"/>
                </a:lnTo>
                <a:lnTo>
                  <a:pt x="1726" y="2208"/>
                </a:lnTo>
                <a:lnTo>
                  <a:pt x="1721" y="2203"/>
                </a:lnTo>
                <a:lnTo>
                  <a:pt x="1723" y="2199"/>
                </a:lnTo>
                <a:lnTo>
                  <a:pt x="1724" y="2193"/>
                </a:lnTo>
                <a:lnTo>
                  <a:pt x="1723" y="2188"/>
                </a:lnTo>
                <a:lnTo>
                  <a:pt x="1723" y="2182"/>
                </a:lnTo>
                <a:lnTo>
                  <a:pt x="1724" y="2184"/>
                </a:lnTo>
                <a:lnTo>
                  <a:pt x="1724" y="2180"/>
                </a:lnTo>
                <a:lnTo>
                  <a:pt x="1727" y="2177"/>
                </a:lnTo>
                <a:lnTo>
                  <a:pt x="1729" y="2176"/>
                </a:lnTo>
                <a:lnTo>
                  <a:pt x="1735" y="2174"/>
                </a:lnTo>
                <a:lnTo>
                  <a:pt x="1747" y="2177"/>
                </a:lnTo>
                <a:close/>
                <a:moveTo>
                  <a:pt x="1737" y="2148"/>
                </a:moveTo>
                <a:lnTo>
                  <a:pt x="1737" y="2150"/>
                </a:lnTo>
                <a:lnTo>
                  <a:pt x="1736" y="2150"/>
                </a:lnTo>
                <a:lnTo>
                  <a:pt x="1728" y="2148"/>
                </a:lnTo>
                <a:lnTo>
                  <a:pt x="1728" y="2146"/>
                </a:lnTo>
                <a:lnTo>
                  <a:pt x="1729" y="2146"/>
                </a:lnTo>
                <a:lnTo>
                  <a:pt x="1732" y="2143"/>
                </a:lnTo>
                <a:lnTo>
                  <a:pt x="1735" y="2143"/>
                </a:lnTo>
                <a:lnTo>
                  <a:pt x="1737" y="2148"/>
                </a:lnTo>
                <a:close/>
                <a:moveTo>
                  <a:pt x="1736" y="1540"/>
                </a:moveTo>
                <a:lnTo>
                  <a:pt x="1735" y="1540"/>
                </a:lnTo>
                <a:lnTo>
                  <a:pt x="1735" y="1535"/>
                </a:lnTo>
                <a:lnTo>
                  <a:pt x="1736" y="1535"/>
                </a:lnTo>
                <a:lnTo>
                  <a:pt x="1736" y="1540"/>
                </a:lnTo>
                <a:close/>
                <a:moveTo>
                  <a:pt x="1764" y="1506"/>
                </a:moveTo>
                <a:lnTo>
                  <a:pt x="1764" y="1505"/>
                </a:lnTo>
                <a:lnTo>
                  <a:pt x="1765" y="1505"/>
                </a:lnTo>
                <a:lnTo>
                  <a:pt x="1764" y="1506"/>
                </a:lnTo>
                <a:close/>
                <a:moveTo>
                  <a:pt x="1782" y="1471"/>
                </a:moveTo>
                <a:lnTo>
                  <a:pt x="1783" y="1471"/>
                </a:lnTo>
                <a:lnTo>
                  <a:pt x="1780" y="1474"/>
                </a:lnTo>
                <a:lnTo>
                  <a:pt x="1782" y="1471"/>
                </a:lnTo>
                <a:close/>
                <a:moveTo>
                  <a:pt x="1784" y="1498"/>
                </a:moveTo>
                <a:lnTo>
                  <a:pt x="1780" y="1499"/>
                </a:lnTo>
                <a:lnTo>
                  <a:pt x="1782" y="1495"/>
                </a:lnTo>
                <a:lnTo>
                  <a:pt x="1780" y="1491"/>
                </a:lnTo>
                <a:lnTo>
                  <a:pt x="1783" y="1490"/>
                </a:lnTo>
                <a:lnTo>
                  <a:pt x="1784" y="1486"/>
                </a:lnTo>
                <a:lnTo>
                  <a:pt x="1784" y="1498"/>
                </a:lnTo>
                <a:close/>
                <a:moveTo>
                  <a:pt x="1786" y="1478"/>
                </a:moveTo>
                <a:lnTo>
                  <a:pt x="1785" y="1472"/>
                </a:lnTo>
                <a:lnTo>
                  <a:pt x="1786" y="1478"/>
                </a:lnTo>
                <a:close/>
                <a:moveTo>
                  <a:pt x="2070" y="1679"/>
                </a:moveTo>
                <a:lnTo>
                  <a:pt x="2071" y="1675"/>
                </a:lnTo>
                <a:lnTo>
                  <a:pt x="2073" y="1671"/>
                </a:lnTo>
                <a:lnTo>
                  <a:pt x="2071" y="1676"/>
                </a:lnTo>
                <a:lnTo>
                  <a:pt x="2070" y="1680"/>
                </a:lnTo>
                <a:lnTo>
                  <a:pt x="2070" y="1679"/>
                </a:lnTo>
                <a:close/>
                <a:moveTo>
                  <a:pt x="1920" y="1297"/>
                </a:moveTo>
                <a:lnTo>
                  <a:pt x="1915" y="1291"/>
                </a:lnTo>
                <a:lnTo>
                  <a:pt x="1916" y="1290"/>
                </a:lnTo>
                <a:lnTo>
                  <a:pt x="1920" y="1290"/>
                </a:lnTo>
                <a:lnTo>
                  <a:pt x="1924" y="1295"/>
                </a:lnTo>
                <a:lnTo>
                  <a:pt x="1922" y="1295"/>
                </a:lnTo>
                <a:lnTo>
                  <a:pt x="1920" y="1297"/>
                </a:lnTo>
                <a:close/>
                <a:moveTo>
                  <a:pt x="1922" y="1310"/>
                </a:moveTo>
                <a:lnTo>
                  <a:pt x="1923" y="1313"/>
                </a:lnTo>
                <a:lnTo>
                  <a:pt x="1922" y="1312"/>
                </a:lnTo>
                <a:lnTo>
                  <a:pt x="1922" y="1310"/>
                </a:lnTo>
                <a:close/>
                <a:moveTo>
                  <a:pt x="1931" y="1377"/>
                </a:moveTo>
                <a:lnTo>
                  <a:pt x="1926" y="1377"/>
                </a:lnTo>
                <a:lnTo>
                  <a:pt x="1923" y="1373"/>
                </a:lnTo>
                <a:lnTo>
                  <a:pt x="1922" y="1368"/>
                </a:lnTo>
                <a:lnTo>
                  <a:pt x="1922" y="1362"/>
                </a:lnTo>
                <a:lnTo>
                  <a:pt x="1920" y="1359"/>
                </a:lnTo>
                <a:lnTo>
                  <a:pt x="1917" y="1358"/>
                </a:lnTo>
                <a:lnTo>
                  <a:pt x="1917" y="1354"/>
                </a:lnTo>
                <a:lnTo>
                  <a:pt x="1918" y="1350"/>
                </a:lnTo>
                <a:lnTo>
                  <a:pt x="1916" y="1347"/>
                </a:lnTo>
                <a:lnTo>
                  <a:pt x="1914" y="1343"/>
                </a:lnTo>
                <a:lnTo>
                  <a:pt x="1912" y="1342"/>
                </a:lnTo>
                <a:lnTo>
                  <a:pt x="1912" y="1340"/>
                </a:lnTo>
                <a:lnTo>
                  <a:pt x="1918" y="1340"/>
                </a:lnTo>
                <a:lnTo>
                  <a:pt x="1922" y="1344"/>
                </a:lnTo>
                <a:lnTo>
                  <a:pt x="1926" y="1353"/>
                </a:lnTo>
                <a:lnTo>
                  <a:pt x="1929" y="1355"/>
                </a:lnTo>
                <a:lnTo>
                  <a:pt x="1931" y="1357"/>
                </a:lnTo>
                <a:lnTo>
                  <a:pt x="1930" y="1365"/>
                </a:lnTo>
                <a:lnTo>
                  <a:pt x="1933" y="1366"/>
                </a:lnTo>
                <a:lnTo>
                  <a:pt x="1936" y="1366"/>
                </a:lnTo>
                <a:lnTo>
                  <a:pt x="1939" y="1369"/>
                </a:lnTo>
                <a:lnTo>
                  <a:pt x="1931" y="1377"/>
                </a:lnTo>
                <a:close/>
                <a:moveTo>
                  <a:pt x="2062" y="1272"/>
                </a:moveTo>
                <a:lnTo>
                  <a:pt x="2062" y="1276"/>
                </a:lnTo>
                <a:lnTo>
                  <a:pt x="2061" y="1278"/>
                </a:lnTo>
                <a:lnTo>
                  <a:pt x="2056" y="1278"/>
                </a:lnTo>
                <a:lnTo>
                  <a:pt x="2055" y="1280"/>
                </a:lnTo>
                <a:lnTo>
                  <a:pt x="2056" y="1280"/>
                </a:lnTo>
                <a:lnTo>
                  <a:pt x="2056" y="1285"/>
                </a:lnTo>
                <a:lnTo>
                  <a:pt x="2048" y="1283"/>
                </a:lnTo>
                <a:lnTo>
                  <a:pt x="2039" y="1282"/>
                </a:lnTo>
                <a:lnTo>
                  <a:pt x="2037" y="1275"/>
                </a:lnTo>
                <a:lnTo>
                  <a:pt x="2035" y="1275"/>
                </a:lnTo>
                <a:lnTo>
                  <a:pt x="2036" y="1282"/>
                </a:lnTo>
                <a:lnTo>
                  <a:pt x="2034" y="1291"/>
                </a:lnTo>
                <a:lnTo>
                  <a:pt x="2030" y="1300"/>
                </a:lnTo>
                <a:lnTo>
                  <a:pt x="2030" y="1301"/>
                </a:lnTo>
                <a:lnTo>
                  <a:pt x="2031" y="1302"/>
                </a:lnTo>
                <a:lnTo>
                  <a:pt x="2033" y="1301"/>
                </a:lnTo>
                <a:lnTo>
                  <a:pt x="2033" y="1302"/>
                </a:lnTo>
                <a:lnTo>
                  <a:pt x="2034" y="1302"/>
                </a:lnTo>
                <a:lnTo>
                  <a:pt x="2035" y="1304"/>
                </a:lnTo>
                <a:lnTo>
                  <a:pt x="2040" y="1298"/>
                </a:lnTo>
                <a:lnTo>
                  <a:pt x="2046" y="1298"/>
                </a:lnTo>
                <a:lnTo>
                  <a:pt x="2050" y="1300"/>
                </a:lnTo>
                <a:lnTo>
                  <a:pt x="2046" y="1300"/>
                </a:lnTo>
                <a:lnTo>
                  <a:pt x="2042" y="1301"/>
                </a:lnTo>
                <a:lnTo>
                  <a:pt x="2042" y="1302"/>
                </a:lnTo>
                <a:lnTo>
                  <a:pt x="2041" y="1305"/>
                </a:lnTo>
                <a:lnTo>
                  <a:pt x="2046" y="1310"/>
                </a:lnTo>
                <a:lnTo>
                  <a:pt x="2046" y="1317"/>
                </a:lnTo>
                <a:lnTo>
                  <a:pt x="2049" y="1320"/>
                </a:lnTo>
                <a:lnTo>
                  <a:pt x="2052" y="1323"/>
                </a:lnTo>
                <a:lnTo>
                  <a:pt x="2054" y="1327"/>
                </a:lnTo>
                <a:lnTo>
                  <a:pt x="2053" y="1334"/>
                </a:lnTo>
                <a:lnTo>
                  <a:pt x="2050" y="1334"/>
                </a:lnTo>
                <a:lnTo>
                  <a:pt x="2048" y="1335"/>
                </a:lnTo>
                <a:lnTo>
                  <a:pt x="2048" y="1344"/>
                </a:lnTo>
                <a:lnTo>
                  <a:pt x="2049" y="1353"/>
                </a:lnTo>
                <a:lnTo>
                  <a:pt x="2050" y="1359"/>
                </a:lnTo>
                <a:lnTo>
                  <a:pt x="2050" y="1373"/>
                </a:lnTo>
                <a:lnTo>
                  <a:pt x="2049" y="1373"/>
                </a:lnTo>
                <a:lnTo>
                  <a:pt x="2048" y="1374"/>
                </a:lnTo>
                <a:lnTo>
                  <a:pt x="2046" y="1376"/>
                </a:lnTo>
                <a:lnTo>
                  <a:pt x="2045" y="1374"/>
                </a:lnTo>
                <a:lnTo>
                  <a:pt x="2042" y="1373"/>
                </a:lnTo>
                <a:lnTo>
                  <a:pt x="2043" y="1373"/>
                </a:lnTo>
                <a:lnTo>
                  <a:pt x="2041" y="1372"/>
                </a:lnTo>
                <a:lnTo>
                  <a:pt x="2037" y="1372"/>
                </a:lnTo>
                <a:lnTo>
                  <a:pt x="2034" y="1373"/>
                </a:lnTo>
                <a:lnTo>
                  <a:pt x="2029" y="1376"/>
                </a:lnTo>
                <a:lnTo>
                  <a:pt x="2025" y="1378"/>
                </a:lnTo>
                <a:lnTo>
                  <a:pt x="2022" y="1380"/>
                </a:lnTo>
                <a:lnTo>
                  <a:pt x="2017" y="1378"/>
                </a:lnTo>
                <a:lnTo>
                  <a:pt x="2011" y="1374"/>
                </a:lnTo>
                <a:lnTo>
                  <a:pt x="2000" y="1368"/>
                </a:lnTo>
                <a:lnTo>
                  <a:pt x="1998" y="1363"/>
                </a:lnTo>
                <a:lnTo>
                  <a:pt x="1996" y="1361"/>
                </a:lnTo>
                <a:lnTo>
                  <a:pt x="1991" y="1361"/>
                </a:lnTo>
                <a:lnTo>
                  <a:pt x="1990" y="1358"/>
                </a:lnTo>
                <a:lnTo>
                  <a:pt x="1985" y="1361"/>
                </a:lnTo>
                <a:lnTo>
                  <a:pt x="1984" y="1362"/>
                </a:lnTo>
                <a:lnTo>
                  <a:pt x="1983" y="1362"/>
                </a:lnTo>
                <a:lnTo>
                  <a:pt x="1980" y="1358"/>
                </a:lnTo>
                <a:lnTo>
                  <a:pt x="1979" y="1355"/>
                </a:lnTo>
                <a:lnTo>
                  <a:pt x="1975" y="1344"/>
                </a:lnTo>
                <a:lnTo>
                  <a:pt x="1974" y="1332"/>
                </a:lnTo>
                <a:lnTo>
                  <a:pt x="1974" y="1321"/>
                </a:lnTo>
                <a:lnTo>
                  <a:pt x="1977" y="1320"/>
                </a:lnTo>
                <a:lnTo>
                  <a:pt x="1980" y="1319"/>
                </a:lnTo>
                <a:lnTo>
                  <a:pt x="1979" y="1314"/>
                </a:lnTo>
                <a:lnTo>
                  <a:pt x="1978" y="1313"/>
                </a:lnTo>
                <a:lnTo>
                  <a:pt x="1981" y="1306"/>
                </a:lnTo>
                <a:lnTo>
                  <a:pt x="1981" y="1295"/>
                </a:lnTo>
                <a:lnTo>
                  <a:pt x="1984" y="1293"/>
                </a:lnTo>
                <a:lnTo>
                  <a:pt x="1987" y="1290"/>
                </a:lnTo>
                <a:lnTo>
                  <a:pt x="1996" y="1286"/>
                </a:lnTo>
                <a:lnTo>
                  <a:pt x="1995" y="1285"/>
                </a:lnTo>
                <a:lnTo>
                  <a:pt x="1993" y="1282"/>
                </a:lnTo>
                <a:lnTo>
                  <a:pt x="1990" y="1282"/>
                </a:lnTo>
                <a:lnTo>
                  <a:pt x="1987" y="1280"/>
                </a:lnTo>
                <a:lnTo>
                  <a:pt x="1985" y="1278"/>
                </a:lnTo>
                <a:lnTo>
                  <a:pt x="1980" y="1274"/>
                </a:lnTo>
                <a:lnTo>
                  <a:pt x="1978" y="1266"/>
                </a:lnTo>
                <a:lnTo>
                  <a:pt x="1975" y="1259"/>
                </a:lnTo>
                <a:lnTo>
                  <a:pt x="1966" y="1251"/>
                </a:lnTo>
                <a:lnTo>
                  <a:pt x="1964" y="1242"/>
                </a:lnTo>
                <a:lnTo>
                  <a:pt x="1960" y="1236"/>
                </a:lnTo>
                <a:lnTo>
                  <a:pt x="1955" y="1230"/>
                </a:lnTo>
                <a:lnTo>
                  <a:pt x="1955" y="1214"/>
                </a:lnTo>
                <a:lnTo>
                  <a:pt x="1952" y="1211"/>
                </a:lnTo>
                <a:lnTo>
                  <a:pt x="1953" y="1204"/>
                </a:lnTo>
                <a:lnTo>
                  <a:pt x="1953" y="1199"/>
                </a:lnTo>
                <a:lnTo>
                  <a:pt x="1941" y="1197"/>
                </a:lnTo>
                <a:lnTo>
                  <a:pt x="1942" y="1195"/>
                </a:lnTo>
                <a:lnTo>
                  <a:pt x="1942" y="1188"/>
                </a:lnTo>
                <a:lnTo>
                  <a:pt x="1946" y="1185"/>
                </a:lnTo>
                <a:lnTo>
                  <a:pt x="1946" y="1178"/>
                </a:lnTo>
                <a:lnTo>
                  <a:pt x="1947" y="1172"/>
                </a:lnTo>
                <a:lnTo>
                  <a:pt x="1951" y="1165"/>
                </a:lnTo>
                <a:lnTo>
                  <a:pt x="1953" y="1159"/>
                </a:lnTo>
                <a:lnTo>
                  <a:pt x="1952" y="1158"/>
                </a:lnTo>
                <a:lnTo>
                  <a:pt x="1952" y="1151"/>
                </a:lnTo>
                <a:lnTo>
                  <a:pt x="1954" y="1153"/>
                </a:lnTo>
                <a:lnTo>
                  <a:pt x="1959" y="1150"/>
                </a:lnTo>
                <a:lnTo>
                  <a:pt x="1959" y="1146"/>
                </a:lnTo>
                <a:lnTo>
                  <a:pt x="1961" y="1146"/>
                </a:lnTo>
                <a:lnTo>
                  <a:pt x="1961" y="1153"/>
                </a:lnTo>
                <a:lnTo>
                  <a:pt x="1966" y="1153"/>
                </a:lnTo>
                <a:lnTo>
                  <a:pt x="1965" y="1155"/>
                </a:lnTo>
                <a:lnTo>
                  <a:pt x="1966" y="1157"/>
                </a:lnTo>
                <a:lnTo>
                  <a:pt x="1972" y="1151"/>
                </a:lnTo>
                <a:lnTo>
                  <a:pt x="1972" y="1147"/>
                </a:lnTo>
                <a:lnTo>
                  <a:pt x="1967" y="1147"/>
                </a:lnTo>
                <a:lnTo>
                  <a:pt x="1966" y="1144"/>
                </a:lnTo>
                <a:lnTo>
                  <a:pt x="1967" y="1146"/>
                </a:lnTo>
                <a:lnTo>
                  <a:pt x="1967" y="1143"/>
                </a:lnTo>
                <a:lnTo>
                  <a:pt x="1970" y="1146"/>
                </a:lnTo>
                <a:lnTo>
                  <a:pt x="1973" y="1146"/>
                </a:lnTo>
                <a:lnTo>
                  <a:pt x="1973" y="1144"/>
                </a:lnTo>
                <a:lnTo>
                  <a:pt x="1974" y="1143"/>
                </a:lnTo>
                <a:lnTo>
                  <a:pt x="1980" y="1143"/>
                </a:lnTo>
                <a:lnTo>
                  <a:pt x="1983" y="1140"/>
                </a:lnTo>
                <a:lnTo>
                  <a:pt x="1984" y="1138"/>
                </a:lnTo>
                <a:lnTo>
                  <a:pt x="1986" y="1136"/>
                </a:lnTo>
                <a:lnTo>
                  <a:pt x="1989" y="1138"/>
                </a:lnTo>
                <a:lnTo>
                  <a:pt x="1993" y="1138"/>
                </a:lnTo>
                <a:lnTo>
                  <a:pt x="1996" y="1134"/>
                </a:lnTo>
                <a:lnTo>
                  <a:pt x="2000" y="1131"/>
                </a:lnTo>
                <a:lnTo>
                  <a:pt x="2002" y="1129"/>
                </a:lnTo>
                <a:lnTo>
                  <a:pt x="2004" y="1128"/>
                </a:lnTo>
                <a:lnTo>
                  <a:pt x="2004" y="1123"/>
                </a:lnTo>
                <a:lnTo>
                  <a:pt x="2006" y="1121"/>
                </a:lnTo>
                <a:lnTo>
                  <a:pt x="2010" y="1121"/>
                </a:lnTo>
                <a:lnTo>
                  <a:pt x="2015" y="1125"/>
                </a:lnTo>
                <a:lnTo>
                  <a:pt x="2015" y="1131"/>
                </a:lnTo>
                <a:lnTo>
                  <a:pt x="2025" y="1131"/>
                </a:lnTo>
                <a:lnTo>
                  <a:pt x="2027" y="1134"/>
                </a:lnTo>
                <a:lnTo>
                  <a:pt x="2028" y="1134"/>
                </a:lnTo>
                <a:lnTo>
                  <a:pt x="2029" y="1132"/>
                </a:lnTo>
                <a:lnTo>
                  <a:pt x="2031" y="1132"/>
                </a:lnTo>
                <a:lnTo>
                  <a:pt x="2036" y="1139"/>
                </a:lnTo>
                <a:lnTo>
                  <a:pt x="2037" y="1139"/>
                </a:lnTo>
                <a:lnTo>
                  <a:pt x="2039" y="1140"/>
                </a:lnTo>
                <a:lnTo>
                  <a:pt x="2041" y="1146"/>
                </a:lnTo>
                <a:lnTo>
                  <a:pt x="2043" y="1147"/>
                </a:lnTo>
                <a:lnTo>
                  <a:pt x="2048" y="1147"/>
                </a:lnTo>
                <a:lnTo>
                  <a:pt x="2049" y="1151"/>
                </a:lnTo>
                <a:lnTo>
                  <a:pt x="2049" y="1159"/>
                </a:lnTo>
                <a:lnTo>
                  <a:pt x="2050" y="1162"/>
                </a:lnTo>
                <a:lnTo>
                  <a:pt x="2052" y="1163"/>
                </a:lnTo>
                <a:lnTo>
                  <a:pt x="2054" y="1163"/>
                </a:lnTo>
                <a:lnTo>
                  <a:pt x="2054" y="1165"/>
                </a:lnTo>
                <a:lnTo>
                  <a:pt x="2055" y="1168"/>
                </a:lnTo>
                <a:lnTo>
                  <a:pt x="2059" y="1169"/>
                </a:lnTo>
                <a:lnTo>
                  <a:pt x="2058" y="1174"/>
                </a:lnTo>
                <a:lnTo>
                  <a:pt x="2056" y="1181"/>
                </a:lnTo>
                <a:lnTo>
                  <a:pt x="2054" y="1184"/>
                </a:lnTo>
                <a:lnTo>
                  <a:pt x="2052" y="1184"/>
                </a:lnTo>
                <a:lnTo>
                  <a:pt x="2050" y="1183"/>
                </a:lnTo>
                <a:lnTo>
                  <a:pt x="2048" y="1184"/>
                </a:lnTo>
                <a:lnTo>
                  <a:pt x="2046" y="1184"/>
                </a:lnTo>
                <a:lnTo>
                  <a:pt x="2042" y="1187"/>
                </a:lnTo>
                <a:lnTo>
                  <a:pt x="2046" y="1180"/>
                </a:lnTo>
                <a:lnTo>
                  <a:pt x="2040" y="1180"/>
                </a:lnTo>
                <a:lnTo>
                  <a:pt x="2034" y="1177"/>
                </a:lnTo>
                <a:lnTo>
                  <a:pt x="2031" y="1176"/>
                </a:lnTo>
                <a:lnTo>
                  <a:pt x="2029" y="1173"/>
                </a:lnTo>
                <a:lnTo>
                  <a:pt x="2023" y="1173"/>
                </a:lnTo>
                <a:lnTo>
                  <a:pt x="2023" y="1183"/>
                </a:lnTo>
                <a:lnTo>
                  <a:pt x="2021" y="1183"/>
                </a:lnTo>
                <a:lnTo>
                  <a:pt x="2018" y="1181"/>
                </a:lnTo>
                <a:lnTo>
                  <a:pt x="2016" y="1184"/>
                </a:lnTo>
                <a:lnTo>
                  <a:pt x="2011" y="1184"/>
                </a:lnTo>
                <a:lnTo>
                  <a:pt x="2008" y="1181"/>
                </a:lnTo>
                <a:lnTo>
                  <a:pt x="2008" y="1185"/>
                </a:lnTo>
                <a:lnTo>
                  <a:pt x="2010" y="1193"/>
                </a:lnTo>
                <a:lnTo>
                  <a:pt x="2017" y="1193"/>
                </a:lnTo>
                <a:lnTo>
                  <a:pt x="2016" y="1197"/>
                </a:lnTo>
                <a:lnTo>
                  <a:pt x="2008" y="1197"/>
                </a:lnTo>
                <a:lnTo>
                  <a:pt x="1999" y="1196"/>
                </a:lnTo>
                <a:lnTo>
                  <a:pt x="1997" y="1202"/>
                </a:lnTo>
                <a:lnTo>
                  <a:pt x="2002" y="1204"/>
                </a:lnTo>
                <a:lnTo>
                  <a:pt x="2006" y="1208"/>
                </a:lnTo>
                <a:lnTo>
                  <a:pt x="2009" y="1212"/>
                </a:lnTo>
                <a:lnTo>
                  <a:pt x="2011" y="1218"/>
                </a:lnTo>
                <a:lnTo>
                  <a:pt x="2014" y="1219"/>
                </a:lnTo>
                <a:lnTo>
                  <a:pt x="2014" y="1222"/>
                </a:lnTo>
                <a:lnTo>
                  <a:pt x="2012" y="1225"/>
                </a:lnTo>
                <a:lnTo>
                  <a:pt x="2020" y="1225"/>
                </a:lnTo>
                <a:lnTo>
                  <a:pt x="2020" y="1229"/>
                </a:lnTo>
                <a:lnTo>
                  <a:pt x="2022" y="1232"/>
                </a:lnTo>
                <a:lnTo>
                  <a:pt x="2034" y="1234"/>
                </a:lnTo>
                <a:lnTo>
                  <a:pt x="2030" y="1245"/>
                </a:lnTo>
                <a:lnTo>
                  <a:pt x="2028" y="1257"/>
                </a:lnTo>
                <a:lnTo>
                  <a:pt x="2033" y="1263"/>
                </a:lnTo>
                <a:lnTo>
                  <a:pt x="2035" y="1261"/>
                </a:lnTo>
                <a:lnTo>
                  <a:pt x="2034" y="1259"/>
                </a:lnTo>
                <a:lnTo>
                  <a:pt x="2034" y="1256"/>
                </a:lnTo>
                <a:lnTo>
                  <a:pt x="2037" y="1253"/>
                </a:lnTo>
                <a:lnTo>
                  <a:pt x="2040" y="1248"/>
                </a:lnTo>
                <a:lnTo>
                  <a:pt x="2052" y="1252"/>
                </a:lnTo>
                <a:lnTo>
                  <a:pt x="2052" y="1260"/>
                </a:lnTo>
                <a:lnTo>
                  <a:pt x="2056" y="1266"/>
                </a:lnTo>
                <a:lnTo>
                  <a:pt x="2064" y="1271"/>
                </a:lnTo>
                <a:lnTo>
                  <a:pt x="2062" y="1272"/>
                </a:lnTo>
                <a:close/>
                <a:moveTo>
                  <a:pt x="2033" y="1251"/>
                </a:moveTo>
                <a:lnTo>
                  <a:pt x="2031" y="1255"/>
                </a:lnTo>
                <a:lnTo>
                  <a:pt x="2030" y="1256"/>
                </a:lnTo>
                <a:lnTo>
                  <a:pt x="2033" y="1251"/>
                </a:lnTo>
                <a:close/>
                <a:moveTo>
                  <a:pt x="2171" y="1189"/>
                </a:moveTo>
                <a:lnTo>
                  <a:pt x="2167" y="1192"/>
                </a:lnTo>
                <a:lnTo>
                  <a:pt x="2166" y="1192"/>
                </a:lnTo>
                <a:lnTo>
                  <a:pt x="2167" y="1199"/>
                </a:lnTo>
                <a:lnTo>
                  <a:pt x="2164" y="1200"/>
                </a:lnTo>
                <a:lnTo>
                  <a:pt x="2161" y="1202"/>
                </a:lnTo>
                <a:lnTo>
                  <a:pt x="2155" y="1211"/>
                </a:lnTo>
                <a:lnTo>
                  <a:pt x="2153" y="1215"/>
                </a:lnTo>
                <a:lnTo>
                  <a:pt x="2150" y="1218"/>
                </a:lnTo>
                <a:lnTo>
                  <a:pt x="2139" y="1221"/>
                </a:lnTo>
                <a:lnTo>
                  <a:pt x="2140" y="1217"/>
                </a:lnTo>
                <a:lnTo>
                  <a:pt x="2137" y="1211"/>
                </a:lnTo>
                <a:lnTo>
                  <a:pt x="2135" y="1214"/>
                </a:lnTo>
                <a:lnTo>
                  <a:pt x="2134" y="1218"/>
                </a:lnTo>
                <a:lnTo>
                  <a:pt x="2130" y="1227"/>
                </a:lnTo>
                <a:lnTo>
                  <a:pt x="2127" y="1223"/>
                </a:lnTo>
                <a:lnTo>
                  <a:pt x="2130" y="1222"/>
                </a:lnTo>
                <a:lnTo>
                  <a:pt x="2130" y="1210"/>
                </a:lnTo>
                <a:lnTo>
                  <a:pt x="2129" y="1210"/>
                </a:lnTo>
                <a:lnTo>
                  <a:pt x="2127" y="1208"/>
                </a:lnTo>
                <a:lnTo>
                  <a:pt x="2115" y="1214"/>
                </a:lnTo>
                <a:lnTo>
                  <a:pt x="2116" y="1207"/>
                </a:lnTo>
                <a:lnTo>
                  <a:pt x="2115" y="1204"/>
                </a:lnTo>
                <a:lnTo>
                  <a:pt x="2114" y="1203"/>
                </a:lnTo>
                <a:lnTo>
                  <a:pt x="2115" y="1202"/>
                </a:lnTo>
                <a:lnTo>
                  <a:pt x="2115" y="1200"/>
                </a:lnTo>
                <a:lnTo>
                  <a:pt x="2114" y="1197"/>
                </a:lnTo>
                <a:lnTo>
                  <a:pt x="2112" y="1196"/>
                </a:lnTo>
                <a:lnTo>
                  <a:pt x="2112" y="1193"/>
                </a:lnTo>
                <a:lnTo>
                  <a:pt x="2114" y="1191"/>
                </a:lnTo>
                <a:lnTo>
                  <a:pt x="2116" y="1187"/>
                </a:lnTo>
                <a:lnTo>
                  <a:pt x="2115" y="1183"/>
                </a:lnTo>
                <a:lnTo>
                  <a:pt x="2115" y="1176"/>
                </a:lnTo>
                <a:lnTo>
                  <a:pt x="2121" y="1169"/>
                </a:lnTo>
                <a:lnTo>
                  <a:pt x="2121" y="1163"/>
                </a:lnTo>
                <a:lnTo>
                  <a:pt x="2123" y="1161"/>
                </a:lnTo>
                <a:lnTo>
                  <a:pt x="2125" y="1161"/>
                </a:lnTo>
                <a:lnTo>
                  <a:pt x="2127" y="1159"/>
                </a:lnTo>
                <a:lnTo>
                  <a:pt x="2129" y="1159"/>
                </a:lnTo>
                <a:lnTo>
                  <a:pt x="2128" y="1165"/>
                </a:lnTo>
                <a:lnTo>
                  <a:pt x="2128" y="1168"/>
                </a:lnTo>
                <a:lnTo>
                  <a:pt x="2130" y="1168"/>
                </a:lnTo>
                <a:lnTo>
                  <a:pt x="2131" y="1165"/>
                </a:lnTo>
                <a:lnTo>
                  <a:pt x="2131" y="1162"/>
                </a:lnTo>
                <a:lnTo>
                  <a:pt x="2134" y="1154"/>
                </a:lnTo>
                <a:lnTo>
                  <a:pt x="2139" y="1154"/>
                </a:lnTo>
                <a:lnTo>
                  <a:pt x="2140" y="1150"/>
                </a:lnTo>
                <a:lnTo>
                  <a:pt x="2143" y="1151"/>
                </a:lnTo>
                <a:lnTo>
                  <a:pt x="2147" y="1151"/>
                </a:lnTo>
                <a:lnTo>
                  <a:pt x="2148" y="1146"/>
                </a:lnTo>
                <a:lnTo>
                  <a:pt x="2147" y="1146"/>
                </a:lnTo>
                <a:lnTo>
                  <a:pt x="2146" y="1144"/>
                </a:lnTo>
                <a:lnTo>
                  <a:pt x="2147" y="1142"/>
                </a:lnTo>
                <a:lnTo>
                  <a:pt x="2152" y="1142"/>
                </a:lnTo>
                <a:lnTo>
                  <a:pt x="2158" y="1143"/>
                </a:lnTo>
                <a:lnTo>
                  <a:pt x="2156" y="1140"/>
                </a:lnTo>
                <a:lnTo>
                  <a:pt x="2156" y="1139"/>
                </a:lnTo>
                <a:lnTo>
                  <a:pt x="2158" y="1139"/>
                </a:lnTo>
                <a:lnTo>
                  <a:pt x="2160" y="1140"/>
                </a:lnTo>
                <a:lnTo>
                  <a:pt x="2161" y="1142"/>
                </a:lnTo>
                <a:lnTo>
                  <a:pt x="2164" y="1140"/>
                </a:lnTo>
                <a:lnTo>
                  <a:pt x="2166" y="1140"/>
                </a:lnTo>
                <a:lnTo>
                  <a:pt x="2156" y="1157"/>
                </a:lnTo>
                <a:lnTo>
                  <a:pt x="2158" y="1161"/>
                </a:lnTo>
                <a:lnTo>
                  <a:pt x="2158" y="1165"/>
                </a:lnTo>
                <a:lnTo>
                  <a:pt x="2156" y="1170"/>
                </a:lnTo>
                <a:lnTo>
                  <a:pt x="2156" y="1177"/>
                </a:lnTo>
                <a:lnTo>
                  <a:pt x="2159" y="1180"/>
                </a:lnTo>
                <a:lnTo>
                  <a:pt x="2162" y="1183"/>
                </a:lnTo>
                <a:lnTo>
                  <a:pt x="2171" y="1187"/>
                </a:lnTo>
                <a:lnTo>
                  <a:pt x="2171" y="1189"/>
                </a:lnTo>
                <a:close/>
                <a:moveTo>
                  <a:pt x="2413" y="1233"/>
                </a:moveTo>
                <a:lnTo>
                  <a:pt x="2412" y="1234"/>
                </a:lnTo>
                <a:lnTo>
                  <a:pt x="2408" y="1234"/>
                </a:lnTo>
                <a:lnTo>
                  <a:pt x="2408" y="1236"/>
                </a:lnTo>
                <a:lnTo>
                  <a:pt x="2406" y="1238"/>
                </a:lnTo>
                <a:lnTo>
                  <a:pt x="2403" y="1240"/>
                </a:lnTo>
                <a:lnTo>
                  <a:pt x="2398" y="1242"/>
                </a:lnTo>
                <a:lnTo>
                  <a:pt x="2392" y="1241"/>
                </a:lnTo>
                <a:lnTo>
                  <a:pt x="2388" y="1238"/>
                </a:lnTo>
                <a:lnTo>
                  <a:pt x="2387" y="1237"/>
                </a:lnTo>
                <a:lnTo>
                  <a:pt x="2387" y="1236"/>
                </a:lnTo>
                <a:lnTo>
                  <a:pt x="2388" y="1234"/>
                </a:lnTo>
                <a:lnTo>
                  <a:pt x="2390" y="1232"/>
                </a:lnTo>
                <a:lnTo>
                  <a:pt x="2396" y="1230"/>
                </a:lnTo>
                <a:lnTo>
                  <a:pt x="2406" y="1227"/>
                </a:lnTo>
                <a:lnTo>
                  <a:pt x="2412" y="1227"/>
                </a:lnTo>
                <a:lnTo>
                  <a:pt x="2413" y="1229"/>
                </a:lnTo>
                <a:lnTo>
                  <a:pt x="2413" y="1233"/>
                </a:lnTo>
                <a:close/>
                <a:moveTo>
                  <a:pt x="2534" y="373"/>
                </a:moveTo>
                <a:lnTo>
                  <a:pt x="2530" y="373"/>
                </a:lnTo>
                <a:lnTo>
                  <a:pt x="2528" y="379"/>
                </a:lnTo>
                <a:lnTo>
                  <a:pt x="2527" y="379"/>
                </a:lnTo>
                <a:lnTo>
                  <a:pt x="2528" y="376"/>
                </a:lnTo>
                <a:lnTo>
                  <a:pt x="2531" y="370"/>
                </a:lnTo>
                <a:lnTo>
                  <a:pt x="2534" y="370"/>
                </a:lnTo>
                <a:lnTo>
                  <a:pt x="2534" y="373"/>
                </a:lnTo>
                <a:close/>
                <a:moveTo>
                  <a:pt x="2766" y="428"/>
                </a:moveTo>
                <a:lnTo>
                  <a:pt x="2765" y="426"/>
                </a:lnTo>
                <a:lnTo>
                  <a:pt x="2765" y="425"/>
                </a:lnTo>
                <a:lnTo>
                  <a:pt x="2767" y="425"/>
                </a:lnTo>
                <a:lnTo>
                  <a:pt x="2768" y="428"/>
                </a:lnTo>
                <a:lnTo>
                  <a:pt x="2766" y="428"/>
                </a:lnTo>
                <a:close/>
                <a:moveTo>
                  <a:pt x="2781" y="306"/>
                </a:moveTo>
                <a:lnTo>
                  <a:pt x="2779" y="306"/>
                </a:lnTo>
                <a:lnTo>
                  <a:pt x="2776" y="308"/>
                </a:lnTo>
                <a:lnTo>
                  <a:pt x="2776" y="313"/>
                </a:lnTo>
                <a:lnTo>
                  <a:pt x="2772" y="315"/>
                </a:lnTo>
                <a:lnTo>
                  <a:pt x="2769" y="317"/>
                </a:lnTo>
                <a:lnTo>
                  <a:pt x="2769" y="321"/>
                </a:lnTo>
                <a:lnTo>
                  <a:pt x="2767" y="321"/>
                </a:lnTo>
                <a:lnTo>
                  <a:pt x="2766" y="323"/>
                </a:lnTo>
                <a:lnTo>
                  <a:pt x="2765" y="319"/>
                </a:lnTo>
                <a:lnTo>
                  <a:pt x="2763" y="316"/>
                </a:lnTo>
                <a:lnTo>
                  <a:pt x="2761" y="316"/>
                </a:lnTo>
                <a:lnTo>
                  <a:pt x="2756" y="315"/>
                </a:lnTo>
                <a:lnTo>
                  <a:pt x="2759" y="308"/>
                </a:lnTo>
                <a:lnTo>
                  <a:pt x="2759" y="300"/>
                </a:lnTo>
                <a:lnTo>
                  <a:pt x="2761" y="300"/>
                </a:lnTo>
                <a:lnTo>
                  <a:pt x="2762" y="297"/>
                </a:lnTo>
                <a:lnTo>
                  <a:pt x="2766" y="304"/>
                </a:lnTo>
                <a:lnTo>
                  <a:pt x="2775" y="302"/>
                </a:lnTo>
                <a:lnTo>
                  <a:pt x="2784" y="300"/>
                </a:lnTo>
                <a:lnTo>
                  <a:pt x="2793" y="296"/>
                </a:lnTo>
                <a:lnTo>
                  <a:pt x="2793" y="293"/>
                </a:lnTo>
                <a:lnTo>
                  <a:pt x="2792" y="291"/>
                </a:lnTo>
                <a:lnTo>
                  <a:pt x="2791" y="293"/>
                </a:lnTo>
                <a:lnTo>
                  <a:pt x="2791" y="287"/>
                </a:lnTo>
                <a:lnTo>
                  <a:pt x="2792" y="287"/>
                </a:lnTo>
                <a:lnTo>
                  <a:pt x="2796" y="289"/>
                </a:lnTo>
                <a:lnTo>
                  <a:pt x="2797" y="290"/>
                </a:lnTo>
                <a:lnTo>
                  <a:pt x="2797" y="291"/>
                </a:lnTo>
                <a:lnTo>
                  <a:pt x="2798" y="294"/>
                </a:lnTo>
                <a:lnTo>
                  <a:pt x="2799" y="293"/>
                </a:lnTo>
                <a:lnTo>
                  <a:pt x="2801" y="294"/>
                </a:lnTo>
                <a:lnTo>
                  <a:pt x="2801" y="296"/>
                </a:lnTo>
                <a:lnTo>
                  <a:pt x="2794" y="300"/>
                </a:lnTo>
                <a:lnTo>
                  <a:pt x="2790" y="300"/>
                </a:lnTo>
                <a:lnTo>
                  <a:pt x="2788" y="302"/>
                </a:lnTo>
                <a:lnTo>
                  <a:pt x="2786" y="305"/>
                </a:lnTo>
                <a:lnTo>
                  <a:pt x="2781" y="306"/>
                </a:lnTo>
                <a:close/>
                <a:moveTo>
                  <a:pt x="2797" y="411"/>
                </a:moveTo>
                <a:lnTo>
                  <a:pt x="2796" y="413"/>
                </a:lnTo>
                <a:lnTo>
                  <a:pt x="2791" y="414"/>
                </a:lnTo>
                <a:lnTo>
                  <a:pt x="2787" y="413"/>
                </a:lnTo>
                <a:lnTo>
                  <a:pt x="2785" y="411"/>
                </a:lnTo>
                <a:lnTo>
                  <a:pt x="2785" y="410"/>
                </a:lnTo>
                <a:lnTo>
                  <a:pt x="2787" y="408"/>
                </a:lnTo>
                <a:lnTo>
                  <a:pt x="2792" y="408"/>
                </a:lnTo>
                <a:lnTo>
                  <a:pt x="2796" y="411"/>
                </a:lnTo>
                <a:lnTo>
                  <a:pt x="2797" y="411"/>
                </a:lnTo>
                <a:close/>
                <a:moveTo>
                  <a:pt x="2878" y="916"/>
                </a:moveTo>
                <a:lnTo>
                  <a:pt x="2876" y="917"/>
                </a:lnTo>
                <a:lnTo>
                  <a:pt x="2875" y="917"/>
                </a:lnTo>
                <a:lnTo>
                  <a:pt x="2874" y="919"/>
                </a:lnTo>
                <a:lnTo>
                  <a:pt x="2874" y="938"/>
                </a:lnTo>
                <a:lnTo>
                  <a:pt x="2875" y="940"/>
                </a:lnTo>
                <a:lnTo>
                  <a:pt x="2876" y="942"/>
                </a:lnTo>
                <a:lnTo>
                  <a:pt x="2876" y="946"/>
                </a:lnTo>
                <a:lnTo>
                  <a:pt x="2872" y="950"/>
                </a:lnTo>
                <a:lnTo>
                  <a:pt x="2870" y="955"/>
                </a:lnTo>
                <a:lnTo>
                  <a:pt x="2869" y="959"/>
                </a:lnTo>
                <a:lnTo>
                  <a:pt x="2866" y="955"/>
                </a:lnTo>
                <a:lnTo>
                  <a:pt x="2865" y="957"/>
                </a:lnTo>
                <a:lnTo>
                  <a:pt x="2862" y="958"/>
                </a:lnTo>
                <a:lnTo>
                  <a:pt x="2862" y="962"/>
                </a:lnTo>
                <a:lnTo>
                  <a:pt x="2860" y="965"/>
                </a:lnTo>
                <a:lnTo>
                  <a:pt x="2860" y="968"/>
                </a:lnTo>
                <a:lnTo>
                  <a:pt x="2862" y="968"/>
                </a:lnTo>
                <a:lnTo>
                  <a:pt x="2865" y="966"/>
                </a:lnTo>
                <a:lnTo>
                  <a:pt x="2865" y="970"/>
                </a:lnTo>
                <a:lnTo>
                  <a:pt x="2861" y="972"/>
                </a:lnTo>
                <a:lnTo>
                  <a:pt x="2859" y="974"/>
                </a:lnTo>
                <a:lnTo>
                  <a:pt x="2855" y="983"/>
                </a:lnTo>
                <a:lnTo>
                  <a:pt x="2853" y="984"/>
                </a:lnTo>
                <a:lnTo>
                  <a:pt x="2846" y="984"/>
                </a:lnTo>
                <a:lnTo>
                  <a:pt x="2846" y="988"/>
                </a:lnTo>
                <a:lnTo>
                  <a:pt x="2841" y="993"/>
                </a:lnTo>
                <a:lnTo>
                  <a:pt x="2836" y="998"/>
                </a:lnTo>
                <a:lnTo>
                  <a:pt x="2834" y="996"/>
                </a:lnTo>
                <a:lnTo>
                  <a:pt x="2830" y="995"/>
                </a:lnTo>
                <a:lnTo>
                  <a:pt x="2825" y="1002"/>
                </a:lnTo>
                <a:lnTo>
                  <a:pt x="2822" y="1008"/>
                </a:lnTo>
                <a:lnTo>
                  <a:pt x="2821" y="1012"/>
                </a:lnTo>
                <a:lnTo>
                  <a:pt x="2819" y="1015"/>
                </a:lnTo>
                <a:lnTo>
                  <a:pt x="2817" y="1015"/>
                </a:lnTo>
                <a:lnTo>
                  <a:pt x="2815" y="1019"/>
                </a:lnTo>
                <a:lnTo>
                  <a:pt x="2811" y="1023"/>
                </a:lnTo>
                <a:lnTo>
                  <a:pt x="2806" y="1027"/>
                </a:lnTo>
                <a:lnTo>
                  <a:pt x="2801" y="1029"/>
                </a:lnTo>
                <a:lnTo>
                  <a:pt x="2794" y="1029"/>
                </a:lnTo>
                <a:lnTo>
                  <a:pt x="2785" y="1023"/>
                </a:lnTo>
                <a:lnTo>
                  <a:pt x="2785" y="1021"/>
                </a:lnTo>
                <a:lnTo>
                  <a:pt x="2793" y="1019"/>
                </a:lnTo>
                <a:lnTo>
                  <a:pt x="2800" y="1017"/>
                </a:lnTo>
                <a:lnTo>
                  <a:pt x="2805" y="1011"/>
                </a:lnTo>
                <a:lnTo>
                  <a:pt x="2809" y="1006"/>
                </a:lnTo>
                <a:lnTo>
                  <a:pt x="2815" y="999"/>
                </a:lnTo>
                <a:lnTo>
                  <a:pt x="2818" y="992"/>
                </a:lnTo>
                <a:lnTo>
                  <a:pt x="2819" y="988"/>
                </a:lnTo>
                <a:lnTo>
                  <a:pt x="2822" y="985"/>
                </a:lnTo>
                <a:lnTo>
                  <a:pt x="2824" y="984"/>
                </a:lnTo>
                <a:lnTo>
                  <a:pt x="2826" y="984"/>
                </a:lnTo>
                <a:lnTo>
                  <a:pt x="2831" y="981"/>
                </a:lnTo>
                <a:lnTo>
                  <a:pt x="2831" y="977"/>
                </a:lnTo>
                <a:lnTo>
                  <a:pt x="2836" y="972"/>
                </a:lnTo>
                <a:lnTo>
                  <a:pt x="2840" y="970"/>
                </a:lnTo>
                <a:lnTo>
                  <a:pt x="2844" y="965"/>
                </a:lnTo>
                <a:lnTo>
                  <a:pt x="2848" y="958"/>
                </a:lnTo>
                <a:lnTo>
                  <a:pt x="2851" y="955"/>
                </a:lnTo>
                <a:lnTo>
                  <a:pt x="2855" y="951"/>
                </a:lnTo>
                <a:lnTo>
                  <a:pt x="2857" y="943"/>
                </a:lnTo>
                <a:lnTo>
                  <a:pt x="2860" y="940"/>
                </a:lnTo>
                <a:lnTo>
                  <a:pt x="2862" y="939"/>
                </a:lnTo>
                <a:lnTo>
                  <a:pt x="2862" y="929"/>
                </a:lnTo>
                <a:lnTo>
                  <a:pt x="2865" y="928"/>
                </a:lnTo>
                <a:lnTo>
                  <a:pt x="2868" y="924"/>
                </a:lnTo>
                <a:lnTo>
                  <a:pt x="2868" y="920"/>
                </a:lnTo>
                <a:lnTo>
                  <a:pt x="2869" y="915"/>
                </a:lnTo>
                <a:lnTo>
                  <a:pt x="2874" y="909"/>
                </a:lnTo>
                <a:lnTo>
                  <a:pt x="2876" y="909"/>
                </a:lnTo>
                <a:lnTo>
                  <a:pt x="2878" y="913"/>
                </a:lnTo>
                <a:lnTo>
                  <a:pt x="2878" y="916"/>
                </a:lnTo>
                <a:close/>
                <a:moveTo>
                  <a:pt x="2891" y="377"/>
                </a:moveTo>
                <a:lnTo>
                  <a:pt x="2890" y="377"/>
                </a:lnTo>
                <a:lnTo>
                  <a:pt x="2890" y="376"/>
                </a:lnTo>
                <a:lnTo>
                  <a:pt x="2891" y="373"/>
                </a:lnTo>
                <a:lnTo>
                  <a:pt x="2891" y="377"/>
                </a:lnTo>
                <a:close/>
                <a:moveTo>
                  <a:pt x="2931" y="402"/>
                </a:moveTo>
                <a:lnTo>
                  <a:pt x="2925" y="408"/>
                </a:lnTo>
                <a:lnTo>
                  <a:pt x="2926" y="410"/>
                </a:lnTo>
                <a:lnTo>
                  <a:pt x="2926" y="413"/>
                </a:lnTo>
                <a:lnTo>
                  <a:pt x="2924" y="413"/>
                </a:lnTo>
                <a:lnTo>
                  <a:pt x="2923" y="406"/>
                </a:lnTo>
                <a:lnTo>
                  <a:pt x="2926" y="403"/>
                </a:lnTo>
                <a:lnTo>
                  <a:pt x="2928" y="400"/>
                </a:lnTo>
                <a:lnTo>
                  <a:pt x="2925" y="395"/>
                </a:lnTo>
                <a:lnTo>
                  <a:pt x="2926" y="394"/>
                </a:lnTo>
                <a:lnTo>
                  <a:pt x="2931" y="392"/>
                </a:lnTo>
                <a:lnTo>
                  <a:pt x="2930" y="388"/>
                </a:lnTo>
                <a:lnTo>
                  <a:pt x="2931" y="387"/>
                </a:lnTo>
                <a:lnTo>
                  <a:pt x="2932" y="388"/>
                </a:lnTo>
                <a:lnTo>
                  <a:pt x="2935" y="389"/>
                </a:lnTo>
                <a:lnTo>
                  <a:pt x="2936" y="394"/>
                </a:lnTo>
                <a:lnTo>
                  <a:pt x="2931" y="402"/>
                </a:lnTo>
                <a:close/>
                <a:moveTo>
                  <a:pt x="2732" y="214"/>
                </a:moveTo>
                <a:lnTo>
                  <a:pt x="2732" y="215"/>
                </a:lnTo>
                <a:lnTo>
                  <a:pt x="2731" y="218"/>
                </a:lnTo>
                <a:lnTo>
                  <a:pt x="2738" y="218"/>
                </a:lnTo>
                <a:lnTo>
                  <a:pt x="2744" y="217"/>
                </a:lnTo>
                <a:lnTo>
                  <a:pt x="2749" y="214"/>
                </a:lnTo>
                <a:lnTo>
                  <a:pt x="2754" y="208"/>
                </a:lnTo>
                <a:lnTo>
                  <a:pt x="2756" y="204"/>
                </a:lnTo>
                <a:lnTo>
                  <a:pt x="2767" y="208"/>
                </a:lnTo>
                <a:lnTo>
                  <a:pt x="2776" y="211"/>
                </a:lnTo>
                <a:lnTo>
                  <a:pt x="2778" y="210"/>
                </a:lnTo>
                <a:lnTo>
                  <a:pt x="2780" y="208"/>
                </a:lnTo>
                <a:lnTo>
                  <a:pt x="2782" y="206"/>
                </a:lnTo>
                <a:lnTo>
                  <a:pt x="2787" y="206"/>
                </a:lnTo>
                <a:lnTo>
                  <a:pt x="2791" y="204"/>
                </a:lnTo>
                <a:lnTo>
                  <a:pt x="2796" y="202"/>
                </a:lnTo>
                <a:lnTo>
                  <a:pt x="2803" y="202"/>
                </a:lnTo>
                <a:lnTo>
                  <a:pt x="2804" y="198"/>
                </a:lnTo>
                <a:lnTo>
                  <a:pt x="2805" y="195"/>
                </a:lnTo>
                <a:lnTo>
                  <a:pt x="2804" y="191"/>
                </a:lnTo>
                <a:lnTo>
                  <a:pt x="2798" y="184"/>
                </a:lnTo>
                <a:lnTo>
                  <a:pt x="2786" y="180"/>
                </a:lnTo>
                <a:lnTo>
                  <a:pt x="2782" y="177"/>
                </a:lnTo>
                <a:lnTo>
                  <a:pt x="2781" y="176"/>
                </a:lnTo>
                <a:lnTo>
                  <a:pt x="2780" y="173"/>
                </a:lnTo>
                <a:lnTo>
                  <a:pt x="2780" y="172"/>
                </a:lnTo>
                <a:lnTo>
                  <a:pt x="2779" y="172"/>
                </a:lnTo>
                <a:lnTo>
                  <a:pt x="2778" y="173"/>
                </a:lnTo>
                <a:lnTo>
                  <a:pt x="2775" y="173"/>
                </a:lnTo>
                <a:lnTo>
                  <a:pt x="2774" y="172"/>
                </a:lnTo>
                <a:lnTo>
                  <a:pt x="2773" y="172"/>
                </a:lnTo>
                <a:lnTo>
                  <a:pt x="2768" y="176"/>
                </a:lnTo>
                <a:lnTo>
                  <a:pt x="2767" y="172"/>
                </a:lnTo>
                <a:lnTo>
                  <a:pt x="2768" y="172"/>
                </a:lnTo>
                <a:lnTo>
                  <a:pt x="2769" y="169"/>
                </a:lnTo>
                <a:lnTo>
                  <a:pt x="2768" y="166"/>
                </a:lnTo>
                <a:lnTo>
                  <a:pt x="2766" y="164"/>
                </a:lnTo>
                <a:lnTo>
                  <a:pt x="2763" y="162"/>
                </a:lnTo>
                <a:lnTo>
                  <a:pt x="2763" y="165"/>
                </a:lnTo>
                <a:lnTo>
                  <a:pt x="2761" y="166"/>
                </a:lnTo>
                <a:lnTo>
                  <a:pt x="2760" y="165"/>
                </a:lnTo>
                <a:lnTo>
                  <a:pt x="2756" y="165"/>
                </a:lnTo>
                <a:lnTo>
                  <a:pt x="2756" y="174"/>
                </a:lnTo>
                <a:lnTo>
                  <a:pt x="2755" y="179"/>
                </a:lnTo>
                <a:lnTo>
                  <a:pt x="2753" y="183"/>
                </a:lnTo>
                <a:lnTo>
                  <a:pt x="2750" y="184"/>
                </a:lnTo>
                <a:lnTo>
                  <a:pt x="2749" y="187"/>
                </a:lnTo>
                <a:lnTo>
                  <a:pt x="2750" y="188"/>
                </a:lnTo>
                <a:lnTo>
                  <a:pt x="2750" y="189"/>
                </a:lnTo>
                <a:lnTo>
                  <a:pt x="2751" y="191"/>
                </a:lnTo>
                <a:lnTo>
                  <a:pt x="2750" y="194"/>
                </a:lnTo>
                <a:lnTo>
                  <a:pt x="2749" y="194"/>
                </a:lnTo>
                <a:lnTo>
                  <a:pt x="2748" y="192"/>
                </a:lnTo>
                <a:lnTo>
                  <a:pt x="2744" y="199"/>
                </a:lnTo>
                <a:lnTo>
                  <a:pt x="2742" y="204"/>
                </a:lnTo>
                <a:lnTo>
                  <a:pt x="2737" y="210"/>
                </a:lnTo>
                <a:lnTo>
                  <a:pt x="2732" y="214"/>
                </a:lnTo>
                <a:close/>
                <a:moveTo>
                  <a:pt x="3123" y="418"/>
                </a:moveTo>
                <a:lnTo>
                  <a:pt x="3125" y="419"/>
                </a:lnTo>
                <a:lnTo>
                  <a:pt x="3126" y="422"/>
                </a:lnTo>
                <a:lnTo>
                  <a:pt x="3130" y="421"/>
                </a:lnTo>
                <a:lnTo>
                  <a:pt x="3130" y="418"/>
                </a:lnTo>
                <a:lnTo>
                  <a:pt x="3126" y="413"/>
                </a:lnTo>
                <a:lnTo>
                  <a:pt x="3123" y="418"/>
                </a:lnTo>
                <a:close/>
                <a:moveTo>
                  <a:pt x="3123" y="387"/>
                </a:moveTo>
                <a:lnTo>
                  <a:pt x="3120" y="387"/>
                </a:lnTo>
                <a:lnTo>
                  <a:pt x="3119" y="389"/>
                </a:lnTo>
                <a:lnTo>
                  <a:pt x="3119" y="391"/>
                </a:lnTo>
                <a:lnTo>
                  <a:pt x="3120" y="391"/>
                </a:lnTo>
                <a:lnTo>
                  <a:pt x="3123" y="388"/>
                </a:lnTo>
                <a:lnTo>
                  <a:pt x="3123" y="387"/>
                </a:lnTo>
                <a:close/>
                <a:moveTo>
                  <a:pt x="3427" y="1215"/>
                </a:moveTo>
                <a:lnTo>
                  <a:pt x="3427" y="1214"/>
                </a:lnTo>
                <a:lnTo>
                  <a:pt x="3424" y="1212"/>
                </a:lnTo>
                <a:lnTo>
                  <a:pt x="3425" y="1217"/>
                </a:lnTo>
                <a:lnTo>
                  <a:pt x="3426" y="1217"/>
                </a:lnTo>
                <a:lnTo>
                  <a:pt x="3427" y="1215"/>
                </a:lnTo>
                <a:close/>
                <a:moveTo>
                  <a:pt x="2607" y="112"/>
                </a:moveTo>
                <a:lnTo>
                  <a:pt x="2611" y="111"/>
                </a:lnTo>
                <a:lnTo>
                  <a:pt x="2613" y="109"/>
                </a:lnTo>
                <a:lnTo>
                  <a:pt x="2618" y="105"/>
                </a:lnTo>
                <a:lnTo>
                  <a:pt x="2617" y="105"/>
                </a:lnTo>
                <a:lnTo>
                  <a:pt x="2617" y="104"/>
                </a:lnTo>
                <a:lnTo>
                  <a:pt x="2610" y="104"/>
                </a:lnTo>
                <a:lnTo>
                  <a:pt x="2609" y="102"/>
                </a:lnTo>
                <a:lnTo>
                  <a:pt x="2607" y="102"/>
                </a:lnTo>
                <a:lnTo>
                  <a:pt x="2606" y="101"/>
                </a:lnTo>
                <a:lnTo>
                  <a:pt x="2605" y="104"/>
                </a:lnTo>
                <a:lnTo>
                  <a:pt x="2600" y="108"/>
                </a:lnTo>
                <a:lnTo>
                  <a:pt x="2600" y="109"/>
                </a:lnTo>
                <a:lnTo>
                  <a:pt x="2603" y="112"/>
                </a:lnTo>
                <a:lnTo>
                  <a:pt x="2607" y="112"/>
                </a:lnTo>
                <a:close/>
                <a:moveTo>
                  <a:pt x="3132" y="406"/>
                </a:moveTo>
                <a:lnTo>
                  <a:pt x="3132" y="403"/>
                </a:lnTo>
                <a:lnTo>
                  <a:pt x="3137" y="398"/>
                </a:lnTo>
                <a:lnTo>
                  <a:pt x="3137" y="396"/>
                </a:lnTo>
                <a:lnTo>
                  <a:pt x="3135" y="396"/>
                </a:lnTo>
                <a:lnTo>
                  <a:pt x="3130" y="403"/>
                </a:lnTo>
                <a:lnTo>
                  <a:pt x="3129" y="407"/>
                </a:lnTo>
                <a:lnTo>
                  <a:pt x="3130" y="407"/>
                </a:lnTo>
                <a:lnTo>
                  <a:pt x="3132" y="406"/>
                </a:lnTo>
                <a:close/>
                <a:moveTo>
                  <a:pt x="2691" y="268"/>
                </a:moveTo>
                <a:lnTo>
                  <a:pt x="2691" y="271"/>
                </a:lnTo>
                <a:lnTo>
                  <a:pt x="2684" y="271"/>
                </a:lnTo>
                <a:lnTo>
                  <a:pt x="2677" y="270"/>
                </a:lnTo>
                <a:lnTo>
                  <a:pt x="2675" y="274"/>
                </a:lnTo>
                <a:lnTo>
                  <a:pt x="2681" y="278"/>
                </a:lnTo>
                <a:lnTo>
                  <a:pt x="2691" y="278"/>
                </a:lnTo>
                <a:lnTo>
                  <a:pt x="2692" y="277"/>
                </a:lnTo>
                <a:lnTo>
                  <a:pt x="2696" y="274"/>
                </a:lnTo>
                <a:lnTo>
                  <a:pt x="2697" y="271"/>
                </a:lnTo>
                <a:lnTo>
                  <a:pt x="2697" y="270"/>
                </a:lnTo>
                <a:lnTo>
                  <a:pt x="2694" y="270"/>
                </a:lnTo>
                <a:lnTo>
                  <a:pt x="2691" y="268"/>
                </a:lnTo>
                <a:close/>
                <a:moveTo>
                  <a:pt x="3449" y="1178"/>
                </a:moveTo>
                <a:lnTo>
                  <a:pt x="3447" y="1180"/>
                </a:lnTo>
                <a:lnTo>
                  <a:pt x="3445" y="1180"/>
                </a:lnTo>
                <a:lnTo>
                  <a:pt x="3444" y="1178"/>
                </a:lnTo>
                <a:lnTo>
                  <a:pt x="3442" y="1177"/>
                </a:lnTo>
                <a:lnTo>
                  <a:pt x="3441" y="1178"/>
                </a:lnTo>
                <a:lnTo>
                  <a:pt x="3439" y="1181"/>
                </a:lnTo>
                <a:lnTo>
                  <a:pt x="3437" y="1183"/>
                </a:lnTo>
                <a:lnTo>
                  <a:pt x="3435" y="1183"/>
                </a:lnTo>
                <a:lnTo>
                  <a:pt x="3435" y="1185"/>
                </a:lnTo>
                <a:lnTo>
                  <a:pt x="3427" y="1193"/>
                </a:lnTo>
                <a:lnTo>
                  <a:pt x="3431" y="1195"/>
                </a:lnTo>
                <a:lnTo>
                  <a:pt x="3435" y="1189"/>
                </a:lnTo>
                <a:lnTo>
                  <a:pt x="3442" y="1187"/>
                </a:lnTo>
                <a:lnTo>
                  <a:pt x="3443" y="1185"/>
                </a:lnTo>
                <a:lnTo>
                  <a:pt x="3444" y="1183"/>
                </a:lnTo>
                <a:lnTo>
                  <a:pt x="3449" y="1183"/>
                </a:lnTo>
                <a:lnTo>
                  <a:pt x="3450" y="1181"/>
                </a:lnTo>
                <a:lnTo>
                  <a:pt x="3452" y="1180"/>
                </a:lnTo>
                <a:lnTo>
                  <a:pt x="3454" y="1178"/>
                </a:lnTo>
                <a:lnTo>
                  <a:pt x="3454" y="1174"/>
                </a:lnTo>
                <a:lnTo>
                  <a:pt x="3455" y="1168"/>
                </a:lnTo>
                <a:lnTo>
                  <a:pt x="3452" y="1166"/>
                </a:lnTo>
                <a:lnTo>
                  <a:pt x="3449" y="1178"/>
                </a:lnTo>
                <a:close/>
                <a:moveTo>
                  <a:pt x="2618" y="153"/>
                </a:moveTo>
                <a:lnTo>
                  <a:pt x="2619" y="157"/>
                </a:lnTo>
                <a:lnTo>
                  <a:pt x="2615" y="160"/>
                </a:lnTo>
                <a:lnTo>
                  <a:pt x="2616" y="164"/>
                </a:lnTo>
                <a:lnTo>
                  <a:pt x="2616" y="166"/>
                </a:lnTo>
                <a:lnTo>
                  <a:pt x="2618" y="168"/>
                </a:lnTo>
                <a:lnTo>
                  <a:pt x="2618" y="170"/>
                </a:lnTo>
                <a:lnTo>
                  <a:pt x="2617" y="170"/>
                </a:lnTo>
                <a:lnTo>
                  <a:pt x="2617" y="172"/>
                </a:lnTo>
                <a:lnTo>
                  <a:pt x="2640" y="172"/>
                </a:lnTo>
                <a:lnTo>
                  <a:pt x="2646" y="169"/>
                </a:lnTo>
                <a:lnTo>
                  <a:pt x="2649" y="168"/>
                </a:lnTo>
                <a:lnTo>
                  <a:pt x="2649" y="165"/>
                </a:lnTo>
                <a:lnTo>
                  <a:pt x="2648" y="162"/>
                </a:lnTo>
                <a:lnTo>
                  <a:pt x="2638" y="157"/>
                </a:lnTo>
                <a:lnTo>
                  <a:pt x="2635" y="155"/>
                </a:lnTo>
                <a:lnTo>
                  <a:pt x="2632" y="153"/>
                </a:lnTo>
                <a:lnTo>
                  <a:pt x="2631" y="150"/>
                </a:lnTo>
                <a:lnTo>
                  <a:pt x="2624" y="149"/>
                </a:lnTo>
                <a:lnTo>
                  <a:pt x="2618" y="150"/>
                </a:lnTo>
                <a:lnTo>
                  <a:pt x="2618" y="153"/>
                </a:lnTo>
                <a:close/>
                <a:moveTo>
                  <a:pt x="2636" y="285"/>
                </a:moveTo>
                <a:lnTo>
                  <a:pt x="2638" y="283"/>
                </a:lnTo>
                <a:lnTo>
                  <a:pt x="2640" y="282"/>
                </a:lnTo>
                <a:lnTo>
                  <a:pt x="2638" y="281"/>
                </a:lnTo>
                <a:lnTo>
                  <a:pt x="2636" y="281"/>
                </a:lnTo>
                <a:lnTo>
                  <a:pt x="2636" y="285"/>
                </a:lnTo>
                <a:close/>
                <a:moveTo>
                  <a:pt x="3411" y="1207"/>
                </a:moveTo>
                <a:lnTo>
                  <a:pt x="3408" y="1212"/>
                </a:lnTo>
                <a:lnTo>
                  <a:pt x="3408" y="1217"/>
                </a:lnTo>
                <a:lnTo>
                  <a:pt x="3412" y="1212"/>
                </a:lnTo>
                <a:lnTo>
                  <a:pt x="3413" y="1208"/>
                </a:lnTo>
                <a:lnTo>
                  <a:pt x="3417" y="1204"/>
                </a:lnTo>
                <a:lnTo>
                  <a:pt x="3420" y="1203"/>
                </a:lnTo>
                <a:lnTo>
                  <a:pt x="3422" y="1202"/>
                </a:lnTo>
                <a:lnTo>
                  <a:pt x="3422" y="1199"/>
                </a:lnTo>
                <a:lnTo>
                  <a:pt x="3417" y="1199"/>
                </a:lnTo>
                <a:lnTo>
                  <a:pt x="3411" y="1207"/>
                </a:lnTo>
                <a:close/>
                <a:moveTo>
                  <a:pt x="3477" y="1154"/>
                </a:moveTo>
                <a:lnTo>
                  <a:pt x="3477" y="1150"/>
                </a:lnTo>
                <a:lnTo>
                  <a:pt x="3476" y="1150"/>
                </a:lnTo>
                <a:lnTo>
                  <a:pt x="3473" y="1154"/>
                </a:lnTo>
                <a:lnTo>
                  <a:pt x="3469" y="1157"/>
                </a:lnTo>
                <a:lnTo>
                  <a:pt x="3468" y="1157"/>
                </a:lnTo>
                <a:lnTo>
                  <a:pt x="3468" y="1162"/>
                </a:lnTo>
                <a:lnTo>
                  <a:pt x="3466" y="1166"/>
                </a:lnTo>
                <a:lnTo>
                  <a:pt x="3466" y="1169"/>
                </a:lnTo>
                <a:lnTo>
                  <a:pt x="3467" y="1169"/>
                </a:lnTo>
                <a:lnTo>
                  <a:pt x="3474" y="1163"/>
                </a:lnTo>
                <a:lnTo>
                  <a:pt x="3476" y="1158"/>
                </a:lnTo>
                <a:lnTo>
                  <a:pt x="3477" y="1154"/>
                </a:lnTo>
                <a:close/>
                <a:moveTo>
                  <a:pt x="3498" y="1135"/>
                </a:moveTo>
                <a:lnTo>
                  <a:pt x="3495" y="1142"/>
                </a:lnTo>
                <a:lnTo>
                  <a:pt x="3504" y="1132"/>
                </a:lnTo>
                <a:lnTo>
                  <a:pt x="3504" y="1128"/>
                </a:lnTo>
                <a:lnTo>
                  <a:pt x="3501" y="1128"/>
                </a:lnTo>
                <a:lnTo>
                  <a:pt x="3498" y="1135"/>
                </a:lnTo>
                <a:close/>
                <a:moveTo>
                  <a:pt x="3128" y="387"/>
                </a:moveTo>
                <a:lnTo>
                  <a:pt x="3125" y="387"/>
                </a:lnTo>
                <a:lnTo>
                  <a:pt x="3125" y="388"/>
                </a:lnTo>
                <a:lnTo>
                  <a:pt x="3126" y="389"/>
                </a:lnTo>
                <a:lnTo>
                  <a:pt x="3128" y="387"/>
                </a:lnTo>
                <a:close/>
                <a:moveTo>
                  <a:pt x="3488" y="449"/>
                </a:moveTo>
                <a:lnTo>
                  <a:pt x="3486" y="449"/>
                </a:lnTo>
                <a:lnTo>
                  <a:pt x="3482" y="453"/>
                </a:lnTo>
                <a:lnTo>
                  <a:pt x="3480" y="459"/>
                </a:lnTo>
                <a:lnTo>
                  <a:pt x="3488" y="457"/>
                </a:lnTo>
                <a:lnTo>
                  <a:pt x="3487" y="455"/>
                </a:lnTo>
                <a:lnTo>
                  <a:pt x="3487" y="452"/>
                </a:lnTo>
                <a:lnTo>
                  <a:pt x="3488" y="449"/>
                </a:lnTo>
                <a:close/>
                <a:moveTo>
                  <a:pt x="3926" y="468"/>
                </a:moveTo>
                <a:lnTo>
                  <a:pt x="3927" y="467"/>
                </a:lnTo>
                <a:lnTo>
                  <a:pt x="3930" y="466"/>
                </a:lnTo>
                <a:lnTo>
                  <a:pt x="3931" y="464"/>
                </a:lnTo>
                <a:lnTo>
                  <a:pt x="3935" y="463"/>
                </a:lnTo>
                <a:lnTo>
                  <a:pt x="3936" y="466"/>
                </a:lnTo>
                <a:lnTo>
                  <a:pt x="3940" y="467"/>
                </a:lnTo>
                <a:lnTo>
                  <a:pt x="3946" y="468"/>
                </a:lnTo>
                <a:lnTo>
                  <a:pt x="3957" y="468"/>
                </a:lnTo>
                <a:lnTo>
                  <a:pt x="3958" y="463"/>
                </a:lnTo>
                <a:lnTo>
                  <a:pt x="3958" y="460"/>
                </a:lnTo>
                <a:lnTo>
                  <a:pt x="3957" y="459"/>
                </a:lnTo>
                <a:lnTo>
                  <a:pt x="3954" y="453"/>
                </a:lnTo>
                <a:lnTo>
                  <a:pt x="3950" y="452"/>
                </a:lnTo>
                <a:lnTo>
                  <a:pt x="3945" y="451"/>
                </a:lnTo>
                <a:lnTo>
                  <a:pt x="3937" y="451"/>
                </a:lnTo>
                <a:lnTo>
                  <a:pt x="3931" y="448"/>
                </a:lnTo>
                <a:lnTo>
                  <a:pt x="3926" y="444"/>
                </a:lnTo>
                <a:lnTo>
                  <a:pt x="3923" y="448"/>
                </a:lnTo>
                <a:lnTo>
                  <a:pt x="3921" y="451"/>
                </a:lnTo>
                <a:lnTo>
                  <a:pt x="3918" y="452"/>
                </a:lnTo>
                <a:lnTo>
                  <a:pt x="3915" y="452"/>
                </a:lnTo>
                <a:lnTo>
                  <a:pt x="3907" y="462"/>
                </a:lnTo>
                <a:lnTo>
                  <a:pt x="3907" y="466"/>
                </a:lnTo>
                <a:lnTo>
                  <a:pt x="3917" y="468"/>
                </a:lnTo>
                <a:lnTo>
                  <a:pt x="3926" y="468"/>
                </a:lnTo>
                <a:close/>
                <a:moveTo>
                  <a:pt x="3761" y="490"/>
                </a:moveTo>
                <a:lnTo>
                  <a:pt x="3762" y="487"/>
                </a:lnTo>
                <a:lnTo>
                  <a:pt x="3763" y="486"/>
                </a:lnTo>
                <a:lnTo>
                  <a:pt x="3751" y="476"/>
                </a:lnTo>
                <a:lnTo>
                  <a:pt x="3750" y="478"/>
                </a:lnTo>
                <a:lnTo>
                  <a:pt x="3748" y="479"/>
                </a:lnTo>
                <a:lnTo>
                  <a:pt x="3748" y="482"/>
                </a:lnTo>
                <a:lnTo>
                  <a:pt x="3746" y="486"/>
                </a:lnTo>
                <a:lnTo>
                  <a:pt x="3754" y="490"/>
                </a:lnTo>
                <a:lnTo>
                  <a:pt x="3761" y="490"/>
                </a:lnTo>
                <a:close/>
                <a:moveTo>
                  <a:pt x="3686" y="806"/>
                </a:moveTo>
                <a:lnTo>
                  <a:pt x="3683" y="806"/>
                </a:lnTo>
                <a:lnTo>
                  <a:pt x="3680" y="811"/>
                </a:lnTo>
                <a:lnTo>
                  <a:pt x="3676" y="813"/>
                </a:lnTo>
                <a:lnTo>
                  <a:pt x="3673" y="815"/>
                </a:lnTo>
                <a:lnTo>
                  <a:pt x="3673" y="826"/>
                </a:lnTo>
                <a:lnTo>
                  <a:pt x="3671" y="826"/>
                </a:lnTo>
                <a:lnTo>
                  <a:pt x="3671" y="829"/>
                </a:lnTo>
                <a:lnTo>
                  <a:pt x="3674" y="832"/>
                </a:lnTo>
                <a:lnTo>
                  <a:pt x="3680" y="823"/>
                </a:lnTo>
                <a:lnTo>
                  <a:pt x="3687" y="817"/>
                </a:lnTo>
                <a:lnTo>
                  <a:pt x="3686" y="806"/>
                </a:lnTo>
                <a:close/>
                <a:moveTo>
                  <a:pt x="3485" y="437"/>
                </a:moveTo>
                <a:lnTo>
                  <a:pt x="3483" y="437"/>
                </a:lnTo>
                <a:lnTo>
                  <a:pt x="3482" y="442"/>
                </a:lnTo>
                <a:lnTo>
                  <a:pt x="3468" y="455"/>
                </a:lnTo>
                <a:lnTo>
                  <a:pt x="3466" y="459"/>
                </a:lnTo>
                <a:lnTo>
                  <a:pt x="3464" y="462"/>
                </a:lnTo>
                <a:lnTo>
                  <a:pt x="3464" y="463"/>
                </a:lnTo>
                <a:lnTo>
                  <a:pt x="3468" y="463"/>
                </a:lnTo>
                <a:lnTo>
                  <a:pt x="3475" y="455"/>
                </a:lnTo>
                <a:lnTo>
                  <a:pt x="3485" y="445"/>
                </a:lnTo>
                <a:lnTo>
                  <a:pt x="3485" y="437"/>
                </a:lnTo>
                <a:close/>
                <a:moveTo>
                  <a:pt x="3533" y="1083"/>
                </a:moveTo>
                <a:lnTo>
                  <a:pt x="3535" y="1086"/>
                </a:lnTo>
                <a:lnTo>
                  <a:pt x="3535" y="1085"/>
                </a:lnTo>
                <a:lnTo>
                  <a:pt x="3533" y="1083"/>
                </a:lnTo>
                <a:close/>
                <a:moveTo>
                  <a:pt x="3639" y="505"/>
                </a:moveTo>
                <a:lnTo>
                  <a:pt x="3637" y="502"/>
                </a:lnTo>
                <a:lnTo>
                  <a:pt x="3637" y="506"/>
                </a:lnTo>
                <a:lnTo>
                  <a:pt x="3639" y="506"/>
                </a:lnTo>
                <a:lnTo>
                  <a:pt x="3639" y="505"/>
                </a:lnTo>
                <a:close/>
                <a:moveTo>
                  <a:pt x="3545" y="1066"/>
                </a:moveTo>
                <a:lnTo>
                  <a:pt x="3544" y="1066"/>
                </a:lnTo>
                <a:lnTo>
                  <a:pt x="3543" y="1070"/>
                </a:lnTo>
                <a:lnTo>
                  <a:pt x="3544" y="1070"/>
                </a:lnTo>
                <a:lnTo>
                  <a:pt x="3545" y="1071"/>
                </a:lnTo>
                <a:lnTo>
                  <a:pt x="3545" y="1066"/>
                </a:lnTo>
                <a:close/>
                <a:moveTo>
                  <a:pt x="3566" y="1040"/>
                </a:moveTo>
                <a:lnTo>
                  <a:pt x="3563" y="1040"/>
                </a:lnTo>
                <a:lnTo>
                  <a:pt x="3561" y="1041"/>
                </a:lnTo>
                <a:lnTo>
                  <a:pt x="3560" y="1044"/>
                </a:lnTo>
                <a:lnTo>
                  <a:pt x="3555" y="1044"/>
                </a:lnTo>
                <a:lnTo>
                  <a:pt x="3554" y="1045"/>
                </a:lnTo>
                <a:lnTo>
                  <a:pt x="3554" y="1049"/>
                </a:lnTo>
                <a:lnTo>
                  <a:pt x="3556" y="1049"/>
                </a:lnTo>
                <a:lnTo>
                  <a:pt x="3563" y="1044"/>
                </a:lnTo>
                <a:lnTo>
                  <a:pt x="3566" y="1040"/>
                </a:lnTo>
                <a:close/>
                <a:moveTo>
                  <a:pt x="3636" y="493"/>
                </a:moveTo>
                <a:lnTo>
                  <a:pt x="3635" y="491"/>
                </a:lnTo>
                <a:lnTo>
                  <a:pt x="3636" y="494"/>
                </a:lnTo>
                <a:lnTo>
                  <a:pt x="3636" y="493"/>
                </a:lnTo>
                <a:close/>
                <a:moveTo>
                  <a:pt x="2922" y="346"/>
                </a:moveTo>
                <a:lnTo>
                  <a:pt x="2919" y="346"/>
                </a:lnTo>
                <a:lnTo>
                  <a:pt x="2917" y="345"/>
                </a:lnTo>
                <a:lnTo>
                  <a:pt x="2917" y="349"/>
                </a:lnTo>
                <a:lnTo>
                  <a:pt x="2915" y="355"/>
                </a:lnTo>
                <a:lnTo>
                  <a:pt x="2920" y="355"/>
                </a:lnTo>
                <a:lnTo>
                  <a:pt x="2924" y="351"/>
                </a:lnTo>
                <a:lnTo>
                  <a:pt x="2924" y="347"/>
                </a:lnTo>
                <a:lnTo>
                  <a:pt x="2925" y="346"/>
                </a:lnTo>
                <a:lnTo>
                  <a:pt x="2925" y="345"/>
                </a:lnTo>
                <a:lnTo>
                  <a:pt x="2923" y="343"/>
                </a:lnTo>
                <a:lnTo>
                  <a:pt x="2922" y="346"/>
                </a:lnTo>
                <a:close/>
                <a:moveTo>
                  <a:pt x="3504" y="463"/>
                </a:moveTo>
                <a:lnTo>
                  <a:pt x="3508" y="462"/>
                </a:lnTo>
                <a:lnTo>
                  <a:pt x="3511" y="459"/>
                </a:lnTo>
                <a:lnTo>
                  <a:pt x="3511" y="457"/>
                </a:lnTo>
                <a:lnTo>
                  <a:pt x="3508" y="457"/>
                </a:lnTo>
                <a:lnTo>
                  <a:pt x="3506" y="451"/>
                </a:lnTo>
                <a:lnTo>
                  <a:pt x="3504" y="448"/>
                </a:lnTo>
                <a:lnTo>
                  <a:pt x="3495" y="444"/>
                </a:lnTo>
                <a:lnTo>
                  <a:pt x="3493" y="452"/>
                </a:lnTo>
                <a:lnTo>
                  <a:pt x="3489" y="460"/>
                </a:lnTo>
                <a:lnTo>
                  <a:pt x="3499" y="462"/>
                </a:lnTo>
                <a:lnTo>
                  <a:pt x="3504" y="463"/>
                </a:lnTo>
                <a:close/>
                <a:moveTo>
                  <a:pt x="3110" y="398"/>
                </a:moveTo>
                <a:lnTo>
                  <a:pt x="3110" y="402"/>
                </a:lnTo>
                <a:lnTo>
                  <a:pt x="3111" y="402"/>
                </a:lnTo>
                <a:lnTo>
                  <a:pt x="3111" y="400"/>
                </a:lnTo>
                <a:lnTo>
                  <a:pt x="3112" y="398"/>
                </a:lnTo>
                <a:lnTo>
                  <a:pt x="3114" y="399"/>
                </a:lnTo>
                <a:lnTo>
                  <a:pt x="3118" y="399"/>
                </a:lnTo>
                <a:lnTo>
                  <a:pt x="3114" y="392"/>
                </a:lnTo>
                <a:lnTo>
                  <a:pt x="3111" y="392"/>
                </a:lnTo>
                <a:lnTo>
                  <a:pt x="3110" y="398"/>
                </a:lnTo>
                <a:close/>
                <a:moveTo>
                  <a:pt x="3136" y="380"/>
                </a:moveTo>
                <a:lnTo>
                  <a:pt x="3132" y="380"/>
                </a:lnTo>
                <a:lnTo>
                  <a:pt x="3132" y="385"/>
                </a:lnTo>
                <a:lnTo>
                  <a:pt x="3137" y="385"/>
                </a:lnTo>
                <a:lnTo>
                  <a:pt x="3136" y="380"/>
                </a:lnTo>
                <a:close/>
                <a:moveTo>
                  <a:pt x="3078" y="398"/>
                </a:moveTo>
                <a:lnTo>
                  <a:pt x="3070" y="398"/>
                </a:lnTo>
                <a:lnTo>
                  <a:pt x="3074" y="400"/>
                </a:lnTo>
                <a:lnTo>
                  <a:pt x="3076" y="400"/>
                </a:lnTo>
                <a:lnTo>
                  <a:pt x="3078" y="398"/>
                </a:lnTo>
                <a:close/>
                <a:moveTo>
                  <a:pt x="3085" y="391"/>
                </a:moveTo>
                <a:lnTo>
                  <a:pt x="3084" y="389"/>
                </a:lnTo>
                <a:lnTo>
                  <a:pt x="3081" y="389"/>
                </a:lnTo>
                <a:lnTo>
                  <a:pt x="3080" y="394"/>
                </a:lnTo>
                <a:lnTo>
                  <a:pt x="3084" y="392"/>
                </a:lnTo>
                <a:lnTo>
                  <a:pt x="3085" y="391"/>
                </a:lnTo>
                <a:close/>
                <a:moveTo>
                  <a:pt x="3148" y="404"/>
                </a:moveTo>
                <a:lnTo>
                  <a:pt x="3147" y="403"/>
                </a:lnTo>
                <a:lnTo>
                  <a:pt x="3148" y="406"/>
                </a:lnTo>
                <a:lnTo>
                  <a:pt x="3149" y="404"/>
                </a:lnTo>
                <a:lnTo>
                  <a:pt x="3148" y="404"/>
                </a:lnTo>
                <a:close/>
                <a:moveTo>
                  <a:pt x="3153" y="426"/>
                </a:moveTo>
                <a:lnTo>
                  <a:pt x="3154" y="426"/>
                </a:lnTo>
                <a:lnTo>
                  <a:pt x="3156" y="423"/>
                </a:lnTo>
                <a:lnTo>
                  <a:pt x="3156" y="422"/>
                </a:lnTo>
                <a:lnTo>
                  <a:pt x="3155" y="422"/>
                </a:lnTo>
                <a:lnTo>
                  <a:pt x="3153" y="425"/>
                </a:lnTo>
                <a:lnTo>
                  <a:pt x="3153" y="426"/>
                </a:lnTo>
                <a:close/>
                <a:moveTo>
                  <a:pt x="3162" y="395"/>
                </a:moveTo>
                <a:lnTo>
                  <a:pt x="3163" y="395"/>
                </a:lnTo>
                <a:lnTo>
                  <a:pt x="3163" y="394"/>
                </a:lnTo>
                <a:lnTo>
                  <a:pt x="3150" y="394"/>
                </a:lnTo>
                <a:lnTo>
                  <a:pt x="3150" y="396"/>
                </a:lnTo>
                <a:lnTo>
                  <a:pt x="3162" y="399"/>
                </a:lnTo>
                <a:lnTo>
                  <a:pt x="3162" y="395"/>
                </a:lnTo>
                <a:close/>
                <a:moveTo>
                  <a:pt x="3156" y="404"/>
                </a:moveTo>
                <a:lnTo>
                  <a:pt x="3156" y="413"/>
                </a:lnTo>
                <a:lnTo>
                  <a:pt x="3159" y="415"/>
                </a:lnTo>
                <a:lnTo>
                  <a:pt x="3163" y="415"/>
                </a:lnTo>
                <a:lnTo>
                  <a:pt x="3163" y="410"/>
                </a:lnTo>
                <a:lnTo>
                  <a:pt x="3160" y="404"/>
                </a:lnTo>
                <a:lnTo>
                  <a:pt x="3156" y="404"/>
                </a:lnTo>
                <a:close/>
                <a:moveTo>
                  <a:pt x="3147" y="423"/>
                </a:moveTo>
                <a:lnTo>
                  <a:pt x="3151" y="422"/>
                </a:lnTo>
                <a:lnTo>
                  <a:pt x="3151" y="419"/>
                </a:lnTo>
                <a:lnTo>
                  <a:pt x="3145" y="419"/>
                </a:lnTo>
                <a:lnTo>
                  <a:pt x="3147" y="423"/>
                </a:lnTo>
                <a:close/>
                <a:moveTo>
                  <a:pt x="3138" y="414"/>
                </a:moveTo>
                <a:lnTo>
                  <a:pt x="3147" y="415"/>
                </a:lnTo>
                <a:lnTo>
                  <a:pt x="3151" y="415"/>
                </a:lnTo>
                <a:lnTo>
                  <a:pt x="3151" y="414"/>
                </a:lnTo>
                <a:lnTo>
                  <a:pt x="3150" y="413"/>
                </a:lnTo>
                <a:lnTo>
                  <a:pt x="3143" y="407"/>
                </a:lnTo>
                <a:lnTo>
                  <a:pt x="3138" y="414"/>
                </a:lnTo>
                <a:close/>
                <a:moveTo>
                  <a:pt x="3137" y="391"/>
                </a:moveTo>
                <a:lnTo>
                  <a:pt x="3139" y="391"/>
                </a:lnTo>
                <a:lnTo>
                  <a:pt x="3141" y="388"/>
                </a:lnTo>
                <a:lnTo>
                  <a:pt x="3139" y="388"/>
                </a:lnTo>
                <a:lnTo>
                  <a:pt x="3137" y="389"/>
                </a:lnTo>
                <a:lnTo>
                  <a:pt x="3137" y="391"/>
                </a:lnTo>
                <a:close/>
                <a:moveTo>
                  <a:pt x="2837" y="977"/>
                </a:moveTo>
                <a:lnTo>
                  <a:pt x="2840" y="978"/>
                </a:lnTo>
                <a:lnTo>
                  <a:pt x="2841" y="976"/>
                </a:lnTo>
                <a:lnTo>
                  <a:pt x="2838" y="976"/>
                </a:lnTo>
                <a:lnTo>
                  <a:pt x="2837" y="977"/>
                </a:lnTo>
                <a:close/>
                <a:moveTo>
                  <a:pt x="3145" y="394"/>
                </a:moveTo>
                <a:lnTo>
                  <a:pt x="3148" y="392"/>
                </a:lnTo>
                <a:lnTo>
                  <a:pt x="3149" y="391"/>
                </a:lnTo>
                <a:lnTo>
                  <a:pt x="3142" y="391"/>
                </a:lnTo>
                <a:lnTo>
                  <a:pt x="3143" y="392"/>
                </a:lnTo>
                <a:lnTo>
                  <a:pt x="3145" y="394"/>
                </a:lnTo>
                <a:close/>
                <a:moveTo>
                  <a:pt x="3455" y="321"/>
                </a:moveTo>
                <a:lnTo>
                  <a:pt x="3457" y="325"/>
                </a:lnTo>
                <a:lnTo>
                  <a:pt x="3464" y="324"/>
                </a:lnTo>
                <a:lnTo>
                  <a:pt x="3473" y="323"/>
                </a:lnTo>
                <a:lnTo>
                  <a:pt x="3474" y="320"/>
                </a:lnTo>
                <a:lnTo>
                  <a:pt x="3474" y="319"/>
                </a:lnTo>
                <a:lnTo>
                  <a:pt x="3476" y="316"/>
                </a:lnTo>
                <a:lnTo>
                  <a:pt x="3480" y="315"/>
                </a:lnTo>
                <a:lnTo>
                  <a:pt x="3487" y="313"/>
                </a:lnTo>
                <a:lnTo>
                  <a:pt x="3485" y="308"/>
                </a:lnTo>
                <a:lnTo>
                  <a:pt x="3482" y="304"/>
                </a:lnTo>
                <a:lnTo>
                  <a:pt x="3477" y="302"/>
                </a:lnTo>
                <a:lnTo>
                  <a:pt x="3469" y="302"/>
                </a:lnTo>
                <a:lnTo>
                  <a:pt x="3464" y="301"/>
                </a:lnTo>
                <a:lnTo>
                  <a:pt x="3460" y="297"/>
                </a:lnTo>
                <a:lnTo>
                  <a:pt x="3457" y="298"/>
                </a:lnTo>
                <a:lnTo>
                  <a:pt x="3455" y="298"/>
                </a:lnTo>
                <a:lnTo>
                  <a:pt x="3450" y="300"/>
                </a:lnTo>
                <a:lnTo>
                  <a:pt x="3442" y="300"/>
                </a:lnTo>
                <a:lnTo>
                  <a:pt x="3435" y="297"/>
                </a:lnTo>
                <a:lnTo>
                  <a:pt x="3435" y="305"/>
                </a:lnTo>
                <a:lnTo>
                  <a:pt x="3433" y="313"/>
                </a:lnTo>
                <a:lnTo>
                  <a:pt x="3444" y="321"/>
                </a:lnTo>
                <a:lnTo>
                  <a:pt x="3455" y="321"/>
                </a:lnTo>
                <a:close/>
                <a:moveTo>
                  <a:pt x="3330" y="345"/>
                </a:moveTo>
                <a:lnTo>
                  <a:pt x="3329" y="347"/>
                </a:lnTo>
                <a:lnTo>
                  <a:pt x="3328" y="349"/>
                </a:lnTo>
                <a:lnTo>
                  <a:pt x="3328" y="351"/>
                </a:lnTo>
                <a:lnTo>
                  <a:pt x="3329" y="351"/>
                </a:lnTo>
                <a:lnTo>
                  <a:pt x="3330" y="354"/>
                </a:lnTo>
                <a:lnTo>
                  <a:pt x="3331" y="355"/>
                </a:lnTo>
                <a:lnTo>
                  <a:pt x="3333" y="357"/>
                </a:lnTo>
                <a:lnTo>
                  <a:pt x="3335" y="354"/>
                </a:lnTo>
                <a:lnTo>
                  <a:pt x="3336" y="354"/>
                </a:lnTo>
                <a:lnTo>
                  <a:pt x="3335" y="350"/>
                </a:lnTo>
                <a:lnTo>
                  <a:pt x="3335" y="346"/>
                </a:lnTo>
                <a:lnTo>
                  <a:pt x="3330" y="345"/>
                </a:lnTo>
                <a:close/>
                <a:moveTo>
                  <a:pt x="3332" y="369"/>
                </a:moveTo>
                <a:lnTo>
                  <a:pt x="3325" y="372"/>
                </a:lnTo>
                <a:lnTo>
                  <a:pt x="3326" y="376"/>
                </a:lnTo>
                <a:lnTo>
                  <a:pt x="3335" y="376"/>
                </a:lnTo>
                <a:lnTo>
                  <a:pt x="3337" y="377"/>
                </a:lnTo>
                <a:lnTo>
                  <a:pt x="3341" y="380"/>
                </a:lnTo>
                <a:lnTo>
                  <a:pt x="3343" y="380"/>
                </a:lnTo>
                <a:lnTo>
                  <a:pt x="3348" y="377"/>
                </a:lnTo>
                <a:lnTo>
                  <a:pt x="3350" y="377"/>
                </a:lnTo>
                <a:lnTo>
                  <a:pt x="3355" y="381"/>
                </a:lnTo>
                <a:lnTo>
                  <a:pt x="3361" y="383"/>
                </a:lnTo>
                <a:lnTo>
                  <a:pt x="3367" y="383"/>
                </a:lnTo>
                <a:lnTo>
                  <a:pt x="3378" y="384"/>
                </a:lnTo>
                <a:lnTo>
                  <a:pt x="3379" y="377"/>
                </a:lnTo>
                <a:lnTo>
                  <a:pt x="3379" y="372"/>
                </a:lnTo>
                <a:lnTo>
                  <a:pt x="3378" y="368"/>
                </a:lnTo>
                <a:lnTo>
                  <a:pt x="3376" y="366"/>
                </a:lnTo>
                <a:lnTo>
                  <a:pt x="3375" y="366"/>
                </a:lnTo>
                <a:lnTo>
                  <a:pt x="3372" y="364"/>
                </a:lnTo>
                <a:lnTo>
                  <a:pt x="3370" y="361"/>
                </a:lnTo>
                <a:lnTo>
                  <a:pt x="3369" y="360"/>
                </a:lnTo>
                <a:lnTo>
                  <a:pt x="3366" y="357"/>
                </a:lnTo>
                <a:lnTo>
                  <a:pt x="3363" y="355"/>
                </a:lnTo>
                <a:lnTo>
                  <a:pt x="3356" y="354"/>
                </a:lnTo>
                <a:lnTo>
                  <a:pt x="3351" y="351"/>
                </a:lnTo>
                <a:lnTo>
                  <a:pt x="3349" y="355"/>
                </a:lnTo>
                <a:lnTo>
                  <a:pt x="3347" y="357"/>
                </a:lnTo>
                <a:lnTo>
                  <a:pt x="3343" y="357"/>
                </a:lnTo>
                <a:lnTo>
                  <a:pt x="3341" y="358"/>
                </a:lnTo>
                <a:lnTo>
                  <a:pt x="3337" y="362"/>
                </a:lnTo>
                <a:lnTo>
                  <a:pt x="3335" y="368"/>
                </a:lnTo>
                <a:lnTo>
                  <a:pt x="3332" y="369"/>
                </a:lnTo>
                <a:close/>
                <a:moveTo>
                  <a:pt x="3374" y="305"/>
                </a:moveTo>
                <a:lnTo>
                  <a:pt x="3373" y="311"/>
                </a:lnTo>
                <a:lnTo>
                  <a:pt x="3373" y="317"/>
                </a:lnTo>
                <a:lnTo>
                  <a:pt x="3374" y="321"/>
                </a:lnTo>
                <a:lnTo>
                  <a:pt x="3376" y="327"/>
                </a:lnTo>
                <a:lnTo>
                  <a:pt x="3379" y="325"/>
                </a:lnTo>
                <a:lnTo>
                  <a:pt x="3381" y="327"/>
                </a:lnTo>
                <a:lnTo>
                  <a:pt x="3387" y="320"/>
                </a:lnTo>
                <a:lnTo>
                  <a:pt x="3391" y="319"/>
                </a:lnTo>
                <a:lnTo>
                  <a:pt x="3394" y="319"/>
                </a:lnTo>
                <a:lnTo>
                  <a:pt x="3394" y="306"/>
                </a:lnTo>
                <a:lnTo>
                  <a:pt x="3393" y="304"/>
                </a:lnTo>
                <a:lnTo>
                  <a:pt x="3392" y="302"/>
                </a:lnTo>
                <a:lnTo>
                  <a:pt x="3389" y="301"/>
                </a:lnTo>
                <a:lnTo>
                  <a:pt x="3386" y="301"/>
                </a:lnTo>
                <a:lnTo>
                  <a:pt x="3383" y="304"/>
                </a:lnTo>
                <a:lnTo>
                  <a:pt x="3380" y="304"/>
                </a:lnTo>
                <a:lnTo>
                  <a:pt x="3374" y="297"/>
                </a:lnTo>
                <a:lnTo>
                  <a:pt x="3370" y="296"/>
                </a:lnTo>
                <a:lnTo>
                  <a:pt x="3374" y="301"/>
                </a:lnTo>
                <a:lnTo>
                  <a:pt x="3374" y="305"/>
                </a:lnTo>
                <a:close/>
                <a:moveTo>
                  <a:pt x="3292" y="325"/>
                </a:moveTo>
                <a:lnTo>
                  <a:pt x="3292" y="328"/>
                </a:lnTo>
                <a:lnTo>
                  <a:pt x="3294" y="328"/>
                </a:lnTo>
                <a:lnTo>
                  <a:pt x="3294" y="331"/>
                </a:lnTo>
                <a:lnTo>
                  <a:pt x="3293" y="332"/>
                </a:lnTo>
                <a:lnTo>
                  <a:pt x="3291" y="332"/>
                </a:lnTo>
                <a:lnTo>
                  <a:pt x="3291" y="334"/>
                </a:lnTo>
                <a:lnTo>
                  <a:pt x="3293" y="335"/>
                </a:lnTo>
                <a:lnTo>
                  <a:pt x="3295" y="335"/>
                </a:lnTo>
                <a:lnTo>
                  <a:pt x="3297" y="339"/>
                </a:lnTo>
                <a:lnTo>
                  <a:pt x="3298" y="342"/>
                </a:lnTo>
                <a:lnTo>
                  <a:pt x="3300" y="345"/>
                </a:lnTo>
                <a:lnTo>
                  <a:pt x="3304" y="346"/>
                </a:lnTo>
                <a:lnTo>
                  <a:pt x="3311" y="347"/>
                </a:lnTo>
                <a:lnTo>
                  <a:pt x="3316" y="342"/>
                </a:lnTo>
                <a:lnTo>
                  <a:pt x="3318" y="338"/>
                </a:lnTo>
                <a:lnTo>
                  <a:pt x="3319" y="335"/>
                </a:lnTo>
                <a:lnTo>
                  <a:pt x="3319" y="330"/>
                </a:lnTo>
                <a:lnTo>
                  <a:pt x="3322" y="330"/>
                </a:lnTo>
                <a:lnTo>
                  <a:pt x="3330" y="319"/>
                </a:lnTo>
                <a:lnTo>
                  <a:pt x="3330" y="312"/>
                </a:lnTo>
                <a:lnTo>
                  <a:pt x="3328" y="305"/>
                </a:lnTo>
                <a:lnTo>
                  <a:pt x="3325" y="304"/>
                </a:lnTo>
                <a:lnTo>
                  <a:pt x="3322" y="301"/>
                </a:lnTo>
                <a:lnTo>
                  <a:pt x="3322" y="298"/>
                </a:lnTo>
                <a:lnTo>
                  <a:pt x="3320" y="296"/>
                </a:lnTo>
                <a:lnTo>
                  <a:pt x="3319" y="294"/>
                </a:lnTo>
                <a:lnTo>
                  <a:pt x="3317" y="296"/>
                </a:lnTo>
                <a:lnTo>
                  <a:pt x="3314" y="291"/>
                </a:lnTo>
                <a:lnTo>
                  <a:pt x="3312" y="289"/>
                </a:lnTo>
                <a:lnTo>
                  <a:pt x="3310" y="287"/>
                </a:lnTo>
                <a:lnTo>
                  <a:pt x="3307" y="287"/>
                </a:lnTo>
                <a:lnTo>
                  <a:pt x="3308" y="283"/>
                </a:lnTo>
                <a:lnTo>
                  <a:pt x="3308" y="282"/>
                </a:lnTo>
                <a:lnTo>
                  <a:pt x="3305" y="285"/>
                </a:lnTo>
                <a:lnTo>
                  <a:pt x="3298" y="296"/>
                </a:lnTo>
                <a:lnTo>
                  <a:pt x="3294" y="298"/>
                </a:lnTo>
                <a:lnTo>
                  <a:pt x="3293" y="298"/>
                </a:lnTo>
                <a:lnTo>
                  <a:pt x="3293" y="305"/>
                </a:lnTo>
                <a:lnTo>
                  <a:pt x="3291" y="308"/>
                </a:lnTo>
                <a:lnTo>
                  <a:pt x="3288" y="313"/>
                </a:lnTo>
                <a:lnTo>
                  <a:pt x="3289" y="316"/>
                </a:lnTo>
                <a:lnTo>
                  <a:pt x="3291" y="321"/>
                </a:lnTo>
                <a:lnTo>
                  <a:pt x="3288" y="321"/>
                </a:lnTo>
                <a:lnTo>
                  <a:pt x="3292" y="325"/>
                </a:lnTo>
                <a:close/>
                <a:moveTo>
                  <a:pt x="3477" y="462"/>
                </a:moveTo>
                <a:lnTo>
                  <a:pt x="3479" y="460"/>
                </a:lnTo>
                <a:lnTo>
                  <a:pt x="3479" y="459"/>
                </a:lnTo>
                <a:lnTo>
                  <a:pt x="3477" y="459"/>
                </a:lnTo>
                <a:lnTo>
                  <a:pt x="3475" y="462"/>
                </a:lnTo>
                <a:lnTo>
                  <a:pt x="3477" y="462"/>
                </a:lnTo>
                <a:close/>
                <a:moveTo>
                  <a:pt x="3479" y="437"/>
                </a:moveTo>
                <a:lnTo>
                  <a:pt x="3477" y="441"/>
                </a:lnTo>
                <a:lnTo>
                  <a:pt x="3477" y="442"/>
                </a:lnTo>
                <a:lnTo>
                  <a:pt x="3479" y="442"/>
                </a:lnTo>
                <a:lnTo>
                  <a:pt x="3480" y="440"/>
                </a:lnTo>
                <a:lnTo>
                  <a:pt x="3479" y="437"/>
                </a:lnTo>
                <a:close/>
                <a:moveTo>
                  <a:pt x="2028" y="415"/>
                </a:moveTo>
                <a:lnTo>
                  <a:pt x="2023" y="415"/>
                </a:lnTo>
                <a:lnTo>
                  <a:pt x="2016" y="414"/>
                </a:lnTo>
                <a:lnTo>
                  <a:pt x="2014" y="421"/>
                </a:lnTo>
                <a:lnTo>
                  <a:pt x="2014" y="426"/>
                </a:lnTo>
                <a:lnTo>
                  <a:pt x="2015" y="433"/>
                </a:lnTo>
                <a:lnTo>
                  <a:pt x="2017" y="440"/>
                </a:lnTo>
                <a:lnTo>
                  <a:pt x="2022" y="440"/>
                </a:lnTo>
                <a:lnTo>
                  <a:pt x="2022" y="436"/>
                </a:lnTo>
                <a:lnTo>
                  <a:pt x="2027" y="436"/>
                </a:lnTo>
                <a:lnTo>
                  <a:pt x="2025" y="434"/>
                </a:lnTo>
                <a:lnTo>
                  <a:pt x="2025" y="432"/>
                </a:lnTo>
                <a:lnTo>
                  <a:pt x="2027" y="430"/>
                </a:lnTo>
                <a:lnTo>
                  <a:pt x="2031" y="433"/>
                </a:lnTo>
                <a:lnTo>
                  <a:pt x="2031" y="436"/>
                </a:lnTo>
                <a:lnTo>
                  <a:pt x="2035" y="436"/>
                </a:lnTo>
                <a:lnTo>
                  <a:pt x="2036" y="433"/>
                </a:lnTo>
                <a:lnTo>
                  <a:pt x="2043" y="430"/>
                </a:lnTo>
                <a:lnTo>
                  <a:pt x="2042" y="434"/>
                </a:lnTo>
                <a:lnTo>
                  <a:pt x="2040" y="437"/>
                </a:lnTo>
                <a:lnTo>
                  <a:pt x="2042" y="440"/>
                </a:lnTo>
                <a:lnTo>
                  <a:pt x="2043" y="444"/>
                </a:lnTo>
                <a:lnTo>
                  <a:pt x="2049" y="444"/>
                </a:lnTo>
                <a:lnTo>
                  <a:pt x="2055" y="442"/>
                </a:lnTo>
                <a:lnTo>
                  <a:pt x="2055" y="451"/>
                </a:lnTo>
                <a:lnTo>
                  <a:pt x="2053" y="451"/>
                </a:lnTo>
                <a:lnTo>
                  <a:pt x="2053" y="449"/>
                </a:lnTo>
                <a:lnTo>
                  <a:pt x="2050" y="449"/>
                </a:lnTo>
                <a:lnTo>
                  <a:pt x="2049" y="453"/>
                </a:lnTo>
                <a:lnTo>
                  <a:pt x="2047" y="452"/>
                </a:lnTo>
                <a:lnTo>
                  <a:pt x="2045" y="453"/>
                </a:lnTo>
                <a:lnTo>
                  <a:pt x="2043" y="453"/>
                </a:lnTo>
                <a:lnTo>
                  <a:pt x="2043" y="455"/>
                </a:lnTo>
                <a:lnTo>
                  <a:pt x="2045" y="456"/>
                </a:lnTo>
                <a:lnTo>
                  <a:pt x="2048" y="459"/>
                </a:lnTo>
                <a:lnTo>
                  <a:pt x="2048" y="463"/>
                </a:lnTo>
                <a:lnTo>
                  <a:pt x="2047" y="462"/>
                </a:lnTo>
                <a:lnTo>
                  <a:pt x="2042" y="463"/>
                </a:lnTo>
                <a:lnTo>
                  <a:pt x="2043" y="468"/>
                </a:lnTo>
                <a:lnTo>
                  <a:pt x="2052" y="467"/>
                </a:lnTo>
                <a:lnTo>
                  <a:pt x="2059" y="466"/>
                </a:lnTo>
                <a:lnTo>
                  <a:pt x="2065" y="472"/>
                </a:lnTo>
                <a:lnTo>
                  <a:pt x="2067" y="472"/>
                </a:lnTo>
                <a:lnTo>
                  <a:pt x="2067" y="467"/>
                </a:lnTo>
                <a:lnTo>
                  <a:pt x="2071" y="463"/>
                </a:lnTo>
                <a:lnTo>
                  <a:pt x="2075" y="467"/>
                </a:lnTo>
                <a:lnTo>
                  <a:pt x="2079" y="468"/>
                </a:lnTo>
                <a:lnTo>
                  <a:pt x="2084" y="467"/>
                </a:lnTo>
                <a:lnTo>
                  <a:pt x="2090" y="466"/>
                </a:lnTo>
                <a:lnTo>
                  <a:pt x="2090" y="468"/>
                </a:lnTo>
                <a:lnTo>
                  <a:pt x="2092" y="470"/>
                </a:lnTo>
                <a:lnTo>
                  <a:pt x="2092" y="466"/>
                </a:lnTo>
                <a:lnTo>
                  <a:pt x="2089" y="463"/>
                </a:lnTo>
                <a:lnTo>
                  <a:pt x="2089" y="459"/>
                </a:lnTo>
                <a:lnTo>
                  <a:pt x="2097" y="459"/>
                </a:lnTo>
                <a:lnTo>
                  <a:pt x="2100" y="462"/>
                </a:lnTo>
                <a:lnTo>
                  <a:pt x="2102" y="463"/>
                </a:lnTo>
                <a:lnTo>
                  <a:pt x="2104" y="463"/>
                </a:lnTo>
                <a:lnTo>
                  <a:pt x="2111" y="459"/>
                </a:lnTo>
                <a:lnTo>
                  <a:pt x="2100" y="455"/>
                </a:lnTo>
                <a:lnTo>
                  <a:pt x="2092" y="451"/>
                </a:lnTo>
                <a:lnTo>
                  <a:pt x="2086" y="444"/>
                </a:lnTo>
                <a:lnTo>
                  <a:pt x="2080" y="434"/>
                </a:lnTo>
                <a:lnTo>
                  <a:pt x="2080" y="432"/>
                </a:lnTo>
                <a:lnTo>
                  <a:pt x="2079" y="429"/>
                </a:lnTo>
                <a:lnTo>
                  <a:pt x="2075" y="428"/>
                </a:lnTo>
                <a:lnTo>
                  <a:pt x="2075" y="425"/>
                </a:lnTo>
                <a:lnTo>
                  <a:pt x="2077" y="422"/>
                </a:lnTo>
                <a:lnTo>
                  <a:pt x="2077" y="419"/>
                </a:lnTo>
                <a:lnTo>
                  <a:pt x="2074" y="417"/>
                </a:lnTo>
                <a:lnTo>
                  <a:pt x="2074" y="414"/>
                </a:lnTo>
                <a:lnTo>
                  <a:pt x="2075" y="413"/>
                </a:lnTo>
                <a:lnTo>
                  <a:pt x="2078" y="413"/>
                </a:lnTo>
                <a:lnTo>
                  <a:pt x="2078" y="410"/>
                </a:lnTo>
                <a:lnTo>
                  <a:pt x="2079" y="408"/>
                </a:lnTo>
                <a:lnTo>
                  <a:pt x="2079" y="404"/>
                </a:lnTo>
                <a:lnTo>
                  <a:pt x="2077" y="403"/>
                </a:lnTo>
                <a:lnTo>
                  <a:pt x="2077" y="400"/>
                </a:lnTo>
                <a:lnTo>
                  <a:pt x="2081" y="398"/>
                </a:lnTo>
                <a:lnTo>
                  <a:pt x="2081" y="387"/>
                </a:lnTo>
                <a:lnTo>
                  <a:pt x="2086" y="384"/>
                </a:lnTo>
                <a:lnTo>
                  <a:pt x="2086" y="380"/>
                </a:lnTo>
                <a:lnTo>
                  <a:pt x="2084" y="377"/>
                </a:lnTo>
                <a:lnTo>
                  <a:pt x="2077" y="377"/>
                </a:lnTo>
                <a:lnTo>
                  <a:pt x="2073" y="373"/>
                </a:lnTo>
                <a:lnTo>
                  <a:pt x="2070" y="373"/>
                </a:lnTo>
                <a:lnTo>
                  <a:pt x="2067" y="373"/>
                </a:lnTo>
                <a:lnTo>
                  <a:pt x="2062" y="374"/>
                </a:lnTo>
                <a:lnTo>
                  <a:pt x="2060" y="368"/>
                </a:lnTo>
                <a:lnTo>
                  <a:pt x="2066" y="372"/>
                </a:lnTo>
                <a:lnTo>
                  <a:pt x="2070" y="373"/>
                </a:lnTo>
                <a:lnTo>
                  <a:pt x="2073" y="372"/>
                </a:lnTo>
                <a:lnTo>
                  <a:pt x="2074" y="372"/>
                </a:lnTo>
                <a:lnTo>
                  <a:pt x="2073" y="370"/>
                </a:lnTo>
                <a:lnTo>
                  <a:pt x="2074" y="369"/>
                </a:lnTo>
                <a:lnTo>
                  <a:pt x="2075" y="369"/>
                </a:lnTo>
                <a:lnTo>
                  <a:pt x="2078" y="374"/>
                </a:lnTo>
                <a:lnTo>
                  <a:pt x="2086" y="373"/>
                </a:lnTo>
                <a:lnTo>
                  <a:pt x="2090" y="372"/>
                </a:lnTo>
                <a:lnTo>
                  <a:pt x="2091" y="370"/>
                </a:lnTo>
                <a:lnTo>
                  <a:pt x="2092" y="368"/>
                </a:lnTo>
                <a:lnTo>
                  <a:pt x="2091" y="366"/>
                </a:lnTo>
                <a:lnTo>
                  <a:pt x="2092" y="364"/>
                </a:lnTo>
                <a:lnTo>
                  <a:pt x="2091" y="364"/>
                </a:lnTo>
                <a:lnTo>
                  <a:pt x="2090" y="362"/>
                </a:lnTo>
                <a:lnTo>
                  <a:pt x="2091" y="360"/>
                </a:lnTo>
                <a:lnTo>
                  <a:pt x="2093" y="362"/>
                </a:lnTo>
                <a:lnTo>
                  <a:pt x="2097" y="362"/>
                </a:lnTo>
                <a:lnTo>
                  <a:pt x="2099" y="361"/>
                </a:lnTo>
                <a:lnTo>
                  <a:pt x="2099" y="360"/>
                </a:lnTo>
                <a:lnTo>
                  <a:pt x="2098" y="357"/>
                </a:lnTo>
                <a:lnTo>
                  <a:pt x="2098" y="355"/>
                </a:lnTo>
                <a:lnTo>
                  <a:pt x="2104" y="355"/>
                </a:lnTo>
                <a:lnTo>
                  <a:pt x="2104" y="353"/>
                </a:lnTo>
                <a:lnTo>
                  <a:pt x="2102" y="343"/>
                </a:lnTo>
                <a:lnTo>
                  <a:pt x="2106" y="343"/>
                </a:lnTo>
                <a:lnTo>
                  <a:pt x="2108" y="349"/>
                </a:lnTo>
                <a:lnTo>
                  <a:pt x="2114" y="345"/>
                </a:lnTo>
                <a:lnTo>
                  <a:pt x="2114" y="339"/>
                </a:lnTo>
                <a:lnTo>
                  <a:pt x="2115" y="338"/>
                </a:lnTo>
                <a:lnTo>
                  <a:pt x="2117" y="338"/>
                </a:lnTo>
                <a:lnTo>
                  <a:pt x="2120" y="336"/>
                </a:lnTo>
                <a:lnTo>
                  <a:pt x="2120" y="335"/>
                </a:lnTo>
                <a:lnTo>
                  <a:pt x="2117" y="332"/>
                </a:lnTo>
                <a:lnTo>
                  <a:pt x="2117" y="330"/>
                </a:lnTo>
                <a:lnTo>
                  <a:pt x="2121" y="330"/>
                </a:lnTo>
                <a:lnTo>
                  <a:pt x="2123" y="328"/>
                </a:lnTo>
                <a:lnTo>
                  <a:pt x="2124" y="328"/>
                </a:lnTo>
                <a:lnTo>
                  <a:pt x="2125" y="325"/>
                </a:lnTo>
                <a:lnTo>
                  <a:pt x="2125" y="324"/>
                </a:lnTo>
                <a:lnTo>
                  <a:pt x="2130" y="324"/>
                </a:lnTo>
                <a:lnTo>
                  <a:pt x="2135" y="325"/>
                </a:lnTo>
                <a:lnTo>
                  <a:pt x="2135" y="321"/>
                </a:lnTo>
                <a:lnTo>
                  <a:pt x="2136" y="320"/>
                </a:lnTo>
                <a:lnTo>
                  <a:pt x="2137" y="320"/>
                </a:lnTo>
                <a:lnTo>
                  <a:pt x="2141" y="321"/>
                </a:lnTo>
                <a:lnTo>
                  <a:pt x="2143" y="323"/>
                </a:lnTo>
                <a:lnTo>
                  <a:pt x="2146" y="323"/>
                </a:lnTo>
                <a:lnTo>
                  <a:pt x="2146" y="317"/>
                </a:lnTo>
                <a:lnTo>
                  <a:pt x="2147" y="316"/>
                </a:lnTo>
                <a:lnTo>
                  <a:pt x="2150" y="316"/>
                </a:lnTo>
                <a:lnTo>
                  <a:pt x="2153" y="313"/>
                </a:lnTo>
                <a:lnTo>
                  <a:pt x="2154" y="309"/>
                </a:lnTo>
                <a:lnTo>
                  <a:pt x="2160" y="309"/>
                </a:lnTo>
                <a:lnTo>
                  <a:pt x="2161" y="306"/>
                </a:lnTo>
                <a:lnTo>
                  <a:pt x="2173" y="301"/>
                </a:lnTo>
                <a:lnTo>
                  <a:pt x="2175" y="301"/>
                </a:lnTo>
                <a:lnTo>
                  <a:pt x="2177" y="302"/>
                </a:lnTo>
                <a:lnTo>
                  <a:pt x="2181" y="302"/>
                </a:lnTo>
                <a:lnTo>
                  <a:pt x="2185" y="301"/>
                </a:lnTo>
                <a:lnTo>
                  <a:pt x="2192" y="296"/>
                </a:lnTo>
                <a:lnTo>
                  <a:pt x="2197" y="296"/>
                </a:lnTo>
                <a:lnTo>
                  <a:pt x="2198" y="297"/>
                </a:lnTo>
                <a:lnTo>
                  <a:pt x="2200" y="298"/>
                </a:lnTo>
                <a:lnTo>
                  <a:pt x="2203" y="296"/>
                </a:lnTo>
                <a:lnTo>
                  <a:pt x="2205" y="294"/>
                </a:lnTo>
                <a:lnTo>
                  <a:pt x="2208" y="296"/>
                </a:lnTo>
                <a:lnTo>
                  <a:pt x="2211" y="291"/>
                </a:lnTo>
                <a:lnTo>
                  <a:pt x="2216" y="290"/>
                </a:lnTo>
                <a:lnTo>
                  <a:pt x="2221" y="290"/>
                </a:lnTo>
                <a:lnTo>
                  <a:pt x="2225" y="289"/>
                </a:lnTo>
                <a:lnTo>
                  <a:pt x="2231" y="289"/>
                </a:lnTo>
                <a:lnTo>
                  <a:pt x="2236" y="285"/>
                </a:lnTo>
                <a:lnTo>
                  <a:pt x="2243" y="285"/>
                </a:lnTo>
                <a:lnTo>
                  <a:pt x="2247" y="281"/>
                </a:lnTo>
                <a:lnTo>
                  <a:pt x="2252" y="281"/>
                </a:lnTo>
                <a:lnTo>
                  <a:pt x="2253" y="279"/>
                </a:lnTo>
                <a:lnTo>
                  <a:pt x="2253" y="277"/>
                </a:lnTo>
                <a:lnTo>
                  <a:pt x="2256" y="275"/>
                </a:lnTo>
                <a:lnTo>
                  <a:pt x="2259" y="274"/>
                </a:lnTo>
                <a:lnTo>
                  <a:pt x="2260" y="268"/>
                </a:lnTo>
                <a:lnTo>
                  <a:pt x="2261" y="264"/>
                </a:lnTo>
                <a:lnTo>
                  <a:pt x="2261" y="262"/>
                </a:lnTo>
                <a:lnTo>
                  <a:pt x="2256" y="259"/>
                </a:lnTo>
                <a:lnTo>
                  <a:pt x="2255" y="256"/>
                </a:lnTo>
                <a:lnTo>
                  <a:pt x="2255" y="253"/>
                </a:lnTo>
                <a:lnTo>
                  <a:pt x="2252" y="252"/>
                </a:lnTo>
                <a:lnTo>
                  <a:pt x="2248" y="252"/>
                </a:lnTo>
                <a:lnTo>
                  <a:pt x="2246" y="255"/>
                </a:lnTo>
                <a:lnTo>
                  <a:pt x="2242" y="257"/>
                </a:lnTo>
                <a:lnTo>
                  <a:pt x="2237" y="257"/>
                </a:lnTo>
                <a:lnTo>
                  <a:pt x="2236" y="259"/>
                </a:lnTo>
                <a:lnTo>
                  <a:pt x="2235" y="262"/>
                </a:lnTo>
                <a:lnTo>
                  <a:pt x="2233" y="266"/>
                </a:lnTo>
                <a:lnTo>
                  <a:pt x="2230" y="264"/>
                </a:lnTo>
                <a:lnTo>
                  <a:pt x="2229" y="263"/>
                </a:lnTo>
                <a:lnTo>
                  <a:pt x="2222" y="266"/>
                </a:lnTo>
                <a:lnTo>
                  <a:pt x="2219" y="268"/>
                </a:lnTo>
                <a:lnTo>
                  <a:pt x="2217" y="270"/>
                </a:lnTo>
                <a:lnTo>
                  <a:pt x="2216" y="270"/>
                </a:lnTo>
                <a:lnTo>
                  <a:pt x="2215" y="268"/>
                </a:lnTo>
                <a:lnTo>
                  <a:pt x="2214" y="268"/>
                </a:lnTo>
                <a:lnTo>
                  <a:pt x="2209" y="272"/>
                </a:lnTo>
                <a:lnTo>
                  <a:pt x="2205" y="275"/>
                </a:lnTo>
                <a:lnTo>
                  <a:pt x="2203" y="277"/>
                </a:lnTo>
                <a:lnTo>
                  <a:pt x="2198" y="277"/>
                </a:lnTo>
                <a:lnTo>
                  <a:pt x="2197" y="275"/>
                </a:lnTo>
                <a:lnTo>
                  <a:pt x="2194" y="275"/>
                </a:lnTo>
                <a:lnTo>
                  <a:pt x="2192" y="277"/>
                </a:lnTo>
                <a:lnTo>
                  <a:pt x="2191" y="279"/>
                </a:lnTo>
                <a:lnTo>
                  <a:pt x="2179" y="279"/>
                </a:lnTo>
                <a:lnTo>
                  <a:pt x="2179" y="277"/>
                </a:lnTo>
                <a:lnTo>
                  <a:pt x="2171" y="274"/>
                </a:lnTo>
                <a:lnTo>
                  <a:pt x="2162" y="274"/>
                </a:lnTo>
                <a:lnTo>
                  <a:pt x="2162" y="285"/>
                </a:lnTo>
                <a:lnTo>
                  <a:pt x="2149" y="285"/>
                </a:lnTo>
                <a:lnTo>
                  <a:pt x="2148" y="286"/>
                </a:lnTo>
                <a:lnTo>
                  <a:pt x="2144" y="285"/>
                </a:lnTo>
                <a:lnTo>
                  <a:pt x="2137" y="290"/>
                </a:lnTo>
                <a:lnTo>
                  <a:pt x="2133" y="290"/>
                </a:lnTo>
                <a:lnTo>
                  <a:pt x="2129" y="291"/>
                </a:lnTo>
                <a:lnTo>
                  <a:pt x="2128" y="294"/>
                </a:lnTo>
                <a:lnTo>
                  <a:pt x="2125" y="296"/>
                </a:lnTo>
                <a:lnTo>
                  <a:pt x="2121" y="297"/>
                </a:lnTo>
                <a:lnTo>
                  <a:pt x="2118" y="298"/>
                </a:lnTo>
                <a:lnTo>
                  <a:pt x="2116" y="298"/>
                </a:lnTo>
                <a:lnTo>
                  <a:pt x="2115" y="301"/>
                </a:lnTo>
                <a:lnTo>
                  <a:pt x="2115" y="302"/>
                </a:lnTo>
                <a:lnTo>
                  <a:pt x="2109" y="305"/>
                </a:lnTo>
                <a:lnTo>
                  <a:pt x="2109" y="306"/>
                </a:lnTo>
                <a:lnTo>
                  <a:pt x="2105" y="306"/>
                </a:lnTo>
                <a:lnTo>
                  <a:pt x="2102" y="305"/>
                </a:lnTo>
                <a:lnTo>
                  <a:pt x="2097" y="304"/>
                </a:lnTo>
                <a:lnTo>
                  <a:pt x="2092" y="305"/>
                </a:lnTo>
                <a:lnTo>
                  <a:pt x="2090" y="311"/>
                </a:lnTo>
                <a:lnTo>
                  <a:pt x="2086" y="313"/>
                </a:lnTo>
                <a:lnTo>
                  <a:pt x="2083" y="313"/>
                </a:lnTo>
                <a:lnTo>
                  <a:pt x="2077" y="311"/>
                </a:lnTo>
                <a:lnTo>
                  <a:pt x="2074" y="316"/>
                </a:lnTo>
                <a:lnTo>
                  <a:pt x="2078" y="319"/>
                </a:lnTo>
                <a:lnTo>
                  <a:pt x="2073" y="321"/>
                </a:lnTo>
                <a:lnTo>
                  <a:pt x="2073" y="323"/>
                </a:lnTo>
                <a:lnTo>
                  <a:pt x="2077" y="327"/>
                </a:lnTo>
                <a:lnTo>
                  <a:pt x="2068" y="325"/>
                </a:lnTo>
                <a:lnTo>
                  <a:pt x="2068" y="324"/>
                </a:lnTo>
                <a:lnTo>
                  <a:pt x="2067" y="324"/>
                </a:lnTo>
                <a:lnTo>
                  <a:pt x="2065" y="327"/>
                </a:lnTo>
                <a:lnTo>
                  <a:pt x="2066" y="330"/>
                </a:lnTo>
                <a:lnTo>
                  <a:pt x="2065" y="332"/>
                </a:lnTo>
                <a:lnTo>
                  <a:pt x="2065" y="334"/>
                </a:lnTo>
                <a:lnTo>
                  <a:pt x="2062" y="332"/>
                </a:lnTo>
                <a:lnTo>
                  <a:pt x="2061" y="331"/>
                </a:lnTo>
                <a:lnTo>
                  <a:pt x="2060" y="336"/>
                </a:lnTo>
                <a:lnTo>
                  <a:pt x="2059" y="336"/>
                </a:lnTo>
                <a:lnTo>
                  <a:pt x="2059" y="335"/>
                </a:lnTo>
                <a:lnTo>
                  <a:pt x="2056" y="335"/>
                </a:lnTo>
                <a:lnTo>
                  <a:pt x="2056" y="336"/>
                </a:lnTo>
                <a:lnTo>
                  <a:pt x="2060" y="338"/>
                </a:lnTo>
                <a:lnTo>
                  <a:pt x="2060" y="340"/>
                </a:lnTo>
                <a:lnTo>
                  <a:pt x="2058" y="340"/>
                </a:lnTo>
                <a:lnTo>
                  <a:pt x="2056" y="339"/>
                </a:lnTo>
                <a:lnTo>
                  <a:pt x="2054" y="339"/>
                </a:lnTo>
                <a:lnTo>
                  <a:pt x="2052" y="340"/>
                </a:lnTo>
                <a:lnTo>
                  <a:pt x="2049" y="345"/>
                </a:lnTo>
                <a:lnTo>
                  <a:pt x="2047" y="347"/>
                </a:lnTo>
                <a:lnTo>
                  <a:pt x="2043" y="350"/>
                </a:lnTo>
                <a:lnTo>
                  <a:pt x="2036" y="350"/>
                </a:lnTo>
                <a:lnTo>
                  <a:pt x="2036" y="355"/>
                </a:lnTo>
                <a:lnTo>
                  <a:pt x="2042" y="357"/>
                </a:lnTo>
                <a:lnTo>
                  <a:pt x="2056" y="357"/>
                </a:lnTo>
                <a:lnTo>
                  <a:pt x="2050" y="358"/>
                </a:lnTo>
                <a:lnTo>
                  <a:pt x="2047" y="360"/>
                </a:lnTo>
                <a:lnTo>
                  <a:pt x="2046" y="364"/>
                </a:lnTo>
                <a:lnTo>
                  <a:pt x="2043" y="369"/>
                </a:lnTo>
                <a:lnTo>
                  <a:pt x="2046" y="372"/>
                </a:lnTo>
                <a:lnTo>
                  <a:pt x="2048" y="370"/>
                </a:lnTo>
                <a:lnTo>
                  <a:pt x="2052" y="369"/>
                </a:lnTo>
                <a:lnTo>
                  <a:pt x="2048" y="374"/>
                </a:lnTo>
                <a:lnTo>
                  <a:pt x="2047" y="377"/>
                </a:lnTo>
                <a:lnTo>
                  <a:pt x="2045" y="379"/>
                </a:lnTo>
                <a:lnTo>
                  <a:pt x="2043" y="377"/>
                </a:lnTo>
                <a:lnTo>
                  <a:pt x="2040" y="377"/>
                </a:lnTo>
                <a:lnTo>
                  <a:pt x="2035" y="379"/>
                </a:lnTo>
                <a:lnTo>
                  <a:pt x="2031" y="381"/>
                </a:lnTo>
                <a:lnTo>
                  <a:pt x="2031" y="389"/>
                </a:lnTo>
                <a:lnTo>
                  <a:pt x="2035" y="396"/>
                </a:lnTo>
                <a:lnTo>
                  <a:pt x="2029" y="396"/>
                </a:lnTo>
                <a:lnTo>
                  <a:pt x="2029" y="404"/>
                </a:lnTo>
                <a:lnTo>
                  <a:pt x="2027" y="404"/>
                </a:lnTo>
                <a:lnTo>
                  <a:pt x="2025" y="406"/>
                </a:lnTo>
                <a:lnTo>
                  <a:pt x="2025" y="407"/>
                </a:lnTo>
                <a:lnTo>
                  <a:pt x="2027" y="408"/>
                </a:lnTo>
                <a:lnTo>
                  <a:pt x="2028" y="408"/>
                </a:lnTo>
                <a:lnTo>
                  <a:pt x="2029" y="410"/>
                </a:lnTo>
                <a:lnTo>
                  <a:pt x="2028" y="413"/>
                </a:lnTo>
                <a:lnTo>
                  <a:pt x="2028" y="415"/>
                </a:lnTo>
                <a:close/>
                <a:moveTo>
                  <a:pt x="2040" y="142"/>
                </a:moveTo>
                <a:lnTo>
                  <a:pt x="2048" y="143"/>
                </a:lnTo>
                <a:lnTo>
                  <a:pt x="2050" y="135"/>
                </a:lnTo>
                <a:lnTo>
                  <a:pt x="2046" y="132"/>
                </a:lnTo>
                <a:lnTo>
                  <a:pt x="2042" y="131"/>
                </a:lnTo>
                <a:lnTo>
                  <a:pt x="2039" y="131"/>
                </a:lnTo>
                <a:lnTo>
                  <a:pt x="2036" y="134"/>
                </a:lnTo>
                <a:lnTo>
                  <a:pt x="2034" y="135"/>
                </a:lnTo>
                <a:lnTo>
                  <a:pt x="2031" y="134"/>
                </a:lnTo>
                <a:lnTo>
                  <a:pt x="2031" y="138"/>
                </a:lnTo>
                <a:lnTo>
                  <a:pt x="2033" y="139"/>
                </a:lnTo>
                <a:lnTo>
                  <a:pt x="2040" y="142"/>
                </a:lnTo>
                <a:close/>
                <a:moveTo>
                  <a:pt x="1971" y="131"/>
                </a:moveTo>
                <a:lnTo>
                  <a:pt x="1962" y="130"/>
                </a:lnTo>
                <a:lnTo>
                  <a:pt x="1955" y="130"/>
                </a:lnTo>
                <a:lnTo>
                  <a:pt x="1949" y="131"/>
                </a:lnTo>
                <a:lnTo>
                  <a:pt x="1949" y="132"/>
                </a:lnTo>
                <a:lnTo>
                  <a:pt x="1952" y="134"/>
                </a:lnTo>
                <a:lnTo>
                  <a:pt x="1954" y="132"/>
                </a:lnTo>
                <a:lnTo>
                  <a:pt x="1955" y="136"/>
                </a:lnTo>
                <a:lnTo>
                  <a:pt x="1953" y="139"/>
                </a:lnTo>
                <a:lnTo>
                  <a:pt x="1953" y="142"/>
                </a:lnTo>
                <a:lnTo>
                  <a:pt x="1960" y="146"/>
                </a:lnTo>
                <a:lnTo>
                  <a:pt x="1965" y="146"/>
                </a:lnTo>
                <a:lnTo>
                  <a:pt x="1962" y="151"/>
                </a:lnTo>
                <a:lnTo>
                  <a:pt x="1965" y="150"/>
                </a:lnTo>
                <a:lnTo>
                  <a:pt x="1966" y="149"/>
                </a:lnTo>
                <a:lnTo>
                  <a:pt x="1970" y="146"/>
                </a:lnTo>
                <a:lnTo>
                  <a:pt x="1971" y="147"/>
                </a:lnTo>
                <a:lnTo>
                  <a:pt x="1974" y="147"/>
                </a:lnTo>
                <a:lnTo>
                  <a:pt x="1979" y="145"/>
                </a:lnTo>
                <a:lnTo>
                  <a:pt x="1979" y="139"/>
                </a:lnTo>
                <a:lnTo>
                  <a:pt x="1987" y="139"/>
                </a:lnTo>
                <a:lnTo>
                  <a:pt x="1996" y="142"/>
                </a:lnTo>
                <a:lnTo>
                  <a:pt x="1997" y="142"/>
                </a:lnTo>
                <a:lnTo>
                  <a:pt x="1999" y="140"/>
                </a:lnTo>
                <a:lnTo>
                  <a:pt x="1998" y="136"/>
                </a:lnTo>
                <a:lnTo>
                  <a:pt x="1998" y="135"/>
                </a:lnTo>
                <a:lnTo>
                  <a:pt x="1997" y="134"/>
                </a:lnTo>
                <a:lnTo>
                  <a:pt x="2004" y="135"/>
                </a:lnTo>
                <a:lnTo>
                  <a:pt x="2010" y="134"/>
                </a:lnTo>
                <a:lnTo>
                  <a:pt x="2017" y="131"/>
                </a:lnTo>
                <a:lnTo>
                  <a:pt x="2017" y="126"/>
                </a:lnTo>
                <a:lnTo>
                  <a:pt x="2015" y="123"/>
                </a:lnTo>
                <a:lnTo>
                  <a:pt x="2006" y="127"/>
                </a:lnTo>
                <a:lnTo>
                  <a:pt x="2008" y="123"/>
                </a:lnTo>
                <a:lnTo>
                  <a:pt x="2009" y="121"/>
                </a:lnTo>
                <a:lnTo>
                  <a:pt x="2008" y="120"/>
                </a:lnTo>
                <a:lnTo>
                  <a:pt x="2002" y="120"/>
                </a:lnTo>
                <a:lnTo>
                  <a:pt x="1996" y="119"/>
                </a:lnTo>
                <a:lnTo>
                  <a:pt x="1996" y="120"/>
                </a:lnTo>
                <a:lnTo>
                  <a:pt x="1993" y="120"/>
                </a:lnTo>
                <a:lnTo>
                  <a:pt x="1996" y="124"/>
                </a:lnTo>
                <a:lnTo>
                  <a:pt x="1996" y="126"/>
                </a:lnTo>
                <a:lnTo>
                  <a:pt x="1995" y="126"/>
                </a:lnTo>
                <a:lnTo>
                  <a:pt x="1989" y="130"/>
                </a:lnTo>
                <a:lnTo>
                  <a:pt x="1985" y="132"/>
                </a:lnTo>
                <a:lnTo>
                  <a:pt x="1975" y="132"/>
                </a:lnTo>
                <a:lnTo>
                  <a:pt x="1971" y="131"/>
                </a:lnTo>
                <a:close/>
                <a:moveTo>
                  <a:pt x="2049" y="123"/>
                </a:moveTo>
                <a:lnTo>
                  <a:pt x="2049" y="121"/>
                </a:lnTo>
                <a:lnTo>
                  <a:pt x="2047" y="121"/>
                </a:lnTo>
                <a:lnTo>
                  <a:pt x="2047" y="123"/>
                </a:lnTo>
                <a:lnTo>
                  <a:pt x="2048" y="124"/>
                </a:lnTo>
                <a:lnTo>
                  <a:pt x="2049" y="123"/>
                </a:lnTo>
                <a:close/>
                <a:moveTo>
                  <a:pt x="2055" y="139"/>
                </a:moveTo>
                <a:lnTo>
                  <a:pt x="2054" y="138"/>
                </a:lnTo>
                <a:lnTo>
                  <a:pt x="2055" y="140"/>
                </a:lnTo>
                <a:lnTo>
                  <a:pt x="2055" y="139"/>
                </a:lnTo>
                <a:close/>
                <a:moveTo>
                  <a:pt x="2058" y="128"/>
                </a:moveTo>
                <a:lnTo>
                  <a:pt x="2058" y="126"/>
                </a:lnTo>
                <a:lnTo>
                  <a:pt x="2053" y="124"/>
                </a:lnTo>
                <a:lnTo>
                  <a:pt x="2053" y="130"/>
                </a:lnTo>
                <a:lnTo>
                  <a:pt x="2055" y="128"/>
                </a:lnTo>
                <a:lnTo>
                  <a:pt x="2058" y="128"/>
                </a:lnTo>
                <a:close/>
                <a:moveTo>
                  <a:pt x="1997" y="150"/>
                </a:moveTo>
                <a:lnTo>
                  <a:pt x="2004" y="151"/>
                </a:lnTo>
                <a:lnTo>
                  <a:pt x="2004" y="143"/>
                </a:lnTo>
                <a:lnTo>
                  <a:pt x="2000" y="143"/>
                </a:lnTo>
                <a:lnTo>
                  <a:pt x="1995" y="146"/>
                </a:lnTo>
                <a:lnTo>
                  <a:pt x="1993" y="147"/>
                </a:lnTo>
                <a:lnTo>
                  <a:pt x="1995" y="149"/>
                </a:lnTo>
                <a:lnTo>
                  <a:pt x="1997" y="150"/>
                </a:lnTo>
                <a:close/>
                <a:moveTo>
                  <a:pt x="1905" y="139"/>
                </a:moveTo>
                <a:lnTo>
                  <a:pt x="1911" y="135"/>
                </a:lnTo>
                <a:lnTo>
                  <a:pt x="1918" y="132"/>
                </a:lnTo>
                <a:lnTo>
                  <a:pt x="1921" y="132"/>
                </a:lnTo>
                <a:lnTo>
                  <a:pt x="1923" y="134"/>
                </a:lnTo>
                <a:lnTo>
                  <a:pt x="1926" y="138"/>
                </a:lnTo>
                <a:lnTo>
                  <a:pt x="1930" y="138"/>
                </a:lnTo>
                <a:lnTo>
                  <a:pt x="1930" y="135"/>
                </a:lnTo>
                <a:lnTo>
                  <a:pt x="1935" y="134"/>
                </a:lnTo>
                <a:lnTo>
                  <a:pt x="1937" y="132"/>
                </a:lnTo>
                <a:lnTo>
                  <a:pt x="1939" y="130"/>
                </a:lnTo>
                <a:lnTo>
                  <a:pt x="1941" y="126"/>
                </a:lnTo>
                <a:lnTo>
                  <a:pt x="1946" y="127"/>
                </a:lnTo>
                <a:lnTo>
                  <a:pt x="1949" y="128"/>
                </a:lnTo>
                <a:lnTo>
                  <a:pt x="1952" y="128"/>
                </a:lnTo>
                <a:lnTo>
                  <a:pt x="1955" y="124"/>
                </a:lnTo>
                <a:lnTo>
                  <a:pt x="1960" y="124"/>
                </a:lnTo>
                <a:lnTo>
                  <a:pt x="1965" y="126"/>
                </a:lnTo>
                <a:lnTo>
                  <a:pt x="1973" y="128"/>
                </a:lnTo>
                <a:lnTo>
                  <a:pt x="1981" y="127"/>
                </a:lnTo>
                <a:lnTo>
                  <a:pt x="1971" y="120"/>
                </a:lnTo>
                <a:lnTo>
                  <a:pt x="1970" y="117"/>
                </a:lnTo>
                <a:lnTo>
                  <a:pt x="1961" y="117"/>
                </a:lnTo>
                <a:lnTo>
                  <a:pt x="1959" y="115"/>
                </a:lnTo>
                <a:lnTo>
                  <a:pt x="1939" y="115"/>
                </a:lnTo>
                <a:lnTo>
                  <a:pt x="1937" y="116"/>
                </a:lnTo>
                <a:lnTo>
                  <a:pt x="1930" y="115"/>
                </a:lnTo>
                <a:lnTo>
                  <a:pt x="1923" y="115"/>
                </a:lnTo>
                <a:lnTo>
                  <a:pt x="1921" y="116"/>
                </a:lnTo>
                <a:lnTo>
                  <a:pt x="1920" y="119"/>
                </a:lnTo>
                <a:lnTo>
                  <a:pt x="1910" y="119"/>
                </a:lnTo>
                <a:lnTo>
                  <a:pt x="1906" y="120"/>
                </a:lnTo>
                <a:lnTo>
                  <a:pt x="1902" y="124"/>
                </a:lnTo>
                <a:lnTo>
                  <a:pt x="1899" y="124"/>
                </a:lnTo>
                <a:lnTo>
                  <a:pt x="1897" y="123"/>
                </a:lnTo>
                <a:lnTo>
                  <a:pt x="1895" y="123"/>
                </a:lnTo>
                <a:lnTo>
                  <a:pt x="1892" y="124"/>
                </a:lnTo>
                <a:lnTo>
                  <a:pt x="1889" y="127"/>
                </a:lnTo>
                <a:lnTo>
                  <a:pt x="1886" y="131"/>
                </a:lnTo>
                <a:lnTo>
                  <a:pt x="1885" y="131"/>
                </a:lnTo>
                <a:lnTo>
                  <a:pt x="1885" y="135"/>
                </a:lnTo>
                <a:lnTo>
                  <a:pt x="1893" y="134"/>
                </a:lnTo>
                <a:lnTo>
                  <a:pt x="1905" y="139"/>
                </a:lnTo>
                <a:close/>
                <a:moveTo>
                  <a:pt x="1979" y="517"/>
                </a:moveTo>
                <a:lnTo>
                  <a:pt x="1981" y="519"/>
                </a:lnTo>
                <a:lnTo>
                  <a:pt x="1987" y="521"/>
                </a:lnTo>
                <a:lnTo>
                  <a:pt x="1993" y="511"/>
                </a:lnTo>
                <a:lnTo>
                  <a:pt x="1995" y="505"/>
                </a:lnTo>
                <a:lnTo>
                  <a:pt x="1995" y="502"/>
                </a:lnTo>
                <a:lnTo>
                  <a:pt x="1993" y="500"/>
                </a:lnTo>
                <a:lnTo>
                  <a:pt x="1991" y="498"/>
                </a:lnTo>
                <a:lnTo>
                  <a:pt x="1989" y="498"/>
                </a:lnTo>
                <a:lnTo>
                  <a:pt x="1981" y="497"/>
                </a:lnTo>
                <a:lnTo>
                  <a:pt x="1978" y="501"/>
                </a:lnTo>
                <a:lnTo>
                  <a:pt x="1978" y="506"/>
                </a:lnTo>
                <a:lnTo>
                  <a:pt x="1975" y="508"/>
                </a:lnTo>
                <a:lnTo>
                  <a:pt x="1978" y="511"/>
                </a:lnTo>
                <a:lnTo>
                  <a:pt x="1978" y="516"/>
                </a:lnTo>
                <a:lnTo>
                  <a:pt x="1979" y="517"/>
                </a:lnTo>
                <a:close/>
                <a:moveTo>
                  <a:pt x="2143" y="483"/>
                </a:moveTo>
                <a:lnTo>
                  <a:pt x="2139" y="481"/>
                </a:lnTo>
                <a:lnTo>
                  <a:pt x="2135" y="479"/>
                </a:lnTo>
                <a:lnTo>
                  <a:pt x="2133" y="475"/>
                </a:lnTo>
                <a:lnTo>
                  <a:pt x="2129" y="471"/>
                </a:lnTo>
                <a:lnTo>
                  <a:pt x="2123" y="471"/>
                </a:lnTo>
                <a:lnTo>
                  <a:pt x="2123" y="476"/>
                </a:lnTo>
                <a:lnTo>
                  <a:pt x="2122" y="478"/>
                </a:lnTo>
                <a:lnTo>
                  <a:pt x="2122" y="486"/>
                </a:lnTo>
                <a:lnTo>
                  <a:pt x="2124" y="487"/>
                </a:lnTo>
                <a:lnTo>
                  <a:pt x="2125" y="490"/>
                </a:lnTo>
                <a:lnTo>
                  <a:pt x="2130" y="489"/>
                </a:lnTo>
                <a:lnTo>
                  <a:pt x="2133" y="489"/>
                </a:lnTo>
                <a:lnTo>
                  <a:pt x="2135" y="490"/>
                </a:lnTo>
                <a:lnTo>
                  <a:pt x="2139" y="496"/>
                </a:lnTo>
                <a:lnTo>
                  <a:pt x="2142" y="497"/>
                </a:lnTo>
                <a:lnTo>
                  <a:pt x="2147" y="496"/>
                </a:lnTo>
                <a:lnTo>
                  <a:pt x="2148" y="497"/>
                </a:lnTo>
                <a:lnTo>
                  <a:pt x="2150" y="497"/>
                </a:lnTo>
                <a:lnTo>
                  <a:pt x="2153" y="494"/>
                </a:lnTo>
                <a:lnTo>
                  <a:pt x="2149" y="487"/>
                </a:lnTo>
                <a:lnTo>
                  <a:pt x="2143" y="483"/>
                </a:lnTo>
                <a:close/>
                <a:moveTo>
                  <a:pt x="2099" y="467"/>
                </a:moveTo>
                <a:lnTo>
                  <a:pt x="2100" y="466"/>
                </a:lnTo>
                <a:lnTo>
                  <a:pt x="2099" y="464"/>
                </a:lnTo>
                <a:lnTo>
                  <a:pt x="2095" y="462"/>
                </a:lnTo>
                <a:lnTo>
                  <a:pt x="2096" y="464"/>
                </a:lnTo>
                <a:lnTo>
                  <a:pt x="2096" y="466"/>
                </a:lnTo>
                <a:lnTo>
                  <a:pt x="2099" y="467"/>
                </a:lnTo>
                <a:close/>
                <a:moveTo>
                  <a:pt x="2072" y="140"/>
                </a:moveTo>
                <a:lnTo>
                  <a:pt x="2073" y="139"/>
                </a:lnTo>
                <a:lnTo>
                  <a:pt x="2073" y="135"/>
                </a:lnTo>
                <a:lnTo>
                  <a:pt x="2068" y="135"/>
                </a:lnTo>
                <a:lnTo>
                  <a:pt x="2070" y="138"/>
                </a:lnTo>
                <a:lnTo>
                  <a:pt x="2070" y="140"/>
                </a:lnTo>
                <a:lnTo>
                  <a:pt x="2072" y="140"/>
                </a:lnTo>
                <a:close/>
                <a:moveTo>
                  <a:pt x="2131" y="158"/>
                </a:moveTo>
                <a:lnTo>
                  <a:pt x="2135" y="161"/>
                </a:lnTo>
                <a:lnTo>
                  <a:pt x="2137" y="161"/>
                </a:lnTo>
                <a:lnTo>
                  <a:pt x="2140" y="160"/>
                </a:lnTo>
                <a:lnTo>
                  <a:pt x="2141" y="157"/>
                </a:lnTo>
                <a:lnTo>
                  <a:pt x="2141" y="154"/>
                </a:lnTo>
                <a:lnTo>
                  <a:pt x="2140" y="150"/>
                </a:lnTo>
                <a:lnTo>
                  <a:pt x="2139" y="149"/>
                </a:lnTo>
                <a:lnTo>
                  <a:pt x="2137" y="146"/>
                </a:lnTo>
                <a:lnTo>
                  <a:pt x="2133" y="146"/>
                </a:lnTo>
                <a:lnTo>
                  <a:pt x="2125" y="153"/>
                </a:lnTo>
                <a:lnTo>
                  <a:pt x="2131" y="158"/>
                </a:lnTo>
                <a:close/>
                <a:moveTo>
                  <a:pt x="2118" y="145"/>
                </a:moveTo>
                <a:lnTo>
                  <a:pt x="2122" y="138"/>
                </a:lnTo>
                <a:lnTo>
                  <a:pt x="2129" y="134"/>
                </a:lnTo>
                <a:lnTo>
                  <a:pt x="2129" y="131"/>
                </a:lnTo>
                <a:lnTo>
                  <a:pt x="2121" y="130"/>
                </a:lnTo>
                <a:lnTo>
                  <a:pt x="2116" y="127"/>
                </a:lnTo>
                <a:lnTo>
                  <a:pt x="2111" y="126"/>
                </a:lnTo>
                <a:lnTo>
                  <a:pt x="2110" y="126"/>
                </a:lnTo>
                <a:lnTo>
                  <a:pt x="2110" y="127"/>
                </a:lnTo>
                <a:lnTo>
                  <a:pt x="2109" y="132"/>
                </a:lnTo>
                <a:lnTo>
                  <a:pt x="2110" y="142"/>
                </a:lnTo>
                <a:lnTo>
                  <a:pt x="2116" y="142"/>
                </a:lnTo>
                <a:lnTo>
                  <a:pt x="2116" y="143"/>
                </a:lnTo>
                <a:lnTo>
                  <a:pt x="2118" y="145"/>
                </a:lnTo>
                <a:close/>
                <a:moveTo>
                  <a:pt x="2144" y="139"/>
                </a:moveTo>
                <a:lnTo>
                  <a:pt x="2150" y="139"/>
                </a:lnTo>
                <a:lnTo>
                  <a:pt x="2150" y="138"/>
                </a:lnTo>
                <a:lnTo>
                  <a:pt x="2155" y="140"/>
                </a:lnTo>
                <a:lnTo>
                  <a:pt x="2159" y="142"/>
                </a:lnTo>
                <a:lnTo>
                  <a:pt x="2161" y="140"/>
                </a:lnTo>
                <a:lnTo>
                  <a:pt x="2162" y="140"/>
                </a:lnTo>
                <a:lnTo>
                  <a:pt x="2162" y="134"/>
                </a:lnTo>
                <a:lnTo>
                  <a:pt x="2160" y="126"/>
                </a:lnTo>
                <a:lnTo>
                  <a:pt x="2165" y="127"/>
                </a:lnTo>
                <a:lnTo>
                  <a:pt x="2169" y="127"/>
                </a:lnTo>
                <a:lnTo>
                  <a:pt x="2172" y="124"/>
                </a:lnTo>
                <a:lnTo>
                  <a:pt x="2174" y="124"/>
                </a:lnTo>
                <a:lnTo>
                  <a:pt x="2178" y="126"/>
                </a:lnTo>
                <a:lnTo>
                  <a:pt x="2177" y="123"/>
                </a:lnTo>
                <a:lnTo>
                  <a:pt x="2178" y="120"/>
                </a:lnTo>
                <a:lnTo>
                  <a:pt x="2174" y="116"/>
                </a:lnTo>
                <a:lnTo>
                  <a:pt x="2172" y="112"/>
                </a:lnTo>
                <a:lnTo>
                  <a:pt x="2169" y="113"/>
                </a:lnTo>
                <a:lnTo>
                  <a:pt x="2167" y="113"/>
                </a:lnTo>
                <a:lnTo>
                  <a:pt x="2166" y="112"/>
                </a:lnTo>
                <a:lnTo>
                  <a:pt x="2166" y="111"/>
                </a:lnTo>
                <a:lnTo>
                  <a:pt x="2167" y="109"/>
                </a:lnTo>
                <a:lnTo>
                  <a:pt x="2167" y="108"/>
                </a:lnTo>
                <a:lnTo>
                  <a:pt x="2166" y="108"/>
                </a:lnTo>
                <a:lnTo>
                  <a:pt x="2160" y="106"/>
                </a:lnTo>
                <a:lnTo>
                  <a:pt x="2156" y="109"/>
                </a:lnTo>
                <a:lnTo>
                  <a:pt x="2153" y="109"/>
                </a:lnTo>
                <a:lnTo>
                  <a:pt x="2150" y="108"/>
                </a:lnTo>
                <a:lnTo>
                  <a:pt x="2148" y="113"/>
                </a:lnTo>
                <a:lnTo>
                  <a:pt x="2147" y="117"/>
                </a:lnTo>
                <a:lnTo>
                  <a:pt x="2144" y="120"/>
                </a:lnTo>
                <a:lnTo>
                  <a:pt x="2142" y="121"/>
                </a:lnTo>
                <a:lnTo>
                  <a:pt x="2140" y="124"/>
                </a:lnTo>
                <a:lnTo>
                  <a:pt x="2139" y="128"/>
                </a:lnTo>
                <a:lnTo>
                  <a:pt x="2139" y="134"/>
                </a:lnTo>
                <a:lnTo>
                  <a:pt x="2141" y="138"/>
                </a:lnTo>
                <a:lnTo>
                  <a:pt x="2144" y="139"/>
                </a:lnTo>
                <a:close/>
                <a:moveTo>
                  <a:pt x="2108" y="135"/>
                </a:moveTo>
                <a:lnTo>
                  <a:pt x="2108" y="134"/>
                </a:lnTo>
                <a:lnTo>
                  <a:pt x="2106" y="134"/>
                </a:lnTo>
                <a:lnTo>
                  <a:pt x="2104" y="132"/>
                </a:lnTo>
                <a:lnTo>
                  <a:pt x="2099" y="132"/>
                </a:lnTo>
                <a:lnTo>
                  <a:pt x="2095" y="135"/>
                </a:lnTo>
                <a:lnTo>
                  <a:pt x="2091" y="138"/>
                </a:lnTo>
                <a:lnTo>
                  <a:pt x="2089" y="140"/>
                </a:lnTo>
                <a:lnTo>
                  <a:pt x="2089" y="143"/>
                </a:lnTo>
                <a:lnTo>
                  <a:pt x="2090" y="145"/>
                </a:lnTo>
                <a:lnTo>
                  <a:pt x="2092" y="146"/>
                </a:lnTo>
                <a:lnTo>
                  <a:pt x="2098" y="147"/>
                </a:lnTo>
                <a:lnTo>
                  <a:pt x="2104" y="147"/>
                </a:lnTo>
                <a:lnTo>
                  <a:pt x="2104" y="146"/>
                </a:lnTo>
                <a:lnTo>
                  <a:pt x="2105" y="145"/>
                </a:lnTo>
                <a:lnTo>
                  <a:pt x="2102" y="142"/>
                </a:lnTo>
                <a:lnTo>
                  <a:pt x="2105" y="139"/>
                </a:lnTo>
                <a:lnTo>
                  <a:pt x="2108" y="135"/>
                </a:lnTo>
                <a:close/>
                <a:moveTo>
                  <a:pt x="2068" y="101"/>
                </a:moveTo>
                <a:lnTo>
                  <a:pt x="2071" y="101"/>
                </a:lnTo>
                <a:lnTo>
                  <a:pt x="2072" y="102"/>
                </a:lnTo>
                <a:lnTo>
                  <a:pt x="2072" y="104"/>
                </a:lnTo>
                <a:lnTo>
                  <a:pt x="2073" y="105"/>
                </a:lnTo>
                <a:lnTo>
                  <a:pt x="2074" y="105"/>
                </a:lnTo>
                <a:lnTo>
                  <a:pt x="2075" y="102"/>
                </a:lnTo>
                <a:lnTo>
                  <a:pt x="2081" y="102"/>
                </a:lnTo>
                <a:lnTo>
                  <a:pt x="2080" y="100"/>
                </a:lnTo>
                <a:lnTo>
                  <a:pt x="2068" y="98"/>
                </a:lnTo>
                <a:lnTo>
                  <a:pt x="2066" y="100"/>
                </a:lnTo>
                <a:lnTo>
                  <a:pt x="2065" y="102"/>
                </a:lnTo>
                <a:lnTo>
                  <a:pt x="2066" y="102"/>
                </a:lnTo>
                <a:lnTo>
                  <a:pt x="2068" y="101"/>
                </a:lnTo>
                <a:close/>
                <a:moveTo>
                  <a:pt x="2091" y="101"/>
                </a:moveTo>
                <a:lnTo>
                  <a:pt x="2084" y="104"/>
                </a:lnTo>
                <a:lnTo>
                  <a:pt x="2084" y="109"/>
                </a:lnTo>
                <a:lnTo>
                  <a:pt x="2093" y="106"/>
                </a:lnTo>
                <a:lnTo>
                  <a:pt x="2097" y="111"/>
                </a:lnTo>
                <a:lnTo>
                  <a:pt x="2098" y="111"/>
                </a:lnTo>
                <a:lnTo>
                  <a:pt x="2100" y="109"/>
                </a:lnTo>
                <a:lnTo>
                  <a:pt x="2100" y="108"/>
                </a:lnTo>
                <a:lnTo>
                  <a:pt x="2099" y="104"/>
                </a:lnTo>
                <a:lnTo>
                  <a:pt x="2099" y="102"/>
                </a:lnTo>
                <a:lnTo>
                  <a:pt x="2091" y="101"/>
                </a:lnTo>
                <a:close/>
                <a:moveTo>
                  <a:pt x="2428" y="389"/>
                </a:moveTo>
                <a:lnTo>
                  <a:pt x="2430" y="388"/>
                </a:lnTo>
                <a:lnTo>
                  <a:pt x="2434" y="389"/>
                </a:lnTo>
                <a:lnTo>
                  <a:pt x="2435" y="381"/>
                </a:lnTo>
                <a:lnTo>
                  <a:pt x="2435" y="379"/>
                </a:lnTo>
                <a:lnTo>
                  <a:pt x="2434" y="374"/>
                </a:lnTo>
                <a:lnTo>
                  <a:pt x="2431" y="374"/>
                </a:lnTo>
                <a:lnTo>
                  <a:pt x="2429" y="373"/>
                </a:lnTo>
                <a:lnTo>
                  <a:pt x="2422" y="380"/>
                </a:lnTo>
                <a:lnTo>
                  <a:pt x="2422" y="384"/>
                </a:lnTo>
                <a:lnTo>
                  <a:pt x="2427" y="387"/>
                </a:lnTo>
                <a:lnTo>
                  <a:pt x="2428" y="389"/>
                </a:lnTo>
                <a:close/>
                <a:moveTo>
                  <a:pt x="2095" y="94"/>
                </a:moveTo>
                <a:lnTo>
                  <a:pt x="2087" y="86"/>
                </a:lnTo>
                <a:lnTo>
                  <a:pt x="2084" y="86"/>
                </a:lnTo>
                <a:lnTo>
                  <a:pt x="2080" y="92"/>
                </a:lnTo>
                <a:lnTo>
                  <a:pt x="2081" y="93"/>
                </a:lnTo>
                <a:lnTo>
                  <a:pt x="2083" y="96"/>
                </a:lnTo>
                <a:lnTo>
                  <a:pt x="2086" y="94"/>
                </a:lnTo>
                <a:lnTo>
                  <a:pt x="2089" y="100"/>
                </a:lnTo>
                <a:lnTo>
                  <a:pt x="2090" y="100"/>
                </a:lnTo>
                <a:lnTo>
                  <a:pt x="2091" y="98"/>
                </a:lnTo>
                <a:lnTo>
                  <a:pt x="2095" y="98"/>
                </a:lnTo>
                <a:lnTo>
                  <a:pt x="2097" y="100"/>
                </a:lnTo>
                <a:lnTo>
                  <a:pt x="2100" y="102"/>
                </a:lnTo>
                <a:lnTo>
                  <a:pt x="2105" y="102"/>
                </a:lnTo>
                <a:lnTo>
                  <a:pt x="2108" y="100"/>
                </a:lnTo>
                <a:lnTo>
                  <a:pt x="2095" y="94"/>
                </a:lnTo>
                <a:close/>
                <a:moveTo>
                  <a:pt x="2006" y="158"/>
                </a:moveTo>
                <a:lnTo>
                  <a:pt x="2008" y="158"/>
                </a:lnTo>
                <a:lnTo>
                  <a:pt x="2011" y="160"/>
                </a:lnTo>
                <a:lnTo>
                  <a:pt x="2021" y="160"/>
                </a:lnTo>
                <a:lnTo>
                  <a:pt x="2018" y="149"/>
                </a:lnTo>
                <a:lnTo>
                  <a:pt x="2015" y="149"/>
                </a:lnTo>
                <a:lnTo>
                  <a:pt x="2006" y="158"/>
                </a:lnTo>
                <a:close/>
                <a:moveTo>
                  <a:pt x="2410" y="406"/>
                </a:moveTo>
                <a:lnTo>
                  <a:pt x="2417" y="406"/>
                </a:lnTo>
                <a:lnTo>
                  <a:pt x="2421" y="404"/>
                </a:lnTo>
                <a:lnTo>
                  <a:pt x="2423" y="402"/>
                </a:lnTo>
                <a:lnTo>
                  <a:pt x="2422" y="398"/>
                </a:lnTo>
                <a:lnTo>
                  <a:pt x="2411" y="394"/>
                </a:lnTo>
                <a:lnTo>
                  <a:pt x="2409" y="399"/>
                </a:lnTo>
                <a:lnTo>
                  <a:pt x="2406" y="403"/>
                </a:lnTo>
                <a:lnTo>
                  <a:pt x="2404" y="403"/>
                </a:lnTo>
                <a:lnTo>
                  <a:pt x="2403" y="404"/>
                </a:lnTo>
                <a:lnTo>
                  <a:pt x="2403" y="410"/>
                </a:lnTo>
                <a:lnTo>
                  <a:pt x="2406" y="411"/>
                </a:lnTo>
                <a:lnTo>
                  <a:pt x="2410" y="406"/>
                </a:lnTo>
                <a:close/>
                <a:moveTo>
                  <a:pt x="2306" y="377"/>
                </a:moveTo>
                <a:lnTo>
                  <a:pt x="2309" y="374"/>
                </a:lnTo>
                <a:lnTo>
                  <a:pt x="2309" y="372"/>
                </a:lnTo>
                <a:lnTo>
                  <a:pt x="2310" y="364"/>
                </a:lnTo>
                <a:lnTo>
                  <a:pt x="2302" y="361"/>
                </a:lnTo>
                <a:lnTo>
                  <a:pt x="2300" y="364"/>
                </a:lnTo>
                <a:lnTo>
                  <a:pt x="2299" y="364"/>
                </a:lnTo>
                <a:lnTo>
                  <a:pt x="2299" y="372"/>
                </a:lnTo>
                <a:lnTo>
                  <a:pt x="2296" y="374"/>
                </a:lnTo>
                <a:lnTo>
                  <a:pt x="2296" y="379"/>
                </a:lnTo>
                <a:lnTo>
                  <a:pt x="2300" y="379"/>
                </a:lnTo>
                <a:lnTo>
                  <a:pt x="2306" y="377"/>
                </a:lnTo>
                <a:close/>
                <a:moveTo>
                  <a:pt x="2350" y="388"/>
                </a:moveTo>
                <a:lnTo>
                  <a:pt x="2352" y="389"/>
                </a:lnTo>
                <a:lnTo>
                  <a:pt x="2353" y="389"/>
                </a:lnTo>
                <a:lnTo>
                  <a:pt x="2353" y="387"/>
                </a:lnTo>
                <a:lnTo>
                  <a:pt x="2354" y="387"/>
                </a:lnTo>
                <a:lnTo>
                  <a:pt x="2354" y="385"/>
                </a:lnTo>
                <a:lnTo>
                  <a:pt x="2353" y="384"/>
                </a:lnTo>
                <a:lnTo>
                  <a:pt x="2349" y="384"/>
                </a:lnTo>
                <a:lnTo>
                  <a:pt x="2350" y="387"/>
                </a:lnTo>
                <a:lnTo>
                  <a:pt x="2350" y="388"/>
                </a:lnTo>
                <a:close/>
                <a:moveTo>
                  <a:pt x="2196" y="117"/>
                </a:moveTo>
                <a:lnTo>
                  <a:pt x="2197" y="120"/>
                </a:lnTo>
                <a:lnTo>
                  <a:pt x="2199" y="124"/>
                </a:lnTo>
                <a:lnTo>
                  <a:pt x="2202" y="124"/>
                </a:lnTo>
                <a:lnTo>
                  <a:pt x="2205" y="126"/>
                </a:lnTo>
                <a:lnTo>
                  <a:pt x="2209" y="119"/>
                </a:lnTo>
                <a:lnTo>
                  <a:pt x="2210" y="116"/>
                </a:lnTo>
                <a:lnTo>
                  <a:pt x="2212" y="115"/>
                </a:lnTo>
                <a:lnTo>
                  <a:pt x="2219" y="115"/>
                </a:lnTo>
                <a:lnTo>
                  <a:pt x="2221" y="113"/>
                </a:lnTo>
                <a:lnTo>
                  <a:pt x="2223" y="108"/>
                </a:lnTo>
                <a:lnTo>
                  <a:pt x="2224" y="106"/>
                </a:lnTo>
                <a:lnTo>
                  <a:pt x="2229" y="106"/>
                </a:lnTo>
                <a:lnTo>
                  <a:pt x="2229" y="101"/>
                </a:lnTo>
                <a:lnTo>
                  <a:pt x="2222" y="98"/>
                </a:lnTo>
                <a:lnTo>
                  <a:pt x="2215" y="98"/>
                </a:lnTo>
                <a:lnTo>
                  <a:pt x="2212" y="100"/>
                </a:lnTo>
                <a:lnTo>
                  <a:pt x="2209" y="102"/>
                </a:lnTo>
                <a:lnTo>
                  <a:pt x="2206" y="105"/>
                </a:lnTo>
                <a:lnTo>
                  <a:pt x="2204" y="106"/>
                </a:lnTo>
                <a:lnTo>
                  <a:pt x="2194" y="106"/>
                </a:lnTo>
                <a:lnTo>
                  <a:pt x="2194" y="108"/>
                </a:lnTo>
                <a:lnTo>
                  <a:pt x="2196" y="109"/>
                </a:lnTo>
                <a:lnTo>
                  <a:pt x="2197" y="112"/>
                </a:lnTo>
                <a:lnTo>
                  <a:pt x="2192" y="112"/>
                </a:lnTo>
                <a:lnTo>
                  <a:pt x="2192" y="116"/>
                </a:lnTo>
                <a:lnTo>
                  <a:pt x="2193" y="117"/>
                </a:lnTo>
                <a:lnTo>
                  <a:pt x="2196" y="117"/>
                </a:lnTo>
                <a:close/>
                <a:moveTo>
                  <a:pt x="2106" y="67"/>
                </a:moveTo>
                <a:lnTo>
                  <a:pt x="2112" y="64"/>
                </a:lnTo>
                <a:lnTo>
                  <a:pt x="2114" y="63"/>
                </a:lnTo>
                <a:lnTo>
                  <a:pt x="2112" y="62"/>
                </a:lnTo>
                <a:lnTo>
                  <a:pt x="2105" y="57"/>
                </a:lnTo>
                <a:lnTo>
                  <a:pt x="2104" y="64"/>
                </a:lnTo>
                <a:lnTo>
                  <a:pt x="2105" y="64"/>
                </a:lnTo>
                <a:lnTo>
                  <a:pt x="2106" y="67"/>
                </a:lnTo>
                <a:close/>
                <a:moveTo>
                  <a:pt x="2115" y="89"/>
                </a:moveTo>
                <a:lnTo>
                  <a:pt x="2116" y="89"/>
                </a:lnTo>
                <a:lnTo>
                  <a:pt x="2116" y="83"/>
                </a:lnTo>
                <a:lnTo>
                  <a:pt x="2112" y="83"/>
                </a:lnTo>
                <a:lnTo>
                  <a:pt x="2115" y="89"/>
                </a:lnTo>
                <a:close/>
                <a:moveTo>
                  <a:pt x="2102" y="79"/>
                </a:moveTo>
                <a:lnTo>
                  <a:pt x="2104" y="74"/>
                </a:lnTo>
                <a:lnTo>
                  <a:pt x="2100" y="74"/>
                </a:lnTo>
                <a:lnTo>
                  <a:pt x="2098" y="78"/>
                </a:lnTo>
                <a:lnTo>
                  <a:pt x="2102" y="79"/>
                </a:lnTo>
                <a:close/>
                <a:moveTo>
                  <a:pt x="2121" y="70"/>
                </a:moveTo>
                <a:lnTo>
                  <a:pt x="2121" y="68"/>
                </a:lnTo>
                <a:lnTo>
                  <a:pt x="2117" y="68"/>
                </a:lnTo>
                <a:lnTo>
                  <a:pt x="2116" y="71"/>
                </a:lnTo>
                <a:lnTo>
                  <a:pt x="2116" y="72"/>
                </a:lnTo>
                <a:lnTo>
                  <a:pt x="2120" y="72"/>
                </a:lnTo>
                <a:lnTo>
                  <a:pt x="2121" y="70"/>
                </a:lnTo>
                <a:close/>
                <a:moveTo>
                  <a:pt x="2085" y="77"/>
                </a:moveTo>
                <a:lnTo>
                  <a:pt x="2092" y="75"/>
                </a:lnTo>
                <a:lnTo>
                  <a:pt x="2099" y="70"/>
                </a:lnTo>
                <a:lnTo>
                  <a:pt x="2099" y="67"/>
                </a:lnTo>
                <a:lnTo>
                  <a:pt x="2096" y="68"/>
                </a:lnTo>
                <a:lnTo>
                  <a:pt x="2093" y="67"/>
                </a:lnTo>
                <a:lnTo>
                  <a:pt x="2092" y="66"/>
                </a:lnTo>
                <a:lnTo>
                  <a:pt x="2090" y="66"/>
                </a:lnTo>
                <a:lnTo>
                  <a:pt x="2087" y="71"/>
                </a:lnTo>
                <a:lnTo>
                  <a:pt x="2081" y="72"/>
                </a:lnTo>
                <a:lnTo>
                  <a:pt x="2078" y="74"/>
                </a:lnTo>
                <a:lnTo>
                  <a:pt x="2077" y="74"/>
                </a:lnTo>
                <a:lnTo>
                  <a:pt x="2079" y="75"/>
                </a:lnTo>
                <a:lnTo>
                  <a:pt x="2085" y="77"/>
                </a:lnTo>
                <a:close/>
                <a:moveTo>
                  <a:pt x="2070" y="87"/>
                </a:moveTo>
                <a:lnTo>
                  <a:pt x="2072" y="90"/>
                </a:lnTo>
                <a:lnTo>
                  <a:pt x="2072" y="92"/>
                </a:lnTo>
                <a:lnTo>
                  <a:pt x="2078" y="90"/>
                </a:lnTo>
                <a:lnTo>
                  <a:pt x="2079" y="90"/>
                </a:lnTo>
                <a:lnTo>
                  <a:pt x="2079" y="89"/>
                </a:lnTo>
                <a:lnTo>
                  <a:pt x="2078" y="86"/>
                </a:lnTo>
                <a:lnTo>
                  <a:pt x="2075" y="85"/>
                </a:lnTo>
                <a:lnTo>
                  <a:pt x="2068" y="85"/>
                </a:lnTo>
                <a:lnTo>
                  <a:pt x="2070" y="86"/>
                </a:lnTo>
                <a:lnTo>
                  <a:pt x="2070" y="87"/>
                </a:lnTo>
                <a:close/>
                <a:moveTo>
                  <a:pt x="2120" y="96"/>
                </a:moveTo>
                <a:lnTo>
                  <a:pt x="2120" y="92"/>
                </a:lnTo>
                <a:lnTo>
                  <a:pt x="2117" y="92"/>
                </a:lnTo>
                <a:lnTo>
                  <a:pt x="2114" y="94"/>
                </a:lnTo>
                <a:lnTo>
                  <a:pt x="2111" y="98"/>
                </a:lnTo>
                <a:lnTo>
                  <a:pt x="2117" y="100"/>
                </a:lnTo>
                <a:lnTo>
                  <a:pt x="2120" y="96"/>
                </a:lnTo>
                <a:close/>
                <a:moveTo>
                  <a:pt x="2130" y="49"/>
                </a:moveTo>
                <a:lnTo>
                  <a:pt x="2128" y="47"/>
                </a:lnTo>
                <a:lnTo>
                  <a:pt x="2120" y="47"/>
                </a:lnTo>
                <a:lnTo>
                  <a:pt x="2118" y="51"/>
                </a:lnTo>
                <a:lnTo>
                  <a:pt x="2130" y="51"/>
                </a:lnTo>
                <a:lnTo>
                  <a:pt x="2130" y="49"/>
                </a:lnTo>
                <a:close/>
                <a:moveTo>
                  <a:pt x="2111" y="93"/>
                </a:moveTo>
                <a:lnTo>
                  <a:pt x="2110" y="90"/>
                </a:lnTo>
                <a:lnTo>
                  <a:pt x="2109" y="89"/>
                </a:lnTo>
                <a:lnTo>
                  <a:pt x="2105" y="87"/>
                </a:lnTo>
                <a:lnTo>
                  <a:pt x="2092" y="85"/>
                </a:lnTo>
                <a:lnTo>
                  <a:pt x="2092" y="87"/>
                </a:lnTo>
                <a:lnTo>
                  <a:pt x="2093" y="90"/>
                </a:lnTo>
                <a:lnTo>
                  <a:pt x="2098" y="92"/>
                </a:lnTo>
                <a:lnTo>
                  <a:pt x="2102" y="93"/>
                </a:lnTo>
                <a:lnTo>
                  <a:pt x="2104" y="97"/>
                </a:lnTo>
                <a:lnTo>
                  <a:pt x="2106" y="96"/>
                </a:lnTo>
                <a:lnTo>
                  <a:pt x="2109" y="96"/>
                </a:lnTo>
                <a:lnTo>
                  <a:pt x="2111" y="93"/>
                </a:lnTo>
                <a:close/>
                <a:moveTo>
                  <a:pt x="276" y="1777"/>
                </a:moveTo>
                <a:lnTo>
                  <a:pt x="262" y="1776"/>
                </a:lnTo>
                <a:lnTo>
                  <a:pt x="260" y="1781"/>
                </a:lnTo>
                <a:lnTo>
                  <a:pt x="262" y="1784"/>
                </a:lnTo>
                <a:lnTo>
                  <a:pt x="264" y="1787"/>
                </a:lnTo>
                <a:lnTo>
                  <a:pt x="269" y="1788"/>
                </a:lnTo>
                <a:lnTo>
                  <a:pt x="276" y="1785"/>
                </a:lnTo>
                <a:lnTo>
                  <a:pt x="281" y="1780"/>
                </a:lnTo>
                <a:lnTo>
                  <a:pt x="278" y="1777"/>
                </a:lnTo>
                <a:lnTo>
                  <a:pt x="276" y="1777"/>
                </a:lnTo>
                <a:close/>
                <a:moveTo>
                  <a:pt x="3006" y="1961"/>
                </a:moveTo>
                <a:lnTo>
                  <a:pt x="3004" y="1962"/>
                </a:lnTo>
                <a:lnTo>
                  <a:pt x="3001" y="1967"/>
                </a:lnTo>
                <a:lnTo>
                  <a:pt x="3000" y="1973"/>
                </a:lnTo>
                <a:lnTo>
                  <a:pt x="2998" y="1976"/>
                </a:lnTo>
                <a:lnTo>
                  <a:pt x="2995" y="1977"/>
                </a:lnTo>
                <a:lnTo>
                  <a:pt x="2995" y="1981"/>
                </a:lnTo>
                <a:lnTo>
                  <a:pt x="2992" y="1981"/>
                </a:lnTo>
                <a:lnTo>
                  <a:pt x="2990" y="1982"/>
                </a:lnTo>
                <a:lnTo>
                  <a:pt x="2990" y="1984"/>
                </a:lnTo>
                <a:lnTo>
                  <a:pt x="2988" y="1987"/>
                </a:lnTo>
                <a:lnTo>
                  <a:pt x="2985" y="1987"/>
                </a:lnTo>
                <a:lnTo>
                  <a:pt x="2980" y="1999"/>
                </a:lnTo>
                <a:lnTo>
                  <a:pt x="2985" y="1996"/>
                </a:lnTo>
                <a:lnTo>
                  <a:pt x="2997" y="1988"/>
                </a:lnTo>
                <a:lnTo>
                  <a:pt x="3001" y="1984"/>
                </a:lnTo>
                <a:lnTo>
                  <a:pt x="3001" y="1980"/>
                </a:lnTo>
                <a:lnTo>
                  <a:pt x="3005" y="1972"/>
                </a:lnTo>
                <a:lnTo>
                  <a:pt x="3006" y="1972"/>
                </a:lnTo>
                <a:lnTo>
                  <a:pt x="3006" y="1967"/>
                </a:lnTo>
                <a:lnTo>
                  <a:pt x="3010" y="1966"/>
                </a:lnTo>
                <a:lnTo>
                  <a:pt x="3013" y="1963"/>
                </a:lnTo>
                <a:lnTo>
                  <a:pt x="3015" y="1961"/>
                </a:lnTo>
                <a:lnTo>
                  <a:pt x="3015" y="1959"/>
                </a:lnTo>
                <a:lnTo>
                  <a:pt x="3017" y="1958"/>
                </a:lnTo>
                <a:lnTo>
                  <a:pt x="3018" y="1958"/>
                </a:lnTo>
                <a:lnTo>
                  <a:pt x="3018" y="1942"/>
                </a:lnTo>
                <a:lnTo>
                  <a:pt x="3017" y="1938"/>
                </a:lnTo>
                <a:lnTo>
                  <a:pt x="3015" y="1938"/>
                </a:lnTo>
                <a:lnTo>
                  <a:pt x="3015" y="1942"/>
                </a:lnTo>
                <a:lnTo>
                  <a:pt x="3013" y="1947"/>
                </a:lnTo>
                <a:lnTo>
                  <a:pt x="3006" y="1954"/>
                </a:lnTo>
                <a:lnTo>
                  <a:pt x="3006" y="1955"/>
                </a:lnTo>
                <a:lnTo>
                  <a:pt x="3007" y="1957"/>
                </a:lnTo>
                <a:lnTo>
                  <a:pt x="3007" y="1961"/>
                </a:lnTo>
                <a:lnTo>
                  <a:pt x="3006" y="1961"/>
                </a:lnTo>
                <a:close/>
                <a:moveTo>
                  <a:pt x="3025" y="1836"/>
                </a:moveTo>
                <a:lnTo>
                  <a:pt x="3022" y="1831"/>
                </a:lnTo>
                <a:lnTo>
                  <a:pt x="3020" y="1833"/>
                </a:lnTo>
                <a:lnTo>
                  <a:pt x="3020" y="1834"/>
                </a:lnTo>
                <a:lnTo>
                  <a:pt x="3019" y="1833"/>
                </a:lnTo>
                <a:lnTo>
                  <a:pt x="3019" y="1837"/>
                </a:lnTo>
                <a:lnTo>
                  <a:pt x="3020" y="1841"/>
                </a:lnTo>
                <a:lnTo>
                  <a:pt x="3024" y="1845"/>
                </a:lnTo>
                <a:lnTo>
                  <a:pt x="3024" y="1856"/>
                </a:lnTo>
                <a:lnTo>
                  <a:pt x="3026" y="1860"/>
                </a:lnTo>
                <a:lnTo>
                  <a:pt x="3031" y="1865"/>
                </a:lnTo>
                <a:lnTo>
                  <a:pt x="3032" y="1864"/>
                </a:lnTo>
                <a:lnTo>
                  <a:pt x="3032" y="1861"/>
                </a:lnTo>
                <a:lnTo>
                  <a:pt x="3036" y="1861"/>
                </a:lnTo>
                <a:lnTo>
                  <a:pt x="3035" y="1871"/>
                </a:lnTo>
                <a:lnTo>
                  <a:pt x="3035" y="1878"/>
                </a:lnTo>
                <a:lnTo>
                  <a:pt x="3037" y="1882"/>
                </a:lnTo>
                <a:lnTo>
                  <a:pt x="3041" y="1890"/>
                </a:lnTo>
                <a:lnTo>
                  <a:pt x="3045" y="1889"/>
                </a:lnTo>
                <a:lnTo>
                  <a:pt x="3047" y="1886"/>
                </a:lnTo>
                <a:lnTo>
                  <a:pt x="3048" y="1884"/>
                </a:lnTo>
                <a:lnTo>
                  <a:pt x="3050" y="1883"/>
                </a:lnTo>
                <a:lnTo>
                  <a:pt x="3054" y="1883"/>
                </a:lnTo>
                <a:lnTo>
                  <a:pt x="3056" y="1886"/>
                </a:lnTo>
                <a:lnTo>
                  <a:pt x="3060" y="1886"/>
                </a:lnTo>
                <a:lnTo>
                  <a:pt x="3061" y="1889"/>
                </a:lnTo>
                <a:lnTo>
                  <a:pt x="3061" y="1894"/>
                </a:lnTo>
                <a:lnTo>
                  <a:pt x="3064" y="1893"/>
                </a:lnTo>
                <a:lnTo>
                  <a:pt x="3064" y="1891"/>
                </a:lnTo>
                <a:lnTo>
                  <a:pt x="3063" y="1889"/>
                </a:lnTo>
                <a:lnTo>
                  <a:pt x="3062" y="1887"/>
                </a:lnTo>
                <a:lnTo>
                  <a:pt x="3062" y="1886"/>
                </a:lnTo>
                <a:lnTo>
                  <a:pt x="3063" y="1884"/>
                </a:lnTo>
                <a:lnTo>
                  <a:pt x="3066" y="1883"/>
                </a:lnTo>
                <a:lnTo>
                  <a:pt x="3067" y="1886"/>
                </a:lnTo>
                <a:lnTo>
                  <a:pt x="3067" y="1887"/>
                </a:lnTo>
                <a:lnTo>
                  <a:pt x="3070" y="1893"/>
                </a:lnTo>
                <a:lnTo>
                  <a:pt x="3073" y="1897"/>
                </a:lnTo>
                <a:lnTo>
                  <a:pt x="3074" y="1899"/>
                </a:lnTo>
                <a:lnTo>
                  <a:pt x="3078" y="1899"/>
                </a:lnTo>
                <a:lnTo>
                  <a:pt x="3079" y="1901"/>
                </a:lnTo>
                <a:lnTo>
                  <a:pt x="3079" y="1904"/>
                </a:lnTo>
                <a:lnTo>
                  <a:pt x="3081" y="1906"/>
                </a:lnTo>
                <a:lnTo>
                  <a:pt x="3084" y="1906"/>
                </a:lnTo>
                <a:lnTo>
                  <a:pt x="3084" y="1898"/>
                </a:lnTo>
                <a:lnTo>
                  <a:pt x="3082" y="1894"/>
                </a:lnTo>
                <a:lnTo>
                  <a:pt x="3080" y="1891"/>
                </a:lnTo>
                <a:lnTo>
                  <a:pt x="3079" y="1887"/>
                </a:lnTo>
                <a:lnTo>
                  <a:pt x="3079" y="1883"/>
                </a:lnTo>
                <a:lnTo>
                  <a:pt x="3080" y="1882"/>
                </a:lnTo>
                <a:lnTo>
                  <a:pt x="3080" y="1879"/>
                </a:lnTo>
                <a:lnTo>
                  <a:pt x="3076" y="1875"/>
                </a:lnTo>
                <a:lnTo>
                  <a:pt x="3072" y="1879"/>
                </a:lnTo>
                <a:lnTo>
                  <a:pt x="3068" y="1876"/>
                </a:lnTo>
                <a:lnTo>
                  <a:pt x="3069" y="1872"/>
                </a:lnTo>
                <a:lnTo>
                  <a:pt x="3068" y="1872"/>
                </a:lnTo>
                <a:lnTo>
                  <a:pt x="3068" y="1871"/>
                </a:lnTo>
                <a:lnTo>
                  <a:pt x="3067" y="1871"/>
                </a:lnTo>
                <a:lnTo>
                  <a:pt x="3066" y="1870"/>
                </a:lnTo>
                <a:lnTo>
                  <a:pt x="3064" y="1872"/>
                </a:lnTo>
                <a:lnTo>
                  <a:pt x="3059" y="1872"/>
                </a:lnTo>
                <a:lnTo>
                  <a:pt x="3053" y="1876"/>
                </a:lnTo>
                <a:lnTo>
                  <a:pt x="3048" y="1874"/>
                </a:lnTo>
                <a:lnTo>
                  <a:pt x="3048" y="1870"/>
                </a:lnTo>
                <a:lnTo>
                  <a:pt x="3047" y="1863"/>
                </a:lnTo>
                <a:lnTo>
                  <a:pt x="3044" y="1863"/>
                </a:lnTo>
                <a:lnTo>
                  <a:pt x="3044" y="1855"/>
                </a:lnTo>
                <a:lnTo>
                  <a:pt x="3045" y="1850"/>
                </a:lnTo>
                <a:lnTo>
                  <a:pt x="3045" y="1841"/>
                </a:lnTo>
                <a:lnTo>
                  <a:pt x="3047" y="1838"/>
                </a:lnTo>
                <a:lnTo>
                  <a:pt x="3050" y="1836"/>
                </a:lnTo>
                <a:lnTo>
                  <a:pt x="3053" y="1836"/>
                </a:lnTo>
                <a:lnTo>
                  <a:pt x="3054" y="1833"/>
                </a:lnTo>
                <a:lnTo>
                  <a:pt x="3055" y="1829"/>
                </a:lnTo>
                <a:lnTo>
                  <a:pt x="3055" y="1822"/>
                </a:lnTo>
                <a:lnTo>
                  <a:pt x="3057" y="1823"/>
                </a:lnTo>
                <a:lnTo>
                  <a:pt x="3060" y="1823"/>
                </a:lnTo>
                <a:lnTo>
                  <a:pt x="3060" y="1821"/>
                </a:lnTo>
                <a:lnTo>
                  <a:pt x="3061" y="1818"/>
                </a:lnTo>
                <a:lnTo>
                  <a:pt x="3061" y="1811"/>
                </a:lnTo>
                <a:lnTo>
                  <a:pt x="3060" y="1804"/>
                </a:lnTo>
                <a:lnTo>
                  <a:pt x="3056" y="1802"/>
                </a:lnTo>
                <a:lnTo>
                  <a:pt x="3055" y="1797"/>
                </a:lnTo>
                <a:lnTo>
                  <a:pt x="3055" y="1792"/>
                </a:lnTo>
                <a:lnTo>
                  <a:pt x="3056" y="1787"/>
                </a:lnTo>
                <a:lnTo>
                  <a:pt x="3059" y="1784"/>
                </a:lnTo>
                <a:lnTo>
                  <a:pt x="3057" y="1782"/>
                </a:lnTo>
                <a:lnTo>
                  <a:pt x="3057" y="1780"/>
                </a:lnTo>
                <a:lnTo>
                  <a:pt x="3050" y="1785"/>
                </a:lnTo>
                <a:lnTo>
                  <a:pt x="3045" y="1785"/>
                </a:lnTo>
                <a:lnTo>
                  <a:pt x="3044" y="1784"/>
                </a:lnTo>
                <a:lnTo>
                  <a:pt x="3042" y="1782"/>
                </a:lnTo>
                <a:lnTo>
                  <a:pt x="3042" y="1780"/>
                </a:lnTo>
                <a:lnTo>
                  <a:pt x="3041" y="1778"/>
                </a:lnTo>
                <a:lnTo>
                  <a:pt x="3036" y="1778"/>
                </a:lnTo>
                <a:lnTo>
                  <a:pt x="3032" y="1788"/>
                </a:lnTo>
                <a:lnTo>
                  <a:pt x="3034" y="1789"/>
                </a:lnTo>
                <a:lnTo>
                  <a:pt x="3034" y="1793"/>
                </a:lnTo>
                <a:lnTo>
                  <a:pt x="3031" y="1797"/>
                </a:lnTo>
                <a:lnTo>
                  <a:pt x="3030" y="1803"/>
                </a:lnTo>
                <a:lnTo>
                  <a:pt x="3030" y="1808"/>
                </a:lnTo>
                <a:lnTo>
                  <a:pt x="3031" y="1811"/>
                </a:lnTo>
                <a:lnTo>
                  <a:pt x="3032" y="1815"/>
                </a:lnTo>
                <a:lnTo>
                  <a:pt x="3032" y="1821"/>
                </a:lnTo>
                <a:lnTo>
                  <a:pt x="3030" y="1822"/>
                </a:lnTo>
                <a:lnTo>
                  <a:pt x="3029" y="1823"/>
                </a:lnTo>
                <a:lnTo>
                  <a:pt x="3028" y="1827"/>
                </a:lnTo>
                <a:lnTo>
                  <a:pt x="3030" y="1834"/>
                </a:lnTo>
                <a:lnTo>
                  <a:pt x="3028" y="1836"/>
                </a:lnTo>
                <a:lnTo>
                  <a:pt x="3025" y="1836"/>
                </a:lnTo>
                <a:close/>
                <a:moveTo>
                  <a:pt x="3104" y="1916"/>
                </a:moveTo>
                <a:lnTo>
                  <a:pt x="3104" y="1913"/>
                </a:lnTo>
                <a:lnTo>
                  <a:pt x="3101" y="1913"/>
                </a:lnTo>
                <a:lnTo>
                  <a:pt x="3100" y="1908"/>
                </a:lnTo>
                <a:lnTo>
                  <a:pt x="3093" y="1908"/>
                </a:lnTo>
                <a:lnTo>
                  <a:pt x="3089" y="1913"/>
                </a:lnTo>
                <a:lnTo>
                  <a:pt x="3089" y="1917"/>
                </a:lnTo>
                <a:lnTo>
                  <a:pt x="3091" y="1920"/>
                </a:lnTo>
                <a:lnTo>
                  <a:pt x="3095" y="1925"/>
                </a:lnTo>
                <a:lnTo>
                  <a:pt x="3098" y="1931"/>
                </a:lnTo>
                <a:lnTo>
                  <a:pt x="3098" y="1933"/>
                </a:lnTo>
                <a:lnTo>
                  <a:pt x="3103" y="1936"/>
                </a:lnTo>
                <a:lnTo>
                  <a:pt x="3106" y="1936"/>
                </a:lnTo>
                <a:lnTo>
                  <a:pt x="3110" y="1940"/>
                </a:lnTo>
                <a:lnTo>
                  <a:pt x="3104" y="1929"/>
                </a:lnTo>
                <a:lnTo>
                  <a:pt x="3101" y="1928"/>
                </a:lnTo>
                <a:lnTo>
                  <a:pt x="3103" y="1920"/>
                </a:lnTo>
                <a:lnTo>
                  <a:pt x="3104" y="1916"/>
                </a:lnTo>
                <a:close/>
                <a:moveTo>
                  <a:pt x="3055" y="1953"/>
                </a:moveTo>
                <a:lnTo>
                  <a:pt x="3061" y="1950"/>
                </a:lnTo>
                <a:lnTo>
                  <a:pt x="3063" y="1950"/>
                </a:lnTo>
                <a:lnTo>
                  <a:pt x="3064" y="1947"/>
                </a:lnTo>
                <a:lnTo>
                  <a:pt x="3064" y="1944"/>
                </a:lnTo>
                <a:lnTo>
                  <a:pt x="3067" y="1943"/>
                </a:lnTo>
                <a:lnTo>
                  <a:pt x="3067" y="1935"/>
                </a:lnTo>
                <a:lnTo>
                  <a:pt x="3054" y="1931"/>
                </a:lnTo>
                <a:lnTo>
                  <a:pt x="3053" y="1944"/>
                </a:lnTo>
                <a:lnTo>
                  <a:pt x="3050" y="1957"/>
                </a:lnTo>
                <a:lnTo>
                  <a:pt x="3055" y="1953"/>
                </a:lnTo>
                <a:close/>
                <a:moveTo>
                  <a:pt x="3062" y="1953"/>
                </a:moveTo>
                <a:lnTo>
                  <a:pt x="3062" y="1954"/>
                </a:lnTo>
                <a:lnTo>
                  <a:pt x="3063" y="1955"/>
                </a:lnTo>
                <a:lnTo>
                  <a:pt x="3063" y="1953"/>
                </a:lnTo>
                <a:lnTo>
                  <a:pt x="3062" y="1953"/>
                </a:lnTo>
                <a:close/>
                <a:moveTo>
                  <a:pt x="3095" y="1948"/>
                </a:moveTo>
                <a:lnTo>
                  <a:pt x="3097" y="1953"/>
                </a:lnTo>
                <a:lnTo>
                  <a:pt x="3097" y="1955"/>
                </a:lnTo>
                <a:lnTo>
                  <a:pt x="3100" y="1958"/>
                </a:lnTo>
                <a:lnTo>
                  <a:pt x="3100" y="1959"/>
                </a:lnTo>
                <a:lnTo>
                  <a:pt x="3101" y="1961"/>
                </a:lnTo>
                <a:lnTo>
                  <a:pt x="3106" y="1962"/>
                </a:lnTo>
                <a:lnTo>
                  <a:pt x="3104" y="1959"/>
                </a:lnTo>
                <a:lnTo>
                  <a:pt x="3104" y="1957"/>
                </a:lnTo>
                <a:lnTo>
                  <a:pt x="3105" y="1955"/>
                </a:lnTo>
                <a:lnTo>
                  <a:pt x="3105" y="1953"/>
                </a:lnTo>
                <a:lnTo>
                  <a:pt x="3103" y="1950"/>
                </a:lnTo>
                <a:lnTo>
                  <a:pt x="3101" y="1947"/>
                </a:lnTo>
                <a:lnTo>
                  <a:pt x="3101" y="1946"/>
                </a:lnTo>
                <a:lnTo>
                  <a:pt x="3103" y="1944"/>
                </a:lnTo>
                <a:lnTo>
                  <a:pt x="3104" y="1942"/>
                </a:lnTo>
                <a:lnTo>
                  <a:pt x="3103" y="1940"/>
                </a:lnTo>
                <a:lnTo>
                  <a:pt x="3101" y="1938"/>
                </a:lnTo>
                <a:lnTo>
                  <a:pt x="3099" y="1936"/>
                </a:lnTo>
                <a:lnTo>
                  <a:pt x="3092" y="1936"/>
                </a:lnTo>
                <a:lnTo>
                  <a:pt x="3092" y="1942"/>
                </a:lnTo>
                <a:lnTo>
                  <a:pt x="3097" y="1942"/>
                </a:lnTo>
                <a:lnTo>
                  <a:pt x="3097" y="1944"/>
                </a:lnTo>
                <a:lnTo>
                  <a:pt x="3098" y="1943"/>
                </a:lnTo>
                <a:lnTo>
                  <a:pt x="3098" y="1946"/>
                </a:lnTo>
                <a:lnTo>
                  <a:pt x="3095" y="1948"/>
                </a:lnTo>
                <a:close/>
                <a:moveTo>
                  <a:pt x="3087" y="1882"/>
                </a:moveTo>
                <a:lnTo>
                  <a:pt x="3087" y="1887"/>
                </a:lnTo>
                <a:lnTo>
                  <a:pt x="3089" y="1887"/>
                </a:lnTo>
                <a:lnTo>
                  <a:pt x="3089" y="1886"/>
                </a:lnTo>
                <a:lnTo>
                  <a:pt x="3088" y="1883"/>
                </a:lnTo>
                <a:lnTo>
                  <a:pt x="3087" y="1882"/>
                </a:lnTo>
                <a:close/>
                <a:moveTo>
                  <a:pt x="3074" y="1963"/>
                </a:moveTo>
                <a:lnTo>
                  <a:pt x="3073" y="1966"/>
                </a:lnTo>
                <a:lnTo>
                  <a:pt x="3073" y="1970"/>
                </a:lnTo>
                <a:lnTo>
                  <a:pt x="3075" y="1972"/>
                </a:lnTo>
                <a:lnTo>
                  <a:pt x="3078" y="1967"/>
                </a:lnTo>
                <a:lnTo>
                  <a:pt x="3078" y="1965"/>
                </a:lnTo>
                <a:lnTo>
                  <a:pt x="3079" y="1961"/>
                </a:lnTo>
                <a:lnTo>
                  <a:pt x="3084" y="1959"/>
                </a:lnTo>
                <a:lnTo>
                  <a:pt x="3085" y="1957"/>
                </a:lnTo>
                <a:lnTo>
                  <a:pt x="3085" y="1943"/>
                </a:lnTo>
                <a:lnTo>
                  <a:pt x="3082" y="1942"/>
                </a:lnTo>
                <a:lnTo>
                  <a:pt x="3082" y="1948"/>
                </a:lnTo>
                <a:lnTo>
                  <a:pt x="3080" y="1953"/>
                </a:lnTo>
                <a:lnTo>
                  <a:pt x="3075" y="1959"/>
                </a:lnTo>
                <a:lnTo>
                  <a:pt x="3074" y="1963"/>
                </a:lnTo>
                <a:close/>
                <a:moveTo>
                  <a:pt x="3074" y="1946"/>
                </a:moveTo>
                <a:lnTo>
                  <a:pt x="3069" y="1946"/>
                </a:lnTo>
                <a:lnTo>
                  <a:pt x="3068" y="1951"/>
                </a:lnTo>
                <a:lnTo>
                  <a:pt x="3067" y="1959"/>
                </a:lnTo>
                <a:lnTo>
                  <a:pt x="3062" y="1961"/>
                </a:lnTo>
                <a:lnTo>
                  <a:pt x="3059" y="1962"/>
                </a:lnTo>
                <a:lnTo>
                  <a:pt x="3056" y="1963"/>
                </a:lnTo>
                <a:lnTo>
                  <a:pt x="3056" y="1969"/>
                </a:lnTo>
                <a:lnTo>
                  <a:pt x="3059" y="1972"/>
                </a:lnTo>
                <a:lnTo>
                  <a:pt x="3060" y="1974"/>
                </a:lnTo>
                <a:lnTo>
                  <a:pt x="3061" y="1976"/>
                </a:lnTo>
                <a:lnTo>
                  <a:pt x="3066" y="1977"/>
                </a:lnTo>
                <a:lnTo>
                  <a:pt x="3070" y="1981"/>
                </a:lnTo>
                <a:lnTo>
                  <a:pt x="3070" y="1962"/>
                </a:lnTo>
                <a:lnTo>
                  <a:pt x="3076" y="1954"/>
                </a:lnTo>
                <a:lnTo>
                  <a:pt x="3076" y="1950"/>
                </a:lnTo>
                <a:lnTo>
                  <a:pt x="3075" y="1948"/>
                </a:lnTo>
                <a:lnTo>
                  <a:pt x="3074" y="1946"/>
                </a:lnTo>
                <a:close/>
                <a:moveTo>
                  <a:pt x="3114" y="1991"/>
                </a:moveTo>
                <a:lnTo>
                  <a:pt x="3113" y="1980"/>
                </a:lnTo>
                <a:lnTo>
                  <a:pt x="3110" y="1980"/>
                </a:lnTo>
                <a:lnTo>
                  <a:pt x="3106" y="1978"/>
                </a:lnTo>
                <a:lnTo>
                  <a:pt x="3105" y="1980"/>
                </a:lnTo>
                <a:lnTo>
                  <a:pt x="3104" y="1980"/>
                </a:lnTo>
                <a:lnTo>
                  <a:pt x="3104" y="1992"/>
                </a:lnTo>
                <a:lnTo>
                  <a:pt x="3100" y="1992"/>
                </a:lnTo>
                <a:lnTo>
                  <a:pt x="3098" y="1991"/>
                </a:lnTo>
                <a:lnTo>
                  <a:pt x="3097" y="1992"/>
                </a:lnTo>
                <a:lnTo>
                  <a:pt x="3094" y="1993"/>
                </a:lnTo>
                <a:lnTo>
                  <a:pt x="3094" y="1996"/>
                </a:lnTo>
                <a:lnTo>
                  <a:pt x="3093" y="1999"/>
                </a:lnTo>
                <a:lnTo>
                  <a:pt x="3087" y="1996"/>
                </a:lnTo>
                <a:lnTo>
                  <a:pt x="3085" y="1999"/>
                </a:lnTo>
                <a:lnTo>
                  <a:pt x="3085" y="2001"/>
                </a:lnTo>
                <a:lnTo>
                  <a:pt x="3075" y="2004"/>
                </a:lnTo>
                <a:lnTo>
                  <a:pt x="3075" y="2003"/>
                </a:lnTo>
                <a:lnTo>
                  <a:pt x="3076" y="2000"/>
                </a:lnTo>
                <a:lnTo>
                  <a:pt x="3076" y="1996"/>
                </a:lnTo>
                <a:lnTo>
                  <a:pt x="3074" y="1995"/>
                </a:lnTo>
                <a:lnTo>
                  <a:pt x="3074" y="1996"/>
                </a:lnTo>
                <a:lnTo>
                  <a:pt x="3068" y="1996"/>
                </a:lnTo>
                <a:lnTo>
                  <a:pt x="3067" y="1997"/>
                </a:lnTo>
                <a:lnTo>
                  <a:pt x="3064" y="1999"/>
                </a:lnTo>
                <a:lnTo>
                  <a:pt x="3064" y="2004"/>
                </a:lnTo>
                <a:lnTo>
                  <a:pt x="3054" y="2007"/>
                </a:lnTo>
                <a:lnTo>
                  <a:pt x="3054" y="2021"/>
                </a:lnTo>
                <a:lnTo>
                  <a:pt x="3050" y="2025"/>
                </a:lnTo>
                <a:lnTo>
                  <a:pt x="3051" y="2026"/>
                </a:lnTo>
                <a:lnTo>
                  <a:pt x="3051" y="2027"/>
                </a:lnTo>
                <a:lnTo>
                  <a:pt x="3056" y="2027"/>
                </a:lnTo>
                <a:lnTo>
                  <a:pt x="3056" y="2025"/>
                </a:lnTo>
                <a:lnTo>
                  <a:pt x="3057" y="2023"/>
                </a:lnTo>
                <a:lnTo>
                  <a:pt x="3061" y="2016"/>
                </a:lnTo>
                <a:lnTo>
                  <a:pt x="3063" y="2018"/>
                </a:lnTo>
                <a:lnTo>
                  <a:pt x="3063" y="2022"/>
                </a:lnTo>
                <a:lnTo>
                  <a:pt x="3075" y="2022"/>
                </a:lnTo>
                <a:lnTo>
                  <a:pt x="3076" y="2019"/>
                </a:lnTo>
                <a:lnTo>
                  <a:pt x="3079" y="2019"/>
                </a:lnTo>
                <a:lnTo>
                  <a:pt x="3084" y="2023"/>
                </a:lnTo>
                <a:lnTo>
                  <a:pt x="3085" y="2026"/>
                </a:lnTo>
                <a:lnTo>
                  <a:pt x="3082" y="2026"/>
                </a:lnTo>
                <a:lnTo>
                  <a:pt x="3080" y="2035"/>
                </a:lnTo>
                <a:lnTo>
                  <a:pt x="3080" y="2040"/>
                </a:lnTo>
                <a:lnTo>
                  <a:pt x="3081" y="2045"/>
                </a:lnTo>
                <a:lnTo>
                  <a:pt x="3084" y="2046"/>
                </a:lnTo>
                <a:lnTo>
                  <a:pt x="3087" y="2048"/>
                </a:lnTo>
                <a:lnTo>
                  <a:pt x="3092" y="2052"/>
                </a:lnTo>
                <a:lnTo>
                  <a:pt x="3100" y="2052"/>
                </a:lnTo>
                <a:lnTo>
                  <a:pt x="3099" y="2053"/>
                </a:lnTo>
                <a:lnTo>
                  <a:pt x="3099" y="2056"/>
                </a:lnTo>
                <a:lnTo>
                  <a:pt x="3100" y="2059"/>
                </a:lnTo>
                <a:lnTo>
                  <a:pt x="3103" y="2059"/>
                </a:lnTo>
                <a:lnTo>
                  <a:pt x="3105" y="2057"/>
                </a:lnTo>
                <a:lnTo>
                  <a:pt x="3106" y="2052"/>
                </a:lnTo>
                <a:lnTo>
                  <a:pt x="3106" y="2046"/>
                </a:lnTo>
                <a:lnTo>
                  <a:pt x="3104" y="2037"/>
                </a:lnTo>
                <a:lnTo>
                  <a:pt x="3106" y="2037"/>
                </a:lnTo>
                <a:lnTo>
                  <a:pt x="3107" y="2038"/>
                </a:lnTo>
                <a:lnTo>
                  <a:pt x="3110" y="2042"/>
                </a:lnTo>
                <a:lnTo>
                  <a:pt x="3112" y="2044"/>
                </a:lnTo>
                <a:lnTo>
                  <a:pt x="3109" y="2026"/>
                </a:lnTo>
                <a:lnTo>
                  <a:pt x="3111" y="2025"/>
                </a:lnTo>
                <a:lnTo>
                  <a:pt x="3114" y="2022"/>
                </a:lnTo>
                <a:lnTo>
                  <a:pt x="3116" y="2016"/>
                </a:lnTo>
                <a:lnTo>
                  <a:pt x="3116" y="2015"/>
                </a:lnTo>
                <a:lnTo>
                  <a:pt x="3118" y="2014"/>
                </a:lnTo>
                <a:lnTo>
                  <a:pt x="3119" y="2014"/>
                </a:lnTo>
                <a:lnTo>
                  <a:pt x="3120" y="2010"/>
                </a:lnTo>
                <a:lnTo>
                  <a:pt x="3119" y="2006"/>
                </a:lnTo>
                <a:lnTo>
                  <a:pt x="3118" y="2000"/>
                </a:lnTo>
                <a:lnTo>
                  <a:pt x="3114" y="1991"/>
                </a:lnTo>
                <a:close/>
                <a:moveTo>
                  <a:pt x="3054" y="1913"/>
                </a:moveTo>
                <a:lnTo>
                  <a:pt x="3051" y="1912"/>
                </a:lnTo>
                <a:lnTo>
                  <a:pt x="3054" y="1917"/>
                </a:lnTo>
                <a:lnTo>
                  <a:pt x="3055" y="1917"/>
                </a:lnTo>
                <a:lnTo>
                  <a:pt x="3056" y="1916"/>
                </a:lnTo>
                <a:lnTo>
                  <a:pt x="3055" y="1914"/>
                </a:lnTo>
                <a:lnTo>
                  <a:pt x="3056" y="1913"/>
                </a:lnTo>
                <a:lnTo>
                  <a:pt x="3054" y="1913"/>
                </a:lnTo>
                <a:close/>
                <a:moveTo>
                  <a:pt x="3020" y="1924"/>
                </a:moveTo>
                <a:lnTo>
                  <a:pt x="3026" y="1924"/>
                </a:lnTo>
                <a:lnTo>
                  <a:pt x="3025" y="1923"/>
                </a:lnTo>
                <a:lnTo>
                  <a:pt x="3020" y="1918"/>
                </a:lnTo>
                <a:lnTo>
                  <a:pt x="3020" y="1924"/>
                </a:lnTo>
                <a:close/>
                <a:moveTo>
                  <a:pt x="3042" y="1914"/>
                </a:moveTo>
                <a:lnTo>
                  <a:pt x="3044" y="1917"/>
                </a:lnTo>
                <a:lnTo>
                  <a:pt x="3047" y="1914"/>
                </a:lnTo>
                <a:lnTo>
                  <a:pt x="3047" y="1905"/>
                </a:lnTo>
                <a:lnTo>
                  <a:pt x="3040" y="1893"/>
                </a:lnTo>
                <a:lnTo>
                  <a:pt x="3036" y="1890"/>
                </a:lnTo>
                <a:lnTo>
                  <a:pt x="3032" y="1890"/>
                </a:lnTo>
                <a:lnTo>
                  <a:pt x="3030" y="1891"/>
                </a:lnTo>
                <a:lnTo>
                  <a:pt x="3026" y="1893"/>
                </a:lnTo>
                <a:lnTo>
                  <a:pt x="3029" y="1893"/>
                </a:lnTo>
                <a:lnTo>
                  <a:pt x="3032" y="1895"/>
                </a:lnTo>
                <a:lnTo>
                  <a:pt x="3035" y="1897"/>
                </a:lnTo>
                <a:lnTo>
                  <a:pt x="3035" y="1901"/>
                </a:lnTo>
                <a:lnTo>
                  <a:pt x="3036" y="1905"/>
                </a:lnTo>
                <a:lnTo>
                  <a:pt x="3037" y="1906"/>
                </a:lnTo>
                <a:lnTo>
                  <a:pt x="3041" y="1908"/>
                </a:lnTo>
                <a:lnTo>
                  <a:pt x="3043" y="1908"/>
                </a:lnTo>
                <a:lnTo>
                  <a:pt x="3042" y="1913"/>
                </a:lnTo>
                <a:lnTo>
                  <a:pt x="3042" y="1914"/>
                </a:lnTo>
                <a:close/>
                <a:moveTo>
                  <a:pt x="3085" y="1963"/>
                </a:moveTo>
                <a:lnTo>
                  <a:pt x="3082" y="1965"/>
                </a:lnTo>
                <a:lnTo>
                  <a:pt x="3082" y="1969"/>
                </a:lnTo>
                <a:lnTo>
                  <a:pt x="3088" y="1970"/>
                </a:lnTo>
                <a:lnTo>
                  <a:pt x="3093" y="1970"/>
                </a:lnTo>
                <a:lnTo>
                  <a:pt x="3094" y="1966"/>
                </a:lnTo>
                <a:lnTo>
                  <a:pt x="3093" y="1963"/>
                </a:lnTo>
                <a:lnTo>
                  <a:pt x="3091" y="1961"/>
                </a:lnTo>
                <a:lnTo>
                  <a:pt x="3088" y="1962"/>
                </a:lnTo>
                <a:lnTo>
                  <a:pt x="3087" y="1961"/>
                </a:lnTo>
                <a:lnTo>
                  <a:pt x="3085" y="1963"/>
                </a:lnTo>
                <a:close/>
                <a:moveTo>
                  <a:pt x="3072" y="1918"/>
                </a:moveTo>
                <a:lnTo>
                  <a:pt x="3072" y="1921"/>
                </a:lnTo>
                <a:lnTo>
                  <a:pt x="3070" y="1921"/>
                </a:lnTo>
                <a:lnTo>
                  <a:pt x="3070" y="1927"/>
                </a:lnTo>
                <a:lnTo>
                  <a:pt x="3081" y="1928"/>
                </a:lnTo>
                <a:lnTo>
                  <a:pt x="3085" y="1928"/>
                </a:lnTo>
                <a:lnTo>
                  <a:pt x="3085" y="1927"/>
                </a:lnTo>
                <a:lnTo>
                  <a:pt x="3084" y="1925"/>
                </a:lnTo>
                <a:lnTo>
                  <a:pt x="3072" y="1918"/>
                </a:lnTo>
                <a:close/>
                <a:moveTo>
                  <a:pt x="3550" y="2313"/>
                </a:moveTo>
                <a:lnTo>
                  <a:pt x="3547" y="2313"/>
                </a:lnTo>
                <a:lnTo>
                  <a:pt x="3541" y="2305"/>
                </a:lnTo>
                <a:lnTo>
                  <a:pt x="3541" y="2299"/>
                </a:lnTo>
                <a:lnTo>
                  <a:pt x="3539" y="2298"/>
                </a:lnTo>
                <a:lnTo>
                  <a:pt x="3537" y="2298"/>
                </a:lnTo>
                <a:lnTo>
                  <a:pt x="3533" y="2294"/>
                </a:lnTo>
                <a:lnTo>
                  <a:pt x="3533" y="2287"/>
                </a:lnTo>
                <a:lnTo>
                  <a:pt x="3531" y="2287"/>
                </a:lnTo>
                <a:lnTo>
                  <a:pt x="3531" y="2303"/>
                </a:lnTo>
                <a:lnTo>
                  <a:pt x="3536" y="2312"/>
                </a:lnTo>
                <a:lnTo>
                  <a:pt x="3536" y="2317"/>
                </a:lnTo>
                <a:lnTo>
                  <a:pt x="3539" y="2320"/>
                </a:lnTo>
                <a:lnTo>
                  <a:pt x="3539" y="2321"/>
                </a:lnTo>
                <a:lnTo>
                  <a:pt x="3541" y="2324"/>
                </a:lnTo>
                <a:lnTo>
                  <a:pt x="3550" y="2329"/>
                </a:lnTo>
                <a:lnTo>
                  <a:pt x="3555" y="2324"/>
                </a:lnTo>
                <a:lnTo>
                  <a:pt x="3554" y="2318"/>
                </a:lnTo>
                <a:lnTo>
                  <a:pt x="3550" y="2313"/>
                </a:lnTo>
                <a:close/>
                <a:moveTo>
                  <a:pt x="3473" y="2385"/>
                </a:moveTo>
                <a:lnTo>
                  <a:pt x="3476" y="2386"/>
                </a:lnTo>
                <a:lnTo>
                  <a:pt x="3479" y="2386"/>
                </a:lnTo>
                <a:lnTo>
                  <a:pt x="3479" y="2384"/>
                </a:lnTo>
                <a:lnTo>
                  <a:pt x="3476" y="2382"/>
                </a:lnTo>
                <a:lnTo>
                  <a:pt x="3474" y="2382"/>
                </a:lnTo>
                <a:lnTo>
                  <a:pt x="3473" y="2385"/>
                </a:lnTo>
                <a:close/>
                <a:moveTo>
                  <a:pt x="3506" y="2282"/>
                </a:moveTo>
                <a:lnTo>
                  <a:pt x="3508" y="2282"/>
                </a:lnTo>
                <a:lnTo>
                  <a:pt x="3510" y="2278"/>
                </a:lnTo>
                <a:lnTo>
                  <a:pt x="3510" y="2269"/>
                </a:lnTo>
                <a:lnTo>
                  <a:pt x="3507" y="2264"/>
                </a:lnTo>
                <a:lnTo>
                  <a:pt x="3502" y="2260"/>
                </a:lnTo>
                <a:lnTo>
                  <a:pt x="3497" y="2256"/>
                </a:lnTo>
                <a:lnTo>
                  <a:pt x="3498" y="2259"/>
                </a:lnTo>
                <a:lnTo>
                  <a:pt x="3498" y="2261"/>
                </a:lnTo>
                <a:lnTo>
                  <a:pt x="3504" y="2268"/>
                </a:lnTo>
                <a:lnTo>
                  <a:pt x="3504" y="2278"/>
                </a:lnTo>
                <a:lnTo>
                  <a:pt x="3506" y="2282"/>
                </a:lnTo>
                <a:close/>
                <a:moveTo>
                  <a:pt x="3491" y="2255"/>
                </a:moveTo>
                <a:lnTo>
                  <a:pt x="3495" y="2255"/>
                </a:lnTo>
                <a:lnTo>
                  <a:pt x="3495" y="2252"/>
                </a:lnTo>
                <a:lnTo>
                  <a:pt x="3479" y="2244"/>
                </a:lnTo>
                <a:lnTo>
                  <a:pt x="3480" y="2248"/>
                </a:lnTo>
                <a:lnTo>
                  <a:pt x="3486" y="2250"/>
                </a:lnTo>
                <a:lnTo>
                  <a:pt x="3491" y="2255"/>
                </a:lnTo>
                <a:close/>
                <a:moveTo>
                  <a:pt x="3461" y="2301"/>
                </a:moveTo>
                <a:lnTo>
                  <a:pt x="3456" y="2302"/>
                </a:lnTo>
                <a:lnTo>
                  <a:pt x="3452" y="2301"/>
                </a:lnTo>
                <a:lnTo>
                  <a:pt x="3451" y="2299"/>
                </a:lnTo>
                <a:lnTo>
                  <a:pt x="3449" y="2299"/>
                </a:lnTo>
                <a:lnTo>
                  <a:pt x="3445" y="2303"/>
                </a:lnTo>
                <a:lnTo>
                  <a:pt x="3454" y="2308"/>
                </a:lnTo>
                <a:lnTo>
                  <a:pt x="3455" y="2309"/>
                </a:lnTo>
                <a:lnTo>
                  <a:pt x="3456" y="2312"/>
                </a:lnTo>
                <a:lnTo>
                  <a:pt x="3463" y="2312"/>
                </a:lnTo>
                <a:lnTo>
                  <a:pt x="3468" y="2310"/>
                </a:lnTo>
                <a:lnTo>
                  <a:pt x="3479" y="2310"/>
                </a:lnTo>
                <a:lnTo>
                  <a:pt x="3482" y="2309"/>
                </a:lnTo>
                <a:lnTo>
                  <a:pt x="3486" y="2303"/>
                </a:lnTo>
                <a:lnTo>
                  <a:pt x="3488" y="2302"/>
                </a:lnTo>
                <a:lnTo>
                  <a:pt x="3489" y="2301"/>
                </a:lnTo>
                <a:lnTo>
                  <a:pt x="3491" y="2298"/>
                </a:lnTo>
                <a:lnTo>
                  <a:pt x="3491" y="2295"/>
                </a:lnTo>
                <a:lnTo>
                  <a:pt x="3494" y="2295"/>
                </a:lnTo>
                <a:lnTo>
                  <a:pt x="3498" y="2294"/>
                </a:lnTo>
                <a:lnTo>
                  <a:pt x="3499" y="2290"/>
                </a:lnTo>
                <a:lnTo>
                  <a:pt x="3499" y="2289"/>
                </a:lnTo>
                <a:lnTo>
                  <a:pt x="3498" y="2287"/>
                </a:lnTo>
                <a:lnTo>
                  <a:pt x="3501" y="2286"/>
                </a:lnTo>
                <a:lnTo>
                  <a:pt x="3502" y="2282"/>
                </a:lnTo>
                <a:lnTo>
                  <a:pt x="3501" y="2282"/>
                </a:lnTo>
                <a:lnTo>
                  <a:pt x="3501" y="2276"/>
                </a:lnTo>
                <a:lnTo>
                  <a:pt x="3499" y="2276"/>
                </a:lnTo>
                <a:lnTo>
                  <a:pt x="3499" y="2272"/>
                </a:lnTo>
                <a:lnTo>
                  <a:pt x="3495" y="2272"/>
                </a:lnTo>
                <a:lnTo>
                  <a:pt x="3491" y="2278"/>
                </a:lnTo>
                <a:lnTo>
                  <a:pt x="3492" y="2278"/>
                </a:lnTo>
                <a:lnTo>
                  <a:pt x="3493" y="2279"/>
                </a:lnTo>
                <a:lnTo>
                  <a:pt x="3493" y="2280"/>
                </a:lnTo>
                <a:lnTo>
                  <a:pt x="3492" y="2283"/>
                </a:lnTo>
                <a:lnTo>
                  <a:pt x="3487" y="2286"/>
                </a:lnTo>
                <a:lnTo>
                  <a:pt x="3486" y="2287"/>
                </a:lnTo>
                <a:lnTo>
                  <a:pt x="3487" y="2289"/>
                </a:lnTo>
                <a:lnTo>
                  <a:pt x="3485" y="2293"/>
                </a:lnTo>
                <a:lnTo>
                  <a:pt x="3482" y="2295"/>
                </a:lnTo>
                <a:lnTo>
                  <a:pt x="3473" y="2297"/>
                </a:lnTo>
                <a:lnTo>
                  <a:pt x="3470" y="2290"/>
                </a:lnTo>
                <a:lnTo>
                  <a:pt x="3466" y="2298"/>
                </a:lnTo>
                <a:lnTo>
                  <a:pt x="3461" y="2301"/>
                </a:lnTo>
                <a:close/>
                <a:moveTo>
                  <a:pt x="3422" y="2293"/>
                </a:moveTo>
                <a:lnTo>
                  <a:pt x="3423" y="2291"/>
                </a:lnTo>
                <a:lnTo>
                  <a:pt x="3420" y="2289"/>
                </a:lnTo>
                <a:lnTo>
                  <a:pt x="3420" y="2293"/>
                </a:lnTo>
                <a:lnTo>
                  <a:pt x="3422" y="2293"/>
                </a:lnTo>
                <a:close/>
                <a:moveTo>
                  <a:pt x="3401" y="2291"/>
                </a:moveTo>
                <a:lnTo>
                  <a:pt x="3403" y="2290"/>
                </a:lnTo>
                <a:lnTo>
                  <a:pt x="3403" y="2287"/>
                </a:lnTo>
                <a:lnTo>
                  <a:pt x="3399" y="2278"/>
                </a:lnTo>
                <a:lnTo>
                  <a:pt x="3397" y="2274"/>
                </a:lnTo>
                <a:lnTo>
                  <a:pt x="3394" y="2271"/>
                </a:lnTo>
                <a:lnTo>
                  <a:pt x="3387" y="2271"/>
                </a:lnTo>
                <a:lnTo>
                  <a:pt x="3385" y="2269"/>
                </a:lnTo>
                <a:lnTo>
                  <a:pt x="3383" y="2265"/>
                </a:lnTo>
                <a:lnTo>
                  <a:pt x="3382" y="2263"/>
                </a:lnTo>
                <a:lnTo>
                  <a:pt x="3380" y="2260"/>
                </a:lnTo>
                <a:lnTo>
                  <a:pt x="3374" y="2260"/>
                </a:lnTo>
                <a:lnTo>
                  <a:pt x="3369" y="2255"/>
                </a:lnTo>
                <a:lnTo>
                  <a:pt x="3362" y="2255"/>
                </a:lnTo>
                <a:lnTo>
                  <a:pt x="3358" y="2252"/>
                </a:lnTo>
                <a:lnTo>
                  <a:pt x="3351" y="2249"/>
                </a:lnTo>
                <a:lnTo>
                  <a:pt x="3345" y="2248"/>
                </a:lnTo>
                <a:lnTo>
                  <a:pt x="3339" y="2242"/>
                </a:lnTo>
                <a:lnTo>
                  <a:pt x="3333" y="2238"/>
                </a:lnTo>
                <a:lnTo>
                  <a:pt x="3333" y="2235"/>
                </a:lnTo>
                <a:lnTo>
                  <a:pt x="3331" y="2235"/>
                </a:lnTo>
                <a:lnTo>
                  <a:pt x="3330" y="2237"/>
                </a:lnTo>
                <a:lnTo>
                  <a:pt x="3329" y="2237"/>
                </a:lnTo>
                <a:lnTo>
                  <a:pt x="3326" y="2231"/>
                </a:lnTo>
                <a:lnTo>
                  <a:pt x="3324" y="2230"/>
                </a:lnTo>
                <a:lnTo>
                  <a:pt x="3320" y="2230"/>
                </a:lnTo>
                <a:lnTo>
                  <a:pt x="3318" y="2231"/>
                </a:lnTo>
                <a:lnTo>
                  <a:pt x="3310" y="2230"/>
                </a:lnTo>
                <a:lnTo>
                  <a:pt x="3301" y="2226"/>
                </a:lnTo>
                <a:lnTo>
                  <a:pt x="3292" y="2219"/>
                </a:lnTo>
                <a:lnTo>
                  <a:pt x="3287" y="2215"/>
                </a:lnTo>
                <a:lnTo>
                  <a:pt x="3282" y="2215"/>
                </a:lnTo>
                <a:lnTo>
                  <a:pt x="3282" y="2218"/>
                </a:lnTo>
                <a:lnTo>
                  <a:pt x="3280" y="2218"/>
                </a:lnTo>
                <a:lnTo>
                  <a:pt x="3278" y="2219"/>
                </a:lnTo>
                <a:lnTo>
                  <a:pt x="3274" y="2222"/>
                </a:lnTo>
                <a:lnTo>
                  <a:pt x="3272" y="2226"/>
                </a:lnTo>
                <a:lnTo>
                  <a:pt x="3268" y="2229"/>
                </a:lnTo>
                <a:lnTo>
                  <a:pt x="3263" y="2230"/>
                </a:lnTo>
                <a:lnTo>
                  <a:pt x="3261" y="2238"/>
                </a:lnTo>
                <a:lnTo>
                  <a:pt x="3258" y="2242"/>
                </a:lnTo>
                <a:lnTo>
                  <a:pt x="3257" y="2245"/>
                </a:lnTo>
                <a:lnTo>
                  <a:pt x="3248" y="2250"/>
                </a:lnTo>
                <a:lnTo>
                  <a:pt x="3247" y="2249"/>
                </a:lnTo>
                <a:lnTo>
                  <a:pt x="3245" y="2249"/>
                </a:lnTo>
                <a:lnTo>
                  <a:pt x="3244" y="2242"/>
                </a:lnTo>
                <a:lnTo>
                  <a:pt x="3241" y="2244"/>
                </a:lnTo>
                <a:lnTo>
                  <a:pt x="3241" y="2234"/>
                </a:lnTo>
                <a:lnTo>
                  <a:pt x="3237" y="2233"/>
                </a:lnTo>
                <a:lnTo>
                  <a:pt x="3237" y="2235"/>
                </a:lnTo>
                <a:lnTo>
                  <a:pt x="3235" y="2237"/>
                </a:lnTo>
                <a:lnTo>
                  <a:pt x="3233" y="2225"/>
                </a:lnTo>
                <a:lnTo>
                  <a:pt x="3232" y="2219"/>
                </a:lnTo>
                <a:lnTo>
                  <a:pt x="3232" y="2212"/>
                </a:lnTo>
                <a:lnTo>
                  <a:pt x="3235" y="2210"/>
                </a:lnTo>
                <a:lnTo>
                  <a:pt x="3235" y="2206"/>
                </a:lnTo>
                <a:lnTo>
                  <a:pt x="3233" y="2200"/>
                </a:lnTo>
                <a:lnTo>
                  <a:pt x="3230" y="2195"/>
                </a:lnTo>
                <a:lnTo>
                  <a:pt x="3228" y="2195"/>
                </a:lnTo>
                <a:lnTo>
                  <a:pt x="3228" y="2196"/>
                </a:lnTo>
                <a:lnTo>
                  <a:pt x="3224" y="2196"/>
                </a:lnTo>
                <a:lnTo>
                  <a:pt x="3223" y="2195"/>
                </a:lnTo>
                <a:lnTo>
                  <a:pt x="3223" y="2193"/>
                </a:lnTo>
                <a:lnTo>
                  <a:pt x="3220" y="2193"/>
                </a:lnTo>
                <a:lnTo>
                  <a:pt x="3220" y="2196"/>
                </a:lnTo>
                <a:lnTo>
                  <a:pt x="3218" y="2196"/>
                </a:lnTo>
                <a:lnTo>
                  <a:pt x="3212" y="2193"/>
                </a:lnTo>
                <a:lnTo>
                  <a:pt x="3210" y="2192"/>
                </a:lnTo>
                <a:lnTo>
                  <a:pt x="3206" y="2191"/>
                </a:lnTo>
                <a:lnTo>
                  <a:pt x="3203" y="2192"/>
                </a:lnTo>
                <a:lnTo>
                  <a:pt x="3200" y="2195"/>
                </a:lnTo>
                <a:lnTo>
                  <a:pt x="3200" y="2197"/>
                </a:lnTo>
                <a:lnTo>
                  <a:pt x="3199" y="2199"/>
                </a:lnTo>
                <a:lnTo>
                  <a:pt x="3189" y="2200"/>
                </a:lnTo>
                <a:lnTo>
                  <a:pt x="3188" y="2211"/>
                </a:lnTo>
                <a:lnTo>
                  <a:pt x="3187" y="2211"/>
                </a:lnTo>
                <a:lnTo>
                  <a:pt x="3187" y="2212"/>
                </a:lnTo>
                <a:lnTo>
                  <a:pt x="3188" y="2215"/>
                </a:lnTo>
                <a:lnTo>
                  <a:pt x="3199" y="2215"/>
                </a:lnTo>
                <a:lnTo>
                  <a:pt x="3200" y="2216"/>
                </a:lnTo>
                <a:lnTo>
                  <a:pt x="3203" y="2218"/>
                </a:lnTo>
                <a:lnTo>
                  <a:pt x="3201" y="2219"/>
                </a:lnTo>
                <a:lnTo>
                  <a:pt x="3203" y="2220"/>
                </a:lnTo>
                <a:lnTo>
                  <a:pt x="3204" y="2223"/>
                </a:lnTo>
                <a:lnTo>
                  <a:pt x="3201" y="2225"/>
                </a:lnTo>
                <a:lnTo>
                  <a:pt x="3205" y="2226"/>
                </a:lnTo>
                <a:lnTo>
                  <a:pt x="3210" y="2226"/>
                </a:lnTo>
                <a:lnTo>
                  <a:pt x="3218" y="2225"/>
                </a:lnTo>
                <a:lnTo>
                  <a:pt x="3229" y="2227"/>
                </a:lnTo>
                <a:lnTo>
                  <a:pt x="3229" y="2230"/>
                </a:lnTo>
                <a:lnTo>
                  <a:pt x="3222" y="2231"/>
                </a:lnTo>
                <a:lnTo>
                  <a:pt x="3217" y="2231"/>
                </a:lnTo>
                <a:lnTo>
                  <a:pt x="3214" y="2234"/>
                </a:lnTo>
                <a:lnTo>
                  <a:pt x="3206" y="2235"/>
                </a:lnTo>
                <a:lnTo>
                  <a:pt x="3199" y="2235"/>
                </a:lnTo>
                <a:lnTo>
                  <a:pt x="3200" y="2240"/>
                </a:lnTo>
                <a:lnTo>
                  <a:pt x="3204" y="2240"/>
                </a:lnTo>
                <a:lnTo>
                  <a:pt x="3206" y="2238"/>
                </a:lnTo>
                <a:lnTo>
                  <a:pt x="3209" y="2246"/>
                </a:lnTo>
                <a:lnTo>
                  <a:pt x="3210" y="2248"/>
                </a:lnTo>
                <a:lnTo>
                  <a:pt x="3213" y="2249"/>
                </a:lnTo>
                <a:lnTo>
                  <a:pt x="3213" y="2252"/>
                </a:lnTo>
                <a:lnTo>
                  <a:pt x="3212" y="2253"/>
                </a:lnTo>
                <a:lnTo>
                  <a:pt x="3212" y="2255"/>
                </a:lnTo>
                <a:lnTo>
                  <a:pt x="3214" y="2259"/>
                </a:lnTo>
                <a:lnTo>
                  <a:pt x="3218" y="2259"/>
                </a:lnTo>
                <a:lnTo>
                  <a:pt x="3222" y="2249"/>
                </a:lnTo>
                <a:lnTo>
                  <a:pt x="3224" y="2248"/>
                </a:lnTo>
                <a:lnTo>
                  <a:pt x="3224" y="2252"/>
                </a:lnTo>
                <a:lnTo>
                  <a:pt x="3231" y="2255"/>
                </a:lnTo>
                <a:lnTo>
                  <a:pt x="3231" y="2256"/>
                </a:lnTo>
                <a:lnTo>
                  <a:pt x="3235" y="2259"/>
                </a:lnTo>
                <a:lnTo>
                  <a:pt x="3237" y="2259"/>
                </a:lnTo>
                <a:lnTo>
                  <a:pt x="3238" y="2257"/>
                </a:lnTo>
                <a:lnTo>
                  <a:pt x="3238" y="2264"/>
                </a:lnTo>
                <a:lnTo>
                  <a:pt x="3239" y="2268"/>
                </a:lnTo>
                <a:lnTo>
                  <a:pt x="3241" y="2269"/>
                </a:lnTo>
                <a:lnTo>
                  <a:pt x="3243" y="2271"/>
                </a:lnTo>
                <a:lnTo>
                  <a:pt x="3247" y="2271"/>
                </a:lnTo>
                <a:lnTo>
                  <a:pt x="3248" y="2269"/>
                </a:lnTo>
                <a:lnTo>
                  <a:pt x="3250" y="2269"/>
                </a:lnTo>
                <a:lnTo>
                  <a:pt x="3253" y="2272"/>
                </a:lnTo>
                <a:lnTo>
                  <a:pt x="3255" y="2272"/>
                </a:lnTo>
                <a:lnTo>
                  <a:pt x="3256" y="2271"/>
                </a:lnTo>
                <a:lnTo>
                  <a:pt x="3261" y="2271"/>
                </a:lnTo>
                <a:lnTo>
                  <a:pt x="3261" y="2274"/>
                </a:lnTo>
                <a:lnTo>
                  <a:pt x="3267" y="2279"/>
                </a:lnTo>
                <a:lnTo>
                  <a:pt x="3269" y="2282"/>
                </a:lnTo>
                <a:lnTo>
                  <a:pt x="3272" y="2287"/>
                </a:lnTo>
                <a:lnTo>
                  <a:pt x="3279" y="2286"/>
                </a:lnTo>
                <a:lnTo>
                  <a:pt x="3285" y="2289"/>
                </a:lnTo>
                <a:lnTo>
                  <a:pt x="3287" y="2290"/>
                </a:lnTo>
                <a:lnTo>
                  <a:pt x="3289" y="2290"/>
                </a:lnTo>
                <a:lnTo>
                  <a:pt x="3294" y="2299"/>
                </a:lnTo>
                <a:lnTo>
                  <a:pt x="3294" y="2313"/>
                </a:lnTo>
                <a:lnTo>
                  <a:pt x="3293" y="2314"/>
                </a:lnTo>
                <a:lnTo>
                  <a:pt x="3293" y="2317"/>
                </a:lnTo>
                <a:lnTo>
                  <a:pt x="3297" y="2320"/>
                </a:lnTo>
                <a:lnTo>
                  <a:pt x="3298" y="2323"/>
                </a:lnTo>
                <a:lnTo>
                  <a:pt x="3298" y="2327"/>
                </a:lnTo>
                <a:lnTo>
                  <a:pt x="3301" y="2332"/>
                </a:lnTo>
                <a:lnTo>
                  <a:pt x="3301" y="2343"/>
                </a:lnTo>
                <a:lnTo>
                  <a:pt x="3303" y="2348"/>
                </a:lnTo>
                <a:lnTo>
                  <a:pt x="3298" y="2343"/>
                </a:lnTo>
                <a:lnTo>
                  <a:pt x="3293" y="2343"/>
                </a:lnTo>
                <a:lnTo>
                  <a:pt x="3291" y="2344"/>
                </a:lnTo>
                <a:lnTo>
                  <a:pt x="3283" y="2357"/>
                </a:lnTo>
                <a:lnTo>
                  <a:pt x="3299" y="2354"/>
                </a:lnTo>
                <a:lnTo>
                  <a:pt x="3300" y="2350"/>
                </a:lnTo>
                <a:lnTo>
                  <a:pt x="3301" y="2350"/>
                </a:lnTo>
                <a:lnTo>
                  <a:pt x="3303" y="2352"/>
                </a:lnTo>
                <a:lnTo>
                  <a:pt x="3306" y="2352"/>
                </a:lnTo>
                <a:lnTo>
                  <a:pt x="3310" y="2351"/>
                </a:lnTo>
                <a:lnTo>
                  <a:pt x="3316" y="2351"/>
                </a:lnTo>
                <a:lnTo>
                  <a:pt x="3317" y="2352"/>
                </a:lnTo>
                <a:lnTo>
                  <a:pt x="3320" y="2355"/>
                </a:lnTo>
                <a:lnTo>
                  <a:pt x="3323" y="2362"/>
                </a:lnTo>
                <a:lnTo>
                  <a:pt x="3323" y="2367"/>
                </a:lnTo>
                <a:lnTo>
                  <a:pt x="3325" y="2367"/>
                </a:lnTo>
                <a:lnTo>
                  <a:pt x="3328" y="2371"/>
                </a:lnTo>
                <a:lnTo>
                  <a:pt x="3331" y="2373"/>
                </a:lnTo>
                <a:lnTo>
                  <a:pt x="3331" y="2328"/>
                </a:lnTo>
                <a:lnTo>
                  <a:pt x="3332" y="2373"/>
                </a:lnTo>
                <a:lnTo>
                  <a:pt x="3347" y="2373"/>
                </a:lnTo>
                <a:lnTo>
                  <a:pt x="3350" y="2369"/>
                </a:lnTo>
                <a:lnTo>
                  <a:pt x="3353" y="2370"/>
                </a:lnTo>
                <a:lnTo>
                  <a:pt x="3353" y="2371"/>
                </a:lnTo>
                <a:lnTo>
                  <a:pt x="3361" y="2371"/>
                </a:lnTo>
                <a:lnTo>
                  <a:pt x="3368" y="2367"/>
                </a:lnTo>
                <a:lnTo>
                  <a:pt x="3368" y="2365"/>
                </a:lnTo>
                <a:lnTo>
                  <a:pt x="3372" y="2362"/>
                </a:lnTo>
                <a:lnTo>
                  <a:pt x="3370" y="2358"/>
                </a:lnTo>
                <a:lnTo>
                  <a:pt x="3369" y="2357"/>
                </a:lnTo>
                <a:lnTo>
                  <a:pt x="3370" y="2352"/>
                </a:lnTo>
                <a:lnTo>
                  <a:pt x="3374" y="2348"/>
                </a:lnTo>
                <a:lnTo>
                  <a:pt x="3374" y="2350"/>
                </a:lnTo>
                <a:lnTo>
                  <a:pt x="3378" y="2350"/>
                </a:lnTo>
                <a:lnTo>
                  <a:pt x="3380" y="2348"/>
                </a:lnTo>
                <a:lnTo>
                  <a:pt x="3382" y="2348"/>
                </a:lnTo>
                <a:lnTo>
                  <a:pt x="3388" y="2352"/>
                </a:lnTo>
                <a:lnTo>
                  <a:pt x="3403" y="2352"/>
                </a:lnTo>
                <a:lnTo>
                  <a:pt x="3413" y="2365"/>
                </a:lnTo>
                <a:lnTo>
                  <a:pt x="3413" y="2373"/>
                </a:lnTo>
                <a:lnTo>
                  <a:pt x="3416" y="2373"/>
                </a:lnTo>
                <a:lnTo>
                  <a:pt x="3417" y="2374"/>
                </a:lnTo>
                <a:lnTo>
                  <a:pt x="3418" y="2378"/>
                </a:lnTo>
                <a:lnTo>
                  <a:pt x="3420" y="2378"/>
                </a:lnTo>
                <a:lnTo>
                  <a:pt x="3422" y="2380"/>
                </a:lnTo>
                <a:lnTo>
                  <a:pt x="3425" y="2381"/>
                </a:lnTo>
                <a:lnTo>
                  <a:pt x="3425" y="2385"/>
                </a:lnTo>
                <a:lnTo>
                  <a:pt x="3426" y="2385"/>
                </a:lnTo>
                <a:lnTo>
                  <a:pt x="3429" y="2386"/>
                </a:lnTo>
                <a:lnTo>
                  <a:pt x="3431" y="2389"/>
                </a:lnTo>
                <a:lnTo>
                  <a:pt x="3431" y="2395"/>
                </a:lnTo>
                <a:lnTo>
                  <a:pt x="3433" y="2396"/>
                </a:lnTo>
                <a:lnTo>
                  <a:pt x="3435" y="2396"/>
                </a:lnTo>
                <a:lnTo>
                  <a:pt x="3436" y="2395"/>
                </a:lnTo>
                <a:lnTo>
                  <a:pt x="3441" y="2399"/>
                </a:lnTo>
                <a:lnTo>
                  <a:pt x="3443" y="2399"/>
                </a:lnTo>
                <a:lnTo>
                  <a:pt x="3445" y="2397"/>
                </a:lnTo>
                <a:lnTo>
                  <a:pt x="3448" y="2400"/>
                </a:lnTo>
                <a:lnTo>
                  <a:pt x="3454" y="2400"/>
                </a:lnTo>
                <a:lnTo>
                  <a:pt x="3460" y="2401"/>
                </a:lnTo>
                <a:lnTo>
                  <a:pt x="3461" y="2406"/>
                </a:lnTo>
                <a:lnTo>
                  <a:pt x="3467" y="2407"/>
                </a:lnTo>
                <a:lnTo>
                  <a:pt x="3472" y="2407"/>
                </a:lnTo>
                <a:lnTo>
                  <a:pt x="3472" y="2399"/>
                </a:lnTo>
                <a:lnTo>
                  <a:pt x="3468" y="2399"/>
                </a:lnTo>
                <a:lnTo>
                  <a:pt x="3464" y="2397"/>
                </a:lnTo>
                <a:lnTo>
                  <a:pt x="3464" y="2396"/>
                </a:lnTo>
                <a:lnTo>
                  <a:pt x="3462" y="2393"/>
                </a:lnTo>
                <a:lnTo>
                  <a:pt x="3463" y="2391"/>
                </a:lnTo>
                <a:lnTo>
                  <a:pt x="3463" y="2388"/>
                </a:lnTo>
                <a:lnTo>
                  <a:pt x="3462" y="2386"/>
                </a:lnTo>
                <a:lnTo>
                  <a:pt x="3460" y="2385"/>
                </a:lnTo>
                <a:lnTo>
                  <a:pt x="3457" y="2386"/>
                </a:lnTo>
                <a:lnTo>
                  <a:pt x="3456" y="2386"/>
                </a:lnTo>
                <a:lnTo>
                  <a:pt x="3454" y="2381"/>
                </a:lnTo>
                <a:lnTo>
                  <a:pt x="3452" y="2374"/>
                </a:lnTo>
                <a:lnTo>
                  <a:pt x="3443" y="2373"/>
                </a:lnTo>
                <a:lnTo>
                  <a:pt x="3443" y="2365"/>
                </a:lnTo>
                <a:lnTo>
                  <a:pt x="3439" y="2361"/>
                </a:lnTo>
                <a:lnTo>
                  <a:pt x="3439" y="2355"/>
                </a:lnTo>
                <a:lnTo>
                  <a:pt x="3438" y="2355"/>
                </a:lnTo>
                <a:lnTo>
                  <a:pt x="3437" y="2354"/>
                </a:lnTo>
                <a:lnTo>
                  <a:pt x="3433" y="2352"/>
                </a:lnTo>
                <a:lnTo>
                  <a:pt x="3430" y="2350"/>
                </a:lnTo>
                <a:lnTo>
                  <a:pt x="3427" y="2344"/>
                </a:lnTo>
                <a:lnTo>
                  <a:pt x="3426" y="2337"/>
                </a:lnTo>
                <a:lnTo>
                  <a:pt x="3426" y="2331"/>
                </a:lnTo>
                <a:lnTo>
                  <a:pt x="3424" y="2331"/>
                </a:lnTo>
                <a:lnTo>
                  <a:pt x="3424" y="2329"/>
                </a:lnTo>
                <a:lnTo>
                  <a:pt x="3425" y="2325"/>
                </a:lnTo>
                <a:lnTo>
                  <a:pt x="3427" y="2327"/>
                </a:lnTo>
                <a:lnTo>
                  <a:pt x="3431" y="2327"/>
                </a:lnTo>
                <a:lnTo>
                  <a:pt x="3432" y="2324"/>
                </a:lnTo>
                <a:lnTo>
                  <a:pt x="3435" y="2321"/>
                </a:lnTo>
                <a:lnTo>
                  <a:pt x="3435" y="2314"/>
                </a:lnTo>
                <a:lnTo>
                  <a:pt x="3432" y="2313"/>
                </a:lnTo>
                <a:lnTo>
                  <a:pt x="3431" y="2308"/>
                </a:lnTo>
                <a:lnTo>
                  <a:pt x="3429" y="2308"/>
                </a:lnTo>
                <a:lnTo>
                  <a:pt x="3426" y="2306"/>
                </a:lnTo>
                <a:lnTo>
                  <a:pt x="3425" y="2309"/>
                </a:lnTo>
                <a:lnTo>
                  <a:pt x="3422" y="2309"/>
                </a:lnTo>
                <a:lnTo>
                  <a:pt x="3419" y="2302"/>
                </a:lnTo>
                <a:lnTo>
                  <a:pt x="3417" y="2301"/>
                </a:lnTo>
                <a:lnTo>
                  <a:pt x="3417" y="2297"/>
                </a:lnTo>
                <a:lnTo>
                  <a:pt x="3413" y="2295"/>
                </a:lnTo>
                <a:lnTo>
                  <a:pt x="3405" y="2295"/>
                </a:lnTo>
                <a:lnTo>
                  <a:pt x="3401" y="2291"/>
                </a:lnTo>
                <a:close/>
                <a:moveTo>
                  <a:pt x="3474" y="2244"/>
                </a:moveTo>
                <a:lnTo>
                  <a:pt x="3475" y="2241"/>
                </a:lnTo>
                <a:lnTo>
                  <a:pt x="3475" y="2240"/>
                </a:lnTo>
                <a:lnTo>
                  <a:pt x="3474" y="2238"/>
                </a:lnTo>
                <a:lnTo>
                  <a:pt x="3467" y="2238"/>
                </a:lnTo>
                <a:lnTo>
                  <a:pt x="3467" y="2241"/>
                </a:lnTo>
                <a:lnTo>
                  <a:pt x="3468" y="2242"/>
                </a:lnTo>
                <a:lnTo>
                  <a:pt x="3468" y="2244"/>
                </a:lnTo>
                <a:lnTo>
                  <a:pt x="3474" y="2244"/>
                </a:lnTo>
                <a:close/>
                <a:moveTo>
                  <a:pt x="3480" y="2396"/>
                </a:moveTo>
                <a:lnTo>
                  <a:pt x="3480" y="2397"/>
                </a:lnTo>
                <a:lnTo>
                  <a:pt x="3482" y="2397"/>
                </a:lnTo>
                <a:lnTo>
                  <a:pt x="3483" y="2396"/>
                </a:lnTo>
                <a:lnTo>
                  <a:pt x="3483" y="2395"/>
                </a:lnTo>
                <a:lnTo>
                  <a:pt x="3482" y="2393"/>
                </a:lnTo>
                <a:lnTo>
                  <a:pt x="3480" y="2396"/>
                </a:lnTo>
                <a:close/>
                <a:moveTo>
                  <a:pt x="3416" y="2226"/>
                </a:moveTo>
                <a:lnTo>
                  <a:pt x="3414" y="2231"/>
                </a:lnTo>
                <a:lnTo>
                  <a:pt x="3426" y="2231"/>
                </a:lnTo>
                <a:lnTo>
                  <a:pt x="3424" y="2230"/>
                </a:lnTo>
                <a:lnTo>
                  <a:pt x="3424" y="2229"/>
                </a:lnTo>
                <a:lnTo>
                  <a:pt x="3416" y="2226"/>
                </a:lnTo>
                <a:close/>
                <a:moveTo>
                  <a:pt x="3437" y="2298"/>
                </a:moveTo>
                <a:lnTo>
                  <a:pt x="3436" y="2297"/>
                </a:lnTo>
                <a:lnTo>
                  <a:pt x="3431" y="2297"/>
                </a:lnTo>
                <a:lnTo>
                  <a:pt x="3433" y="2301"/>
                </a:lnTo>
                <a:lnTo>
                  <a:pt x="3436" y="2301"/>
                </a:lnTo>
                <a:lnTo>
                  <a:pt x="3435" y="2299"/>
                </a:lnTo>
                <a:lnTo>
                  <a:pt x="3436" y="2298"/>
                </a:lnTo>
                <a:lnTo>
                  <a:pt x="3437" y="2298"/>
                </a:lnTo>
                <a:close/>
                <a:moveTo>
                  <a:pt x="3178" y="1230"/>
                </a:moveTo>
                <a:lnTo>
                  <a:pt x="3170" y="1234"/>
                </a:lnTo>
                <a:lnTo>
                  <a:pt x="3172" y="1238"/>
                </a:lnTo>
                <a:lnTo>
                  <a:pt x="3167" y="1241"/>
                </a:lnTo>
                <a:lnTo>
                  <a:pt x="3161" y="1241"/>
                </a:lnTo>
                <a:lnTo>
                  <a:pt x="3155" y="1245"/>
                </a:lnTo>
                <a:lnTo>
                  <a:pt x="3156" y="1251"/>
                </a:lnTo>
                <a:lnTo>
                  <a:pt x="3156" y="1257"/>
                </a:lnTo>
                <a:lnTo>
                  <a:pt x="3148" y="1256"/>
                </a:lnTo>
                <a:lnTo>
                  <a:pt x="3142" y="1253"/>
                </a:lnTo>
                <a:lnTo>
                  <a:pt x="3137" y="1246"/>
                </a:lnTo>
                <a:lnTo>
                  <a:pt x="3131" y="1249"/>
                </a:lnTo>
                <a:lnTo>
                  <a:pt x="3132" y="1260"/>
                </a:lnTo>
                <a:lnTo>
                  <a:pt x="3123" y="1268"/>
                </a:lnTo>
                <a:lnTo>
                  <a:pt x="3118" y="1276"/>
                </a:lnTo>
                <a:lnTo>
                  <a:pt x="3112" y="1287"/>
                </a:lnTo>
                <a:lnTo>
                  <a:pt x="3106" y="1294"/>
                </a:lnTo>
                <a:lnTo>
                  <a:pt x="3101" y="1306"/>
                </a:lnTo>
                <a:lnTo>
                  <a:pt x="3101" y="1309"/>
                </a:lnTo>
                <a:lnTo>
                  <a:pt x="3105" y="1312"/>
                </a:lnTo>
                <a:lnTo>
                  <a:pt x="3109" y="1313"/>
                </a:lnTo>
                <a:lnTo>
                  <a:pt x="3107" y="1320"/>
                </a:lnTo>
                <a:lnTo>
                  <a:pt x="3107" y="1324"/>
                </a:lnTo>
                <a:lnTo>
                  <a:pt x="3109" y="1327"/>
                </a:lnTo>
                <a:lnTo>
                  <a:pt x="3112" y="1331"/>
                </a:lnTo>
                <a:lnTo>
                  <a:pt x="3106" y="1332"/>
                </a:lnTo>
                <a:lnTo>
                  <a:pt x="3103" y="1335"/>
                </a:lnTo>
                <a:lnTo>
                  <a:pt x="3101" y="1339"/>
                </a:lnTo>
                <a:lnTo>
                  <a:pt x="3099" y="1344"/>
                </a:lnTo>
                <a:lnTo>
                  <a:pt x="3104" y="1347"/>
                </a:lnTo>
                <a:lnTo>
                  <a:pt x="3109" y="1348"/>
                </a:lnTo>
                <a:lnTo>
                  <a:pt x="3106" y="1351"/>
                </a:lnTo>
                <a:lnTo>
                  <a:pt x="3106" y="1354"/>
                </a:lnTo>
                <a:lnTo>
                  <a:pt x="3107" y="1355"/>
                </a:lnTo>
                <a:lnTo>
                  <a:pt x="3110" y="1357"/>
                </a:lnTo>
                <a:lnTo>
                  <a:pt x="3112" y="1359"/>
                </a:lnTo>
                <a:lnTo>
                  <a:pt x="3113" y="1359"/>
                </a:lnTo>
                <a:lnTo>
                  <a:pt x="3114" y="1358"/>
                </a:lnTo>
                <a:lnTo>
                  <a:pt x="3118" y="1355"/>
                </a:lnTo>
                <a:lnTo>
                  <a:pt x="3129" y="1355"/>
                </a:lnTo>
                <a:lnTo>
                  <a:pt x="3131" y="1369"/>
                </a:lnTo>
                <a:lnTo>
                  <a:pt x="3134" y="1369"/>
                </a:lnTo>
                <a:lnTo>
                  <a:pt x="3134" y="1372"/>
                </a:lnTo>
                <a:lnTo>
                  <a:pt x="3132" y="1373"/>
                </a:lnTo>
                <a:lnTo>
                  <a:pt x="3128" y="1373"/>
                </a:lnTo>
                <a:lnTo>
                  <a:pt x="3128" y="1377"/>
                </a:lnTo>
                <a:lnTo>
                  <a:pt x="3132" y="1384"/>
                </a:lnTo>
                <a:lnTo>
                  <a:pt x="3130" y="1387"/>
                </a:lnTo>
                <a:lnTo>
                  <a:pt x="3129" y="1389"/>
                </a:lnTo>
                <a:lnTo>
                  <a:pt x="3129" y="1391"/>
                </a:lnTo>
                <a:lnTo>
                  <a:pt x="3134" y="1399"/>
                </a:lnTo>
                <a:lnTo>
                  <a:pt x="3126" y="1407"/>
                </a:lnTo>
                <a:lnTo>
                  <a:pt x="3126" y="1412"/>
                </a:lnTo>
                <a:lnTo>
                  <a:pt x="3128" y="1415"/>
                </a:lnTo>
                <a:lnTo>
                  <a:pt x="3128" y="1418"/>
                </a:lnTo>
                <a:lnTo>
                  <a:pt x="3126" y="1422"/>
                </a:lnTo>
                <a:lnTo>
                  <a:pt x="3124" y="1425"/>
                </a:lnTo>
                <a:lnTo>
                  <a:pt x="3125" y="1429"/>
                </a:lnTo>
                <a:lnTo>
                  <a:pt x="3125" y="1431"/>
                </a:lnTo>
                <a:lnTo>
                  <a:pt x="3124" y="1433"/>
                </a:lnTo>
                <a:lnTo>
                  <a:pt x="3123" y="1436"/>
                </a:lnTo>
                <a:lnTo>
                  <a:pt x="3126" y="1437"/>
                </a:lnTo>
                <a:lnTo>
                  <a:pt x="3128" y="1438"/>
                </a:lnTo>
                <a:lnTo>
                  <a:pt x="3130" y="1438"/>
                </a:lnTo>
                <a:lnTo>
                  <a:pt x="3130" y="1437"/>
                </a:lnTo>
                <a:lnTo>
                  <a:pt x="3137" y="1433"/>
                </a:lnTo>
                <a:lnTo>
                  <a:pt x="3137" y="1430"/>
                </a:lnTo>
                <a:lnTo>
                  <a:pt x="3138" y="1427"/>
                </a:lnTo>
                <a:lnTo>
                  <a:pt x="3142" y="1425"/>
                </a:lnTo>
                <a:lnTo>
                  <a:pt x="3147" y="1423"/>
                </a:lnTo>
                <a:lnTo>
                  <a:pt x="3155" y="1423"/>
                </a:lnTo>
                <a:lnTo>
                  <a:pt x="3155" y="1419"/>
                </a:lnTo>
                <a:lnTo>
                  <a:pt x="3156" y="1417"/>
                </a:lnTo>
                <a:lnTo>
                  <a:pt x="3159" y="1415"/>
                </a:lnTo>
                <a:lnTo>
                  <a:pt x="3163" y="1415"/>
                </a:lnTo>
                <a:lnTo>
                  <a:pt x="3166" y="1414"/>
                </a:lnTo>
                <a:lnTo>
                  <a:pt x="3167" y="1407"/>
                </a:lnTo>
                <a:lnTo>
                  <a:pt x="3168" y="1395"/>
                </a:lnTo>
                <a:lnTo>
                  <a:pt x="3168" y="1373"/>
                </a:lnTo>
                <a:lnTo>
                  <a:pt x="3167" y="1370"/>
                </a:lnTo>
                <a:lnTo>
                  <a:pt x="3164" y="1369"/>
                </a:lnTo>
                <a:lnTo>
                  <a:pt x="3162" y="1366"/>
                </a:lnTo>
                <a:lnTo>
                  <a:pt x="3161" y="1363"/>
                </a:lnTo>
                <a:lnTo>
                  <a:pt x="3161" y="1358"/>
                </a:lnTo>
                <a:lnTo>
                  <a:pt x="3160" y="1357"/>
                </a:lnTo>
                <a:lnTo>
                  <a:pt x="3159" y="1357"/>
                </a:lnTo>
                <a:lnTo>
                  <a:pt x="3156" y="1355"/>
                </a:lnTo>
                <a:lnTo>
                  <a:pt x="3155" y="1354"/>
                </a:lnTo>
                <a:lnTo>
                  <a:pt x="3155" y="1353"/>
                </a:lnTo>
                <a:lnTo>
                  <a:pt x="3156" y="1351"/>
                </a:lnTo>
                <a:lnTo>
                  <a:pt x="3156" y="1347"/>
                </a:lnTo>
                <a:lnTo>
                  <a:pt x="3155" y="1344"/>
                </a:lnTo>
                <a:lnTo>
                  <a:pt x="3150" y="1340"/>
                </a:lnTo>
                <a:lnTo>
                  <a:pt x="3150" y="1331"/>
                </a:lnTo>
                <a:lnTo>
                  <a:pt x="3144" y="1325"/>
                </a:lnTo>
                <a:lnTo>
                  <a:pt x="3136" y="1321"/>
                </a:lnTo>
                <a:lnTo>
                  <a:pt x="3138" y="1319"/>
                </a:lnTo>
                <a:lnTo>
                  <a:pt x="3141" y="1314"/>
                </a:lnTo>
                <a:lnTo>
                  <a:pt x="3141" y="1310"/>
                </a:lnTo>
                <a:lnTo>
                  <a:pt x="3139" y="1308"/>
                </a:lnTo>
                <a:lnTo>
                  <a:pt x="3141" y="1306"/>
                </a:lnTo>
                <a:lnTo>
                  <a:pt x="3142" y="1304"/>
                </a:lnTo>
                <a:lnTo>
                  <a:pt x="3145" y="1302"/>
                </a:lnTo>
                <a:lnTo>
                  <a:pt x="3150" y="1301"/>
                </a:lnTo>
                <a:lnTo>
                  <a:pt x="3155" y="1294"/>
                </a:lnTo>
                <a:lnTo>
                  <a:pt x="3156" y="1290"/>
                </a:lnTo>
                <a:lnTo>
                  <a:pt x="3159" y="1287"/>
                </a:lnTo>
                <a:lnTo>
                  <a:pt x="3162" y="1287"/>
                </a:lnTo>
                <a:lnTo>
                  <a:pt x="3166" y="1286"/>
                </a:lnTo>
                <a:lnTo>
                  <a:pt x="3167" y="1285"/>
                </a:lnTo>
                <a:lnTo>
                  <a:pt x="3167" y="1283"/>
                </a:lnTo>
                <a:lnTo>
                  <a:pt x="3169" y="1279"/>
                </a:lnTo>
                <a:lnTo>
                  <a:pt x="3170" y="1279"/>
                </a:lnTo>
                <a:lnTo>
                  <a:pt x="3173" y="1278"/>
                </a:lnTo>
                <a:lnTo>
                  <a:pt x="3173" y="1272"/>
                </a:lnTo>
                <a:lnTo>
                  <a:pt x="3172" y="1268"/>
                </a:lnTo>
                <a:lnTo>
                  <a:pt x="3169" y="1261"/>
                </a:lnTo>
                <a:lnTo>
                  <a:pt x="3170" y="1256"/>
                </a:lnTo>
                <a:lnTo>
                  <a:pt x="3172" y="1255"/>
                </a:lnTo>
                <a:lnTo>
                  <a:pt x="3174" y="1255"/>
                </a:lnTo>
                <a:lnTo>
                  <a:pt x="3174" y="1252"/>
                </a:lnTo>
                <a:lnTo>
                  <a:pt x="3175" y="1249"/>
                </a:lnTo>
                <a:lnTo>
                  <a:pt x="3179" y="1249"/>
                </a:lnTo>
                <a:lnTo>
                  <a:pt x="3180" y="1248"/>
                </a:lnTo>
                <a:lnTo>
                  <a:pt x="3188" y="1236"/>
                </a:lnTo>
                <a:lnTo>
                  <a:pt x="3179" y="1218"/>
                </a:lnTo>
                <a:lnTo>
                  <a:pt x="3178" y="1230"/>
                </a:lnTo>
                <a:close/>
                <a:moveTo>
                  <a:pt x="3823" y="3084"/>
                </a:moveTo>
                <a:lnTo>
                  <a:pt x="3821" y="3083"/>
                </a:lnTo>
                <a:lnTo>
                  <a:pt x="3823" y="3086"/>
                </a:lnTo>
                <a:lnTo>
                  <a:pt x="3823" y="3084"/>
                </a:lnTo>
                <a:close/>
                <a:moveTo>
                  <a:pt x="3887" y="3012"/>
                </a:moveTo>
                <a:lnTo>
                  <a:pt x="3883" y="3015"/>
                </a:lnTo>
                <a:lnTo>
                  <a:pt x="3877" y="3018"/>
                </a:lnTo>
                <a:lnTo>
                  <a:pt x="3875" y="3020"/>
                </a:lnTo>
                <a:lnTo>
                  <a:pt x="3862" y="3015"/>
                </a:lnTo>
                <a:lnTo>
                  <a:pt x="3860" y="3014"/>
                </a:lnTo>
                <a:lnTo>
                  <a:pt x="3860" y="3010"/>
                </a:lnTo>
                <a:lnTo>
                  <a:pt x="3858" y="3003"/>
                </a:lnTo>
                <a:lnTo>
                  <a:pt x="3857" y="2997"/>
                </a:lnTo>
                <a:lnTo>
                  <a:pt x="3857" y="2992"/>
                </a:lnTo>
                <a:lnTo>
                  <a:pt x="3855" y="2992"/>
                </a:lnTo>
                <a:lnTo>
                  <a:pt x="3852" y="2993"/>
                </a:lnTo>
                <a:lnTo>
                  <a:pt x="3852" y="2984"/>
                </a:lnTo>
                <a:lnTo>
                  <a:pt x="3850" y="2984"/>
                </a:lnTo>
                <a:lnTo>
                  <a:pt x="3848" y="3000"/>
                </a:lnTo>
                <a:lnTo>
                  <a:pt x="3846" y="2997"/>
                </a:lnTo>
                <a:lnTo>
                  <a:pt x="3846" y="2996"/>
                </a:lnTo>
                <a:lnTo>
                  <a:pt x="3840" y="2993"/>
                </a:lnTo>
                <a:lnTo>
                  <a:pt x="3840" y="2977"/>
                </a:lnTo>
                <a:lnTo>
                  <a:pt x="3838" y="2973"/>
                </a:lnTo>
                <a:lnTo>
                  <a:pt x="3837" y="2970"/>
                </a:lnTo>
                <a:lnTo>
                  <a:pt x="3836" y="2969"/>
                </a:lnTo>
                <a:lnTo>
                  <a:pt x="3837" y="2966"/>
                </a:lnTo>
                <a:lnTo>
                  <a:pt x="3838" y="2965"/>
                </a:lnTo>
                <a:lnTo>
                  <a:pt x="3838" y="2961"/>
                </a:lnTo>
                <a:lnTo>
                  <a:pt x="3837" y="2955"/>
                </a:lnTo>
                <a:lnTo>
                  <a:pt x="3835" y="2955"/>
                </a:lnTo>
                <a:lnTo>
                  <a:pt x="3831" y="2956"/>
                </a:lnTo>
                <a:lnTo>
                  <a:pt x="3831" y="2951"/>
                </a:lnTo>
                <a:lnTo>
                  <a:pt x="3827" y="2944"/>
                </a:lnTo>
                <a:lnTo>
                  <a:pt x="3823" y="2944"/>
                </a:lnTo>
                <a:lnTo>
                  <a:pt x="3823" y="2943"/>
                </a:lnTo>
                <a:lnTo>
                  <a:pt x="3821" y="2940"/>
                </a:lnTo>
                <a:lnTo>
                  <a:pt x="3818" y="2943"/>
                </a:lnTo>
                <a:lnTo>
                  <a:pt x="3818" y="2946"/>
                </a:lnTo>
                <a:lnTo>
                  <a:pt x="3814" y="2940"/>
                </a:lnTo>
                <a:lnTo>
                  <a:pt x="3810" y="2935"/>
                </a:lnTo>
                <a:lnTo>
                  <a:pt x="3810" y="2933"/>
                </a:lnTo>
                <a:lnTo>
                  <a:pt x="3811" y="2933"/>
                </a:lnTo>
                <a:lnTo>
                  <a:pt x="3811" y="2931"/>
                </a:lnTo>
                <a:lnTo>
                  <a:pt x="3806" y="2931"/>
                </a:lnTo>
                <a:lnTo>
                  <a:pt x="3806" y="2932"/>
                </a:lnTo>
                <a:lnTo>
                  <a:pt x="3805" y="2933"/>
                </a:lnTo>
                <a:lnTo>
                  <a:pt x="3805" y="2935"/>
                </a:lnTo>
                <a:lnTo>
                  <a:pt x="3814" y="2946"/>
                </a:lnTo>
                <a:lnTo>
                  <a:pt x="3817" y="2954"/>
                </a:lnTo>
                <a:lnTo>
                  <a:pt x="3819" y="2961"/>
                </a:lnTo>
                <a:lnTo>
                  <a:pt x="3823" y="2966"/>
                </a:lnTo>
                <a:lnTo>
                  <a:pt x="3827" y="2973"/>
                </a:lnTo>
                <a:lnTo>
                  <a:pt x="3827" y="2974"/>
                </a:lnTo>
                <a:lnTo>
                  <a:pt x="3830" y="2977"/>
                </a:lnTo>
                <a:lnTo>
                  <a:pt x="3832" y="2977"/>
                </a:lnTo>
                <a:lnTo>
                  <a:pt x="3833" y="2981"/>
                </a:lnTo>
                <a:lnTo>
                  <a:pt x="3833" y="2984"/>
                </a:lnTo>
                <a:lnTo>
                  <a:pt x="3832" y="2986"/>
                </a:lnTo>
                <a:lnTo>
                  <a:pt x="3832" y="2995"/>
                </a:lnTo>
                <a:lnTo>
                  <a:pt x="3836" y="2995"/>
                </a:lnTo>
                <a:lnTo>
                  <a:pt x="3838" y="2996"/>
                </a:lnTo>
                <a:lnTo>
                  <a:pt x="3836" y="2999"/>
                </a:lnTo>
                <a:lnTo>
                  <a:pt x="3838" y="3011"/>
                </a:lnTo>
                <a:lnTo>
                  <a:pt x="3838" y="3018"/>
                </a:lnTo>
                <a:lnTo>
                  <a:pt x="3837" y="3024"/>
                </a:lnTo>
                <a:lnTo>
                  <a:pt x="3833" y="3029"/>
                </a:lnTo>
                <a:lnTo>
                  <a:pt x="3832" y="3034"/>
                </a:lnTo>
                <a:lnTo>
                  <a:pt x="3831" y="3038"/>
                </a:lnTo>
                <a:lnTo>
                  <a:pt x="3823" y="3041"/>
                </a:lnTo>
                <a:lnTo>
                  <a:pt x="3823" y="3044"/>
                </a:lnTo>
                <a:lnTo>
                  <a:pt x="3821" y="3044"/>
                </a:lnTo>
                <a:lnTo>
                  <a:pt x="3821" y="3048"/>
                </a:lnTo>
                <a:lnTo>
                  <a:pt x="3829" y="3053"/>
                </a:lnTo>
                <a:lnTo>
                  <a:pt x="3837" y="3058"/>
                </a:lnTo>
                <a:lnTo>
                  <a:pt x="3842" y="3067"/>
                </a:lnTo>
                <a:lnTo>
                  <a:pt x="3843" y="3072"/>
                </a:lnTo>
                <a:lnTo>
                  <a:pt x="3843" y="3079"/>
                </a:lnTo>
                <a:lnTo>
                  <a:pt x="3840" y="3084"/>
                </a:lnTo>
                <a:lnTo>
                  <a:pt x="3837" y="3088"/>
                </a:lnTo>
                <a:lnTo>
                  <a:pt x="3837" y="3092"/>
                </a:lnTo>
                <a:lnTo>
                  <a:pt x="3846" y="3095"/>
                </a:lnTo>
                <a:lnTo>
                  <a:pt x="3848" y="3098"/>
                </a:lnTo>
                <a:lnTo>
                  <a:pt x="3850" y="3101"/>
                </a:lnTo>
                <a:lnTo>
                  <a:pt x="3856" y="3095"/>
                </a:lnTo>
                <a:lnTo>
                  <a:pt x="3858" y="3088"/>
                </a:lnTo>
                <a:lnTo>
                  <a:pt x="3862" y="3083"/>
                </a:lnTo>
                <a:lnTo>
                  <a:pt x="3862" y="3076"/>
                </a:lnTo>
                <a:lnTo>
                  <a:pt x="3867" y="3073"/>
                </a:lnTo>
                <a:lnTo>
                  <a:pt x="3870" y="3072"/>
                </a:lnTo>
                <a:lnTo>
                  <a:pt x="3871" y="3071"/>
                </a:lnTo>
                <a:lnTo>
                  <a:pt x="3871" y="3061"/>
                </a:lnTo>
                <a:lnTo>
                  <a:pt x="3875" y="3057"/>
                </a:lnTo>
                <a:lnTo>
                  <a:pt x="3871" y="3052"/>
                </a:lnTo>
                <a:lnTo>
                  <a:pt x="3876" y="3048"/>
                </a:lnTo>
                <a:lnTo>
                  <a:pt x="3880" y="3045"/>
                </a:lnTo>
                <a:lnTo>
                  <a:pt x="3882" y="3045"/>
                </a:lnTo>
                <a:lnTo>
                  <a:pt x="3887" y="3048"/>
                </a:lnTo>
                <a:lnTo>
                  <a:pt x="3886" y="3044"/>
                </a:lnTo>
                <a:lnTo>
                  <a:pt x="3886" y="3038"/>
                </a:lnTo>
                <a:lnTo>
                  <a:pt x="3888" y="3037"/>
                </a:lnTo>
                <a:lnTo>
                  <a:pt x="3893" y="3027"/>
                </a:lnTo>
                <a:lnTo>
                  <a:pt x="3895" y="3018"/>
                </a:lnTo>
                <a:lnTo>
                  <a:pt x="3890" y="3012"/>
                </a:lnTo>
                <a:lnTo>
                  <a:pt x="3887" y="3012"/>
                </a:lnTo>
                <a:close/>
                <a:moveTo>
                  <a:pt x="3826" y="3090"/>
                </a:moveTo>
                <a:lnTo>
                  <a:pt x="3825" y="3091"/>
                </a:lnTo>
                <a:lnTo>
                  <a:pt x="3824" y="3091"/>
                </a:lnTo>
                <a:lnTo>
                  <a:pt x="3823" y="3088"/>
                </a:lnTo>
                <a:lnTo>
                  <a:pt x="3823" y="3087"/>
                </a:lnTo>
                <a:lnTo>
                  <a:pt x="3820" y="3087"/>
                </a:lnTo>
                <a:lnTo>
                  <a:pt x="3819" y="3088"/>
                </a:lnTo>
                <a:lnTo>
                  <a:pt x="3818" y="3088"/>
                </a:lnTo>
                <a:lnTo>
                  <a:pt x="3818" y="3091"/>
                </a:lnTo>
                <a:lnTo>
                  <a:pt x="3813" y="3091"/>
                </a:lnTo>
                <a:lnTo>
                  <a:pt x="3813" y="3087"/>
                </a:lnTo>
                <a:lnTo>
                  <a:pt x="3812" y="3083"/>
                </a:lnTo>
                <a:lnTo>
                  <a:pt x="3810" y="3083"/>
                </a:lnTo>
                <a:lnTo>
                  <a:pt x="3808" y="3082"/>
                </a:lnTo>
                <a:lnTo>
                  <a:pt x="3807" y="3079"/>
                </a:lnTo>
                <a:lnTo>
                  <a:pt x="3807" y="3080"/>
                </a:lnTo>
                <a:lnTo>
                  <a:pt x="3806" y="3079"/>
                </a:lnTo>
                <a:lnTo>
                  <a:pt x="3806" y="3076"/>
                </a:lnTo>
                <a:lnTo>
                  <a:pt x="3808" y="3075"/>
                </a:lnTo>
                <a:lnTo>
                  <a:pt x="3810" y="3072"/>
                </a:lnTo>
                <a:lnTo>
                  <a:pt x="3804" y="3072"/>
                </a:lnTo>
                <a:lnTo>
                  <a:pt x="3801" y="3078"/>
                </a:lnTo>
                <a:lnTo>
                  <a:pt x="3796" y="3083"/>
                </a:lnTo>
                <a:lnTo>
                  <a:pt x="3796" y="3092"/>
                </a:lnTo>
                <a:lnTo>
                  <a:pt x="3795" y="3101"/>
                </a:lnTo>
                <a:lnTo>
                  <a:pt x="3790" y="3103"/>
                </a:lnTo>
                <a:lnTo>
                  <a:pt x="3790" y="3109"/>
                </a:lnTo>
                <a:lnTo>
                  <a:pt x="3786" y="3112"/>
                </a:lnTo>
                <a:lnTo>
                  <a:pt x="3783" y="3122"/>
                </a:lnTo>
                <a:lnTo>
                  <a:pt x="3782" y="3122"/>
                </a:lnTo>
                <a:lnTo>
                  <a:pt x="3781" y="3124"/>
                </a:lnTo>
                <a:lnTo>
                  <a:pt x="3779" y="3132"/>
                </a:lnTo>
                <a:lnTo>
                  <a:pt x="3774" y="3139"/>
                </a:lnTo>
                <a:lnTo>
                  <a:pt x="3769" y="3141"/>
                </a:lnTo>
                <a:lnTo>
                  <a:pt x="3768" y="3144"/>
                </a:lnTo>
                <a:lnTo>
                  <a:pt x="3768" y="3146"/>
                </a:lnTo>
                <a:lnTo>
                  <a:pt x="3762" y="3150"/>
                </a:lnTo>
                <a:lnTo>
                  <a:pt x="3757" y="3152"/>
                </a:lnTo>
                <a:lnTo>
                  <a:pt x="3754" y="3158"/>
                </a:lnTo>
                <a:lnTo>
                  <a:pt x="3750" y="3159"/>
                </a:lnTo>
                <a:lnTo>
                  <a:pt x="3745" y="3159"/>
                </a:lnTo>
                <a:lnTo>
                  <a:pt x="3743" y="3161"/>
                </a:lnTo>
                <a:lnTo>
                  <a:pt x="3741" y="3163"/>
                </a:lnTo>
                <a:lnTo>
                  <a:pt x="3738" y="3167"/>
                </a:lnTo>
                <a:lnTo>
                  <a:pt x="3735" y="3173"/>
                </a:lnTo>
                <a:lnTo>
                  <a:pt x="3733" y="3174"/>
                </a:lnTo>
                <a:lnTo>
                  <a:pt x="3731" y="3173"/>
                </a:lnTo>
                <a:lnTo>
                  <a:pt x="3729" y="3173"/>
                </a:lnTo>
                <a:lnTo>
                  <a:pt x="3729" y="3175"/>
                </a:lnTo>
                <a:lnTo>
                  <a:pt x="3727" y="3178"/>
                </a:lnTo>
                <a:lnTo>
                  <a:pt x="3725" y="3180"/>
                </a:lnTo>
                <a:lnTo>
                  <a:pt x="3723" y="3180"/>
                </a:lnTo>
                <a:lnTo>
                  <a:pt x="3720" y="3185"/>
                </a:lnTo>
                <a:lnTo>
                  <a:pt x="3717" y="3185"/>
                </a:lnTo>
                <a:lnTo>
                  <a:pt x="3717" y="3189"/>
                </a:lnTo>
                <a:lnTo>
                  <a:pt x="3718" y="3188"/>
                </a:lnTo>
                <a:lnTo>
                  <a:pt x="3719" y="3189"/>
                </a:lnTo>
                <a:lnTo>
                  <a:pt x="3719" y="3192"/>
                </a:lnTo>
                <a:lnTo>
                  <a:pt x="3716" y="3196"/>
                </a:lnTo>
                <a:lnTo>
                  <a:pt x="3717" y="3199"/>
                </a:lnTo>
                <a:lnTo>
                  <a:pt x="3716" y="3201"/>
                </a:lnTo>
                <a:lnTo>
                  <a:pt x="3712" y="3201"/>
                </a:lnTo>
                <a:lnTo>
                  <a:pt x="3712" y="3205"/>
                </a:lnTo>
                <a:lnTo>
                  <a:pt x="3713" y="3208"/>
                </a:lnTo>
                <a:lnTo>
                  <a:pt x="3714" y="3209"/>
                </a:lnTo>
                <a:lnTo>
                  <a:pt x="3719" y="3211"/>
                </a:lnTo>
                <a:lnTo>
                  <a:pt x="3720" y="3214"/>
                </a:lnTo>
                <a:lnTo>
                  <a:pt x="3724" y="3214"/>
                </a:lnTo>
                <a:lnTo>
                  <a:pt x="3729" y="3211"/>
                </a:lnTo>
                <a:lnTo>
                  <a:pt x="3731" y="3211"/>
                </a:lnTo>
                <a:lnTo>
                  <a:pt x="3732" y="3218"/>
                </a:lnTo>
                <a:lnTo>
                  <a:pt x="3739" y="3218"/>
                </a:lnTo>
                <a:lnTo>
                  <a:pt x="3741" y="3220"/>
                </a:lnTo>
                <a:lnTo>
                  <a:pt x="3748" y="3222"/>
                </a:lnTo>
                <a:lnTo>
                  <a:pt x="3754" y="3223"/>
                </a:lnTo>
                <a:lnTo>
                  <a:pt x="3758" y="3220"/>
                </a:lnTo>
                <a:lnTo>
                  <a:pt x="3762" y="3216"/>
                </a:lnTo>
                <a:lnTo>
                  <a:pt x="3762" y="3214"/>
                </a:lnTo>
                <a:lnTo>
                  <a:pt x="3764" y="3214"/>
                </a:lnTo>
                <a:lnTo>
                  <a:pt x="3767" y="3212"/>
                </a:lnTo>
                <a:lnTo>
                  <a:pt x="3767" y="3209"/>
                </a:lnTo>
                <a:lnTo>
                  <a:pt x="3773" y="3203"/>
                </a:lnTo>
                <a:lnTo>
                  <a:pt x="3775" y="3199"/>
                </a:lnTo>
                <a:lnTo>
                  <a:pt x="3775" y="3193"/>
                </a:lnTo>
                <a:lnTo>
                  <a:pt x="3780" y="3181"/>
                </a:lnTo>
                <a:lnTo>
                  <a:pt x="3781" y="3175"/>
                </a:lnTo>
                <a:lnTo>
                  <a:pt x="3782" y="3167"/>
                </a:lnTo>
                <a:lnTo>
                  <a:pt x="3785" y="3165"/>
                </a:lnTo>
                <a:lnTo>
                  <a:pt x="3788" y="3163"/>
                </a:lnTo>
                <a:lnTo>
                  <a:pt x="3790" y="3165"/>
                </a:lnTo>
                <a:lnTo>
                  <a:pt x="3793" y="3163"/>
                </a:lnTo>
                <a:lnTo>
                  <a:pt x="3796" y="3162"/>
                </a:lnTo>
                <a:lnTo>
                  <a:pt x="3799" y="3156"/>
                </a:lnTo>
                <a:lnTo>
                  <a:pt x="3812" y="3156"/>
                </a:lnTo>
                <a:lnTo>
                  <a:pt x="3806" y="3155"/>
                </a:lnTo>
                <a:lnTo>
                  <a:pt x="3806" y="3148"/>
                </a:lnTo>
                <a:lnTo>
                  <a:pt x="3808" y="3140"/>
                </a:lnTo>
                <a:lnTo>
                  <a:pt x="3812" y="3136"/>
                </a:lnTo>
                <a:lnTo>
                  <a:pt x="3815" y="3136"/>
                </a:lnTo>
                <a:lnTo>
                  <a:pt x="3817" y="3133"/>
                </a:lnTo>
                <a:lnTo>
                  <a:pt x="3817" y="3128"/>
                </a:lnTo>
                <a:lnTo>
                  <a:pt x="3818" y="3125"/>
                </a:lnTo>
                <a:lnTo>
                  <a:pt x="3823" y="3121"/>
                </a:lnTo>
                <a:lnTo>
                  <a:pt x="3827" y="3110"/>
                </a:lnTo>
                <a:lnTo>
                  <a:pt x="3830" y="3110"/>
                </a:lnTo>
                <a:lnTo>
                  <a:pt x="3829" y="3107"/>
                </a:lnTo>
                <a:lnTo>
                  <a:pt x="3829" y="3105"/>
                </a:lnTo>
                <a:lnTo>
                  <a:pt x="3827" y="3103"/>
                </a:lnTo>
                <a:lnTo>
                  <a:pt x="3827" y="3101"/>
                </a:lnTo>
                <a:lnTo>
                  <a:pt x="3830" y="3098"/>
                </a:lnTo>
                <a:lnTo>
                  <a:pt x="3831" y="3095"/>
                </a:lnTo>
                <a:lnTo>
                  <a:pt x="3831" y="3092"/>
                </a:lnTo>
                <a:lnTo>
                  <a:pt x="3830" y="3087"/>
                </a:lnTo>
                <a:lnTo>
                  <a:pt x="3826" y="3090"/>
                </a:lnTo>
                <a:close/>
                <a:moveTo>
                  <a:pt x="3854" y="2980"/>
                </a:moveTo>
                <a:lnTo>
                  <a:pt x="3854" y="2978"/>
                </a:lnTo>
                <a:lnTo>
                  <a:pt x="3851" y="2976"/>
                </a:lnTo>
                <a:lnTo>
                  <a:pt x="3851" y="2978"/>
                </a:lnTo>
                <a:lnTo>
                  <a:pt x="3852" y="2980"/>
                </a:lnTo>
                <a:lnTo>
                  <a:pt x="3854" y="2980"/>
                </a:lnTo>
                <a:close/>
                <a:moveTo>
                  <a:pt x="3737" y="3226"/>
                </a:moveTo>
                <a:lnTo>
                  <a:pt x="3735" y="3223"/>
                </a:lnTo>
                <a:lnTo>
                  <a:pt x="3731" y="3220"/>
                </a:lnTo>
                <a:lnTo>
                  <a:pt x="3730" y="3230"/>
                </a:lnTo>
                <a:lnTo>
                  <a:pt x="3727" y="3238"/>
                </a:lnTo>
                <a:lnTo>
                  <a:pt x="3739" y="3237"/>
                </a:lnTo>
                <a:lnTo>
                  <a:pt x="3739" y="3234"/>
                </a:lnTo>
                <a:lnTo>
                  <a:pt x="3741" y="3233"/>
                </a:lnTo>
                <a:lnTo>
                  <a:pt x="3737" y="3231"/>
                </a:lnTo>
                <a:lnTo>
                  <a:pt x="3737" y="3226"/>
                </a:lnTo>
                <a:close/>
                <a:moveTo>
                  <a:pt x="2556" y="1614"/>
                </a:moveTo>
                <a:lnTo>
                  <a:pt x="2560" y="1611"/>
                </a:lnTo>
                <a:lnTo>
                  <a:pt x="2560" y="1606"/>
                </a:lnTo>
                <a:lnTo>
                  <a:pt x="2556" y="1600"/>
                </a:lnTo>
                <a:lnTo>
                  <a:pt x="2559" y="1595"/>
                </a:lnTo>
                <a:lnTo>
                  <a:pt x="2560" y="1585"/>
                </a:lnTo>
                <a:lnTo>
                  <a:pt x="2548" y="1582"/>
                </a:lnTo>
                <a:lnTo>
                  <a:pt x="2535" y="1582"/>
                </a:lnTo>
                <a:lnTo>
                  <a:pt x="2528" y="1577"/>
                </a:lnTo>
                <a:lnTo>
                  <a:pt x="2521" y="1576"/>
                </a:lnTo>
                <a:lnTo>
                  <a:pt x="2517" y="1570"/>
                </a:lnTo>
                <a:lnTo>
                  <a:pt x="2511" y="1562"/>
                </a:lnTo>
                <a:lnTo>
                  <a:pt x="2503" y="1558"/>
                </a:lnTo>
                <a:lnTo>
                  <a:pt x="2503" y="1550"/>
                </a:lnTo>
                <a:lnTo>
                  <a:pt x="2498" y="1546"/>
                </a:lnTo>
                <a:lnTo>
                  <a:pt x="2490" y="1547"/>
                </a:lnTo>
                <a:lnTo>
                  <a:pt x="2483" y="1547"/>
                </a:lnTo>
                <a:lnTo>
                  <a:pt x="2477" y="1535"/>
                </a:lnTo>
                <a:lnTo>
                  <a:pt x="2471" y="1534"/>
                </a:lnTo>
                <a:lnTo>
                  <a:pt x="2463" y="1534"/>
                </a:lnTo>
                <a:lnTo>
                  <a:pt x="2458" y="1532"/>
                </a:lnTo>
                <a:lnTo>
                  <a:pt x="2453" y="1534"/>
                </a:lnTo>
                <a:lnTo>
                  <a:pt x="2444" y="1540"/>
                </a:lnTo>
                <a:lnTo>
                  <a:pt x="2438" y="1551"/>
                </a:lnTo>
                <a:lnTo>
                  <a:pt x="2441" y="1561"/>
                </a:lnTo>
                <a:lnTo>
                  <a:pt x="2449" y="1565"/>
                </a:lnTo>
                <a:lnTo>
                  <a:pt x="2452" y="1572"/>
                </a:lnTo>
                <a:lnTo>
                  <a:pt x="2459" y="1576"/>
                </a:lnTo>
                <a:lnTo>
                  <a:pt x="2467" y="1580"/>
                </a:lnTo>
                <a:lnTo>
                  <a:pt x="2477" y="1585"/>
                </a:lnTo>
                <a:lnTo>
                  <a:pt x="2486" y="1585"/>
                </a:lnTo>
                <a:lnTo>
                  <a:pt x="2492" y="1591"/>
                </a:lnTo>
                <a:lnTo>
                  <a:pt x="2497" y="1597"/>
                </a:lnTo>
                <a:lnTo>
                  <a:pt x="2504" y="1597"/>
                </a:lnTo>
                <a:lnTo>
                  <a:pt x="2510" y="1606"/>
                </a:lnTo>
                <a:lnTo>
                  <a:pt x="2522" y="1606"/>
                </a:lnTo>
                <a:lnTo>
                  <a:pt x="2535" y="1614"/>
                </a:lnTo>
                <a:lnTo>
                  <a:pt x="2543" y="1614"/>
                </a:lnTo>
                <a:lnTo>
                  <a:pt x="2550" y="1615"/>
                </a:lnTo>
                <a:lnTo>
                  <a:pt x="2556" y="1614"/>
                </a:lnTo>
                <a:close/>
                <a:moveTo>
                  <a:pt x="2100" y="2600"/>
                </a:moveTo>
                <a:lnTo>
                  <a:pt x="2098" y="2605"/>
                </a:lnTo>
                <a:lnTo>
                  <a:pt x="2095" y="2605"/>
                </a:lnTo>
                <a:lnTo>
                  <a:pt x="2096" y="2610"/>
                </a:lnTo>
                <a:lnTo>
                  <a:pt x="2095" y="2614"/>
                </a:lnTo>
                <a:lnTo>
                  <a:pt x="2099" y="2615"/>
                </a:lnTo>
                <a:lnTo>
                  <a:pt x="2103" y="2614"/>
                </a:lnTo>
                <a:lnTo>
                  <a:pt x="2104" y="2612"/>
                </a:lnTo>
                <a:lnTo>
                  <a:pt x="2104" y="2605"/>
                </a:lnTo>
                <a:lnTo>
                  <a:pt x="2103" y="2600"/>
                </a:lnTo>
                <a:lnTo>
                  <a:pt x="2100" y="2600"/>
                </a:lnTo>
                <a:close/>
                <a:moveTo>
                  <a:pt x="2888" y="2138"/>
                </a:moveTo>
                <a:lnTo>
                  <a:pt x="2884" y="2138"/>
                </a:lnTo>
                <a:lnTo>
                  <a:pt x="2882" y="2139"/>
                </a:lnTo>
                <a:lnTo>
                  <a:pt x="2880" y="2139"/>
                </a:lnTo>
                <a:lnTo>
                  <a:pt x="2879" y="2138"/>
                </a:lnTo>
                <a:lnTo>
                  <a:pt x="2878" y="2135"/>
                </a:lnTo>
                <a:lnTo>
                  <a:pt x="2875" y="2132"/>
                </a:lnTo>
                <a:lnTo>
                  <a:pt x="2872" y="2132"/>
                </a:lnTo>
                <a:lnTo>
                  <a:pt x="2872" y="2136"/>
                </a:lnTo>
                <a:lnTo>
                  <a:pt x="2870" y="2139"/>
                </a:lnTo>
                <a:lnTo>
                  <a:pt x="2867" y="2140"/>
                </a:lnTo>
                <a:lnTo>
                  <a:pt x="2866" y="2143"/>
                </a:lnTo>
                <a:lnTo>
                  <a:pt x="2866" y="2146"/>
                </a:lnTo>
                <a:lnTo>
                  <a:pt x="2862" y="2154"/>
                </a:lnTo>
                <a:lnTo>
                  <a:pt x="2861" y="2162"/>
                </a:lnTo>
                <a:lnTo>
                  <a:pt x="2862" y="2172"/>
                </a:lnTo>
                <a:lnTo>
                  <a:pt x="2863" y="2174"/>
                </a:lnTo>
                <a:lnTo>
                  <a:pt x="2866" y="2176"/>
                </a:lnTo>
                <a:lnTo>
                  <a:pt x="2866" y="2182"/>
                </a:lnTo>
                <a:lnTo>
                  <a:pt x="2865" y="2186"/>
                </a:lnTo>
                <a:lnTo>
                  <a:pt x="2868" y="2189"/>
                </a:lnTo>
                <a:lnTo>
                  <a:pt x="2868" y="2193"/>
                </a:lnTo>
                <a:lnTo>
                  <a:pt x="2867" y="2196"/>
                </a:lnTo>
                <a:lnTo>
                  <a:pt x="2870" y="2197"/>
                </a:lnTo>
                <a:lnTo>
                  <a:pt x="2868" y="2206"/>
                </a:lnTo>
                <a:lnTo>
                  <a:pt x="2872" y="2206"/>
                </a:lnTo>
                <a:lnTo>
                  <a:pt x="2875" y="2201"/>
                </a:lnTo>
                <a:lnTo>
                  <a:pt x="2876" y="2201"/>
                </a:lnTo>
                <a:lnTo>
                  <a:pt x="2878" y="2203"/>
                </a:lnTo>
                <a:lnTo>
                  <a:pt x="2879" y="2203"/>
                </a:lnTo>
                <a:lnTo>
                  <a:pt x="2880" y="2214"/>
                </a:lnTo>
                <a:lnTo>
                  <a:pt x="2882" y="2223"/>
                </a:lnTo>
                <a:lnTo>
                  <a:pt x="2886" y="2229"/>
                </a:lnTo>
                <a:lnTo>
                  <a:pt x="2886" y="2234"/>
                </a:lnTo>
                <a:lnTo>
                  <a:pt x="2887" y="2240"/>
                </a:lnTo>
                <a:lnTo>
                  <a:pt x="2893" y="2241"/>
                </a:lnTo>
                <a:lnTo>
                  <a:pt x="2898" y="2242"/>
                </a:lnTo>
                <a:lnTo>
                  <a:pt x="2901" y="2238"/>
                </a:lnTo>
                <a:lnTo>
                  <a:pt x="2904" y="2238"/>
                </a:lnTo>
                <a:lnTo>
                  <a:pt x="2904" y="2240"/>
                </a:lnTo>
                <a:lnTo>
                  <a:pt x="2906" y="2241"/>
                </a:lnTo>
                <a:lnTo>
                  <a:pt x="2910" y="2241"/>
                </a:lnTo>
                <a:lnTo>
                  <a:pt x="2910" y="2248"/>
                </a:lnTo>
                <a:lnTo>
                  <a:pt x="2912" y="2248"/>
                </a:lnTo>
                <a:lnTo>
                  <a:pt x="2913" y="2249"/>
                </a:lnTo>
                <a:lnTo>
                  <a:pt x="2925" y="2248"/>
                </a:lnTo>
                <a:lnTo>
                  <a:pt x="2926" y="2244"/>
                </a:lnTo>
                <a:lnTo>
                  <a:pt x="2930" y="2244"/>
                </a:lnTo>
                <a:lnTo>
                  <a:pt x="2935" y="2248"/>
                </a:lnTo>
                <a:lnTo>
                  <a:pt x="2940" y="2248"/>
                </a:lnTo>
                <a:lnTo>
                  <a:pt x="2940" y="2246"/>
                </a:lnTo>
                <a:lnTo>
                  <a:pt x="2942" y="2245"/>
                </a:lnTo>
                <a:lnTo>
                  <a:pt x="2944" y="2248"/>
                </a:lnTo>
                <a:lnTo>
                  <a:pt x="2948" y="2249"/>
                </a:lnTo>
                <a:lnTo>
                  <a:pt x="2950" y="2252"/>
                </a:lnTo>
                <a:lnTo>
                  <a:pt x="2950" y="2255"/>
                </a:lnTo>
                <a:lnTo>
                  <a:pt x="2953" y="2253"/>
                </a:lnTo>
                <a:lnTo>
                  <a:pt x="2954" y="2255"/>
                </a:lnTo>
                <a:lnTo>
                  <a:pt x="2957" y="2250"/>
                </a:lnTo>
                <a:lnTo>
                  <a:pt x="2963" y="2248"/>
                </a:lnTo>
                <a:lnTo>
                  <a:pt x="2970" y="2246"/>
                </a:lnTo>
                <a:lnTo>
                  <a:pt x="2973" y="2238"/>
                </a:lnTo>
                <a:lnTo>
                  <a:pt x="2975" y="2233"/>
                </a:lnTo>
                <a:lnTo>
                  <a:pt x="2980" y="2227"/>
                </a:lnTo>
                <a:lnTo>
                  <a:pt x="2985" y="2223"/>
                </a:lnTo>
                <a:lnTo>
                  <a:pt x="2979" y="2215"/>
                </a:lnTo>
                <a:lnTo>
                  <a:pt x="2990" y="2200"/>
                </a:lnTo>
                <a:lnTo>
                  <a:pt x="2990" y="2195"/>
                </a:lnTo>
                <a:lnTo>
                  <a:pt x="2987" y="2193"/>
                </a:lnTo>
                <a:lnTo>
                  <a:pt x="2986" y="2192"/>
                </a:lnTo>
                <a:lnTo>
                  <a:pt x="2986" y="2191"/>
                </a:lnTo>
                <a:lnTo>
                  <a:pt x="2988" y="2191"/>
                </a:lnTo>
                <a:lnTo>
                  <a:pt x="2990" y="2189"/>
                </a:lnTo>
                <a:lnTo>
                  <a:pt x="2991" y="2185"/>
                </a:lnTo>
                <a:lnTo>
                  <a:pt x="2992" y="2178"/>
                </a:lnTo>
                <a:lnTo>
                  <a:pt x="2991" y="2165"/>
                </a:lnTo>
                <a:lnTo>
                  <a:pt x="2999" y="2161"/>
                </a:lnTo>
                <a:lnTo>
                  <a:pt x="3009" y="2157"/>
                </a:lnTo>
                <a:lnTo>
                  <a:pt x="3007" y="2155"/>
                </a:lnTo>
                <a:lnTo>
                  <a:pt x="3006" y="2152"/>
                </a:lnTo>
                <a:lnTo>
                  <a:pt x="2995" y="2144"/>
                </a:lnTo>
                <a:lnTo>
                  <a:pt x="2994" y="2143"/>
                </a:lnTo>
                <a:lnTo>
                  <a:pt x="2993" y="2140"/>
                </a:lnTo>
                <a:lnTo>
                  <a:pt x="2993" y="2138"/>
                </a:lnTo>
                <a:lnTo>
                  <a:pt x="2994" y="2135"/>
                </a:lnTo>
                <a:lnTo>
                  <a:pt x="2995" y="2131"/>
                </a:lnTo>
                <a:lnTo>
                  <a:pt x="2993" y="2120"/>
                </a:lnTo>
                <a:lnTo>
                  <a:pt x="2987" y="2110"/>
                </a:lnTo>
                <a:lnTo>
                  <a:pt x="2987" y="2105"/>
                </a:lnTo>
                <a:lnTo>
                  <a:pt x="2990" y="2102"/>
                </a:lnTo>
                <a:lnTo>
                  <a:pt x="2991" y="2102"/>
                </a:lnTo>
                <a:lnTo>
                  <a:pt x="2991" y="2101"/>
                </a:lnTo>
                <a:lnTo>
                  <a:pt x="2992" y="2101"/>
                </a:lnTo>
                <a:lnTo>
                  <a:pt x="2992" y="2097"/>
                </a:lnTo>
                <a:lnTo>
                  <a:pt x="2990" y="2097"/>
                </a:lnTo>
                <a:lnTo>
                  <a:pt x="2987" y="2095"/>
                </a:lnTo>
                <a:lnTo>
                  <a:pt x="2987" y="2094"/>
                </a:lnTo>
                <a:lnTo>
                  <a:pt x="2990" y="2089"/>
                </a:lnTo>
                <a:lnTo>
                  <a:pt x="2999" y="2091"/>
                </a:lnTo>
                <a:lnTo>
                  <a:pt x="3000" y="2087"/>
                </a:lnTo>
                <a:lnTo>
                  <a:pt x="3001" y="2086"/>
                </a:lnTo>
                <a:lnTo>
                  <a:pt x="3004" y="2086"/>
                </a:lnTo>
                <a:lnTo>
                  <a:pt x="3003" y="2083"/>
                </a:lnTo>
                <a:lnTo>
                  <a:pt x="3004" y="2080"/>
                </a:lnTo>
                <a:lnTo>
                  <a:pt x="3001" y="2080"/>
                </a:lnTo>
                <a:lnTo>
                  <a:pt x="3000" y="2079"/>
                </a:lnTo>
                <a:lnTo>
                  <a:pt x="3000" y="2076"/>
                </a:lnTo>
                <a:lnTo>
                  <a:pt x="3001" y="2074"/>
                </a:lnTo>
                <a:lnTo>
                  <a:pt x="3009" y="2074"/>
                </a:lnTo>
                <a:lnTo>
                  <a:pt x="3012" y="2071"/>
                </a:lnTo>
                <a:lnTo>
                  <a:pt x="3013" y="2071"/>
                </a:lnTo>
                <a:lnTo>
                  <a:pt x="3015" y="2068"/>
                </a:lnTo>
                <a:lnTo>
                  <a:pt x="3015" y="2065"/>
                </a:lnTo>
                <a:lnTo>
                  <a:pt x="3010" y="2061"/>
                </a:lnTo>
                <a:lnTo>
                  <a:pt x="3006" y="2056"/>
                </a:lnTo>
                <a:lnTo>
                  <a:pt x="3004" y="2056"/>
                </a:lnTo>
                <a:lnTo>
                  <a:pt x="3001" y="2057"/>
                </a:lnTo>
                <a:lnTo>
                  <a:pt x="3001" y="2052"/>
                </a:lnTo>
                <a:lnTo>
                  <a:pt x="2999" y="2050"/>
                </a:lnTo>
                <a:lnTo>
                  <a:pt x="2997" y="2050"/>
                </a:lnTo>
                <a:lnTo>
                  <a:pt x="2997" y="2046"/>
                </a:lnTo>
                <a:lnTo>
                  <a:pt x="2998" y="2042"/>
                </a:lnTo>
                <a:lnTo>
                  <a:pt x="2994" y="2037"/>
                </a:lnTo>
                <a:lnTo>
                  <a:pt x="2991" y="2037"/>
                </a:lnTo>
                <a:lnTo>
                  <a:pt x="2991" y="2031"/>
                </a:lnTo>
                <a:lnTo>
                  <a:pt x="2988" y="2033"/>
                </a:lnTo>
                <a:lnTo>
                  <a:pt x="2988" y="2035"/>
                </a:lnTo>
                <a:lnTo>
                  <a:pt x="2984" y="2035"/>
                </a:lnTo>
                <a:lnTo>
                  <a:pt x="2984" y="2033"/>
                </a:lnTo>
                <a:lnTo>
                  <a:pt x="2980" y="2029"/>
                </a:lnTo>
                <a:lnTo>
                  <a:pt x="2976" y="2040"/>
                </a:lnTo>
                <a:lnTo>
                  <a:pt x="2973" y="2048"/>
                </a:lnTo>
                <a:lnTo>
                  <a:pt x="2967" y="2055"/>
                </a:lnTo>
                <a:lnTo>
                  <a:pt x="2961" y="2060"/>
                </a:lnTo>
                <a:lnTo>
                  <a:pt x="2962" y="2063"/>
                </a:lnTo>
                <a:lnTo>
                  <a:pt x="2965" y="2063"/>
                </a:lnTo>
                <a:lnTo>
                  <a:pt x="2965" y="2068"/>
                </a:lnTo>
                <a:lnTo>
                  <a:pt x="2963" y="2071"/>
                </a:lnTo>
                <a:lnTo>
                  <a:pt x="2962" y="2075"/>
                </a:lnTo>
                <a:lnTo>
                  <a:pt x="2959" y="2076"/>
                </a:lnTo>
                <a:lnTo>
                  <a:pt x="2954" y="2076"/>
                </a:lnTo>
                <a:lnTo>
                  <a:pt x="2953" y="2078"/>
                </a:lnTo>
                <a:lnTo>
                  <a:pt x="2949" y="2086"/>
                </a:lnTo>
                <a:lnTo>
                  <a:pt x="2941" y="2084"/>
                </a:lnTo>
                <a:lnTo>
                  <a:pt x="2941" y="2090"/>
                </a:lnTo>
                <a:lnTo>
                  <a:pt x="2928" y="2113"/>
                </a:lnTo>
                <a:lnTo>
                  <a:pt x="2919" y="2113"/>
                </a:lnTo>
                <a:lnTo>
                  <a:pt x="2909" y="2117"/>
                </a:lnTo>
                <a:lnTo>
                  <a:pt x="2903" y="2120"/>
                </a:lnTo>
                <a:lnTo>
                  <a:pt x="2900" y="2123"/>
                </a:lnTo>
                <a:lnTo>
                  <a:pt x="2900" y="2127"/>
                </a:lnTo>
                <a:lnTo>
                  <a:pt x="2901" y="2129"/>
                </a:lnTo>
                <a:lnTo>
                  <a:pt x="2900" y="2129"/>
                </a:lnTo>
                <a:lnTo>
                  <a:pt x="2899" y="2139"/>
                </a:lnTo>
                <a:lnTo>
                  <a:pt x="2895" y="2139"/>
                </a:lnTo>
                <a:lnTo>
                  <a:pt x="2895" y="2144"/>
                </a:lnTo>
                <a:lnTo>
                  <a:pt x="2892" y="2144"/>
                </a:lnTo>
                <a:lnTo>
                  <a:pt x="2890" y="2142"/>
                </a:lnTo>
                <a:lnTo>
                  <a:pt x="2890" y="2139"/>
                </a:lnTo>
                <a:lnTo>
                  <a:pt x="2888" y="2138"/>
                </a:lnTo>
                <a:close/>
                <a:moveTo>
                  <a:pt x="1991" y="2542"/>
                </a:moveTo>
                <a:lnTo>
                  <a:pt x="1991" y="2544"/>
                </a:lnTo>
                <a:lnTo>
                  <a:pt x="1992" y="2540"/>
                </a:lnTo>
                <a:lnTo>
                  <a:pt x="1993" y="2539"/>
                </a:lnTo>
                <a:lnTo>
                  <a:pt x="1992" y="2539"/>
                </a:lnTo>
                <a:lnTo>
                  <a:pt x="1991" y="2542"/>
                </a:lnTo>
                <a:close/>
                <a:moveTo>
                  <a:pt x="1992" y="2483"/>
                </a:moveTo>
                <a:lnTo>
                  <a:pt x="1992" y="2478"/>
                </a:lnTo>
                <a:lnTo>
                  <a:pt x="1993" y="2474"/>
                </a:lnTo>
                <a:lnTo>
                  <a:pt x="1989" y="2452"/>
                </a:lnTo>
                <a:lnTo>
                  <a:pt x="1987" y="2450"/>
                </a:lnTo>
                <a:lnTo>
                  <a:pt x="1986" y="2450"/>
                </a:lnTo>
                <a:lnTo>
                  <a:pt x="1985" y="2452"/>
                </a:lnTo>
                <a:lnTo>
                  <a:pt x="1983" y="2450"/>
                </a:lnTo>
                <a:lnTo>
                  <a:pt x="1981" y="2449"/>
                </a:lnTo>
                <a:lnTo>
                  <a:pt x="1980" y="2446"/>
                </a:lnTo>
                <a:lnTo>
                  <a:pt x="1979" y="2445"/>
                </a:lnTo>
                <a:lnTo>
                  <a:pt x="1978" y="2445"/>
                </a:lnTo>
                <a:lnTo>
                  <a:pt x="1978" y="2440"/>
                </a:lnTo>
                <a:lnTo>
                  <a:pt x="1977" y="2440"/>
                </a:lnTo>
                <a:lnTo>
                  <a:pt x="1972" y="2448"/>
                </a:lnTo>
                <a:lnTo>
                  <a:pt x="1971" y="2453"/>
                </a:lnTo>
                <a:lnTo>
                  <a:pt x="1971" y="2471"/>
                </a:lnTo>
                <a:lnTo>
                  <a:pt x="1965" y="2472"/>
                </a:lnTo>
                <a:lnTo>
                  <a:pt x="1964" y="2475"/>
                </a:lnTo>
                <a:lnTo>
                  <a:pt x="1961" y="2475"/>
                </a:lnTo>
                <a:lnTo>
                  <a:pt x="1959" y="2474"/>
                </a:lnTo>
                <a:lnTo>
                  <a:pt x="1959" y="2478"/>
                </a:lnTo>
                <a:lnTo>
                  <a:pt x="1960" y="2484"/>
                </a:lnTo>
                <a:lnTo>
                  <a:pt x="1958" y="2486"/>
                </a:lnTo>
                <a:lnTo>
                  <a:pt x="1956" y="2486"/>
                </a:lnTo>
                <a:lnTo>
                  <a:pt x="1956" y="2488"/>
                </a:lnTo>
                <a:lnTo>
                  <a:pt x="1958" y="2490"/>
                </a:lnTo>
                <a:lnTo>
                  <a:pt x="1958" y="2491"/>
                </a:lnTo>
                <a:lnTo>
                  <a:pt x="1954" y="2491"/>
                </a:lnTo>
                <a:lnTo>
                  <a:pt x="1954" y="2495"/>
                </a:lnTo>
                <a:lnTo>
                  <a:pt x="1953" y="2498"/>
                </a:lnTo>
                <a:lnTo>
                  <a:pt x="1952" y="2497"/>
                </a:lnTo>
                <a:lnTo>
                  <a:pt x="1951" y="2494"/>
                </a:lnTo>
                <a:lnTo>
                  <a:pt x="1947" y="2497"/>
                </a:lnTo>
                <a:lnTo>
                  <a:pt x="1946" y="2503"/>
                </a:lnTo>
                <a:lnTo>
                  <a:pt x="1947" y="2510"/>
                </a:lnTo>
                <a:lnTo>
                  <a:pt x="1946" y="2509"/>
                </a:lnTo>
                <a:lnTo>
                  <a:pt x="1945" y="2509"/>
                </a:lnTo>
                <a:lnTo>
                  <a:pt x="1945" y="2508"/>
                </a:lnTo>
                <a:lnTo>
                  <a:pt x="1942" y="2508"/>
                </a:lnTo>
                <a:lnTo>
                  <a:pt x="1935" y="2512"/>
                </a:lnTo>
                <a:lnTo>
                  <a:pt x="1934" y="2516"/>
                </a:lnTo>
                <a:lnTo>
                  <a:pt x="1924" y="2513"/>
                </a:lnTo>
                <a:lnTo>
                  <a:pt x="1924" y="2514"/>
                </a:lnTo>
                <a:lnTo>
                  <a:pt x="1923" y="2517"/>
                </a:lnTo>
                <a:lnTo>
                  <a:pt x="1922" y="2517"/>
                </a:lnTo>
                <a:lnTo>
                  <a:pt x="1921" y="2516"/>
                </a:lnTo>
                <a:lnTo>
                  <a:pt x="1920" y="2516"/>
                </a:lnTo>
                <a:lnTo>
                  <a:pt x="1918" y="2518"/>
                </a:lnTo>
                <a:lnTo>
                  <a:pt x="1911" y="2521"/>
                </a:lnTo>
                <a:lnTo>
                  <a:pt x="1910" y="2525"/>
                </a:lnTo>
                <a:lnTo>
                  <a:pt x="1906" y="2529"/>
                </a:lnTo>
                <a:lnTo>
                  <a:pt x="1903" y="2531"/>
                </a:lnTo>
                <a:lnTo>
                  <a:pt x="1902" y="2531"/>
                </a:lnTo>
                <a:lnTo>
                  <a:pt x="1902" y="2536"/>
                </a:lnTo>
                <a:lnTo>
                  <a:pt x="1901" y="2537"/>
                </a:lnTo>
                <a:lnTo>
                  <a:pt x="1899" y="2540"/>
                </a:lnTo>
                <a:lnTo>
                  <a:pt x="1897" y="2542"/>
                </a:lnTo>
                <a:lnTo>
                  <a:pt x="1896" y="2544"/>
                </a:lnTo>
                <a:lnTo>
                  <a:pt x="1896" y="2551"/>
                </a:lnTo>
                <a:lnTo>
                  <a:pt x="1897" y="2558"/>
                </a:lnTo>
                <a:lnTo>
                  <a:pt x="1899" y="2563"/>
                </a:lnTo>
                <a:lnTo>
                  <a:pt x="1901" y="2567"/>
                </a:lnTo>
                <a:lnTo>
                  <a:pt x="1902" y="2576"/>
                </a:lnTo>
                <a:lnTo>
                  <a:pt x="1902" y="2582"/>
                </a:lnTo>
                <a:lnTo>
                  <a:pt x="1904" y="2584"/>
                </a:lnTo>
                <a:lnTo>
                  <a:pt x="1905" y="2592"/>
                </a:lnTo>
                <a:lnTo>
                  <a:pt x="1905" y="2599"/>
                </a:lnTo>
                <a:lnTo>
                  <a:pt x="1902" y="2601"/>
                </a:lnTo>
                <a:lnTo>
                  <a:pt x="1902" y="2604"/>
                </a:lnTo>
                <a:lnTo>
                  <a:pt x="1901" y="2608"/>
                </a:lnTo>
                <a:lnTo>
                  <a:pt x="1897" y="2611"/>
                </a:lnTo>
                <a:lnTo>
                  <a:pt x="1896" y="2611"/>
                </a:lnTo>
                <a:lnTo>
                  <a:pt x="1895" y="2614"/>
                </a:lnTo>
                <a:lnTo>
                  <a:pt x="1893" y="2618"/>
                </a:lnTo>
                <a:lnTo>
                  <a:pt x="1895" y="2620"/>
                </a:lnTo>
                <a:lnTo>
                  <a:pt x="1895" y="2623"/>
                </a:lnTo>
                <a:lnTo>
                  <a:pt x="1886" y="2630"/>
                </a:lnTo>
                <a:lnTo>
                  <a:pt x="1886" y="2634"/>
                </a:lnTo>
                <a:lnTo>
                  <a:pt x="1887" y="2637"/>
                </a:lnTo>
                <a:lnTo>
                  <a:pt x="1887" y="2639"/>
                </a:lnTo>
                <a:lnTo>
                  <a:pt x="1884" y="2645"/>
                </a:lnTo>
                <a:lnTo>
                  <a:pt x="1884" y="2660"/>
                </a:lnTo>
                <a:lnTo>
                  <a:pt x="1889" y="2674"/>
                </a:lnTo>
                <a:lnTo>
                  <a:pt x="1893" y="2678"/>
                </a:lnTo>
                <a:lnTo>
                  <a:pt x="1893" y="2679"/>
                </a:lnTo>
                <a:lnTo>
                  <a:pt x="1892" y="2679"/>
                </a:lnTo>
                <a:lnTo>
                  <a:pt x="1892" y="2682"/>
                </a:lnTo>
                <a:lnTo>
                  <a:pt x="1895" y="2684"/>
                </a:lnTo>
                <a:lnTo>
                  <a:pt x="1897" y="2699"/>
                </a:lnTo>
                <a:lnTo>
                  <a:pt x="1899" y="2706"/>
                </a:lnTo>
                <a:lnTo>
                  <a:pt x="1902" y="2712"/>
                </a:lnTo>
                <a:lnTo>
                  <a:pt x="1904" y="2713"/>
                </a:lnTo>
                <a:lnTo>
                  <a:pt x="1908" y="2714"/>
                </a:lnTo>
                <a:lnTo>
                  <a:pt x="1914" y="2717"/>
                </a:lnTo>
                <a:lnTo>
                  <a:pt x="1918" y="2722"/>
                </a:lnTo>
                <a:lnTo>
                  <a:pt x="1921" y="2722"/>
                </a:lnTo>
                <a:lnTo>
                  <a:pt x="1924" y="2721"/>
                </a:lnTo>
                <a:lnTo>
                  <a:pt x="1928" y="2717"/>
                </a:lnTo>
                <a:lnTo>
                  <a:pt x="1936" y="2714"/>
                </a:lnTo>
                <a:lnTo>
                  <a:pt x="1943" y="2709"/>
                </a:lnTo>
                <a:lnTo>
                  <a:pt x="1943" y="2705"/>
                </a:lnTo>
                <a:lnTo>
                  <a:pt x="1945" y="2703"/>
                </a:lnTo>
                <a:lnTo>
                  <a:pt x="1946" y="2703"/>
                </a:lnTo>
                <a:lnTo>
                  <a:pt x="1951" y="2687"/>
                </a:lnTo>
                <a:lnTo>
                  <a:pt x="1951" y="2680"/>
                </a:lnTo>
                <a:lnTo>
                  <a:pt x="1952" y="2675"/>
                </a:lnTo>
                <a:lnTo>
                  <a:pt x="1954" y="2668"/>
                </a:lnTo>
                <a:lnTo>
                  <a:pt x="1956" y="2663"/>
                </a:lnTo>
                <a:lnTo>
                  <a:pt x="1959" y="2646"/>
                </a:lnTo>
                <a:lnTo>
                  <a:pt x="1961" y="2645"/>
                </a:lnTo>
                <a:lnTo>
                  <a:pt x="1961" y="2634"/>
                </a:lnTo>
                <a:lnTo>
                  <a:pt x="1966" y="2629"/>
                </a:lnTo>
                <a:lnTo>
                  <a:pt x="1966" y="2619"/>
                </a:lnTo>
                <a:lnTo>
                  <a:pt x="1967" y="2614"/>
                </a:lnTo>
                <a:lnTo>
                  <a:pt x="1970" y="2608"/>
                </a:lnTo>
                <a:lnTo>
                  <a:pt x="1968" y="2603"/>
                </a:lnTo>
                <a:lnTo>
                  <a:pt x="1968" y="2597"/>
                </a:lnTo>
                <a:lnTo>
                  <a:pt x="1973" y="2589"/>
                </a:lnTo>
                <a:lnTo>
                  <a:pt x="1973" y="2582"/>
                </a:lnTo>
                <a:lnTo>
                  <a:pt x="1975" y="2580"/>
                </a:lnTo>
                <a:lnTo>
                  <a:pt x="1978" y="2578"/>
                </a:lnTo>
                <a:lnTo>
                  <a:pt x="1978" y="2574"/>
                </a:lnTo>
                <a:lnTo>
                  <a:pt x="1979" y="2570"/>
                </a:lnTo>
                <a:lnTo>
                  <a:pt x="1981" y="2565"/>
                </a:lnTo>
                <a:lnTo>
                  <a:pt x="1983" y="2559"/>
                </a:lnTo>
                <a:lnTo>
                  <a:pt x="1981" y="2555"/>
                </a:lnTo>
                <a:lnTo>
                  <a:pt x="1981" y="2550"/>
                </a:lnTo>
                <a:lnTo>
                  <a:pt x="1983" y="2546"/>
                </a:lnTo>
                <a:lnTo>
                  <a:pt x="1985" y="2543"/>
                </a:lnTo>
                <a:lnTo>
                  <a:pt x="1987" y="2542"/>
                </a:lnTo>
                <a:lnTo>
                  <a:pt x="1987" y="2539"/>
                </a:lnTo>
                <a:lnTo>
                  <a:pt x="1986" y="2539"/>
                </a:lnTo>
                <a:lnTo>
                  <a:pt x="1985" y="2537"/>
                </a:lnTo>
                <a:lnTo>
                  <a:pt x="1989" y="2533"/>
                </a:lnTo>
                <a:lnTo>
                  <a:pt x="1989" y="2525"/>
                </a:lnTo>
                <a:lnTo>
                  <a:pt x="1985" y="2523"/>
                </a:lnTo>
                <a:lnTo>
                  <a:pt x="1984" y="2514"/>
                </a:lnTo>
                <a:lnTo>
                  <a:pt x="1983" y="2508"/>
                </a:lnTo>
                <a:lnTo>
                  <a:pt x="1985" y="2508"/>
                </a:lnTo>
                <a:lnTo>
                  <a:pt x="1986" y="2506"/>
                </a:lnTo>
                <a:lnTo>
                  <a:pt x="1991" y="2516"/>
                </a:lnTo>
                <a:lnTo>
                  <a:pt x="1993" y="2516"/>
                </a:lnTo>
                <a:lnTo>
                  <a:pt x="1997" y="2505"/>
                </a:lnTo>
                <a:lnTo>
                  <a:pt x="1997" y="2490"/>
                </a:lnTo>
                <a:lnTo>
                  <a:pt x="1995" y="2487"/>
                </a:lnTo>
                <a:lnTo>
                  <a:pt x="1992" y="2483"/>
                </a:lnTo>
                <a:close/>
                <a:moveTo>
                  <a:pt x="2150" y="1150"/>
                </a:moveTo>
                <a:lnTo>
                  <a:pt x="2150" y="1153"/>
                </a:lnTo>
                <a:lnTo>
                  <a:pt x="2154" y="1153"/>
                </a:lnTo>
                <a:lnTo>
                  <a:pt x="2153" y="1151"/>
                </a:lnTo>
                <a:lnTo>
                  <a:pt x="2150" y="1150"/>
                </a:lnTo>
                <a:close/>
                <a:moveTo>
                  <a:pt x="3220" y="1410"/>
                </a:moveTo>
                <a:lnTo>
                  <a:pt x="3218" y="1411"/>
                </a:lnTo>
                <a:lnTo>
                  <a:pt x="3217" y="1412"/>
                </a:lnTo>
                <a:lnTo>
                  <a:pt x="3216" y="1417"/>
                </a:lnTo>
                <a:lnTo>
                  <a:pt x="3216" y="1418"/>
                </a:lnTo>
                <a:lnTo>
                  <a:pt x="3214" y="1419"/>
                </a:lnTo>
                <a:lnTo>
                  <a:pt x="3212" y="1421"/>
                </a:lnTo>
                <a:lnTo>
                  <a:pt x="3210" y="1421"/>
                </a:lnTo>
                <a:lnTo>
                  <a:pt x="3209" y="1422"/>
                </a:lnTo>
                <a:lnTo>
                  <a:pt x="3206" y="1430"/>
                </a:lnTo>
                <a:lnTo>
                  <a:pt x="3204" y="1431"/>
                </a:lnTo>
                <a:lnTo>
                  <a:pt x="3193" y="1436"/>
                </a:lnTo>
                <a:lnTo>
                  <a:pt x="3192" y="1433"/>
                </a:lnTo>
                <a:lnTo>
                  <a:pt x="3191" y="1431"/>
                </a:lnTo>
                <a:lnTo>
                  <a:pt x="3187" y="1438"/>
                </a:lnTo>
                <a:lnTo>
                  <a:pt x="3198" y="1441"/>
                </a:lnTo>
                <a:lnTo>
                  <a:pt x="3204" y="1442"/>
                </a:lnTo>
                <a:lnTo>
                  <a:pt x="3207" y="1441"/>
                </a:lnTo>
                <a:lnTo>
                  <a:pt x="3210" y="1438"/>
                </a:lnTo>
                <a:lnTo>
                  <a:pt x="3211" y="1436"/>
                </a:lnTo>
                <a:lnTo>
                  <a:pt x="3218" y="1436"/>
                </a:lnTo>
                <a:lnTo>
                  <a:pt x="3226" y="1434"/>
                </a:lnTo>
                <a:lnTo>
                  <a:pt x="3228" y="1431"/>
                </a:lnTo>
                <a:lnTo>
                  <a:pt x="3231" y="1430"/>
                </a:lnTo>
                <a:lnTo>
                  <a:pt x="3232" y="1430"/>
                </a:lnTo>
                <a:lnTo>
                  <a:pt x="3233" y="1431"/>
                </a:lnTo>
                <a:lnTo>
                  <a:pt x="3235" y="1431"/>
                </a:lnTo>
                <a:lnTo>
                  <a:pt x="3239" y="1427"/>
                </a:lnTo>
                <a:lnTo>
                  <a:pt x="3245" y="1429"/>
                </a:lnTo>
                <a:lnTo>
                  <a:pt x="3253" y="1430"/>
                </a:lnTo>
                <a:lnTo>
                  <a:pt x="3251" y="1431"/>
                </a:lnTo>
                <a:lnTo>
                  <a:pt x="3251" y="1434"/>
                </a:lnTo>
                <a:lnTo>
                  <a:pt x="3248" y="1437"/>
                </a:lnTo>
                <a:lnTo>
                  <a:pt x="3248" y="1442"/>
                </a:lnTo>
                <a:lnTo>
                  <a:pt x="3247" y="1442"/>
                </a:lnTo>
                <a:lnTo>
                  <a:pt x="3247" y="1444"/>
                </a:lnTo>
                <a:lnTo>
                  <a:pt x="3250" y="1452"/>
                </a:lnTo>
                <a:lnTo>
                  <a:pt x="3253" y="1453"/>
                </a:lnTo>
                <a:lnTo>
                  <a:pt x="3257" y="1455"/>
                </a:lnTo>
                <a:lnTo>
                  <a:pt x="3260" y="1453"/>
                </a:lnTo>
                <a:lnTo>
                  <a:pt x="3262" y="1451"/>
                </a:lnTo>
                <a:lnTo>
                  <a:pt x="3266" y="1444"/>
                </a:lnTo>
                <a:lnTo>
                  <a:pt x="3270" y="1441"/>
                </a:lnTo>
                <a:lnTo>
                  <a:pt x="3274" y="1438"/>
                </a:lnTo>
                <a:lnTo>
                  <a:pt x="3270" y="1433"/>
                </a:lnTo>
                <a:lnTo>
                  <a:pt x="3270" y="1431"/>
                </a:lnTo>
                <a:lnTo>
                  <a:pt x="3272" y="1431"/>
                </a:lnTo>
                <a:lnTo>
                  <a:pt x="3272" y="1429"/>
                </a:lnTo>
                <a:lnTo>
                  <a:pt x="3283" y="1429"/>
                </a:lnTo>
                <a:lnTo>
                  <a:pt x="3283" y="1431"/>
                </a:lnTo>
                <a:lnTo>
                  <a:pt x="3281" y="1431"/>
                </a:lnTo>
                <a:lnTo>
                  <a:pt x="3281" y="1436"/>
                </a:lnTo>
                <a:lnTo>
                  <a:pt x="3286" y="1436"/>
                </a:lnTo>
                <a:lnTo>
                  <a:pt x="3288" y="1430"/>
                </a:lnTo>
                <a:lnTo>
                  <a:pt x="3292" y="1431"/>
                </a:lnTo>
                <a:lnTo>
                  <a:pt x="3294" y="1433"/>
                </a:lnTo>
                <a:lnTo>
                  <a:pt x="3297" y="1433"/>
                </a:lnTo>
                <a:lnTo>
                  <a:pt x="3298" y="1430"/>
                </a:lnTo>
                <a:lnTo>
                  <a:pt x="3298" y="1429"/>
                </a:lnTo>
                <a:lnTo>
                  <a:pt x="3301" y="1429"/>
                </a:lnTo>
                <a:lnTo>
                  <a:pt x="3306" y="1425"/>
                </a:lnTo>
                <a:lnTo>
                  <a:pt x="3306" y="1434"/>
                </a:lnTo>
                <a:lnTo>
                  <a:pt x="3310" y="1436"/>
                </a:lnTo>
                <a:lnTo>
                  <a:pt x="3312" y="1421"/>
                </a:lnTo>
                <a:lnTo>
                  <a:pt x="3317" y="1419"/>
                </a:lnTo>
                <a:lnTo>
                  <a:pt x="3317" y="1421"/>
                </a:lnTo>
                <a:lnTo>
                  <a:pt x="3318" y="1422"/>
                </a:lnTo>
                <a:lnTo>
                  <a:pt x="3319" y="1419"/>
                </a:lnTo>
                <a:lnTo>
                  <a:pt x="3319" y="1418"/>
                </a:lnTo>
                <a:lnTo>
                  <a:pt x="3318" y="1418"/>
                </a:lnTo>
                <a:lnTo>
                  <a:pt x="3320" y="1406"/>
                </a:lnTo>
                <a:lnTo>
                  <a:pt x="3323" y="1404"/>
                </a:lnTo>
                <a:lnTo>
                  <a:pt x="3325" y="1404"/>
                </a:lnTo>
                <a:lnTo>
                  <a:pt x="3326" y="1406"/>
                </a:lnTo>
                <a:lnTo>
                  <a:pt x="3326" y="1408"/>
                </a:lnTo>
                <a:lnTo>
                  <a:pt x="3323" y="1411"/>
                </a:lnTo>
                <a:lnTo>
                  <a:pt x="3323" y="1417"/>
                </a:lnTo>
                <a:lnTo>
                  <a:pt x="3322" y="1422"/>
                </a:lnTo>
                <a:lnTo>
                  <a:pt x="3325" y="1425"/>
                </a:lnTo>
                <a:lnTo>
                  <a:pt x="3336" y="1406"/>
                </a:lnTo>
                <a:lnTo>
                  <a:pt x="3335" y="1404"/>
                </a:lnTo>
                <a:lnTo>
                  <a:pt x="3335" y="1403"/>
                </a:lnTo>
                <a:lnTo>
                  <a:pt x="3328" y="1400"/>
                </a:lnTo>
                <a:lnTo>
                  <a:pt x="3332" y="1397"/>
                </a:lnTo>
                <a:lnTo>
                  <a:pt x="3331" y="1389"/>
                </a:lnTo>
                <a:lnTo>
                  <a:pt x="3330" y="1383"/>
                </a:lnTo>
                <a:lnTo>
                  <a:pt x="3332" y="1374"/>
                </a:lnTo>
                <a:lnTo>
                  <a:pt x="3335" y="1370"/>
                </a:lnTo>
                <a:lnTo>
                  <a:pt x="3336" y="1366"/>
                </a:lnTo>
                <a:lnTo>
                  <a:pt x="3336" y="1339"/>
                </a:lnTo>
                <a:lnTo>
                  <a:pt x="3339" y="1338"/>
                </a:lnTo>
                <a:lnTo>
                  <a:pt x="3343" y="1339"/>
                </a:lnTo>
                <a:lnTo>
                  <a:pt x="3343" y="1331"/>
                </a:lnTo>
                <a:lnTo>
                  <a:pt x="3347" y="1329"/>
                </a:lnTo>
                <a:lnTo>
                  <a:pt x="3347" y="1324"/>
                </a:lnTo>
                <a:lnTo>
                  <a:pt x="3348" y="1321"/>
                </a:lnTo>
                <a:lnTo>
                  <a:pt x="3350" y="1317"/>
                </a:lnTo>
                <a:lnTo>
                  <a:pt x="3350" y="1308"/>
                </a:lnTo>
                <a:lnTo>
                  <a:pt x="3349" y="1297"/>
                </a:lnTo>
                <a:lnTo>
                  <a:pt x="3347" y="1295"/>
                </a:lnTo>
                <a:lnTo>
                  <a:pt x="3342" y="1279"/>
                </a:lnTo>
                <a:lnTo>
                  <a:pt x="3332" y="1276"/>
                </a:lnTo>
                <a:lnTo>
                  <a:pt x="3333" y="1275"/>
                </a:lnTo>
                <a:lnTo>
                  <a:pt x="3333" y="1274"/>
                </a:lnTo>
                <a:lnTo>
                  <a:pt x="3331" y="1272"/>
                </a:lnTo>
                <a:lnTo>
                  <a:pt x="3330" y="1271"/>
                </a:lnTo>
                <a:lnTo>
                  <a:pt x="3326" y="1272"/>
                </a:lnTo>
                <a:lnTo>
                  <a:pt x="3326" y="1278"/>
                </a:lnTo>
                <a:lnTo>
                  <a:pt x="3325" y="1282"/>
                </a:lnTo>
                <a:lnTo>
                  <a:pt x="3324" y="1283"/>
                </a:lnTo>
                <a:lnTo>
                  <a:pt x="3319" y="1287"/>
                </a:lnTo>
                <a:lnTo>
                  <a:pt x="3320" y="1290"/>
                </a:lnTo>
                <a:lnTo>
                  <a:pt x="3322" y="1290"/>
                </a:lnTo>
                <a:lnTo>
                  <a:pt x="3322" y="1297"/>
                </a:lnTo>
                <a:lnTo>
                  <a:pt x="3320" y="1301"/>
                </a:lnTo>
                <a:lnTo>
                  <a:pt x="3319" y="1304"/>
                </a:lnTo>
                <a:lnTo>
                  <a:pt x="3317" y="1308"/>
                </a:lnTo>
                <a:lnTo>
                  <a:pt x="3318" y="1308"/>
                </a:lnTo>
                <a:lnTo>
                  <a:pt x="3323" y="1306"/>
                </a:lnTo>
                <a:lnTo>
                  <a:pt x="3323" y="1312"/>
                </a:lnTo>
                <a:lnTo>
                  <a:pt x="3322" y="1317"/>
                </a:lnTo>
                <a:lnTo>
                  <a:pt x="3318" y="1321"/>
                </a:lnTo>
                <a:lnTo>
                  <a:pt x="3318" y="1332"/>
                </a:lnTo>
                <a:lnTo>
                  <a:pt x="3314" y="1335"/>
                </a:lnTo>
                <a:lnTo>
                  <a:pt x="3312" y="1343"/>
                </a:lnTo>
                <a:lnTo>
                  <a:pt x="3303" y="1355"/>
                </a:lnTo>
                <a:lnTo>
                  <a:pt x="3299" y="1357"/>
                </a:lnTo>
                <a:lnTo>
                  <a:pt x="3297" y="1359"/>
                </a:lnTo>
                <a:lnTo>
                  <a:pt x="3295" y="1362"/>
                </a:lnTo>
                <a:lnTo>
                  <a:pt x="3295" y="1366"/>
                </a:lnTo>
                <a:lnTo>
                  <a:pt x="3294" y="1369"/>
                </a:lnTo>
                <a:lnTo>
                  <a:pt x="3292" y="1372"/>
                </a:lnTo>
                <a:lnTo>
                  <a:pt x="3292" y="1373"/>
                </a:lnTo>
                <a:lnTo>
                  <a:pt x="3288" y="1373"/>
                </a:lnTo>
                <a:lnTo>
                  <a:pt x="3285" y="1374"/>
                </a:lnTo>
                <a:lnTo>
                  <a:pt x="3282" y="1376"/>
                </a:lnTo>
                <a:lnTo>
                  <a:pt x="3279" y="1381"/>
                </a:lnTo>
                <a:lnTo>
                  <a:pt x="3273" y="1378"/>
                </a:lnTo>
                <a:lnTo>
                  <a:pt x="3273" y="1374"/>
                </a:lnTo>
                <a:lnTo>
                  <a:pt x="3272" y="1376"/>
                </a:lnTo>
                <a:lnTo>
                  <a:pt x="3272" y="1372"/>
                </a:lnTo>
                <a:lnTo>
                  <a:pt x="3275" y="1369"/>
                </a:lnTo>
                <a:lnTo>
                  <a:pt x="3276" y="1368"/>
                </a:lnTo>
                <a:lnTo>
                  <a:pt x="3278" y="1365"/>
                </a:lnTo>
                <a:lnTo>
                  <a:pt x="3279" y="1363"/>
                </a:lnTo>
                <a:lnTo>
                  <a:pt x="3279" y="1361"/>
                </a:lnTo>
                <a:lnTo>
                  <a:pt x="3276" y="1363"/>
                </a:lnTo>
                <a:lnTo>
                  <a:pt x="3269" y="1368"/>
                </a:lnTo>
                <a:lnTo>
                  <a:pt x="3268" y="1370"/>
                </a:lnTo>
                <a:lnTo>
                  <a:pt x="3268" y="1381"/>
                </a:lnTo>
                <a:lnTo>
                  <a:pt x="3261" y="1395"/>
                </a:lnTo>
                <a:lnTo>
                  <a:pt x="3261" y="1403"/>
                </a:lnTo>
                <a:lnTo>
                  <a:pt x="3262" y="1402"/>
                </a:lnTo>
                <a:lnTo>
                  <a:pt x="3262" y="1403"/>
                </a:lnTo>
                <a:lnTo>
                  <a:pt x="3261" y="1406"/>
                </a:lnTo>
                <a:lnTo>
                  <a:pt x="3258" y="1408"/>
                </a:lnTo>
                <a:lnTo>
                  <a:pt x="3256" y="1410"/>
                </a:lnTo>
                <a:lnTo>
                  <a:pt x="3253" y="1410"/>
                </a:lnTo>
                <a:lnTo>
                  <a:pt x="3249" y="1408"/>
                </a:lnTo>
                <a:lnTo>
                  <a:pt x="3249" y="1406"/>
                </a:lnTo>
                <a:lnTo>
                  <a:pt x="3244" y="1406"/>
                </a:lnTo>
                <a:lnTo>
                  <a:pt x="3241" y="1407"/>
                </a:lnTo>
                <a:lnTo>
                  <a:pt x="3238" y="1410"/>
                </a:lnTo>
                <a:lnTo>
                  <a:pt x="3236" y="1411"/>
                </a:lnTo>
                <a:lnTo>
                  <a:pt x="3232" y="1412"/>
                </a:lnTo>
                <a:lnTo>
                  <a:pt x="3225" y="1408"/>
                </a:lnTo>
                <a:lnTo>
                  <a:pt x="3224" y="1411"/>
                </a:lnTo>
                <a:lnTo>
                  <a:pt x="3225" y="1412"/>
                </a:lnTo>
                <a:lnTo>
                  <a:pt x="3228" y="1412"/>
                </a:lnTo>
                <a:lnTo>
                  <a:pt x="3224" y="1417"/>
                </a:lnTo>
                <a:lnTo>
                  <a:pt x="3223" y="1417"/>
                </a:lnTo>
                <a:lnTo>
                  <a:pt x="3223" y="1410"/>
                </a:lnTo>
                <a:lnTo>
                  <a:pt x="3220" y="1410"/>
                </a:lnTo>
                <a:close/>
                <a:moveTo>
                  <a:pt x="3224" y="1418"/>
                </a:moveTo>
                <a:lnTo>
                  <a:pt x="3226" y="1419"/>
                </a:lnTo>
                <a:lnTo>
                  <a:pt x="3228" y="1422"/>
                </a:lnTo>
                <a:lnTo>
                  <a:pt x="3226" y="1425"/>
                </a:lnTo>
                <a:lnTo>
                  <a:pt x="3222" y="1423"/>
                </a:lnTo>
                <a:lnTo>
                  <a:pt x="3222" y="1419"/>
                </a:lnTo>
                <a:lnTo>
                  <a:pt x="3223" y="1419"/>
                </a:lnTo>
                <a:lnTo>
                  <a:pt x="3224" y="1418"/>
                </a:lnTo>
                <a:close/>
                <a:moveTo>
                  <a:pt x="3319" y="1237"/>
                </a:moveTo>
                <a:lnTo>
                  <a:pt x="3319" y="1242"/>
                </a:lnTo>
                <a:lnTo>
                  <a:pt x="3322" y="1246"/>
                </a:lnTo>
                <a:lnTo>
                  <a:pt x="3324" y="1249"/>
                </a:lnTo>
                <a:lnTo>
                  <a:pt x="3324" y="1261"/>
                </a:lnTo>
                <a:lnTo>
                  <a:pt x="3326" y="1261"/>
                </a:lnTo>
                <a:lnTo>
                  <a:pt x="3326" y="1263"/>
                </a:lnTo>
                <a:lnTo>
                  <a:pt x="3328" y="1263"/>
                </a:lnTo>
                <a:lnTo>
                  <a:pt x="3331" y="1260"/>
                </a:lnTo>
                <a:lnTo>
                  <a:pt x="3333" y="1257"/>
                </a:lnTo>
                <a:lnTo>
                  <a:pt x="3342" y="1256"/>
                </a:lnTo>
                <a:lnTo>
                  <a:pt x="3330" y="1248"/>
                </a:lnTo>
                <a:lnTo>
                  <a:pt x="3330" y="1242"/>
                </a:lnTo>
                <a:lnTo>
                  <a:pt x="3333" y="1240"/>
                </a:lnTo>
                <a:lnTo>
                  <a:pt x="3338" y="1240"/>
                </a:lnTo>
                <a:lnTo>
                  <a:pt x="3339" y="1241"/>
                </a:lnTo>
                <a:lnTo>
                  <a:pt x="3342" y="1242"/>
                </a:lnTo>
                <a:lnTo>
                  <a:pt x="3345" y="1238"/>
                </a:lnTo>
                <a:lnTo>
                  <a:pt x="3349" y="1238"/>
                </a:lnTo>
                <a:lnTo>
                  <a:pt x="3348" y="1240"/>
                </a:lnTo>
                <a:lnTo>
                  <a:pt x="3350" y="1240"/>
                </a:lnTo>
                <a:lnTo>
                  <a:pt x="3351" y="1242"/>
                </a:lnTo>
                <a:lnTo>
                  <a:pt x="3353" y="1244"/>
                </a:lnTo>
                <a:lnTo>
                  <a:pt x="3354" y="1246"/>
                </a:lnTo>
                <a:lnTo>
                  <a:pt x="3354" y="1248"/>
                </a:lnTo>
                <a:lnTo>
                  <a:pt x="3362" y="1249"/>
                </a:lnTo>
                <a:lnTo>
                  <a:pt x="3372" y="1248"/>
                </a:lnTo>
                <a:lnTo>
                  <a:pt x="3376" y="1234"/>
                </a:lnTo>
                <a:lnTo>
                  <a:pt x="3379" y="1232"/>
                </a:lnTo>
                <a:lnTo>
                  <a:pt x="3381" y="1230"/>
                </a:lnTo>
                <a:lnTo>
                  <a:pt x="3385" y="1229"/>
                </a:lnTo>
                <a:lnTo>
                  <a:pt x="3388" y="1229"/>
                </a:lnTo>
                <a:lnTo>
                  <a:pt x="3392" y="1233"/>
                </a:lnTo>
                <a:lnTo>
                  <a:pt x="3393" y="1233"/>
                </a:lnTo>
                <a:lnTo>
                  <a:pt x="3393" y="1232"/>
                </a:lnTo>
                <a:lnTo>
                  <a:pt x="3394" y="1229"/>
                </a:lnTo>
                <a:lnTo>
                  <a:pt x="3401" y="1229"/>
                </a:lnTo>
                <a:lnTo>
                  <a:pt x="3406" y="1225"/>
                </a:lnTo>
                <a:lnTo>
                  <a:pt x="3406" y="1223"/>
                </a:lnTo>
                <a:lnTo>
                  <a:pt x="3405" y="1222"/>
                </a:lnTo>
                <a:lnTo>
                  <a:pt x="3403" y="1222"/>
                </a:lnTo>
                <a:lnTo>
                  <a:pt x="3403" y="1218"/>
                </a:lnTo>
                <a:lnTo>
                  <a:pt x="3400" y="1218"/>
                </a:lnTo>
                <a:lnTo>
                  <a:pt x="3400" y="1215"/>
                </a:lnTo>
                <a:lnTo>
                  <a:pt x="3403" y="1210"/>
                </a:lnTo>
                <a:lnTo>
                  <a:pt x="3395" y="1210"/>
                </a:lnTo>
                <a:lnTo>
                  <a:pt x="3392" y="1208"/>
                </a:lnTo>
                <a:lnTo>
                  <a:pt x="3389" y="1206"/>
                </a:lnTo>
                <a:lnTo>
                  <a:pt x="3387" y="1202"/>
                </a:lnTo>
                <a:lnTo>
                  <a:pt x="3380" y="1204"/>
                </a:lnTo>
                <a:lnTo>
                  <a:pt x="3373" y="1204"/>
                </a:lnTo>
                <a:lnTo>
                  <a:pt x="3370" y="1203"/>
                </a:lnTo>
                <a:lnTo>
                  <a:pt x="3368" y="1199"/>
                </a:lnTo>
                <a:lnTo>
                  <a:pt x="3366" y="1192"/>
                </a:lnTo>
                <a:lnTo>
                  <a:pt x="3361" y="1180"/>
                </a:lnTo>
                <a:lnTo>
                  <a:pt x="3356" y="1177"/>
                </a:lnTo>
                <a:lnTo>
                  <a:pt x="3355" y="1174"/>
                </a:lnTo>
                <a:lnTo>
                  <a:pt x="3354" y="1170"/>
                </a:lnTo>
                <a:lnTo>
                  <a:pt x="3351" y="1168"/>
                </a:lnTo>
                <a:lnTo>
                  <a:pt x="3348" y="1166"/>
                </a:lnTo>
                <a:lnTo>
                  <a:pt x="3345" y="1170"/>
                </a:lnTo>
                <a:lnTo>
                  <a:pt x="3344" y="1174"/>
                </a:lnTo>
                <a:lnTo>
                  <a:pt x="3344" y="1178"/>
                </a:lnTo>
                <a:lnTo>
                  <a:pt x="3347" y="1183"/>
                </a:lnTo>
                <a:lnTo>
                  <a:pt x="3350" y="1185"/>
                </a:lnTo>
                <a:lnTo>
                  <a:pt x="3350" y="1189"/>
                </a:lnTo>
                <a:lnTo>
                  <a:pt x="3349" y="1191"/>
                </a:lnTo>
                <a:lnTo>
                  <a:pt x="3347" y="1196"/>
                </a:lnTo>
                <a:lnTo>
                  <a:pt x="3348" y="1202"/>
                </a:lnTo>
                <a:lnTo>
                  <a:pt x="3347" y="1207"/>
                </a:lnTo>
                <a:lnTo>
                  <a:pt x="3345" y="1208"/>
                </a:lnTo>
                <a:lnTo>
                  <a:pt x="3343" y="1210"/>
                </a:lnTo>
                <a:lnTo>
                  <a:pt x="3342" y="1214"/>
                </a:lnTo>
                <a:lnTo>
                  <a:pt x="3343" y="1217"/>
                </a:lnTo>
                <a:lnTo>
                  <a:pt x="3344" y="1223"/>
                </a:lnTo>
                <a:lnTo>
                  <a:pt x="3344" y="1226"/>
                </a:lnTo>
                <a:lnTo>
                  <a:pt x="3343" y="1227"/>
                </a:lnTo>
                <a:lnTo>
                  <a:pt x="3341" y="1227"/>
                </a:lnTo>
                <a:lnTo>
                  <a:pt x="3336" y="1226"/>
                </a:lnTo>
                <a:lnTo>
                  <a:pt x="3332" y="1225"/>
                </a:lnTo>
                <a:lnTo>
                  <a:pt x="3328" y="1222"/>
                </a:lnTo>
                <a:lnTo>
                  <a:pt x="3326" y="1222"/>
                </a:lnTo>
                <a:lnTo>
                  <a:pt x="3326" y="1223"/>
                </a:lnTo>
                <a:lnTo>
                  <a:pt x="3329" y="1225"/>
                </a:lnTo>
                <a:lnTo>
                  <a:pt x="3325" y="1232"/>
                </a:lnTo>
                <a:lnTo>
                  <a:pt x="3319" y="1237"/>
                </a:lnTo>
                <a:close/>
                <a:moveTo>
                  <a:pt x="3135" y="1596"/>
                </a:moveTo>
                <a:lnTo>
                  <a:pt x="3132" y="1596"/>
                </a:lnTo>
                <a:lnTo>
                  <a:pt x="3132" y="1600"/>
                </a:lnTo>
                <a:lnTo>
                  <a:pt x="3135" y="1602"/>
                </a:lnTo>
                <a:lnTo>
                  <a:pt x="3135" y="1596"/>
                </a:lnTo>
                <a:close/>
                <a:moveTo>
                  <a:pt x="3178" y="1446"/>
                </a:moveTo>
                <a:lnTo>
                  <a:pt x="3176" y="1452"/>
                </a:lnTo>
                <a:lnTo>
                  <a:pt x="3175" y="1452"/>
                </a:lnTo>
                <a:lnTo>
                  <a:pt x="3175" y="1453"/>
                </a:lnTo>
                <a:lnTo>
                  <a:pt x="3174" y="1453"/>
                </a:lnTo>
                <a:lnTo>
                  <a:pt x="3172" y="1451"/>
                </a:lnTo>
                <a:lnTo>
                  <a:pt x="3170" y="1451"/>
                </a:lnTo>
                <a:lnTo>
                  <a:pt x="3169" y="1455"/>
                </a:lnTo>
                <a:lnTo>
                  <a:pt x="3169" y="1459"/>
                </a:lnTo>
                <a:lnTo>
                  <a:pt x="3170" y="1461"/>
                </a:lnTo>
                <a:lnTo>
                  <a:pt x="3172" y="1463"/>
                </a:lnTo>
                <a:lnTo>
                  <a:pt x="3173" y="1463"/>
                </a:lnTo>
                <a:lnTo>
                  <a:pt x="3175" y="1464"/>
                </a:lnTo>
                <a:lnTo>
                  <a:pt x="3175" y="1467"/>
                </a:lnTo>
                <a:lnTo>
                  <a:pt x="3176" y="1468"/>
                </a:lnTo>
                <a:lnTo>
                  <a:pt x="3175" y="1471"/>
                </a:lnTo>
                <a:lnTo>
                  <a:pt x="3174" y="1472"/>
                </a:lnTo>
                <a:lnTo>
                  <a:pt x="3174" y="1468"/>
                </a:lnTo>
                <a:lnTo>
                  <a:pt x="3170" y="1468"/>
                </a:lnTo>
                <a:lnTo>
                  <a:pt x="3172" y="1471"/>
                </a:lnTo>
                <a:lnTo>
                  <a:pt x="3174" y="1474"/>
                </a:lnTo>
                <a:lnTo>
                  <a:pt x="3174" y="1476"/>
                </a:lnTo>
                <a:lnTo>
                  <a:pt x="3175" y="1478"/>
                </a:lnTo>
                <a:lnTo>
                  <a:pt x="3176" y="1478"/>
                </a:lnTo>
                <a:lnTo>
                  <a:pt x="3178" y="1475"/>
                </a:lnTo>
                <a:lnTo>
                  <a:pt x="3179" y="1478"/>
                </a:lnTo>
                <a:lnTo>
                  <a:pt x="3181" y="1478"/>
                </a:lnTo>
                <a:lnTo>
                  <a:pt x="3184" y="1475"/>
                </a:lnTo>
                <a:lnTo>
                  <a:pt x="3180" y="1464"/>
                </a:lnTo>
                <a:lnTo>
                  <a:pt x="3184" y="1464"/>
                </a:lnTo>
                <a:lnTo>
                  <a:pt x="3185" y="1468"/>
                </a:lnTo>
                <a:lnTo>
                  <a:pt x="3186" y="1471"/>
                </a:lnTo>
                <a:lnTo>
                  <a:pt x="3186" y="1474"/>
                </a:lnTo>
                <a:lnTo>
                  <a:pt x="3185" y="1475"/>
                </a:lnTo>
                <a:lnTo>
                  <a:pt x="3184" y="1479"/>
                </a:lnTo>
                <a:lnTo>
                  <a:pt x="3182" y="1480"/>
                </a:lnTo>
                <a:lnTo>
                  <a:pt x="3176" y="1483"/>
                </a:lnTo>
                <a:lnTo>
                  <a:pt x="3175" y="1493"/>
                </a:lnTo>
                <a:lnTo>
                  <a:pt x="3176" y="1494"/>
                </a:lnTo>
                <a:lnTo>
                  <a:pt x="3176" y="1495"/>
                </a:lnTo>
                <a:lnTo>
                  <a:pt x="3175" y="1498"/>
                </a:lnTo>
                <a:lnTo>
                  <a:pt x="3175" y="1501"/>
                </a:lnTo>
                <a:lnTo>
                  <a:pt x="3179" y="1502"/>
                </a:lnTo>
                <a:lnTo>
                  <a:pt x="3180" y="1502"/>
                </a:lnTo>
                <a:lnTo>
                  <a:pt x="3180" y="1501"/>
                </a:lnTo>
                <a:lnTo>
                  <a:pt x="3181" y="1495"/>
                </a:lnTo>
                <a:lnTo>
                  <a:pt x="3182" y="1494"/>
                </a:lnTo>
                <a:lnTo>
                  <a:pt x="3184" y="1494"/>
                </a:lnTo>
                <a:lnTo>
                  <a:pt x="3185" y="1497"/>
                </a:lnTo>
                <a:lnTo>
                  <a:pt x="3184" y="1498"/>
                </a:lnTo>
                <a:lnTo>
                  <a:pt x="3184" y="1508"/>
                </a:lnTo>
                <a:lnTo>
                  <a:pt x="3187" y="1508"/>
                </a:lnTo>
                <a:lnTo>
                  <a:pt x="3192" y="1502"/>
                </a:lnTo>
                <a:lnTo>
                  <a:pt x="3191" y="1502"/>
                </a:lnTo>
                <a:lnTo>
                  <a:pt x="3191" y="1501"/>
                </a:lnTo>
                <a:lnTo>
                  <a:pt x="3193" y="1498"/>
                </a:lnTo>
                <a:lnTo>
                  <a:pt x="3195" y="1497"/>
                </a:lnTo>
                <a:lnTo>
                  <a:pt x="3195" y="1490"/>
                </a:lnTo>
                <a:lnTo>
                  <a:pt x="3197" y="1482"/>
                </a:lnTo>
                <a:lnTo>
                  <a:pt x="3200" y="1474"/>
                </a:lnTo>
                <a:lnTo>
                  <a:pt x="3204" y="1467"/>
                </a:lnTo>
                <a:lnTo>
                  <a:pt x="3201" y="1465"/>
                </a:lnTo>
                <a:lnTo>
                  <a:pt x="3200" y="1463"/>
                </a:lnTo>
                <a:lnTo>
                  <a:pt x="3200" y="1460"/>
                </a:lnTo>
                <a:lnTo>
                  <a:pt x="3198" y="1459"/>
                </a:lnTo>
                <a:lnTo>
                  <a:pt x="3197" y="1457"/>
                </a:lnTo>
                <a:lnTo>
                  <a:pt x="3199" y="1449"/>
                </a:lnTo>
                <a:lnTo>
                  <a:pt x="3191" y="1449"/>
                </a:lnTo>
                <a:lnTo>
                  <a:pt x="3191" y="1446"/>
                </a:lnTo>
                <a:lnTo>
                  <a:pt x="3192" y="1442"/>
                </a:lnTo>
                <a:lnTo>
                  <a:pt x="3187" y="1442"/>
                </a:lnTo>
                <a:lnTo>
                  <a:pt x="3184" y="1441"/>
                </a:lnTo>
                <a:lnTo>
                  <a:pt x="3182" y="1442"/>
                </a:lnTo>
                <a:lnTo>
                  <a:pt x="3182" y="1445"/>
                </a:lnTo>
                <a:lnTo>
                  <a:pt x="3184" y="1446"/>
                </a:lnTo>
                <a:lnTo>
                  <a:pt x="3182" y="1448"/>
                </a:lnTo>
                <a:lnTo>
                  <a:pt x="3180" y="1448"/>
                </a:lnTo>
                <a:lnTo>
                  <a:pt x="3180" y="1446"/>
                </a:lnTo>
                <a:lnTo>
                  <a:pt x="3178" y="1446"/>
                </a:lnTo>
                <a:close/>
                <a:moveTo>
                  <a:pt x="3243" y="1436"/>
                </a:moveTo>
                <a:lnTo>
                  <a:pt x="3241" y="1436"/>
                </a:lnTo>
                <a:lnTo>
                  <a:pt x="3241" y="1438"/>
                </a:lnTo>
                <a:lnTo>
                  <a:pt x="3243" y="1438"/>
                </a:lnTo>
                <a:lnTo>
                  <a:pt x="3243" y="1436"/>
                </a:lnTo>
                <a:close/>
                <a:moveTo>
                  <a:pt x="3144" y="1603"/>
                </a:moveTo>
                <a:lnTo>
                  <a:pt x="3143" y="1606"/>
                </a:lnTo>
                <a:lnTo>
                  <a:pt x="3143" y="1608"/>
                </a:lnTo>
                <a:lnTo>
                  <a:pt x="3147" y="1604"/>
                </a:lnTo>
                <a:lnTo>
                  <a:pt x="3149" y="1600"/>
                </a:lnTo>
                <a:lnTo>
                  <a:pt x="3147" y="1600"/>
                </a:lnTo>
                <a:lnTo>
                  <a:pt x="3144" y="1603"/>
                </a:lnTo>
                <a:close/>
                <a:moveTo>
                  <a:pt x="3237" y="1434"/>
                </a:moveTo>
                <a:lnTo>
                  <a:pt x="3233" y="1434"/>
                </a:lnTo>
                <a:lnTo>
                  <a:pt x="3229" y="1436"/>
                </a:lnTo>
                <a:lnTo>
                  <a:pt x="3228" y="1438"/>
                </a:lnTo>
                <a:lnTo>
                  <a:pt x="3228" y="1440"/>
                </a:lnTo>
                <a:lnTo>
                  <a:pt x="3222" y="1441"/>
                </a:lnTo>
                <a:lnTo>
                  <a:pt x="3218" y="1440"/>
                </a:lnTo>
                <a:lnTo>
                  <a:pt x="3214" y="1446"/>
                </a:lnTo>
                <a:lnTo>
                  <a:pt x="3210" y="1453"/>
                </a:lnTo>
                <a:lnTo>
                  <a:pt x="3209" y="1453"/>
                </a:lnTo>
                <a:lnTo>
                  <a:pt x="3209" y="1455"/>
                </a:lnTo>
                <a:lnTo>
                  <a:pt x="3207" y="1453"/>
                </a:lnTo>
                <a:lnTo>
                  <a:pt x="3209" y="1456"/>
                </a:lnTo>
                <a:lnTo>
                  <a:pt x="3212" y="1461"/>
                </a:lnTo>
                <a:lnTo>
                  <a:pt x="3213" y="1461"/>
                </a:lnTo>
                <a:lnTo>
                  <a:pt x="3213" y="1467"/>
                </a:lnTo>
                <a:lnTo>
                  <a:pt x="3214" y="1470"/>
                </a:lnTo>
                <a:lnTo>
                  <a:pt x="3218" y="1471"/>
                </a:lnTo>
                <a:lnTo>
                  <a:pt x="3218" y="1474"/>
                </a:lnTo>
                <a:lnTo>
                  <a:pt x="3219" y="1475"/>
                </a:lnTo>
                <a:lnTo>
                  <a:pt x="3220" y="1474"/>
                </a:lnTo>
                <a:lnTo>
                  <a:pt x="3223" y="1470"/>
                </a:lnTo>
                <a:lnTo>
                  <a:pt x="3223" y="1464"/>
                </a:lnTo>
                <a:lnTo>
                  <a:pt x="3224" y="1459"/>
                </a:lnTo>
                <a:lnTo>
                  <a:pt x="3230" y="1459"/>
                </a:lnTo>
                <a:lnTo>
                  <a:pt x="3231" y="1456"/>
                </a:lnTo>
                <a:lnTo>
                  <a:pt x="3232" y="1455"/>
                </a:lnTo>
                <a:lnTo>
                  <a:pt x="3233" y="1456"/>
                </a:lnTo>
                <a:lnTo>
                  <a:pt x="3233" y="1459"/>
                </a:lnTo>
                <a:lnTo>
                  <a:pt x="3238" y="1457"/>
                </a:lnTo>
                <a:lnTo>
                  <a:pt x="3238" y="1453"/>
                </a:lnTo>
                <a:lnTo>
                  <a:pt x="3241" y="1452"/>
                </a:lnTo>
                <a:lnTo>
                  <a:pt x="3242" y="1449"/>
                </a:lnTo>
                <a:lnTo>
                  <a:pt x="3243" y="1445"/>
                </a:lnTo>
                <a:lnTo>
                  <a:pt x="3242" y="1442"/>
                </a:lnTo>
                <a:lnTo>
                  <a:pt x="3241" y="1442"/>
                </a:lnTo>
                <a:lnTo>
                  <a:pt x="3238" y="1440"/>
                </a:lnTo>
                <a:lnTo>
                  <a:pt x="3238" y="1437"/>
                </a:lnTo>
                <a:lnTo>
                  <a:pt x="3237" y="1434"/>
                </a:lnTo>
                <a:close/>
                <a:moveTo>
                  <a:pt x="3338" y="1270"/>
                </a:moveTo>
                <a:lnTo>
                  <a:pt x="3341" y="1270"/>
                </a:lnTo>
                <a:lnTo>
                  <a:pt x="3344" y="1271"/>
                </a:lnTo>
                <a:lnTo>
                  <a:pt x="3344" y="1266"/>
                </a:lnTo>
                <a:lnTo>
                  <a:pt x="3339" y="1266"/>
                </a:lnTo>
                <a:lnTo>
                  <a:pt x="3338" y="1270"/>
                </a:lnTo>
                <a:close/>
                <a:moveTo>
                  <a:pt x="3191" y="1519"/>
                </a:moveTo>
                <a:lnTo>
                  <a:pt x="3189" y="1519"/>
                </a:lnTo>
                <a:lnTo>
                  <a:pt x="3187" y="1523"/>
                </a:lnTo>
                <a:lnTo>
                  <a:pt x="3187" y="1524"/>
                </a:lnTo>
                <a:lnTo>
                  <a:pt x="3189" y="1524"/>
                </a:lnTo>
                <a:lnTo>
                  <a:pt x="3191" y="1520"/>
                </a:lnTo>
                <a:lnTo>
                  <a:pt x="3191" y="1519"/>
                </a:lnTo>
                <a:close/>
                <a:moveTo>
                  <a:pt x="103" y="1774"/>
                </a:moveTo>
                <a:lnTo>
                  <a:pt x="102" y="1773"/>
                </a:lnTo>
                <a:lnTo>
                  <a:pt x="97" y="1770"/>
                </a:lnTo>
                <a:lnTo>
                  <a:pt x="94" y="1772"/>
                </a:lnTo>
                <a:lnTo>
                  <a:pt x="91" y="1773"/>
                </a:lnTo>
                <a:lnTo>
                  <a:pt x="88" y="1777"/>
                </a:lnTo>
                <a:lnTo>
                  <a:pt x="89" y="1778"/>
                </a:lnTo>
                <a:lnTo>
                  <a:pt x="89" y="1780"/>
                </a:lnTo>
                <a:lnTo>
                  <a:pt x="95" y="1780"/>
                </a:lnTo>
                <a:lnTo>
                  <a:pt x="95" y="1781"/>
                </a:lnTo>
                <a:lnTo>
                  <a:pt x="96" y="1784"/>
                </a:lnTo>
                <a:lnTo>
                  <a:pt x="99" y="1787"/>
                </a:lnTo>
                <a:lnTo>
                  <a:pt x="102" y="1789"/>
                </a:lnTo>
                <a:lnTo>
                  <a:pt x="107" y="1791"/>
                </a:lnTo>
                <a:lnTo>
                  <a:pt x="112" y="1791"/>
                </a:lnTo>
                <a:lnTo>
                  <a:pt x="113" y="1789"/>
                </a:lnTo>
                <a:lnTo>
                  <a:pt x="113" y="1787"/>
                </a:lnTo>
                <a:lnTo>
                  <a:pt x="121" y="1787"/>
                </a:lnTo>
                <a:lnTo>
                  <a:pt x="122" y="1782"/>
                </a:lnTo>
                <a:lnTo>
                  <a:pt x="114" y="1774"/>
                </a:lnTo>
                <a:lnTo>
                  <a:pt x="103" y="1774"/>
                </a:lnTo>
                <a:close/>
                <a:moveTo>
                  <a:pt x="3053" y="2294"/>
                </a:moveTo>
                <a:lnTo>
                  <a:pt x="3054" y="2297"/>
                </a:lnTo>
                <a:lnTo>
                  <a:pt x="3054" y="2295"/>
                </a:lnTo>
                <a:lnTo>
                  <a:pt x="3053" y="2294"/>
                </a:lnTo>
                <a:close/>
                <a:moveTo>
                  <a:pt x="3028" y="2400"/>
                </a:moveTo>
                <a:lnTo>
                  <a:pt x="3036" y="2401"/>
                </a:lnTo>
                <a:lnTo>
                  <a:pt x="3037" y="2397"/>
                </a:lnTo>
                <a:lnTo>
                  <a:pt x="3037" y="2395"/>
                </a:lnTo>
                <a:lnTo>
                  <a:pt x="3035" y="2395"/>
                </a:lnTo>
                <a:lnTo>
                  <a:pt x="3034" y="2392"/>
                </a:lnTo>
                <a:lnTo>
                  <a:pt x="3024" y="2389"/>
                </a:lnTo>
                <a:lnTo>
                  <a:pt x="3015" y="2385"/>
                </a:lnTo>
                <a:lnTo>
                  <a:pt x="3011" y="2392"/>
                </a:lnTo>
                <a:lnTo>
                  <a:pt x="3022" y="2399"/>
                </a:lnTo>
                <a:lnTo>
                  <a:pt x="3028" y="2400"/>
                </a:lnTo>
                <a:close/>
                <a:moveTo>
                  <a:pt x="3045" y="2373"/>
                </a:moveTo>
                <a:lnTo>
                  <a:pt x="3050" y="2371"/>
                </a:lnTo>
                <a:lnTo>
                  <a:pt x="3060" y="2366"/>
                </a:lnTo>
                <a:lnTo>
                  <a:pt x="3063" y="2366"/>
                </a:lnTo>
                <a:lnTo>
                  <a:pt x="3067" y="2370"/>
                </a:lnTo>
                <a:lnTo>
                  <a:pt x="3068" y="2363"/>
                </a:lnTo>
                <a:lnTo>
                  <a:pt x="3067" y="2362"/>
                </a:lnTo>
                <a:lnTo>
                  <a:pt x="3064" y="2361"/>
                </a:lnTo>
                <a:lnTo>
                  <a:pt x="3061" y="2361"/>
                </a:lnTo>
                <a:lnTo>
                  <a:pt x="3059" y="2362"/>
                </a:lnTo>
                <a:lnTo>
                  <a:pt x="3057" y="2363"/>
                </a:lnTo>
                <a:lnTo>
                  <a:pt x="3055" y="2363"/>
                </a:lnTo>
                <a:lnTo>
                  <a:pt x="3049" y="2359"/>
                </a:lnTo>
                <a:lnTo>
                  <a:pt x="3044" y="2361"/>
                </a:lnTo>
                <a:lnTo>
                  <a:pt x="3040" y="2361"/>
                </a:lnTo>
                <a:lnTo>
                  <a:pt x="3028" y="2358"/>
                </a:lnTo>
                <a:lnTo>
                  <a:pt x="3020" y="2361"/>
                </a:lnTo>
                <a:lnTo>
                  <a:pt x="3022" y="2365"/>
                </a:lnTo>
                <a:lnTo>
                  <a:pt x="3022" y="2367"/>
                </a:lnTo>
                <a:lnTo>
                  <a:pt x="3034" y="2370"/>
                </a:lnTo>
                <a:lnTo>
                  <a:pt x="3044" y="2370"/>
                </a:lnTo>
                <a:lnTo>
                  <a:pt x="3045" y="2373"/>
                </a:lnTo>
                <a:close/>
                <a:moveTo>
                  <a:pt x="2984" y="2373"/>
                </a:moveTo>
                <a:lnTo>
                  <a:pt x="2986" y="2374"/>
                </a:lnTo>
                <a:lnTo>
                  <a:pt x="2987" y="2376"/>
                </a:lnTo>
                <a:lnTo>
                  <a:pt x="2988" y="2376"/>
                </a:lnTo>
                <a:lnTo>
                  <a:pt x="2991" y="2373"/>
                </a:lnTo>
                <a:lnTo>
                  <a:pt x="3001" y="2370"/>
                </a:lnTo>
                <a:lnTo>
                  <a:pt x="3011" y="2370"/>
                </a:lnTo>
                <a:lnTo>
                  <a:pt x="3009" y="2362"/>
                </a:lnTo>
                <a:lnTo>
                  <a:pt x="2999" y="2359"/>
                </a:lnTo>
                <a:lnTo>
                  <a:pt x="2992" y="2354"/>
                </a:lnTo>
                <a:lnTo>
                  <a:pt x="2991" y="2361"/>
                </a:lnTo>
                <a:lnTo>
                  <a:pt x="2995" y="2361"/>
                </a:lnTo>
                <a:lnTo>
                  <a:pt x="2994" y="2362"/>
                </a:lnTo>
                <a:lnTo>
                  <a:pt x="2994" y="2366"/>
                </a:lnTo>
                <a:lnTo>
                  <a:pt x="2990" y="2366"/>
                </a:lnTo>
                <a:lnTo>
                  <a:pt x="2987" y="2365"/>
                </a:lnTo>
                <a:lnTo>
                  <a:pt x="2986" y="2363"/>
                </a:lnTo>
                <a:lnTo>
                  <a:pt x="2982" y="2361"/>
                </a:lnTo>
                <a:lnTo>
                  <a:pt x="2981" y="2361"/>
                </a:lnTo>
                <a:lnTo>
                  <a:pt x="2981" y="2362"/>
                </a:lnTo>
                <a:lnTo>
                  <a:pt x="2979" y="2362"/>
                </a:lnTo>
                <a:lnTo>
                  <a:pt x="2976" y="2374"/>
                </a:lnTo>
                <a:lnTo>
                  <a:pt x="2981" y="2373"/>
                </a:lnTo>
                <a:lnTo>
                  <a:pt x="2984" y="2373"/>
                </a:lnTo>
                <a:close/>
                <a:moveTo>
                  <a:pt x="2972" y="2352"/>
                </a:moveTo>
                <a:lnTo>
                  <a:pt x="2968" y="2365"/>
                </a:lnTo>
                <a:lnTo>
                  <a:pt x="2975" y="2365"/>
                </a:lnTo>
                <a:lnTo>
                  <a:pt x="2976" y="2361"/>
                </a:lnTo>
                <a:lnTo>
                  <a:pt x="2976" y="2354"/>
                </a:lnTo>
                <a:lnTo>
                  <a:pt x="2972" y="2352"/>
                </a:lnTo>
                <a:close/>
                <a:moveTo>
                  <a:pt x="3066" y="2414"/>
                </a:moveTo>
                <a:lnTo>
                  <a:pt x="3068" y="2412"/>
                </a:lnTo>
                <a:lnTo>
                  <a:pt x="3073" y="2411"/>
                </a:lnTo>
                <a:lnTo>
                  <a:pt x="3073" y="2407"/>
                </a:lnTo>
                <a:lnTo>
                  <a:pt x="3080" y="2400"/>
                </a:lnTo>
                <a:lnTo>
                  <a:pt x="3084" y="2399"/>
                </a:lnTo>
                <a:lnTo>
                  <a:pt x="3089" y="2399"/>
                </a:lnTo>
                <a:lnTo>
                  <a:pt x="3093" y="2397"/>
                </a:lnTo>
                <a:lnTo>
                  <a:pt x="3095" y="2396"/>
                </a:lnTo>
                <a:lnTo>
                  <a:pt x="3098" y="2393"/>
                </a:lnTo>
                <a:lnTo>
                  <a:pt x="3099" y="2389"/>
                </a:lnTo>
                <a:lnTo>
                  <a:pt x="3100" y="2386"/>
                </a:lnTo>
                <a:lnTo>
                  <a:pt x="3104" y="2386"/>
                </a:lnTo>
                <a:lnTo>
                  <a:pt x="3105" y="2385"/>
                </a:lnTo>
                <a:lnTo>
                  <a:pt x="3105" y="2384"/>
                </a:lnTo>
                <a:lnTo>
                  <a:pt x="3112" y="2381"/>
                </a:lnTo>
                <a:lnTo>
                  <a:pt x="3114" y="2376"/>
                </a:lnTo>
                <a:lnTo>
                  <a:pt x="3116" y="2374"/>
                </a:lnTo>
                <a:lnTo>
                  <a:pt x="3118" y="2374"/>
                </a:lnTo>
                <a:lnTo>
                  <a:pt x="3122" y="2373"/>
                </a:lnTo>
                <a:lnTo>
                  <a:pt x="3124" y="2369"/>
                </a:lnTo>
                <a:lnTo>
                  <a:pt x="3129" y="2365"/>
                </a:lnTo>
                <a:lnTo>
                  <a:pt x="3129" y="2363"/>
                </a:lnTo>
                <a:lnTo>
                  <a:pt x="3124" y="2362"/>
                </a:lnTo>
                <a:lnTo>
                  <a:pt x="3120" y="2365"/>
                </a:lnTo>
                <a:lnTo>
                  <a:pt x="3113" y="2365"/>
                </a:lnTo>
                <a:lnTo>
                  <a:pt x="3112" y="2367"/>
                </a:lnTo>
                <a:lnTo>
                  <a:pt x="3111" y="2369"/>
                </a:lnTo>
                <a:lnTo>
                  <a:pt x="3099" y="2369"/>
                </a:lnTo>
                <a:lnTo>
                  <a:pt x="3095" y="2370"/>
                </a:lnTo>
                <a:lnTo>
                  <a:pt x="3095" y="2373"/>
                </a:lnTo>
                <a:lnTo>
                  <a:pt x="3094" y="2377"/>
                </a:lnTo>
                <a:lnTo>
                  <a:pt x="3093" y="2378"/>
                </a:lnTo>
                <a:lnTo>
                  <a:pt x="3089" y="2378"/>
                </a:lnTo>
                <a:lnTo>
                  <a:pt x="3087" y="2381"/>
                </a:lnTo>
                <a:lnTo>
                  <a:pt x="3087" y="2385"/>
                </a:lnTo>
                <a:lnTo>
                  <a:pt x="3081" y="2389"/>
                </a:lnTo>
                <a:lnTo>
                  <a:pt x="3074" y="2392"/>
                </a:lnTo>
                <a:lnTo>
                  <a:pt x="3076" y="2399"/>
                </a:lnTo>
                <a:lnTo>
                  <a:pt x="3069" y="2404"/>
                </a:lnTo>
                <a:lnTo>
                  <a:pt x="3066" y="2406"/>
                </a:lnTo>
                <a:lnTo>
                  <a:pt x="3061" y="2406"/>
                </a:lnTo>
                <a:lnTo>
                  <a:pt x="3061" y="2411"/>
                </a:lnTo>
                <a:lnTo>
                  <a:pt x="3062" y="2412"/>
                </a:lnTo>
                <a:lnTo>
                  <a:pt x="3062" y="2414"/>
                </a:lnTo>
                <a:lnTo>
                  <a:pt x="3066" y="2414"/>
                </a:lnTo>
                <a:close/>
                <a:moveTo>
                  <a:pt x="3066" y="2280"/>
                </a:moveTo>
                <a:lnTo>
                  <a:pt x="3063" y="2282"/>
                </a:lnTo>
                <a:lnTo>
                  <a:pt x="3063" y="2284"/>
                </a:lnTo>
                <a:lnTo>
                  <a:pt x="3062" y="2289"/>
                </a:lnTo>
                <a:lnTo>
                  <a:pt x="3066" y="2290"/>
                </a:lnTo>
                <a:lnTo>
                  <a:pt x="3067" y="2290"/>
                </a:lnTo>
                <a:lnTo>
                  <a:pt x="3068" y="2297"/>
                </a:lnTo>
                <a:lnTo>
                  <a:pt x="3073" y="2297"/>
                </a:lnTo>
                <a:lnTo>
                  <a:pt x="3078" y="2290"/>
                </a:lnTo>
                <a:lnTo>
                  <a:pt x="3074" y="2286"/>
                </a:lnTo>
                <a:lnTo>
                  <a:pt x="3074" y="2280"/>
                </a:lnTo>
                <a:lnTo>
                  <a:pt x="3075" y="2278"/>
                </a:lnTo>
                <a:lnTo>
                  <a:pt x="3075" y="2276"/>
                </a:lnTo>
                <a:lnTo>
                  <a:pt x="3073" y="2274"/>
                </a:lnTo>
                <a:lnTo>
                  <a:pt x="3073" y="2275"/>
                </a:lnTo>
                <a:lnTo>
                  <a:pt x="3070" y="2275"/>
                </a:lnTo>
                <a:lnTo>
                  <a:pt x="3070" y="2283"/>
                </a:lnTo>
                <a:lnTo>
                  <a:pt x="3069" y="2284"/>
                </a:lnTo>
                <a:lnTo>
                  <a:pt x="3068" y="2284"/>
                </a:lnTo>
                <a:lnTo>
                  <a:pt x="3068" y="2283"/>
                </a:lnTo>
                <a:lnTo>
                  <a:pt x="3067" y="2283"/>
                </a:lnTo>
                <a:lnTo>
                  <a:pt x="3067" y="2280"/>
                </a:lnTo>
                <a:lnTo>
                  <a:pt x="3066" y="2280"/>
                </a:lnTo>
                <a:close/>
                <a:moveTo>
                  <a:pt x="3085" y="2362"/>
                </a:moveTo>
                <a:lnTo>
                  <a:pt x="3084" y="2363"/>
                </a:lnTo>
                <a:lnTo>
                  <a:pt x="3084" y="2365"/>
                </a:lnTo>
                <a:lnTo>
                  <a:pt x="3086" y="2366"/>
                </a:lnTo>
                <a:lnTo>
                  <a:pt x="3086" y="2362"/>
                </a:lnTo>
                <a:lnTo>
                  <a:pt x="3085" y="2362"/>
                </a:lnTo>
                <a:close/>
                <a:moveTo>
                  <a:pt x="3095" y="2218"/>
                </a:moveTo>
                <a:lnTo>
                  <a:pt x="3087" y="2216"/>
                </a:lnTo>
                <a:lnTo>
                  <a:pt x="3087" y="2222"/>
                </a:lnTo>
                <a:lnTo>
                  <a:pt x="3095" y="2219"/>
                </a:lnTo>
                <a:lnTo>
                  <a:pt x="3098" y="2219"/>
                </a:lnTo>
                <a:lnTo>
                  <a:pt x="3095" y="2218"/>
                </a:lnTo>
                <a:close/>
                <a:moveTo>
                  <a:pt x="3078" y="2365"/>
                </a:moveTo>
                <a:lnTo>
                  <a:pt x="3079" y="2363"/>
                </a:lnTo>
                <a:lnTo>
                  <a:pt x="3079" y="2362"/>
                </a:lnTo>
                <a:lnTo>
                  <a:pt x="3076" y="2362"/>
                </a:lnTo>
                <a:lnTo>
                  <a:pt x="3076" y="2363"/>
                </a:lnTo>
                <a:lnTo>
                  <a:pt x="3078" y="2365"/>
                </a:lnTo>
                <a:close/>
                <a:moveTo>
                  <a:pt x="3074" y="2215"/>
                </a:moveTo>
                <a:lnTo>
                  <a:pt x="3075" y="2215"/>
                </a:lnTo>
                <a:lnTo>
                  <a:pt x="3076" y="2214"/>
                </a:lnTo>
                <a:lnTo>
                  <a:pt x="3076" y="2212"/>
                </a:lnTo>
                <a:lnTo>
                  <a:pt x="3070" y="2210"/>
                </a:lnTo>
                <a:lnTo>
                  <a:pt x="3066" y="2210"/>
                </a:lnTo>
                <a:lnTo>
                  <a:pt x="3064" y="2212"/>
                </a:lnTo>
                <a:lnTo>
                  <a:pt x="3063" y="2212"/>
                </a:lnTo>
                <a:lnTo>
                  <a:pt x="3063" y="2215"/>
                </a:lnTo>
                <a:lnTo>
                  <a:pt x="3064" y="2218"/>
                </a:lnTo>
                <a:lnTo>
                  <a:pt x="3069" y="2216"/>
                </a:lnTo>
                <a:lnTo>
                  <a:pt x="3072" y="2216"/>
                </a:lnTo>
                <a:lnTo>
                  <a:pt x="3073" y="2218"/>
                </a:lnTo>
                <a:lnTo>
                  <a:pt x="3074" y="2215"/>
                </a:lnTo>
                <a:close/>
                <a:moveTo>
                  <a:pt x="3294" y="2331"/>
                </a:moveTo>
                <a:lnTo>
                  <a:pt x="3293" y="2336"/>
                </a:lnTo>
                <a:lnTo>
                  <a:pt x="3297" y="2336"/>
                </a:lnTo>
                <a:lnTo>
                  <a:pt x="3297" y="2331"/>
                </a:lnTo>
                <a:lnTo>
                  <a:pt x="3294" y="2331"/>
                </a:lnTo>
                <a:close/>
                <a:moveTo>
                  <a:pt x="3089" y="2361"/>
                </a:moveTo>
                <a:lnTo>
                  <a:pt x="3089" y="2363"/>
                </a:lnTo>
                <a:lnTo>
                  <a:pt x="3097" y="2363"/>
                </a:lnTo>
                <a:lnTo>
                  <a:pt x="3097" y="2362"/>
                </a:lnTo>
                <a:lnTo>
                  <a:pt x="3095" y="2361"/>
                </a:lnTo>
                <a:lnTo>
                  <a:pt x="3089" y="2361"/>
                </a:lnTo>
                <a:close/>
                <a:moveTo>
                  <a:pt x="3191" y="2184"/>
                </a:moveTo>
                <a:lnTo>
                  <a:pt x="3180" y="2180"/>
                </a:lnTo>
                <a:lnTo>
                  <a:pt x="3178" y="2182"/>
                </a:lnTo>
                <a:lnTo>
                  <a:pt x="3174" y="2184"/>
                </a:lnTo>
                <a:lnTo>
                  <a:pt x="3173" y="2185"/>
                </a:lnTo>
                <a:lnTo>
                  <a:pt x="3174" y="2185"/>
                </a:lnTo>
                <a:lnTo>
                  <a:pt x="3175" y="2186"/>
                </a:lnTo>
                <a:lnTo>
                  <a:pt x="3189" y="2188"/>
                </a:lnTo>
                <a:lnTo>
                  <a:pt x="3191" y="2184"/>
                </a:lnTo>
                <a:close/>
                <a:moveTo>
                  <a:pt x="3236" y="2331"/>
                </a:moveTo>
                <a:lnTo>
                  <a:pt x="3237" y="2323"/>
                </a:lnTo>
                <a:lnTo>
                  <a:pt x="3239" y="2320"/>
                </a:lnTo>
                <a:lnTo>
                  <a:pt x="3243" y="2318"/>
                </a:lnTo>
                <a:lnTo>
                  <a:pt x="3243" y="2314"/>
                </a:lnTo>
                <a:lnTo>
                  <a:pt x="3241" y="2314"/>
                </a:lnTo>
                <a:lnTo>
                  <a:pt x="3241" y="2312"/>
                </a:lnTo>
                <a:lnTo>
                  <a:pt x="3242" y="2308"/>
                </a:lnTo>
                <a:lnTo>
                  <a:pt x="3242" y="2305"/>
                </a:lnTo>
                <a:lnTo>
                  <a:pt x="3241" y="2303"/>
                </a:lnTo>
                <a:lnTo>
                  <a:pt x="3238" y="2302"/>
                </a:lnTo>
                <a:lnTo>
                  <a:pt x="3233" y="2301"/>
                </a:lnTo>
                <a:lnTo>
                  <a:pt x="3233" y="2302"/>
                </a:lnTo>
                <a:lnTo>
                  <a:pt x="3232" y="2303"/>
                </a:lnTo>
                <a:lnTo>
                  <a:pt x="3236" y="2306"/>
                </a:lnTo>
                <a:lnTo>
                  <a:pt x="3236" y="2310"/>
                </a:lnTo>
                <a:lnTo>
                  <a:pt x="3235" y="2320"/>
                </a:lnTo>
                <a:lnTo>
                  <a:pt x="3231" y="2321"/>
                </a:lnTo>
                <a:lnTo>
                  <a:pt x="3233" y="2327"/>
                </a:lnTo>
                <a:lnTo>
                  <a:pt x="3233" y="2329"/>
                </a:lnTo>
                <a:lnTo>
                  <a:pt x="3236" y="2331"/>
                </a:lnTo>
                <a:close/>
                <a:moveTo>
                  <a:pt x="3170" y="2218"/>
                </a:moveTo>
                <a:lnTo>
                  <a:pt x="3173" y="2218"/>
                </a:lnTo>
                <a:lnTo>
                  <a:pt x="3175" y="2219"/>
                </a:lnTo>
                <a:lnTo>
                  <a:pt x="3175" y="2215"/>
                </a:lnTo>
                <a:lnTo>
                  <a:pt x="3173" y="2212"/>
                </a:lnTo>
                <a:lnTo>
                  <a:pt x="3170" y="2218"/>
                </a:lnTo>
                <a:close/>
                <a:moveTo>
                  <a:pt x="3175" y="2200"/>
                </a:moveTo>
                <a:lnTo>
                  <a:pt x="3176" y="2201"/>
                </a:lnTo>
                <a:lnTo>
                  <a:pt x="3178" y="2201"/>
                </a:lnTo>
                <a:lnTo>
                  <a:pt x="3179" y="2200"/>
                </a:lnTo>
                <a:lnTo>
                  <a:pt x="3178" y="2199"/>
                </a:lnTo>
                <a:lnTo>
                  <a:pt x="3175" y="2199"/>
                </a:lnTo>
                <a:lnTo>
                  <a:pt x="3175" y="2200"/>
                </a:lnTo>
                <a:close/>
                <a:moveTo>
                  <a:pt x="3184" y="2352"/>
                </a:moveTo>
                <a:lnTo>
                  <a:pt x="3186" y="2354"/>
                </a:lnTo>
                <a:lnTo>
                  <a:pt x="3191" y="2344"/>
                </a:lnTo>
                <a:lnTo>
                  <a:pt x="3192" y="2340"/>
                </a:lnTo>
                <a:lnTo>
                  <a:pt x="3192" y="2339"/>
                </a:lnTo>
                <a:lnTo>
                  <a:pt x="3189" y="2339"/>
                </a:lnTo>
                <a:lnTo>
                  <a:pt x="3188" y="2340"/>
                </a:lnTo>
                <a:lnTo>
                  <a:pt x="3188" y="2342"/>
                </a:lnTo>
                <a:lnTo>
                  <a:pt x="3187" y="2346"/>
                </a:lnTo>
                <a:lnTo>
                  <a:pt x="3184" y="2350"/>
                </a:lnTo>
                <a:lnTo>
                  <a:pt x="3184" y="2352"/>
                </a:lnTo>
                <a:close/>
                <a:moveTo>
                  <a:pt x="3147" y="2120"/>
                </a:moveTo>
                <a:lnTo>
                  <a:pt x="3149" y="2133"/>
                </a:lnTo>
                <a:lnTo>
                  <a:pt x="3154" y="2133"/>
                </a:lnTo>
                <a:lnTo>
                  <a:pt x="3155" y="2132"/>
                </a:lnTo>
                <a:lnTo>
                  <a:pt x="3155" y="2131"/>
                </a:lnTo>
                <a:lnTo>
                  <a:pt x="3154" y="2131"/>
                </a:lnTo>
                <a:lnTo>
                  <a:pt x="3154" y="2124"/>
                </a:lnTo>
                <a:lnTo>
                  <a:pt x="3147" y="2120"/>
                </a:lnTo>
                <a:close/>
                <a:moveTo>
                  <a:pt x="3139" y="2207"/>
                </a:moveTo>
                <a:lnTo>
                  <a:pt x="3139" y="2206"/>
                </a:lnTo>
                <a:lnTo>
                  <a:pt x="3137" y="2206"/>
                </a:lnTo>
                <a:lnTo>
                  <a:pt x="3137" y="2207"/>
                </a:lnTo>
                <a:lnTo>
                  <a:pt x="3141" y="2208"/>
                </a:lnTo>
                <a:lnTo>
                  <a:pt x="3139" y="2207"/>
                </a:lnTo>
                <a:close/>
                <a:moveTo>
                  <a:pt x="3137" y="2193"/>
                </a:moveTo>
                <a:lnTo>
                  <a:pt x="3134" y="2188"/>
                </a:lnTo>
                <a:lnTo>
                  <a:pt x="3134" y="2196"/>
                </a:lnTo>
                <a:lnTo>
                  <a:pt x="3137" y="2195"/>
                </a:lnTo>
                <a:lnTo>
                  <a:pt x="3137" y="2193"/>
                </a:lnTo>
                <a:close/>
                <a:moveTo>
                  <a:pt x="3161" y="2244"/>
                </a:moveTo>
                <a:lnTo>
                  <a:pt x="3159" y="2241"/>
                </a:lnTo>
                <a:lnTo>
                  <a:pt x="3147" y="2241"/>
                </a:lnTo>
                <a:lnTo>
                  <a:pt x="3147" y="2244"/>
                </a:lnTo>
                <a:lnTo>
                  <a:pt x="3143" y="2244"/>
                </a:lnTo>
                <a:lnTo>
                  <a:pt x="3142" y="2248"/>
                </a:lnTo>
                <a:lnTo>
                  <a:pt x="3147" y="2248"/>
                </a:lnTo>
                <a:lnTo>
                  <a:pt x="3148" y="2252"/>
                </a:lnTo>
                <a:lnTo>
                  <a:pt x="3150" y="2250"/>
                </a:lnTo>
                <a:lnTo>
                  <a:pt x="3151" y="2249"/>
                </a:lnTo>
                <a:lnTo>
                  <a:pt x="3151" y="2248"/>
                </a:lnTo>
                <a:lnTo>
                  <a:pt x="3156" y="2248"/>
                </a:lnTo>
                <a:lnTo>
                  <a:pt x="3159" y="2249"/>
                </a:lnTo>
                <a:lnTo>
                  <a:pt x="3160" y="2250"/>
                </a:lnTo>
                <a:lnTo>
                  <a:pt x="3162" y="2252"/>
                </a:lnTo>
                <a:lnTo>
                  <a:pt x="3167" y="2249"/>
                </a:lnTo>
                <a:lnTo>
                  <a:pt x="3169" y="2249"/>
                </a:lnTo>
                <a:lnTo>
                  <a:pt x="3173" y="2250"/>
                </a:lnTo>
                <a:lnTo>
                  <a:pt x="3180" y="2255"/>
                </a:lnTo>
                <a:lnTo>
                  <a:pt x="3181" y="2252"/>
                </a:lnTo>
                <a:lnTo>
                  <a:pt x="3181" y="2249"/>
                </a:lnTo>
                <a:lnTo>
                  <a:pt x="3180" y="2248"/>
                </a:lnTo>
                <a:lnTo>
                  <a:pt x="3179" y="2245"/>
                </a:lnTo>
                <a:lnTo>
                  <a:pt x="3169" y="2244"/>
                </a:lnTo>
                <a:lnTo>
                  <a:pt x="3161" y="2244"/>
                </a:lnTo>
                <a:close/>
                <a:moveTo>
                  <a:pt x="3144" y="2359"/>
                </a:moveTo>
                <a:lnTo>
                  <a:pt x="3144" y="2358"/>
                </a:lnTo>
                <a:lnTo>
                  <a:pt x="3143" y="2357"/>
                </a:lnTo>
                <a:lnTo>
                  <a:pt x="3143" y="2359"/>
                </a:lnTo>
                <a:lnTo>
                  <a:pt x="3144" y="2359"/>
                </a:lnTo>
                <a:close/>
                <a:moveTo>
                  <a:pt x="2818" y="2230"/>
                </a:moveTo>
                <a:lnTo>
                  <a:pt x="2819" y="2233"/>
                </a:lnTo>
                <a:lnTo>
                  <a:pt x="2822" y="2235"/>
                </a:lnTo>
                <a:lnTo>
                  <a:pt x="2825" y="2238"/>
                </a:lnTo>
                <a:lnTo>
                  <a:pt x="2828" y="2242"/>
                </a:lnTo>
                <a:lnTo>
                  <a:pt x="2830" y="2241"/>
                </a:lnTo>
                <a:lnTo>
                  <a:pt x="2828" y="2229"/>
                </a:lnTo>
                <a:lnTo>
                  <a:pt x="2824" y="2220"/>
                </a:lnTo>
                <a:lnTo>
                  <a:pt x="2821" y="2215"/>
                </a:lnTo>
                <a:lnTo>
                  <a:pt x="2816" y="2212"/>
                </a:lnTo>
                <a:lnTo>
                  <a:pt x="2813" y="2216"/>
                </a:lnTo>
                <a:lnTo>
                  <a:pt x="2812" y="2222"/>
                </a:lnTo>
                <a:lnTo>
                  <a:pt x="2819" y="2223"/>
                </a:lnTo>
                <a:lnTo>
                  <a:pt x="2819" y="2227"/>
                </a:lnTo>
                <a:lnTo>
                  <a:pt x="2818" y="2230"/>
                </a:lnTo>
                <a:close/>
                <a:moveTo>
                  <a:pt x="2669" y="2114"/>
                </a:moveTo>
                <a:lnTo>
                  <a:pt x="2674" y="2120"/>
                </a:lnTo>
                <a:lnTo>
                  <a:pt x="2672" y="2114"/>
                </a:lnTo>
                <a:lnTo>
                  <a:pt x="2669" y="2114"/>
                </a:lnTo>
                <a:close/>
                <a:moveTo>
                  <a:pt x="2756" y="2135"/>
                </a:moveTo>
                <a:lnTo>
                  <a:pt x="2759" y="2136"/>
                </a:lnTo>
                <a:lnTo>
                  <a:pt x="2759" y="2132"/>
                </a:lnTo>
                <a:lnTo>
                  <a:pt x="2756" y="2131"/>
                </a:lnTo>
                <a:lnTo>
                  <a:pt x="2756" y="2135"/>
                </a:lnTo>
                <a:close/>
                <a:moveTo>
                  <a:pt x="2767" y="2154"/>
                </a:moveTo>
                <a:lnTo>
                  <a:pt x="2772" y="2155"/>
                </a:lnTo>
                <a:lnTo>
                  <a:pt x="2772" y="2151"/>
                </a:lnTo>
                <a:lnTo>
                  <a:pt x="2767" y="2148"/>
                </a:lnTo>
                <a:lnTo>
                  <a:pt x="2767" y="2154"/>
                </a:lnTo>
                <a:close/>
                <a:moveTo>
                  <a:pt x="2771" y="2142"/>
                </a:moveTo>
                <a:lnTo>
                  <a:pt x="2766" y="2139"/>
                </a:lnTo>
                <a:lnTo>
                  <a:pt x="2766" y="2143"/>
                </a:lnTo>
                <a:lnTo>
                  <a:pt x="2771" y="2144"/>
                </a:lnTo>
                <a:lnTo>
                  <a:pt x="2772" y="2144"/>
                </a:lnTo>
                <a:lnTo>
                  <a:pt x="2771" y="2142"/>
                </a:lnTo>
                <a:close/>
                <a:moveTo>
                  <a:pt x="2787" y="2185"/>
                </a:moveTo>
                <a:lnTo>
                  <a:pt x="2787" y="2189"/>
                </a:lnTo>
                <a:lnTo>
                  <a:pt x="2790" y="2186"/>
                </a:lnTo>
                <a:lnTo>
                  <a:pt x="2788" y="2185"/>
                </a:lnTo>
                <a:lnTo>
                  <a:pt x="2787" y="2185"/>
                </a:lnTo>
                <a:close/>
                <a:moveTo>
                  <a:pt x="2698" y="2150"/>
                </a:moveTo>
                <a:lnTo>
                  <a:pt x="2698" y="2147"/>
                </a:lnTo>
                <a:lnTo>
                  <a:pt x="2696" y="2144"/>
                </a:lnTo>
                <a:lnTo>
                  <a:pt x="2694" y="2144"/>
                </a:lnTo>
                <a:lnTo>
                  <a:pt x="2694" y="2142"/>
                </a:lnTo>
                <a:lnTo>
                  <a:pt x="2691" y="2142"/>
                </a:lnTo>
                <a:lnTo>
                  <a:pt x="2691" y="2146"/>
                </a:lnTo>
                <a:lnTo>
                  <a:pt x="2692" y="2147"/>
                </a:lnTo>
                <a:lnTo>
                  <a:pt x="2694" y="2148"/>
                </a:lnTo>
                <a:lnTo>
                  <a:pt x="2698" y="2154"/>
                </a:lnTo>
                <a:lnTo>
                  <a:pt x="2700" y="2158"/>
                </a:lnTo>
                <a:lnTo>
                  <a:pt x="2701" y="2158"/>
                </a:lnTo>
                <a:lnTo>
                  <a:pt x="2701" y="2151"/>
                </a:lnTo>
                <a:lnTo>
                  <a:pt x="2699" y="2151"/>
                </a:lnTo>
                <a:lnTo>
                  <a:pt x="2698" y="2150"/>
                </a:lnTo>
                <a:close/>
                <a:moveTo>
                  <a:pt x="2804" y="2286"/>
                </a:moveTo>
                <a:lnTo>
                  <a:pt x="2809" y="2289"/>
                </a:lnTo>
                <a:lnTo>
                  <a:pt x="2811" y="2287"/>
                </a:lnTo>
                <a:lnTo>
                  <a:pt x="2812" y="2287"/>
                </a:lnTo>
                <a:lnTo>
                  <a:pt x="2813" y="2286"/>
                </a:lnTo>
                <a:lnTo>
                  <a:pt x="2813" y="2287"/>
                </a:lnTo>
                <a:lnTo>
                  <a:pt x="2819" y="2287"/>
                </a:lnTo>
                <a:lnTo>
                  <a:pt x="2818" y="2284"/>
                </a:lnTo>
                <a:lnTo>
                  <a:pt x="2818" y="2279"/>
                </a:lnTo>
                <a:lnTo>
                  <a:pt x="2819" y="2267"/>
                </a:lnTo>
                <a:lnTo>
                  <a:pt x="2823" y="2244"/>
                </a:lnTo>
                <a:lnTo>
                  <a:pt x="2818" y="2241"/>
                </a:lnTo>
                <a:lnTo>
                  <a:pt x="2816" y="2234"/>
                </a:lnTo>
                <a:lnTo>
                  <a:pt x="2815" y="2226"/>
                </a:lnTo>
                <a:lnTo>
                  <a:pt x="2806" y="2226"/>
                </a:lnTo>
                <a:lnTo>
                  <a:pt x="2804" y="2223"/>
                </a:lnTo>
                <a:lnTo>
                  <a:pt x="2804" y="2222"/>
                </a:lnTo>
                <a:lnTo>
                  <a:pt x="2805" y="2220"/>
                </a:lnTo>
                <a:lnTo>
                  <a:pt x="2805" y="2219"/>
                </a:lnTo>
                <a:lnTo>
                  <a:pt x="2801" y="2216"/>
                </a:lnTo>
                <a:lnTo>
                  <a:pt x="2799" y="2215"/>
                </a:lnTo>
                <a:lnTo>
                  <a:pt x="2800" y="2200"/>
                </a:lnTo>
                <a:lnTo>
                  <a:pt x="2793" y="2200"/>
                </a:lnTo>
                <a:lnTo>
                  <a:pt x="2793" y="2197"/>
                </a:lnTo>
                <a:lnTo>
                  <a:pt x="2791" y="2197"/>
                </a:lnTo>
                <a:lnTo>
                  <a:pt x="2790" y="2199"/>
                </a:lnTo>
                <a:lnTo>
                  <a:pt x="2790" y="2200"/>
                </a:lnTo>
                <a:lnTo>
                  <a:pt x="2788" y="2200"/>
                </a:lnTo>
                <a:lnTo>
                  <a:pt x="2784" y="2196"/>
                </a:lnTo>
                <a:lnTo>
                  <a:pt x="2784" y="2186"/>
                </a:lnTo>
                <a:lnTo>
                  <a:pt x="2788" y="2181"/>
                </a:lnTo>
                <a:lnTo>
                  <a:pt x="2788" y="2177"/>
                </a:lnTo>
                <a:lnTo>
                  <a:pt x="2782" y="2166"/>
                </a:lnTo>
                <a:lnTo>
                  <a:pt x="2782" y="2161"/>
                </a:lnTo>
                <a:lnTo>
                  <a:pt x="2781" y="2161"/>
                </a:lnTo>
                <a:lnTo>
                  <a:pt x="2780" y="2159"/>
                </a:lnTo>
                <a:lnTo>
                  <a:pt x="2776" y="2159"/>
                </a:lnTo>
                <a:lnTo>
                  <a:pt x="2778" y="2152"/>
                </a:lnTo>
                <a:lnTo>
                  <a:pt x="2776" y="2151"/>
                </a:lnTo>
                <a:lnTo>
                  <a:pt x="2774" y="2154"/>
                </a:lnTo>
                <a:lnTo>
                  <a:pt x="2774" y="2158"/>
                </a:lnTo>
                <a:lnTo>
                  <a:pt x="2771" y="2158"/>
                </a:lnTo>
                <a:lnTo>
                  <a:pt x="2769" y="2157"/>
                </a:lnTo>
                <a:lnTo>
                  <a:pt x="2766" y="2157"/>
                </a:lnTo>
                <a:lnTo>
                  <a:pt x="2765" y="2154"/>
                </a:lnTo>
                <a:lnTo>
                  <a:pt x="2765" y="2148"/>
                </a:lnTo>
                <a:lnTo>
                  <a:pt x="2763" y="2146"/>
                </a:lnTo>
                <a:lnTo>
                  <a:pt x="2760" y="2142"/>
                </a:lnTo>
                <a:lnTo>
                  <a:pt x="2755" y="2139"/>
                </a:lnTo>
                <a:lnTo>
                  <a:pt x="2754" y="2133"/>
                </a:lnTo>
                <a:lnTo>
                  <a:pt x="2751" y="2128"/>
                </a:lnTo>
                <a:lnTo>
                  <a:pt x="2748" y="2128"/>
                </a:lnTo>
                <a:lnTo>
                  <a:pt x="2748" y="2131"/>
                </a:lnTo>
                <a:lnTo>
                  <a:pt x="2747" y="2132"/>
                </a:lnTo>
                <a:lnTo>
                  <a:pt x="2746" y="2132"/>
                </a:lnTo>
                <a:lnTo>
                  <a:pt x="2747" y="2131"/>
                </a:lnTo>
                <a:lnTo>
                  <a:pt x="2744" y="2129"/>
                </a:lnTo>
                <a:lnTo>
                  <a:pt x="2742" y="2125"/>
                </a:lnTo>
                <a:lnTo>
                  <a:pt x="2740" y="2123"/>
                </a:lnTo>
                <a:lnTo>
                  <a:pt x="2738" y="2123"/>
                </a:lnTo>
                <a:lnTo>
                  <a:pt x="2738" y="2112"/>
                </a:lnTo>
                <a:lnTo>
                  <a:pt x="2732" y="2110"/>
                </a:lnTo>
                <a:lnTo>
                  <a:pt x="2732" y="2104"/>
                </a:lnTo>
                <a:lnTo>
                  <a:pt x="2724" y="2099"/>
                </a:lnTo>
                <a:lnTo>
                  <a:pt x="2721" y="2097"/>
                </a:lnTo>
                <a:lnTo>
                  <a:pt x="2718" y="2093"/>
                </a:lnTo>
                <a:lnTo>
                  <a:pt x="2717" y="2091"/>
                </a:lnTo>
                <a:lnTo>
                  <a:pt x="2717" y="2087"/>
                </a:lnTo>
                <a:lnTo>
                  <a:pt x="2712" y="2084"/>
                </a:lnTo>
                <a:lnTo>
                  <a:pt x="2711" y="2079"/>
                </a:lnTo>
                <a:lnTo>
                  <a:pt x="2709" y="2076"/>
                </a:lnTo>
                <a:lnTo>
                  <a:pt x="2704" y="2076"/>
                </a:lnTo>
                <a:lnTo>
                  <a:pt x="2704" y="2071"/>
                </a:lnTo>
                <a:lnTo>
                  <a:pt x="2697" y="2059"/>
                </a:lnTo>
                <a:lnTo>
                  <a:pt x="2692" y="2057"/>
                </a:lnTo>
                <a:lnTo>
                  <a:pt x="2682" y="2060"/>
                </a:lnTo>
                <a:lnTo>
                  <a:pt x="2678" y="2059"/>
                </a:lnTo>
                <a:lnTo>
                  <a:pt x="2677" y="2059"/>
                </a:lnTo>
                <a:lnTo>
                  <a:pt x="2672" y="2053"/>
                </a:lnTo>
                <a:lnTo>
                  <a:pt x="2666" y="2052"/>
                </a:lnTo>
                <a:lnTo>
                  <a:pt x="2660" y="2052"/>
                </a:lnTo>
                <a:lnTo>
                  <a:pt x="2659" y="2059"/>
                </a:lnTo>
                <a:lnTo>
                  <a:pt x="2660" y="2064"/>
                </a:lnTo>
                <a:lnTo>
                  <a:pt x="2662" y="2065"/>
                </a:lnTo>
                <a:lnTo>
                  <a:pt x="2663" y="2071"/>
                </a:lnTo>
                <a:lnTo>
                  <a:pt x="2666" y="2076"/>
                </a:lnTo>
                <a:lnTo>
                  <a:pt x="2671" y="2084"/>
                </a:lnTo>
                <a:lnTo>
                  <a:pt x="2673" y="2084"/>
                </a:lnTo>
                <a:lnTo>
                  <a:pt x="2674" y="2086"/>
                </a:lnTo>
                <a:lnTo>
                  <a:pt x="2677" y="2090"/>
                </a:lnTo>
                <a:lnTo>
                  <a:pt x="2678" y="2093"/>
                </a:lnTo>
                <a:lnTo>
                  <a:pt x="2679" y="2094"/>
                </a:lnTo>
                <a:lnTo>
                  <a:pt x="2682" y="2097"/>
                </a:lnTo>
                <a:lnTo>
                  <a:pt x="2686" y="2098"/>
                </a:lnTo>
                <a:lnTo>
                  <a:pt x="2686" y="2101"/>
                </a:lnTo>
                <a:lnTo>
                  <a:pt x="2687" y="2104"/>
                </a:lnTo>
                <a:lnTo>
                  <a:pt x="2693" y="2110"/>
                </a:lnTo>
                <a:lnTo>
                  <a:pt x="2694" y="2116"/>
                </a:lnTo>
                <a:lnTo>
                  <a:pt x="2697" y="2117"/>
                </a:lnTo>
                <a:lnTo>
                  <a:pt x="2698" y="2118"/>
                </a:lnTo>
                <a:lnTo>
                  <a:pt x="2699" y="2123"/>
                </a:lnTo>
                <a:lnTo>
                  <a:pt x="2699" y="2128"/>
                </a:lnTo>
                <a:lnTo>
                  <a:pt x="2709" y="2131"/>
                </a:lnTo>
                <a:lnTo>
                  <a:pt x="2712" y="2136"/>
                </a:lnTo>
                <a:lnTo>
                  <a:pt x="2713" y="2136"/>
                </a:lnTo>
                <a:lnTo>
                  <a:pt x="2716" y="2138"/>
                </a:lnTo>
                <a:lnTo>
                  <a:pt x="2716" y="2152"/>
                </a:lnTo>
                <a:lnTo>
                  <a:pt x="2718" y="2158"/>
                </a:lnTo>
                <a:lnTo>
                  <a:pt x="2719" y="2162"/>
                </a:lnTo>
                <a:lnTo>
                  <a:pt x="2719" y="2167"/>
                </a:lnTo>
                <a:lnTo>
                  <a:pt x="2723" y="2170"/>
                </a:lnTo>
                <a:lnTo>
                  <a:pt x="2725" y="2172"/>
                </a:lnTo>
                <a:lnTo>
                  <a:pt x="2730" y="2182"/>
                </a:lnTo>
                <a:lnTo>
                  <a:pt x="2735" y="2185"/>
                </a:lnTo>
                <a:lnTo>
                  <a:pt x="2738" y="2189"/>
                </a:lnTo>
                <a:lnTo>
                  <a:pt x="2741" y="2193"/>
                </a:lnTo>
                <a:lnTo>
                  <a:pt x="2743" y="2201"/>
                </a:lnTo>
                <a:lnTo>
                  <a:pt x="2746" y="2208"/>
                </a:lnTo>
                <a:lnTo>
                  <a:pt x="2748" y="2212"/>
                </a:lnTo>
                <a:lnTo>
                  <a:pt x="2749" y="2212"/>
                </a:lnTo>
                <a:lnTo>
                  <a:pt x="2749" y="2222"/>
                </a:lnTo>
                <a:lnTo>
                  <a:pt x="2753" y="2225"/>
                </a:lnTo>
                <a:lnTo>
                  <a:pt x="2756" y="2234"/>
                </a:lnTo>
                <a:lnTo>
                  <a:pt x="2757" y="2240"/>
                </a:lnTo>
                <a:lnTo>
                  <a:pt x="2760" y="2244"/>
                </a:lnTo>
                <a:lnTo>
                  <a:pt x="2763" y="2245"/>
                </a:lnTo>
                <a:lnTo>
                  <a:pt x="2766" y="2253"/>
                </a:lnTo>
                <a:lnTo>
                  <a:pt x="2768" y="2263"/>
                </a:lnTo>
                <a:lnTo>
                  <a:pt x="2773" y="2271"/>
                </a:lnTo>
                <a:lnTo>
                  <a:pt x="2773" y="2274"/>
                </a:lnTo>
                <a:lnTo>
                  <a:pt x="2782" y="2279"/>
                </a:lnTo>
                <a:lnTo>
                  <a:pt x="2787" y="2280"/>
                </a:lnTo>
                <a:lnTo>
                  <a:pt x="2796" y="2290"/>
                </a:lnTo>
                <a:lnTo>
                  <a:pt x="2799" y="2291"/>
                </a:lnTo>
                <a:lnTo>
                  <a:pt x="2804" y="2293"/>
                </a:lnTo>
                <a:lnTo>
                  <a:pt x="2803" y="2289"/>
                </a:lnTo>
                <a:lnTo>
                  <a:pt x="2801" y="2287"/>
                </a:lnTo>
                <a:lnTo>
                  <a:pt x="2800" y="2287"/>
                </a:lnTo>
                <a:lnTo>
                  <a:pt x="2800" y="2286"/>
                </a:lnTo>
                <a:lnTo>
                  <a:pt x="2804" y="2286"/>
                </a:lnTo>
                <a:close/>
                <a:moveTo>
                  <a:pt x="2797" y="2151"/>
                </a:moveTo>
                <a:lnTo>
                  <a:pt x="2799" y="2150"/>
                </a:lnTo>
                <a:lnTo>
                  <a:pt x="2800" y="2150"/>
                </a:lnTo>
                <a:lnTo>
                  <a:pt x="2799" y="2148"/>
                </a:lnTo>
                <a:lnTo>
                  <a:pt x="2797" y="2148"/>
                </a:lnTo>
                <a:lnTo>
                  <a:pt x="2797" y="2151"/>
                </a:lnTo>
                <a:close/>
                <a:moveTo>
                  <a:pt x="2732" y="2230"/>
                </a:moveTo>
                <a:lnTo>
                  <a:pt x="2732" y="2235"/>
                </a:lnTo>
                <a:lnTo>
                  <a:pt x="2734" y="2235"/>
                </a:lnTo>
                <a:lnTo>
                  <a:pt x="2735" y="2234"/>
                </a:lnTo>
                <a:lnTo>
                  <a:pt x="2734" y="2231"/>
                </a:lnTo>
                <a:lnTo>
                  <a:pt x="2732" y="2230"/>
                </a:lnTo>
                <a:close/>
                <a:moveTo>
                  <a:pt x="2719" y="2199"/>
                </a:moveTo>
                <a:lnTo>
                  <a:pt x="2715" y="2199"/>
                </a:lnTo>
                <a:lnTo>
                  <a:pt x="2715" y="2200"/>
                </a:lnTo>
                <a:lnTo>
                  <a:pt x="2713" y="2200"/>
                </a:lnTo>
                <a:lnTo>
                  <a:pt x="2713" y="2203"/>
                </a:lnTo>
                <a:lnTo>
                  <a:pt x="2717" y="2215"/>
                </a:lnTo>
                <a:lnTo>
                  <a:pt x="2723" y="2216"/>
                </a:lnTo>
                <a:lnTo>
                  <a:pt x="2723" y="2214"/>
                </a:lnTo>
                <a:lnTo>
                  <a:pt x="2722" y="2214"/>
                </a:lnTo>
                <a:lnTo>
                  <a:pt x="2719" y="2199"/>
                </a:lnTo>
                <a:close/>
                <a:moveTo>
                  <a:pt x="3185" y="2208"/>
                </a:moveTo>
                <a:lnTo>
                  <a:pt x="3186" y="2207"/>
                </a:lnTo>
                <a:lnTo>
                  <a:pt x="3186" y="2206"/>
                </a:lnTo>
                <a:lnTo>
                  <a:pt x="3182" y="2203"/>
                </a:lnTo>
                <a:lnTo>
                  <a:pt x="3180" y="2204"/>
                </a:lnTo>
                <a:lnTo>
                  <a:pt x="3180" y="2208"/>
                </a:lnTo>
                <a:lnTo>
                  <a:pt x="3185" y="2210"/>
                </a:lnTo>
                <a:lnTo>
                  <a:pt x="3185" y="2208"/>
                </a:lnTo>
                <a:close/>
                <a:moveTo>
                  <a:pt x="3135" y="2155"/>
                </a:moveTo>
                <a:lnTo>
                  <a:pt x="3137" y="2158"/>
                </a:lnTo>
                <a:lnTo>
                  <a:pt x="3137" y="2161"/>
                </a:lnTo>
                <a:lnTo>
                  <a:pt x="3136" y="2161"/>
                </a:lnTo>
                <a:lnTo>
                  <a:pt x="3135" y="2162"/>
                </a:lnTo>
                <a:lnTo>
                  <a:pt x="3135" y="2172"/>
                </a:lnTo>
                <a:lnTo>
                  <a:pt x="3134" y="2174"/>
                </a:lnTo>
                <a:lnTo>
                  <a:pt x="3134" y="2176"/>
                </a:lnTo>
                <a:lnTo>
                  <a:pt x="3136" y="2180"/>
                </a:lnTo>
                <a:lnTo>
                  <a:pt x="3139" y="2185"/>
                </a:lnTo>
                <a:lnTo>
                  <a:pt x="3144" y="2189"/>
                </a:lnTo>
                <a:lnTo>
                  <a:pt x="3144" y="2188"/>
                </a:lnTo>
                <a:lnTo>
                  <a:pt x="3143" y="2185"/>
                </a:lnTo>
                <a:lnTo>
                  <a:pt x="3138" y="2180"/>
                </a:lnTo>
                <a:lnTo>
                  <a:pt x="3138" y="2170"/>
                </a:lnTo>
                <a:lnTo>
                  <a:pt x="3143" y="2166"/>
                </a:lnTo>
                <a:lnTo>
                  <a:pt x="3147" y="2166"/>
                </a:lnTo>
                <a:lnTo>
                  <a:pt x="3149" y="2172"/>
                </a:lnTo>
                <a:lnTo>
                  <a:pt x="3153" y="2172"/>
                </a:lnTo>
                <a:lnTo>
                  <a:pt x="3150" y="2161"/>
                </a:lnTo>
                <a:lnTo>
                  <a:pt x="3148" y="2162"/>
                </a:lnTo>
                <a:lnTo>
                  <a:pt x="3145" y="2161"/>
                </a:lnTo>
                <a:lnTo>
                  <a:pt x="3153" y="2154"/>
                </a:lnTo>
                <a:lnTo>
                  <a:pt x="3153" y="2151"/>
                </a:lnTo>
                <a:lnTo>
                  <a:pt x="3151" y="2150"/>
                </a:lnTo>
                <a:lnTo>
                  <a:pt x="3149" y="2148"/>
                </a:lnTo>
                <a:lnTo>
                  <a:pt x="3149" y="2147"/>
                </a:lnTo>
                <a:lnTo>
                  <a:pt x="3144" y="2152"/>
                </a:lnTo>
                <a:lnTo>
                  <a:pt x="3144" y="2157"/>
                </a:lnTo>
                <a:lnTo>
                  <a:pt x="3142" y="2157"/>
                </a:lnTo>
                <a:lnTo>
                  <a:pt x="3143" y="2146"/>
                </a:lnTo>
                <a:lnTo>
                  <a:pt x="3143" y="2142"/>
                </a:lnTo>
                <a:lnTo>
                  <a:pt x="3142" y="2139"/>
                </a:lnTo>
                <a:lnTo>
                  <a:pt x="3142" y="2135"/>
                </a:lnTo>
                <a:lnTo>
                  <a:pt x="3143" y="2135"/>
                </a:lnTo>
                <a:lnTo>
                  <a:pt x="3144" y="2133"/>
                </a:lnTo>
                <a:lnTo>
                  <a:pt x="3143" y="2132"/>
                </a:lnTo>
                <a:lnTo>
                  <a:pt x="3143" y="2128"/>
                </a:lnTo>
                <a:lnTo>
                  <a:pt x="3139" y="2127"/>
                </a:lnTo>
                <a:lnTo>
                  <a:pt x="3136" y="2133"/>
                </a:lnTo>
                <a:lnTo>
                  <a:pt x="3135" y="2139"/>
                </a:lnTo>
                <a:lnTo>
                  <a:pt x="3131" y="2154"/>
                </a:lnTo>
                <a:lnTo>
                  <a:pt x="3135" y="2155"/>
                </a:lnTo>
                <a:close/>
                <a:moveTo>
                  <a:pt x="2924" y="2316"/>
                </a:moveTo>
                <a:lnTo>
                  <a:pt x="2925" y="2318"/>
                </a:lnTo>
                <a:lnTo>
                  <a:pt x="2928" y="2318"/>
                </a:lnTo>
                <a:lnTo>
                  <a:pt x="2931" y="2317"/>
                </a:lnTo>
                <a:lnTo>
                  <a:pt x="2935" y="2317"/>
                </a:lnTo>
                <a:lnTo>
                  <a:pt x="2937" y="2316"/>
                </a:lnTo>
                <a:lnTo>
                  <a:pt x="2937" y="2313"/>
                </a:lnTo>
                <a:lnTo>
                  <a:pt x="2924" y="2312"/>
                </a:lnTo>
                <a:lnTo>
                  <a:pt x="2924" y="2316"/>
                </a:lnTo>
                <a:close/>
                <a:moveTo>
                  <a:pt x="3124" y="2352"/>
                </a:moveTo>
                <a:lnTo>
                  <a:pt x="3123" y="2350"/>
                </a:lnTo>
                <a:lnTo>
                  <a:pt x="3111" y="2350"/>
                </a:lnTo>
                <a:lnTo>
                  <a:pt x="3110" y="2354"/>
                </a:lnTo>
                <a:lnTo>
                  <a:pt x="3124" y="2354"/>
                </a:lnTo>
                <a:lnTo>
                  <a:pt x="3124" y="2352"/>
                </a:lnTo>
                <a:close/>
                <a:moveTo>
                  <a:pt x="3129" y="2242"/>
                </a:moveTo>
                <a:lnTo>
                  <a:pt x="3126" y="2242"/>
                </a:lnTo>
                <a:lnTo>
                  <a:pt x="3119" y="2244"/>
                </a:lnTo>
                <a:lnTo>
                  <a:pt x="3111" y="2245"/>
                </a:lnTo>
                <a:lnTo>
                  <a:pt x="3111" y="2249"/>
                </a:lnTo>
                <a:lnTo>
                  <a:pt x="3118" y="2252"/>
                </a:lnTo>
                <a:lnTo>
                  <a:pt x="3119" y="2253"/>
                </a:lnTo>
                <a:lnTo>
                  <a:pt x="3119" y="2255"/>
                </a:lnTo>
                <a:lnTo>
                  <a:pt x="3126" y="2255"/>
                </a:lnTo>
                <a:lnTo>
                  <a:pt x="3132" y="2253"/>
                </a:lnTo>
                <a:lnTo>
                  <a:pt x="3132" y="2249"/>
                </a:lnTo>
                <a:lnTo>
                  <a:pt x="3134" y="2248"/>
                </a:lnTo>
                <a:lnTo>
                  <a:pt x="3130" y="2248"/>
                </a:lnTo>
                <a:lnTo>
                  <a:pt x="3129" y="2245"/>
                </a:lnTo>
                <a:lnTo>
                  <a:pt x="3130" y="2244"/>
                </a:lnTo>
                <a:lnTo>
                  <a:pt x="3129" y="2242"/>
                </a:lnTo>
                <a:close/>
                <a:moveTo>
                  <a:pt x="2956" y="2359"/>
                </a:moveTo>
                <a:lnTo>
                  <a:pt x="2956" y="2358"/>
                </a:lnTo>
                <a:lnTo>
                  <a:pt x="2961" y="2352"/>
                </a:lnTo>
                <a:lnTo>
                  <a:pt x="2961" y="2348"/>
                </a:lnTo>
                <a:lnTo>
                  <a:pt x="2960" y="2347"/>
                </a:lnTo>
                <a:lnTo>
                  <a:pt x="2954" y="2347"/>
                </a:lnTo>
                <a:lnTo>
                  <a:pt x="2948" y="2344"/>
                </a:lnTo>
                <a:lnTo>
                  <a:pt x="2948" y="2351"/>
                </a:lnTo>
                <a:lnTo>
                  <a:pt x="2950" y="2351"/>
                </a:lnTo>
                <a:lnTo>
                  <a:pt x="2953" y="2354"/>
                </a:lnTo>
                <a:lnTo>
                  <a:pt x="2954" y="2357"/>
                </a:lnTo>
                <a:lnTo>
                  <a:pt x="2954" y="2361"/>
                </a:lnTo>
                <a:lnTo>
                  <a:pt x="2956" y="2359"/>
                </a:lnTo>
                <a:close/>
                <a:moveTo>
                  <a:pt x="2851" y="2089"/>
                </a:moveTo>
                <a:lnTo>
                  <a:pt x="2851" y="2090"/>
                </a:lnTo>
                <a:lnTo>
                  <a:pt x="2848" y="2089"/>
                </a:lnTo>
                <a:lnTo>
                  <a:pt x="2848" y="2095"/>
                </a:lnTo>
                <a:lnTo>
                  <a:pt x="2853" y="2093"/>
                </a:lnTo>
                <a:lnTo>
                  <a:pt x="2853" y="2090"/>
                </a:lnTo>
                <a:lnTo>
                  <a:pt x="2851" y="2089"/>
                </a:lnTo>
                <a:close/>
                <a:moveTo>
                  <a:pt x="3019" y="2192"/>
                </a:moveTo>
                <a:lnTo>
                  <a:pt x="3018" y="2197"/>
                </a:lnTo>
                <a:lnTo>
                  <a:pt x="3016" y="2197"/>
                </a:lnTo>
                <a:lnTo>
                  <a:pt x="3015" y="2208"/>
                </a:lnTo>
                <a:lnTo>
                  <a:pt x="3013" y="2220"/>
                </a:lnTo>
                <a:lnTo>
                  <a:pt x="3012" y="2225"/>
                </a:lnTo>
                <a:lnTo>
                  <a:pt x="3011" y="2230"/>
                </a:lnTo>
                <a:lnTo>
                  <a:pt x="3009" y="2231"/>
                </a:lnTo>
                <a:lnTo>
                  <a:pt x="3009" y="2237"/>
                </a:lnTo>
                <a:lnTo>
                  <a:pt x="3007" y="2242"/>
                </a:lnTo>
                <a:lnTo>
                  <a:pt x="3009" y="2253"/>
                </a:lnTo>
                <a:lnTo>
                  <a:pt x="3016" y="2253"/>
                </a:lnTo>
                <a:lnTo>
                  <a:pt x="3017" y="2256"/>
                </a:lnTo>
                <a:lnTo>
                  <a:pt x="3016" y="2257"/>
                </a:lnTo>
                <a:lnTo>
                  <a:pt x="3016" y="2260"/>
                </a:lnTo>
                <a:lnTo>
                  <a:pt x="3018" y="2264"/>
                </a:lnTo>
                <a:lnTo>
                  <a:pt x="3017" y="2267"/>
                </a:lnTo>
                <a:lnTo>
                  <a:pt x="3016" y="2271"/>
                </a:lnTo>
                <a:lnTo>
                  <a:pt x="3012" y="2275"/>
                </a:lnTo>
                <a:lnTo>
                  <a:pt x="3012" y="2293"/>
                </a:lnTo>
                <a:lnTo>
                  <a:pt x="3031" y="2291"/>
                </a:lnTo>
                <a:lnTo>
                  <a:pt x="3031" y="2286"/>
                </a:lnTo>
                <a:lnTo>
                  <a:pt x="3029" y="2283"/>
                </a:lnTo>
                <a:lnTo>
                  <a:pt x="3031" y="2279"/>
                </a:lnTo>
                <a:lnTo>
                  <a:pt x="3032" y="2278"/>
                </a:lnTo>
                <a:lnTo>
                  <a:pt x="3032" y="2276"/>
                </a:lnTo>
                <a:lnTo>
                  <a:pt x="3030" y="2271"/>
                </a:lnTo>
                <a:lnTo>
                  <a:pt x="3029" y="2265"/>
                </a:lnTo>
                <a:lnTo>
                  <a:pt x="3032" y="2261"/>
                </a:lnTo>
                <a:lnTo>
                  <a:pt x="3034" y="2257"/>
                </a:lnTo>
                <a:lnTo>
                  <a:pt x="3034" y="2255"/>
                </a:lnTo>
                <a:lnTo>
                  <a:pt x="3032" y="2248"/>
                </a:lnTo>
                <a:lnTo>
                  <a:pt x="3037" y="2246"/>
                </a:lnTo>
                <a:lnTo>
                  <a:pt x="3042" y="2246"/>
                </a:lnTo>
                <a:lnTo>
                  <a:pt x="3043" y="2256"/>
                </a:lnTo>
                <a:lnTo>
                  <a:pt x="3045" y="2265"/>
                </a:lnTo>
                <a:lnTo>
                  <a:pt x="3047" y="2274"/>
                </a:lnTo>
                <a:lnTo>
                  <a:pt x="3048" y="2283"/>
                </a:lnTo>
                <a:lnTo>
                  <a:pt x="3057" y="2286"/>
                </a:lnTo>
                <a:lnTo>
                  <a:pt x="3057" y="2284"/>
                </a:lnTo>
                <a:lnTo>
                  <a:pt x="3059" y="2282"/>
                </a:lnTo>
                <a:lnTo>
                  <a:pt x="3059" y="2275"/>
                </a:lnTo>
                <a:lnTo>
                  <a:pt x="3061" y="2274"/>
                </a:lnTo>
                <a:lnTo>
                  <a:pt x="3069" y="2274"/>
                </a:lnTo>
                <a:lnTo>
                  <a:pt x="3070" y="2268"/>
                </a:lnTo>
                <a:lnTo>
                  <a:pt x="3068" y="2268"/>
                </a:lnTo>
                <a:lnTo>
                  <a:pt x="3063" y="2260"/>
                </a:lnTo>
                <a:lnTo>
                  <a:pt x="3062" y="2255"/>
                </a:lnTo>
                <a:lnTo>
                  <a:pt x="3062" y="2249"/>
                </a:lnTo>
                <a:lnTo>
                  <a:pt x="3061" y="2249"/>
                </a:lnTo>
                <a:lnTo>
                  <a:pt x="3061" y="2245"/>
                </a:lnTo>
                <a:lnTo>
                  <a:pt x="3057" y="2244"/>
                </a:lnTo>
                <a:lnTo>
                  <a:pt x="3055" y="2244"/>
                </a:lnTo>
                <a:lnTo>
                  <a:pt x="3054" y="2242"/>
                </a:lnTo>
                <a:lnTo>
                  <a:pt x="3053" y="2240"/>
                </a:lnTo>
                <a:lnTo>
                  <a:pt x="3053" y="2233"/>
                </a:lnTo>
                <a:lnTo>
                  <a:pt x="3051" y="2230"/>
                </a:lnTo>
                <a:lnTo>
                  <a:pt x="3041" y="2225"/>
                </a:lnTo>
                <a:lnTo>
                  <a:pt x="3045" y="2222"/>
                </a:lnTo>
                <a:lnTo>
                  <a:pt x="3051" y="2222"/>
                </a:lnTo>
                <a:lnTo>
                  <a:pt x="3055" y="2219"/>
                </a:lnTo>
                <a:lnTo>
                  <a:pt x="3057" y="2216"/>
                </a:lnTo>
                <a:lnTo>
                  <a:pt x="3062" y="2212"/>
                </a:lnTo>
                <a:lnTo>
                  <a:pt x="3067" y="2207"/>
                </a:lnTo>
                <a:lnTo>
                  <a:pt x="3069" y="2206"/>
                </a:lnTo>
                <a:lnTo>
                  <a:pt x="3073" y="2204"/>
                </a:lnTo>
                <a:lnTo>
                  <a:pt x="3073" y="2200"/>
                </a:lnTo>
                <a:lnTo>
                  <a:pt x="3074" y="2197"/>
                </a:lnTo>
                <a:lnTo>
                  <a:pt x="3060" y="2197"/>
                </a:lnTo>
                <a:lnTo>
                  <a:pt x="3047" y="2196"/>
                </a:lnTo>
                <a:lnTo>
                  <a:pt x="3047" y="2199"/>
                </a:lnTo>
                <a:lnTo>
                  <a:pt x="3045" y="2201"/>
                </a:lnTo>
                <a:lnTo>
                  <a:pt x="3043" y="2203"/>
                </a:lnTo>
                <a:lnTo>
                  <a:pt x="3040" y="2204"/>
                </a:lnTo>
                <a:lnTo>
                  <a:pt x="3038" y="2201"/>
                </a:lnTo>
                <a:lnTo>
                  <a:pt x="3037" y="2197"/>
                </a:lnTo>
                <a:lnTo>
                  <a:pt x="3035" y="2197"/>
                </a:lnTo>
                <a:lnTo>
                  <a:pt x="3032" y="2196"/>
                </a:lnTo>
                <a:lnTo>
                  <a:pt x="3030" y="2192"/>
                </a:lnTo>
                <a:lnTo>
                  <a:pt x="3029" y="2189"/>
                </a:lnTo>
                <a:lnTo>
                  <a:pt x="3030" y="2185"/>
                </a:lnTo>
                <a:lnTo>
                  <a:pt x="3031" y="2180"/>
                </a:lnTo>
                <a:lnTo>
                  <a:pt x="3032" y="2169"/>
                </a:lnTo>
                <a:lnTo>
                  <a:pt x="3035" y="2170"/>
                </a:lnTo>
                <a:lnTo>
                  <a:pt x="3036" y="2170"/>
                </a:lnTo>
                <a:lnTo>
                  <a:pt x="3045" y="2167"/>
                </a:lnTo>
                <a:lnTo>
                  <a:pt x="3048" y="2169"/>
                </a:lnTo>
                <a:lnTo>
                  <a:pt x="3051" y="2170"/>
                </a:lnTo>
                <a:lnTo>
                  <a:pt x="3057" y="2169"/>
                </a:lnTo>
                <a:lnTo>
                  <a:pt x="3066" y="2169"/>
                </a:lnTo>
                <a:lnTo>
                  <a:pt x="3080" y="2173"/>
                </a:lnTo>
                <a:lnTo>
                  <a:pt x="3085" y="2173"/>
                </a:lnTo>
                <a:lnTo>
                  <a:pt x="3085" y="2170"/>
                </a:lnTo>
                <a:lnTo>
                  <a:pt x="3088" y="2170"/>
                </a:lnTo>
                <a:lnTo>
                  <a:pt x="3091" y="2167"/>
                </a:lnTo>
                <a:lnTo>
                  <a:pt x="3092" y="2163"/>
                </a:lnTo>
                <a:lnTo>
                  <a:pt x="3093" y="2158"/>
                </a:lnTo>
                <a:lnTo>
                  <a:pt x="3095" y="2158"/>
                </a:lnTo>
                <a:lnTo>
                  <a:pt x="3097" y="2157"/>
                </a:lnTo>
                <a:lnTo>
                  <a:pt x="3099" y="2155"/>
                </a:lnTo>
                <a:lnTo>
                  <a:pt x="3100" y="2146"/>
                </a:lnTo>
                <a:lnTo>
                  <a:pt x="3098" y="2143"/>
                </a:lnTo>
                <a:lnTo>
                  <a:pt x="3094" y="2143"/>
                </a:lnTo>
                <a:lnTo>
                  <a:pt x="3093" y="2148"/>
                </a:lnTo>
                <a:lnTo>
                  <a:pt x="3091" y="2148"/>
                </a:lnTo>
                <a:lnTo>
                  <a:pt x="3089" y="2150"/>
                </a:lnTo>
                <a:lnTo>
                  <a:pt x="3089" y="2154"/>
                </a:lnTo>
                <a:lnTo>
                  <a:pt x="3085" y="2157"/>
                </a:lnTo>
                <a:lnTo>
                  <a:pt x="3080" y="2158"/>
                </a:lnTo>
                <a:lnTo>
                  <a:pt x="3072" y="2159"/>
                </a:lnTo>
                <a:lnTo>
                  <a:pt x="3064" y="2159"/>
                </a:lnTo>
                <a:lnTo>
                  <a:pt x="3050" y="2158"/>
                </a:lnTo>
                <a:lnTo>
                  <a:pt x="3049" y="2157"/>
                </a:lnTo>
                <a:lnTo>
                  <a:pt x="3045" y="2157"/>
                </a:lnTo>
                <a:lnTo>
                  <a:pt x="3044" y="2152"/>
                </a:lnTo>
                <a:lnTo>
                  <a:pt x="3040" y="2151"/>
                </a:lnTo>
                <a:lnTo>
                  <a:pt x="3036" y="2152"/>
                </a:lnTo>
                <a:lnTo>
                  <a:pt x="3030" y="2157"/>
                </a:lnTo>
                <a:lnTo>
                  <a:pt x="3030" y="2158"/>
                </a:lnTo>
                <a:lnTo>
                  <a:pt x="3029" y="2159"/>
                </a:lnTo>
                <a:lnTo>
                  <a:pt x="3026" y="2157"/>
                </a:lnTo>
                <a:lnTo>
                  <a:pt x="3020" y="2165"/>
                </a:lnTo>
                <a:lnTo>
                  <a:pt x="3020" y="2166"/>
                </a:lnTo>
                <a:lnTo>
                  <a:pt x="3019" y="2167"/>
                </a:lnTo>
                <a:lnTo>
                  <a:pt x="3019" y="2172"/>
                </a:lnTo>
                <a:lnTo>
                  <a:pt x="3020" y="2173"/>
                </a:lnTo>
                <a:lnTo>
                  <a:pt x="3020" y="2185"/>
                </a:lnTo>
                <a:lnTo>
                  <a:pt x="3019" y="2192"/>
                </a:lnTo>
                <a:close/>
                <a:moveTo>
                  <a:pt x="2847" y="2246"/>
                </a:moveTo>
                <a:lnTo>
                  <a:pt x="2854" y="2244"/>
                </a:lnTo>
                <a:lnTo>
                  <a:pt x="2854" y="2235"/>
                </a:lnTo>
                <a:lnTo>
                  <a:pt x="2843" y="2235"/>
                </a:lnTo>
                <a:lnTo>
                  <a:pt x="2842" y="2244"/>
                </a:lnTo>
                <a:lnTo>
                  <a:pt x="2843" y="2245"/>
                </a:lnTo>
                <a:lnTo>
                  <a:pt x="2843" y="2246"/>
                </a:lnTo>
                <a:lnTo>
                  <a:pt x="2847" y="2246"/>
                </a:lnTo>
                <a:close/>
                <a:moveTo>
                  <a:pt x="3114" y="2215"/>
                </a:moveTo>
                <a:lnTo>
                  <a:pt x="3113" y="2214"/>
                </a:lnTo>
                <a:lnTo>
                  <a:pt x="3105" y="2214"/>
                </a:lnTo>
                <a:lnTo>
                  <a:pt x="3104" y="2216"/>
                </a:lnTo>
                <a:lnTo>
                  <a:pt x="3111" y="2215"/>
                </a:lnTo>
                <a:lnTo>
                  <a:pt x="3114" y="2215"/>
                </a:lnTo>
                <a:close/>
                <a:moveTo>
                  <a:pt x="2928" y="2346"/>
                </a:moveTo>
                <a:lnTo>
                  <a:pt x="2930" y="2347"/>
                </a:lnTo>
                <a:lnTo>
                  <a:pt x="2931" y="2348"/>
                </a:lnTo>
                <a:lnTo>
                  <a:pt x="2932" y="2352"/>
                </a:lnTo>
                <a:lnTo>
                  <a:pt x="2935" y="2352"/>
                </a:lnTo>
                <a:lnTo>
                  <a:pt x="2938" y="2354"/>
                </a:lnTo>
                <a:lnTo>
                  <a:pt x="2944" y="2354"/>
                </a:lnTo>
                <a:lnTo>
                  <a:pt x="2948" y="2358"/>
                </a:lnTo>
                <a:lnTo>
                  <a:pt x="2948" y="2352"/>
                </a:lnTo>
                <a:lnTo>
                  <a:pt x="2947" y="2348"/>
                </a:lnTo>
                <a:lnTo>
                  <a:pt x="2943" y="2346"/>
                </a:lnTo>
                <a:lnTo>
                  <a:pt x="2943" y="2340"/>
                </a:lnTo>
                <a:lnTo>
                  <a:pt x="2945" y="2333"/>
                </a:lnTo>
                <a:lnTo>
                  <a:pt x="2940" y="2331"/>
                </a:lnTo>
                <a:lnTo>
                  <a:pt x="2934" y="2331"/>
                </a:lnTo>
                <a:lnTo>
                  <a:pt x="2920" y="2329"/>
                </a:lnTo>
                <a:lnTo>
                  <a:pt x="2920" y="2318"/>
                </a:lnTo>
                <a:lnTo>
                  <a:pt x="2919" y="2317"/>
                </a:lnTo>
                <a:lnTo>
                  <a:pt x="2918" y="2313"/>
                </a:lnTo>
                <a:lnTo>
                  <a:pt x="2919" y="2309"/>
                </a:lnTo>
                <a:lnTo>
                  <a:pt x="2910" y="2312"/>
                </a:lnTo>
                <a:lnTo>
                  <a:pt x="2909" y="2309"/>
                </a:lnTo>
                <a:lnTo>
                  <a:pt x="2909" y="2308"/>
                </a:lnTo>
                <a:lnTo>
                  <a:pt x="2904" y="2308"/>
                </a:lnTo>
                <a:lnTo>
                  <a:pt x="2901" y="2305"/>
                </a:lnTo>
                <a:lnTo>
                  <a:pt x="2895" y="2305"/>
                </a:lnTo>
                <a:lnTo>
                  <a:pt x="2893" y="2303"/>
                </a:lnTo>
                <a:lnTo>
                  <a:pt x="2890" y="2302"/>
                </a:lnTo>
                <a:lnTo>
                  <a:pt x="2887" y="2305"/>
                </a:lnTo>
                <a:lnTo>
                  <a:pt x="2887" y="2309"/>
                </a:lnTo>
                <a:lnTo>
                  <a:pt x="2870" y="2309"/>
                </a:lnTo>
                <a:lnTo>
                  <a:pt x="2867" y="2306"/>
                </a:lnTo>
                <a:lnTo>
                  <a:pt x="2862" y="2305"/>
                </a:lnTo>
                <a:lnTo>
                  <a:pt x="2859" y="2303"/>
                </a:lnTo>
                <a:lnTo>
                  <a:pt x="2856" y="2301"/>
                </a:lnTo>
                <a:lnTo>
                  <a:pt x="2855" y="2295"/>
                </a:lnTo>
                <a:lnTo>
                  <a:pt x="2849" y="2297"/>
                </a:lnTo>
                <a:lnTo>
                  <a:pt x="2843" y="2297"/>
                </a:lnTo>
                <a:lnTo>
                  <a:pt x="2842" y="2294"/>
                </a:lnTo>
                <a:lnTo>
                  <a:pt x="2837" y="2293"/>
                </a:lnTo>
                <a:lnTo>
                  <a:pt x="2834" y="2293"/>
                </a:lnTo>
                <a:lnTo>
                  <a:pt x="2832" y="2295"/>
                </a:lnTo>
                <a:lnTo>
                  <a:pt x="2815" y="2294"/>
                </a:lnTo>
                <a:lnTo>
                  <a:pt x="2813" y="2301"/>
                </a:lnTo>
                <a:lnTo>
                  <a:pt x="2812" y="2306"/>
                </a:lnTo>
                <a:lnTo>
                  <a:pt x="2806" y="2314"/>
                </a:lnTo>
                <a:lnTo>
                  <a:pt x="2807" y="2316"/>
                </a:lnTo>
                <a:lnTo>
                  <a:pt x="2807" y="2317"/>
                </a:lnTo>
                <a:lnTo>
                  <a:pt x="2815" y="2316"/>
                </a:lnTo>
                <a:lnTo>
                  <a:pt x="2823" y="2317"/>
                </a:lnTo>
                <a:lnTo>
                  <a:pt x="2823" y="2318"/>
                </a:lnTo>
                <a:lnTo>
                  <a:pt x="2821" y="2320"/>
                </a:lnTo>
                <a:lnTo>
                  <a:pt x="2822" y="2325"/>
                </a:lnTo>
                <a:lnTo>
                  <a:pt x="2831" y="2325"/>
                </a:lnTo>
                <a:lnTo>
                  <a:pt x="2841" y="2328"/>
                </a:lnTo>
                <a:lnTo>
                  <a:pt x="2843" y="2332"/>
                </a:lnTo>
                <a:lnTo>
                  <a:pt x="2844" y="2335"/>
                </a:lnTo>
                <a:lnTo>
                  <a:pt x="2866" y="2335"/>
                </a:lnTo>
                <a:lnTo>
                  <a:pt x="2868" y="2333"/>
                </a:lnTo>
                <a:lnTo>
                  <a:pt x="2869" y="2332"/>
                </a:lnTo>
                <a:lnTo>
                  <a:pt x="2873" y="2335"/>
                </a:lnTo>
                <a:lnTo>
                  <a:pt x="2891" y="2340"/>
                </a:lnTo>
                <a:lnTo>
                  <a:pt x="2893" y="2342"/>
                </a:lnTo>
                <a:lnTo>
                  <a:pt x="2897" y="2344"/>
                </a:lnTo>
                <a:lnTo>
                  <a:pt x="2899" y="2344"/>
                </a:lnTo>
                <a:lnTo>
                  <a:pt x="2901" y="2343"/>
                </a:lnTo>
                <a:lnTo>
                  <a:pt x="2906" y="2343"/>
                </a:lnTo>
                <a:lnTo>
                  <a:pt x="2912" y="2346"/>
                </a:lnTo>
                <a:lnTo>
                  <a:pt x="2917" y="2347"/>
                </a:lnTo>
                <a:lnTo>
                  <a:pt x="2920" y="2348"/>
                </a:lnTo>
                <a:lnTo>
                  <a:pt x="2923" y="2346"/>
                </a:lnTo>
                <a:lnTo>
                  <a:pt x="2928" y="2346"/>
                </a:lnTo>
                <a:close/>
                <a:moveTo>
                  <a:pt x="2953" y="1699"/>
                </a:moveTo>
                <a:lnTo>
                  <a:pt x="2950" y="1697"/>
                </a:lnTo>
                <a:lnTo>
                  <a:pt x="2944" y="1697"/>
                </a:lnTo>
                <a:lnTo>
                  <a:pt x="2947" y="1701"/>
                </a:lnTo>
                <a:lnTo>
                  <a:pt x="2950" y="1701"/>
                </a:lnTo>
                <a:lnTo>
                  <a:pt x="2953" y="1699"/>
                </a:lnTo>
                <a:close/>
                <a:moveTo>
                  <a:pt x="969" y="260"/>
                </a:moveTo>
                <a:lnTo>
                  <a:pt x="970" y="263"/>
                </a:lnTo>
                <a:lnTo>
                  <a:pt x="970" y="260"/>
                </a:lnTo>
                <a:lnTo>
                  <a:pt x="969" y="260"/>
                </a:lnTo>
                <a:close/>
                <a:moveTo>
                  <a:pt x="971" y="270"/>
                </a:moveTo>
                <a:lnTo>
                  <a:pt x="973" y="277"/>
                </a:lnTo>
                <a:lnTo>
                  <a:pt x="976" y="281"/>
                </a:lnTo>
                <a:lnTo>
                  <a:pt x="976" y="272"/>
                </a:lnTo>
                <a:lnTo>
                  <a:pt x="972" y="268"/>
                </a:lnTo>
                <a:lnTo>
                  <a:pt x="972" y="266"/>
                </a:lnTo>
                <a:lnTo>
                  <a:pt x="973" y="264"/>
                </a:lnTo>
                <a:lnTo>
                  <a:pt x="970" y="263"/>
                </a:lnTo>
                <a:lnTo>
                  <a:pt x="969" y="266"/>
                </a:lnTo>
                <a:lnTo>
                  <a:pt x="971" y="270"/>
                </a:lnTo>
                <a:close/>
                <a:moveTo>
                  <a:pt x="979" y="325"/>
                </a:moveTo>
                <a:lnTo>
                  <a:pt x="978" y="328"/>
                </a:lnTo>
                <a:lnTo>
                  <a:pt x="982" y="328"/>
                </a:lnTo>
                <a:lnTo>
                  <a:pt x="981" y="327"/>
                </a:lnTo>
                <a:lnTo>
                  <a:pt x="981" y="325"/>
                </a:lnTo>
                <a:lnTo>
                  <a:pt x="979" y="325"/>
                </a:lnTo>
                <a:close/>
                <a:moveTo>
                  <a:pt x="933" y="335"/>
                </a:moveTo>
                <a:lnTo>
                  <a:pt x="932" y="345"/>
                </a:lnTo>
                <a:lnTo>
                  <a:pt x="934" y="346"/>
                </a:lnTo>
                <a:lnTo>
                  <a:pt x="935" y="347"/>
                </a:lnTo>
                <a:lnTo>
                  <a:pt x="947" y="345"/>
                </a:lnTo>
                <a:lnTo>
                  <a:pt x="950" y="343"/>
                </a:lnTo>
                <a:lnTo>
                  <a:pt x="950" y="342"/>
                </a:lnTo>
                <a:lnTo>
                  <a:pt x="945" y="339"/>
                </a:lnTo>
                <a:lnTo>
                  <a:pt x="933" y="335"/>
                </a:lnTo>
                <a:close/>
                <a:moveTo>
                  <a:pt x="961" y="317"/>
                </a:moveTo>
                <a:lnTo>
                  <a:pt x="958" y="316"/>
                </a:lnTo>
                <a:lnTo>
                  <a:pt x="958" y="324"/>
                </a:lnTo>
                <a:lnTo>
                  <a:pt x="959" y="328"/>
                </a:lnTo>
                <a:lnTo>
                  <a:pt x="963" y="328"/>
                </a:lnTo>
                <a:lnTo>
                  <a:pt x="964" y="327"/>
                </a:lnTo>
                <a:lnTo>
                  <a:pt x="966" y="327"/>
                </a:lnTo>
                <a:lnTo>
                  <a:pt x="966" y="324"/>
                </a:lnTo>
                <a:lnTo>
                  <a:pt x="967" y="321"/>
                </a:lnTo>
                <a:lnTo>
                  <a:pt x="963" y="321"/>
                </a:lnTo>
                <a:lnTo>
                  <a:pt x="963" y="319"/>
                </a:lnTo>
                <a:lnTo>
                  <a:pt x="961" y="317"/>
                </a:lnTo>
                <a:close/>
                <a:moveTo>
                  <a:pt x="963" y="70"/>
                </a:moveTo>
                <a:lnTo>
                  <a:pt x="960" y="68"/>
                </a:lnTo>
                <a:lnTo>
                  <a:pt x="960" y="78"/>
                </a:lnTo>
                <a:lnTo>
                  <a:pt x="963" y="78"/>
                </a:lnTo>
                <a:lnTo>
                  <a:pt x="963" y="70"/>
                </a:lnTo>
                <a:close/>
                <a:moveTo>
                  <a:pt x="184" y="232"/>
                </a:moveTo>
                <a:lnTo>
                  <a:pt x="187" y="230"/>
                </a:lnTo>
                <a:lnTo>
                  <a:pt x="183" y="229"/>
                </a:lnTo>
                <a:lnTo>
                  <a:pt x="181" y="229"/>
                </a:lnTo>
                <a:lnTo>
                  <a:pt x="180" y="230"/>
                </a:lnTo>
                <a:lnTo>
                  <a:pt x="180" y="233"/>
                </a:lnTo>
                <a:lnTo>
                  <a:pt x="183" y="233"/>
                </a:lnTo>
                <a:lnTo>
                  <a:pt x="184" y="232"/>
                </a:lnTo>
                <a:close/>
                <a:moveTo>
                  <a:pt x="466" y="68"/>
                </a:moveTo>
                <a:lnTo>
                  <a:pt x="470" y="70"/>
                </a:lnTo>
                <a:lnTo>
                  <a:pt x="478" y="75"/>
                </a:lnTo>
                <a:lnTo>
                  <a:pt x="489" y="79"/>
                </a:lnTo>
                <a:lnTo>
                  <a:pt x="499" y="81"/>
                </a:lnTo>
                <a:lnTo>
                  <a:pt x="501" y="81"/>
                </a:lnTo>
                <a:lnTo>
                  <a:pt x="500" y="78"/>
                </a:lnTo>
                <a:lnTo>
                  <a:pt x="499" y="74"/>
                </a:lnTo>
                <a:lnTo>
                  <a:pt x="488" y="68"/>
                </a:lnTo>
                <a:lnTo>
                  <a:pt x="484" y="70"/>
                </a:lnTo>
                <a:lnTo>
                  <a:pt x="482" y="68"/>
                </a:lnTo>
                <a:lnTo>
                  <a:pt x="478" y="64"/>
                </a:lnTo>
                <a:lnTo>
                  <a:pt x="476" y="63"/>
                </a:lnTo>
                <a:lnTo>
                  <a:pt x="472" y="63"/>
                </a:lnTo>
                <a:lnTo>
                  <a:pt x="469" y="59"/>
                </a:lnTo>
                <a:lnTo>
                  <a:pt x="464" y="56"/>
                </a:lnTo>
                <a:lnTo>
                  <a:pt x="464" y="60"/>
                </a:lnTo>
                <a:lnTo>
                  <a:pt x="465" y="66"/>
                </a:lnTo>
                <a:lnTo>
                  <a:pt x="466" y="68"/>
                </a:lnTo>
                <a:close/>
                <a:moveTo>
                  <a:pt x="976" y="72"/>
                </a:moveTo>
                <a:lnTo>
                  <a:pt x="973" y="70"/>
                </a:lnTo>
                <a:lnTo>
                  <a:pt x="973" y="74"/>
                </a:lnTo>
                <a:lnTo>
                  <a:pt x="975" y="74"/>
                </a:lnTo>
                <a:lnTo>
                  <a:pt x="976" y="72"/>
                </a:lnTo>
                <a:close/>
                <a:moveTo>
                  <a:pt x="414" y="330"/>
                </a:moveTo>
                <a:lnTo>
                  <a:pt x="414" y="328"/>
                </a:lnTo>
                <a:lnTo>
                  <a:pt x="412" y="328"/>
                </a:lnTo>
                <a:lnTo>
                  <a:pt x="407" y="331"/>
                </a:lnTo>
                <a:lnTo>
                  <a:pt x="406" y="332"/>
                </a:lnTo>
                <a:lnTo>
                  <a:pt x="409" y="332"/>
                </a:lnTo>
                <a:lnTo>
                  <a:pt x="413" y="331"/>
                </a:lnTo>
                <a:lnTo>
                  <a:pt x="414" y="330"/>
                </a:lnTo>
                <a:close/>
                <a:moveTo>
                  <a:pt x="901" y="501"/>
                </a:moveTo>
                <a:lnTo>
                  <a:pt x="904" y="500"/>
                </a:lnTo>
                <a:lnTo>
                  <a:pt x="907" y="497"/>
                </a:lnTo>
                <a:lnTo>
                  <a:pt x="914" y="497"/>
                </a:lnTo>
                <a:lnTo>
                  <a:pt x="914" y="490"/>
                </a:lnTo>
                <a:lnTo>
                  <a:pt x="916" y="489"/>
                </a:lnTo>
                <a:lnTo>
                  <a:pt x="921" y="490"/>
                </a:lnTo>
                <a:lnTo>
                  <a:pt x="920" y="486"/>
                </a:lnTo>
                <a:lnTo>
                  <a:pt x="920" y="483"/>
                </a:lnTo>
                <a:lnTo>
                  <a:pt x="925" y="478"/>
                </a:lnTo>
                <a:lnTo>
                  <a:pt x="928" y="476"/>
                </a:lnTo>
                <a:lnTo>
                  <a:pt x="931" y="476"/>
                </a:lnTo>
                <a:lnTo>
                  <a:pt x="932" y="475"/>
                </a:lnTo>
                <a:lnTo>
                  <a:pt x="932" y="471"/>
                </a:lnTo>
                <a:lnTo>
                  <a:pt x="920" y="472"/>
                </a:lnTo>
                <a:lnTo>
                  <a:pt x="908" y="470"/>
                </a:lnTo>
                <a:lnTo>
                  <a:pt x="901" y="464"/>
                </a:lnTo>
                <a:lnTo>
                  <a:pt x="900" y="464"/>
                </a:lnTo>
                <a:lnTo>
                  <a:pt x="898" y="466"/>
                </a:lnTo>
                <a:lnTo>
                  <a:pt x="897" y="466"/>
                </a:lnTo>
                <a:lnTo>
                  <a:pt x="896" y="463"/>
                </a:lnTo>
                <a:lnTo>
                  <a:pt x="891" y="464"/>
                </a:lnTo>
                <a:lnTo>
                  <a:pt x="889" y="467"/>
                </a:lnTo>
                <a:lnTo>
                  <a:pt x="882" y="470"/>
                </a:lnTo>
                <a:lnTo>
                  <a:pt x="864" y="470"/>
                </a:lnTo>
                <a:lnTo>
                  <a:pt x="869" y="466"/>
                </a:lnTo>
                <a:lnTo>
                  <a:pt x="870" y="463"/>
                </a:lnTo>
                <a:lnTo>
                  <a:pt x="869" y="462"/>
                </a:lnTo>
                <a:lnTo>
                  <a:pt x="866" y="460"/>
                </a:lnTo>
                <a:lnTo>
                  <a:pt x="862" y="460"/>
                </a:lnTo>
                <a:lnTo>
                  <a:pt x="848" y="462"/>
                </a:lnTo>
                <a:lnTo>
                  <a:pt x="839" y="463"/>
                </a:lnTo>
                <a:lnTo>
                  <a:pt x="835" y="455"/>
                </a:lnTo>
                <a:lnTo>
                  <a:pt x="837" y="453"/>
                </a:lnTo>
                <a:lnTo>
                  <a:pt x="837" y="452"/>
                </a:lnTo>
                <a:lnTo>
                  <a:pt x="838" y="452"/>
                </a:lnTo>
                <a:lnTo>
                  <a:pt x="840" y="451"/>
                </a:lnTo>
                <a:lnTo>
                  <a:pt x="841" y="460"/>
                </a:lnTo>
                <a:lnTo>
                  <a:pt x="854" y="457"/>
                </a:lnTo>
                <a:lnTo>
                  <a:pt x="863" y="456"/>
                </a:lnTo>
                <a:lnTo>
                  <a:pt x="870" y="457"/>
                </a:lnTo>
                <a:lnTo>
                  <a:pt x="873" y="459"/>
                </a:lnTo>
                <a:lnTo>
                  <a:pt x="876" y="460"/>
                </a:lnTo>
                <a:lnTo>
                  <a:pt x="879" y="459"/>
                </a:lnTo>
                <a:lnTo>
                  <a:pt x="881" y="459"/>
                </a:lnTo>
                <a:lnTo>
                  <a:pt x="882" y="457"/>
                </a:lnTo>
                <a:lnTo>
                  <a:pt x="879" y="447"/>
                </a:lnTo>
                <a:lnTo>
                  <a:pt x="872" y="448"/>
                </a:lnTo>
                <a:lnTo>
                  <a:pt x="866" y="448"/>
                </a:lnTo>
                <a:lnTo>
                  <a:pt x="852" y="449"/>
                </a:lnTo>
                <a:lnTo>
                  <a:pt x="844" y="451"/>
                </a:lnTo>
                <a:lnTo>
                  <a:pt x="841" y="451"/>
                </a:lnTo>
                <a:lnTo>
                  <a:pt x="840" y="449"/>
                </a:lnTo>
                <a:lnTo>
                  <a:pt x="845" y="444"/>
                </a:lnTo>
                <a:lnTo>
                  <a:pt x="845" y="442"/>
                </a:lnTo>
                <a:lnTo>
                  <a:pt x="847" y="442"/>
                </a:lnTo>
                <a:lnTo>
                  <a:pt x="850" y="445"/>
                </a:lnTo>
                <a:lnTo>
                  <a:pt x="860" y="447"/>
                </a:lnTo>
                <a:lnTo>
                  <a:pt x="870" y="447"/>
                </a:lnTo>
                <a:lnTo>
                  <a:pt x="873" y="442"/>
                </a:lnTo>
                <a:lnTo>
                  <a:pt x="884" y="442"/>
                </a:lnTo>
                <a:lnTo>
                  <a:pt x="884" y="440"/>
                </a:lnTo>
                <a:lnTo>
                  <a:pt x="883" y="438"/>
                </a:lnTo>
                <a:lnTo>
                  <a:pt x="883" y="434"/>
                </a:lnTo>
                <a:lnTo>
                  <a:pt x="871" y="432"/>
                </a:lnTo>
                <a:lnTo>
                  <a:pt x="870" y="428"/>
                </a:lnTo>
                <a:lnTo>
                  <a:pt x="854" y="430"/>
                </a:lnTo>
                <a:lnTo>
                  <a:pt x="846" y="430"/>
                </a:lnTo>
                <a:lnTo>
                  <a:pt x="839" y="432"/>
                </a:lnTo>
                <a:lnTo>
                  <a:pt x="838" y="429"/>
                </a:lnTo>
                <a:lnTo>
                  <a:pt x="844" y="428"/>
                </a:lnTo>
                <a:lnTo>
                  <a:pt x="845" y="426"/>
                </a:lnTo>
                <a:lnTo>
                  <a:pt x="845" y="425"/>
                </a:lnTo>
                <a:lnTo>
                  <a:pt x="844" y="423"/>
                </a:lnTo>
                <a:lnTo>
                  <a:pt x="841" y="422"/>
                </a:lnTo>
                <a:lnTo>
                  <a:pt x="840" y="419"/>
                </a:lnTo>
                <a:lnTo>
                  <a:pt x="841" y="418"/>
                </a:lnTo>
                <a:lnTo>
                  <a:pt x="841" y="417"/>
                </a:lnTo>
                <a:lnTo>
                  <a:pt x="850" y="425"/>
                </a:lnTo>
                <a:lnTo>
                  <a:pt x="859" y="422"/>
                </a:lnTo>
                <a:lnTo>
                  <a:pt x="864" y="422"/>
                </a:lnTo>
                <a:lnTo>
                  <a:pt x="870" y="423"/>
                </a:lnTo>
                <a:lnTo>
                  <a:pt x="871" y="426"/>
                </a:lnTo>
                <a:lnTo>
                  <a:pt x="875" y="425"/>
                </a:lnTo>
                <a:lnTo>
                  <a:pt x="878" y="426"/>
                </a:lnTo>
                <a:lnTo>
                  <a:pt x="879" y="426"/>
                </a:lnTo>
                <a:lnTo>
                  <a:pt x="881" y="429"/>
                </a:lnTo>
                <a:lnTo>
                  <a:pt x="881" y="430"/>
                </a:lnTo>
                <a:lnTo>
                  <a:pt x="882" y="432"/>
                </a:lnTo>
                <a:lnTo>
                  <a:pt x="885" y="433"/>
                </a:lnTo>
                <a:lnTo>
                  <a:pt x="895" y="433"/>
                </a:lnTo>
                <a:lnTo>
                  <a:pt x="896" y="436"/>
                </a:lnTo>
                <a:lnTo>
                  <a:pt x="897" y="440"/>
                </a:lnTo>
                <a:lnTo>
                  <a:pt x="903" y="451"/>
                </a:lnTo>
                <a:lnTo>
                  <a:pt x="911" y="460"/>
                </a:lnTo>
                <a:lnTo>
                  <a:pt x="921" y="466"/>
                </a:lnTo>
                <a:lnTo>
                  <a:pt x="921" y="467"/>
                </a:lnTo>
                <a:lnTo>
                  <a:pt x="922" y="467"/>
                </a:lnTo>
                <a:lnTo>
                  <a:pt x="923" y="466"/>
                </a:lnTo>
                <a:lnTo>
                  <a:pt x="923" y="464"/>
                </a:lnTo>
                <a:lnTo>
                  <a:pt x="925" y="463"/>
                </a:lnTo>
                <a:lnTo>
                  <a:pt x="927" y="463"/>
                </a:lnTo>
                <a:lnTo>
                  <a:pt x="931" y="464"/>
                </a:lnTo>
                <a:lnTo>
                  <a:pt x="938" y="468"/>
                </a:lnTo>
                <a:lnTo>
                  <a:pt x="939" y="468"/>
                </a:lnTo>
                <a:lnTo>
                  <a:pt x="941" y="466"/>
                </a:lnTo>
                <a:lnTo>
                  <a:pt x="941" y="463"/>
                </a:lnTo>
                <a:lnTo>
                  <a:pt x="936" y="459"/>
                </a:lnTo>
                <a:lnTo>
                  <a:pt x="939" y="457"/>
                </a:lnTo>
                <a:lnTo>
                  <a:pt x="940" y="457"/>
                </a:lnTo>
                <a:lnTo>
                  <a:pt x="940" y="456"/>
                </a:lnTo>
                <a:lnTo>
                  <a:pt x="939" y="455"/>
                </a:lnTo>
                <a:lnTo>
                  <a:pt x="940" y="453"/>
                </a:lnTo>
                <a:lnTo>
                  <a:pt x="941" y="451"/>
                </a:lnTo>
                <a:lnTo>
                  <a:pt x="940" y="445"/>
                </a:lnTo>
                <a:lnTo>
                  <a:pt x="939" y="441"/>
                </a:lnTo>
                <a:lnTo>
                  <a:pt x="936" y="438"/>
                </a:lnTo>
                <a:lnTo>
                  <a:pt x="934" y="438"/>
                </a:lnTo>
                <a:lnTo>
                  <a:pt x="934" y="434"/>
                </a:lnTo>
                <a:lnTo>
                  <a:pt x="933" y="430"/>
                </a:lnTo>
                <a:lnTo>
                  <a:pt x="929" y="430"/>
                </a:lnTo>
                <a:lnTo>
                  <a:pt x="929" y="433"/>
                </a:lnTo>
                <a:lnTo>
                  <a:pt x="927" y="434"/>
                </a:lnTo>
                <a:lnTo>
                  <a:pt x="927" y="428"/>
                </a:lnTo>
                <a:lnTo>
                  <a:pt x="928" y="428"/>
                </a:lnTo>
                <a:lnTo>
                  <a:pt x="928" y="426"/>
                </a:lnTo>
                <a:lnTo>
                  <a:pt x="923" y="426"/>
                </a:lnTo>
                <a:lnTo>
                  <a:pt x="923" y="423"/>
                </a:lnTo>
                <a:lnTo>
                  <a:pt x="925" y="422"/>
                </a:lnTo>
                <a:lnTo>
                  <a:pt x="917" y="415"/>
                </a:lnTo>
                <a:lnTo>
                  <a:pt x="914" y="414"/>
                </a:lnTo>
                <a:lnTo>
                  <a:pt x="910" y="414"/>
                </a:lnTo>
                <a:lnTo>
                  <a:pt x="904" y="407"/>
                </a:lnTo>
                <a:lnTo>
                  <a:pt x="902" y="406"/>
                </a:lnTo>
                <a:lnTo>
                  <a:pt x="894" y="406"/>
                </a:lnTo>
                <a:lnTo>
                  <a:pt x="885" y="407"/>
                </a:lnTo>
                <a:lnTo>
                  <a:pt x="886" y="404"/>
                </a:lnTo>
                <a:lnTo>
                  <a:pt x="896" y="402"/>
                </a:lnTo>
                <a:lnTo>
                  <a:pt x="892" y="396"/>
                </a:lnTo>
                <a:lnTo>
                  <a:pt x="890" y="394"/>
                </a:lnTo>
                <a:lnTo>
                  <a:pt x="885" y="394"/>
                </a:lnTo>
                <a:lnTo>
                  <a:pt x="882" y="398"/>
                </a:lnTo>
                <a:lnTo>
                  <a:pt x="875" y="399"/>
                </a:lnTo>
                <a:lnTo>
                  <a:pt x="873" y="402"/>
                </a:lnTo>
                <a:lnTo>
                  <a:pt x="871" y="402"/>
                </a:lnTo>
                <a:lnTo>
                  <a:pt x="869" y="400"/>
                </a:lnTo>
                <a:lnTo>
                  <a:pt x="870" y="396"/>
                </a:lnTo>
                <a:lnTo>
                  <a:pt x="865" y="394"/>
                </a:lnTo>
                <a:lnTo>
                  <a:pt x="865" y="395"/>
                </a:lnTo>
                <a:lnTo>
                  <a:pt x="862" y="395"/>
                </a:lnTo>
                <a:lnTo>
                  <a:pt x="862" y="394"/>
                </a:lnTo>
                <a:lnTo>
                  <a:pt x="863" y="391"/>
                </a:lnTo>
                <a:lnTo>
                  <a:pt x="860" y="389"/>
                </a:lnTo>
                <a:lnTo>
                  <a:pt x="858" y="389"/>
                </a:lnTo>
                <a:lnTo>
                  <a:pt x="858" y="387"/>
                </a:lnTo>
                <a:lnTo>
                  <a:pt x="857" y="385"/>
                </a:lnTo>
                <a:lnTo>
                  <a:pt x="857" y="384"/>
                </a:lnTo>
                <a:lnTo>
                  <a:pt x="863" y="383"/>
                </a:lnTo>
                <a:lnTo>
                  <a:pt x="865" y="381"/>
                </a:lnTo>
                <a:lnTo>
                  <a:pt x="865" y="380"/>
                </a:lnTo>
                <a:lnTo>
                  <a:pt x="864" y="380"/>
                </a:lnTo>
                <a:lnTo>
                  <a:pt x="865" y="379"/>
                </a:lnTo>
                <a:lnTo>
                  <a:pt x="863" y="379"/>
                </a:lnTo>
                <a:lnTo>
                  <a:pt x="862" y="377"/>
                </a:lnTo>
                <a:lnTo>
                  <a:pt x="876" y="377"/>
                </a:lnTo>
                <a:lnTo>
                  <a:pt x="881" y="374"/>
                </a:lnTo>
                <a:lnTo>
                  <a:pt x="882" y="372"/>
                </a:lnTo>
                <a:lnTo>
                  <a:pt x="884" y="370"/>
                </a:lnTo>
                <a:lnTo>
                  <a:pt x="888" y="370"/>
                </a:lnTo>
                <a:lnTo>
                  <a:pt x="889" y="366"/>
                </a:lnTo>
                <a:lnTo>
                  <a:pt x="892" y="366"/>
                </a:lnTo>
                <a:lnTo>
                  <a:pt x="897" y="365"/>
                </a:lnTo>
                <a:lnTo>
                  <a:pt x="896" y="361"/>
                </a:lnTo>
                <a:lnTo>
                  <a:pt x="897" y="358"/>
                </a:lnTo>
                <a:lnTo>
                  <a:pt x="901" y="358"/>
                </a:lnTo>
                <a:lnTo>
                  <a:pt x="900" y="364"/>
                </a:lnTo>
                <a:lnTo>
                  <a:pt x="900" y="366"/>
                </a:lnTo>
                <a:lnTo>
                  <a:pt x="901" y="368"/>
                </a:lnTo>
                <a:lnTo>
                  <a:pt x="904" y="369"/>
                </a:lnTo>
                <a:lnTo>
                  <a:pt x="913" y="369"/>
                </a:lnTo>
                <a:lnTo>
                  <a:pt x="915" y="372"/>
                </a:lnTo>
                <a:lnTo>
                  <a:pt x="923" y="372"/>
                </a:lnTo>
                <a:lnTo>
                  <a:pt x="927" y="376"/>
                </a:lnTo>
                <a:lnTo>
                  <a:pt x="932" y="376"/>
                </a:lnTo>
                <a:lnTo>
                  <a:pt x="935" y="373"/>
                </a:lnTo>
                <a:lnTo>
                  <a:pt x="944" y="369"/>
                </a:lnTo>
                <a:lnTo>
                  <a:pt x="944" y="365"/>
                </a:lnTo>
                <a:lnTo>
                  <a:pt x="950" y="364"/>
                </a:lnTo>
                <a:lnTo>
                  <a:pt x="954" y="362"/>
                </a:lnTo>
                <a:lnTo>
                  <a:pt x="954" y="353"/>
                </a:lnTo>
                <a:lnTo>
                  <a:pt x="950" y="353"/>
                </a:lnTo>
                <a:lnTo>
                  <a:pt x="944" y="351"/>
                </a:lnTo>
                <a:lnTo>
                  <a:pt x="941" y="350"/>
                </a:lnTo>
                <a:lnTo>
                  <a:pt x="940" y="350"/>
                </a:lnTo>
                <a:lnTo>
                  <a:pt x="939" y="351"/>
                </a:lnTo>
                <a:lnTo>
                  <a:pt x="935" y="358"/>
                </a:lnTo>
                <a:lnTo>
                  <a:pt x="933" y="350"/>
                </a:lnTo>
                <a:lnTo>
                  <a:pt x="929" y="350"/>
                </a:lnTo>
                <a:lnTo>
                  <a:pt x="928" y="349"/>
                </a:lnTo>
                <a:lnTo>
                  <a:pt x="928" y="345"/>
                </a:lnTo>
                <a:lnTo>
                  <a:pt x="931" y="339"/>
                </a:lnTo>
                <a:lnTo>
                  <a:pt x="932" y="335"/>
                </a:lnTo>
                <a:lnTo>
                  <a:pt x="931" y="330"/>
                </a:lnTo>
                <a:lnTo>
                  <a:pt x="939" y="335"/>
                </a:lnTo>
                <a:lnTo>
                  <a:pt x="945" y="336"/>
                </a:lnTo>
                <a:lnTo>
                  <a:pt x="954" y="336"/>
                </a:lnTo>
                <a:lnTo>
                  <a:pt x="959" y="338"/>
                </a:lnTo>
                <a:lnTo>
                  <a:pt x="961" y="340"/>
                </a:lnTo>
                <a:lnTo>
                  <a:pt x="964" y="342"/>
                </a:lnTo>
                <a:lnTo>
                  <a:pt x="967" y="343"/>
                </a:lnTo>
                <a:lnTo>
                  <a:pt x="972" y="343"/>
                </a:lnTo>
                <a:lnTo>
                  <a:pt x="977" y="338"/>
                </a:lnTo>
                <a:lnTo>
                  <a:pt x="977" y="334"/>
                </a:lnTo>
                <a:lnTo>
                  <a:pt x="967" y="331"/>
                </a:lnTo>
                <a:lnTo>
                  <a:pt x="964" y="334"/>
                </a:lnTo>
                <a:lnTo>
                  <a:pt x="951" y="334"/>
                </a:lnTo>
                <a:lnTo>
                  <a:pt x="952" y="330"/>
                </a:lnTo>
                <a:lnTo>
                  <a:pt x="953" y="328"/>
                </a:lnTo>
                <a:lnTo>
                  <a:pt x="954" y="325"/>
                </a:lnTo>
                <a:lnTo>
                  <a:pt x="952" y="323"/>
                </a:lnTo>
                <a:lnTo>
                  <a:pt x="950" y="323"/>
                </a:lnTo>
                <a:lnTo>
                  <a:pt x="947" y="324"/>
                </a:lnTo>
                <a:lnTo>
                  <a:pt x="946" y="328"/>
                </a:lnTo>
                <a:lnTo>
                  <a:pt x="939" y="327"/>
                </a:lnTo>
                <a:lnTo>
                  <a:pt x="944" y="324"/>
                </a:lnTo>
                <a:lnTo>
                  <a:pt x="947" y="320"/>
                </a:lnTo>
                <a:lnTo>
                  <a:pt x="951" y="317"/>
                </a:lnTo>
                <a:lnTo>
                  <a:pt x="947" y="312"/>
                </a:lnTo>
                <a:lnTo>
                  <a:pt x="944" y="311"/>
                </a:lnTo>
                <a:lnTo>
                  <a:pt x="934" y="306"/>
                </a:lnTo>
                <a:lnTo>
                  <a:pt x="935" y="302"/>
                </a:lnTo>
                <a:lnTo>
                  <a:pt x="938" y="304"/>
                </a:lnTo>
                <a:lnTo>
                  <a:pt x="939" y="304"/>
                </a:lnTo>
                <a:lnTo>
                  <a:pt x="941" y="305"/>
                </a:lnTo>
                <a:lnTo>
                  <a:pt x="946" y="306"/>
                </a:lnTo>
                <a:lnTo>
                  <a:pt x="952" y="306"/>
                </a:lnTo>
                <a:lnTo>
                  <a:pt x="953" y="305"/>
                </a:lnTo>
                <a:lnTo>
                  <a:pt x="956" y="304"/>
                </a:lnTo>
                <a:lnTo>
                  <a:pt x="957" y="304"/>
                </a:lnTo>
                <a:lnTo>
                  <a:pt x="957" y="308"/>
                </a:lnTo>
                <a:lnTo>
                  <a:pt x="959" y="309"/>
                </a:lnTo>
                <a:lnTo>
                  <a:pt x="959" y="311"/>
                </a:lnTo>
                <a:lnTo>
                  <a:pt x="964" y="311"/>
                </a:lnTo>
                <a:lnTo>
                  <a:pt x="965" y="304"/>
                </a:lnTo>
                <a:lnTo>
                  <a:pt x="965" y="297"/>
                </a:lnTo>
                <a:lnTo>
                  <a:pt x="963" y="283"/>
                </a:lnTo>
                <a:lnTo>
                  <a:pt x="958" y="282"/>
                </a:lnTo>
                <a:lnTo>
                  <a:pt x="958" y="281"/>
                </a:lnTo>
                <a:lnTo>
                  <a:pt x="959" y="281"/>
                </a:lnTo>
                <a:lnTo>
                  <a:pt x="960" y="279"/>
                </a:lnTo>
                <a:lnTo>
                  <a:pt x="960" y="275"/>
                </a:lnTo>
                <a:lnTo>
                  <a:pt x="959" y="271"/>
                </a:lnTo>
                <a:lnTo>
                  <a:pt x="953" y="270"/>
                </a:lnTo>
                <a:lnTo>
                  <a:pt x="951" y="271"/>
                </a:lnTo>
                <a:lnTo>
                  <a:pt x="948" y="274"/>
                </a:lnTo>
                <a:lnTo>
                  <a:pt x="946" y="278"/>
                </a:lnTo>
                <a:lnTo>
                  <a:pt x="944" y="277"/>
                </a:lnTo>
                <a:lnTo>
                  <a:pt x="944" y="274"/>
                </a:lnTo>
                <a:lnTo>
                  <a:pt x="936" y="275"/>
                </a:lnTo>
                <a:lnTo>
                  <a:pt x="936" y="268"/>
                </a:lnTo>
                <a:lnTo>
                  <a:pt x="939" y="268"/>
                </a:lnTo>
                <a:lnTo>
                  <a:pt x="940" y="270"/>
                </a:lnTo>
                <a:lnTo>
                  <a:pt x="942" y="270"/>
                </a:lnTo>
                <a:lnTo>
                  <a:pt x="945" y="266"/>
                </a:lnTo>
                <a:lnTo>
                  <a:pt x="948" y="263"/>
                </a:lnTo>
                <a:lnTo>
                  <a:pt x="948" y="262"/>
                </a:lnTo>
                <a:lnTo>
                  <a:pt x="946" y="259"/>
                </a:lnTo>
                <a:lnTo>
                  <a:pt x="947" y="257"/>
                </a:lnTo>
                <a:lnTo>
                  <a:pt x="947" y="256"/>
                </a:lnTo>
                <a:lnTo>
                  <a:pt x="945" y="256"/>
                </a:lnTo>
                <a:lnTo>
                  <a:pt x="946" y="252"/>
                </a:lnTo>
                <a:lnTo>
                  <a:pt x="957" y="252"/>
                </a:lnTo>
                <a:lnTo>
                  <a:pt x="969" y="255"/>
                </a:lnTo>
                <a:lnTo>
                  <a:pt x="976" y="260"/>
                </a:lnTo>
                <a:lnTo>
                  <a:pt x="982" y="259"/>
                </a:lnTo>
                <a:lnTo>
                  <a:pt x="985" y="259"/>
                </a:lnTo>
                <a:lnTo>
                  <a:pt x="984" y="256"/>
                </a:lnTo>
                <a:lnTo>
                  <a:pt x="985" y="251"/>
                </a:lnTo>
                <a:lnTo>
                  <a:pt x="985" y="249"/>
                </a:lnTo>
                <a:lnTo>
                  <a:pt x="984" y="248"/>
                </a:lnTo>
                <a:lnTo>
                  <a:pt x="982" y="243"/>
                </a:lnTo>
                <a:lnTo>
                  <a:pt x="982" y="238"/>
                </a:lnTo>
                <a:lnTo>
                  <a:pt x="979" y="237"/>
                </a:lnTo>
                <a:lnTo>
                  <a:pt x="976" y="233"/>
                </a:lnTo>
                <a:lnTo>
                  <a:pt x="972" y="233"/>
                </a:lnTo>
                <a:lnTo>
                  <a:pt x="971" y="238"/>
                </a:lnTo>
                <a:lnTo>
                  <a:pt x="969" y="240"/>
                </a:lnTo>
                <a:lnTo>
                  <a:pt x="967" y="238"/>
                </a:lnTo>
                <a:lnTo>
                  <a:pt x="964" y="237"/>
                </a:lnTo>
                <a:lnTo>
                  <a:pt x="960" y="237"/>
                </a:lnTo>
                <a:lnTo>
                  <a:pt x="956" y="238"/>
                </a:lnTo>
                <a:lnTo>
                  <a:pt x="957" y="232"/>
                </a:lnTo>
                <a:lnTo>
                  <a:pt x="956" y="225"/>
                </a:lnTo>
                <a:lnTo>
                  <a:pt x="963" y="226"/>
                </a:lnTo>
                <a:lnTo>
                  <a:pt x="967" y="228"/>
                </a:lnTo>
                <a:lnTo>
                  <a:pt x="970" y="226"/>
                </a:lnTo>
                <a:lnTo>
                  <a:pt x="971" y="225"/>
                </a:lnTo>
                <a:lnTo>
                  <a:pt x="970" y="223"/>
                </a:lnTo>
                <a:lnTo>
                  <a:pt x="961" y="219"/>
                </a:lnTo>
                <a:lnTo>
                  <a:pt x="959" y="215"/>
                </a:lnTo>
                <a:lnTo>
                  <a:pt x="957" y="215"/>
                </a:lnTo>
                <a:lnTo>
                  <a:pt x="956" y="217"/>
                </a:lnTo>
                <a:lnTo>
                  <a:pt x="952" y="218"/>
                </a:lnTo>
                <a:lnTo>
                  <a:pt x="945" y="215"/>
                </a:lnTo>
                <a:lnTo>
                  <a:pt x="939" y="213"/>
                </a:lnTo>
                <a:lnTo>
                  <a:pt x="938" y="214"/>
                </a:lnTo>
                <a:lnTo>
                  <a:pt x="935" y="215"/>
                </a:lnTo>
                <a:lnTo>
                  <a:pt x="934" y="213"/>
                </a:lnTo>
                <a:lnTo>
                  <a:pt x="934" y="211"/>
                </a:lnTo>
                <a:lnTo>
                  <a:pt x="935" y="211"/>
                </a:lnTo>
                <a:lnTo>
                  <a:pt x="936" y="203"/>
                </a:lnTo>
                <a:lnTo>
                  <a:pt x="948" y="206"/>
                </a:lnTo>
                <a:lnTo>
                  <a:pt x="958" y="211"/>
                </a:lnTo>
                <a:lnTo>
                  <a:pt x="959" y="206"/>
                </a:lnTo>
                <a:lnTo>
                  <a:pt x="960" y="199"/>
                </a:lnTo>
                <a:lnTo>
                  <a:pt x="963" y="198"/>
                </a:lnTo>
                <a:lnTo>
                  <a:pt x="965" y="195"/>
                </a:lnTo>
                <a:lnTo>
                  <a:pt x="971" y="192"/>
                </a:lnTo>
                <a:lnTo>
                  <a:pt x="970" y="191"/>
                </a:lnTo>
                <a:lnTo>
                  <a:pt x="970" y="188"/>
                </a:lnTo>
                <a:lnTo>
                  <a:pt x="971" y="185"/>
                </a:lnTo>
                <a:lnTo>
                  <a:pt x="971" y="183"/>
                </a:lnTo>
                <a:lnTo>
                  <a:pt x="970" y="181"/>
                </a:lnTo>
                <a:lnTo>
                  <a:pt x="976" y="174"/>
                </a:lnTo>
                <a:lnTo>
                  <a:pt x="976" y="172"/>
                </a:lnTo>
                <a:lnTo>
                  <a:pt x="975" y="170"/>
                </a:lnTo>
                <a:lnTo>
                  <a:pt x="970" y="166"/>
                </a:lnTo>
                <a:lnTo>
                  <a:pt x="979" y="165"/>
                </a:lnTo>
                <a:lnTo>
                  <a:pt x="991" y="165"/>
                </a:lnTo>
                <a:lnTo>
                  <a:pt x="991" y="157"/>
                </a:lnTo>
                <a:lnTo>
                  <a:pt x="998" y="151"/>
                </a:lnTo>
                <a:lnTo>
                  <a:pt x="1000" y="150"/>
                </a:lnTo>
                <a:lnTo>
                  <a:pt x="1001" y="147"/>
                </a:lnTo>
                <a:lnTo>
                  <a:pt x="998" y="145"/>
                </a:lnTo>
                <a:lnTo>
                  <a:pt x="989" y="142"/>
                </a:lnTo>
                <a:lnTo>
                  <a:pt x="983" y="140"/>
                </a:lnTo>
                <a:lnTo>
                  <a:pt x="976" y="140"/>
                </a:lnTo>
                <a:lnTo>
                  <a:pt x="972" y="145"/>
                </a:lnTo>
                <a:lnTo>
                  <a:pt x="965" y="149"/>
                </a:lnTo>
                <a:lnTo>
                  <a:pt x="959" y="151"/>
                </a:lnTo>
                <a:lnTo>
                  <a:pt x="958" y="145"/>
                </a:lnTo>
                <a:lnTo>
                  <a:pt x="956" y="139"/>
                </a:lnTo>
                <a:lnTo>
                  <a:pt x="956" y="136"/>
                </a:lnTo>
                <a:lnTo>
                  <a:pt x="957" y="134"/>
                </a:lnTo>
                <a:lnTo>
                  <a:pt x="961" y="132"/>
                </a:lnTo>
                <a:lnTo>
                  <a:pt x="965" y="131"/>
                </a:lnTo>
                <a:lnTo>
                  <a:pt x="975" y="132"/>
                </a:lnTo>
                <a:lnTo>
                  <a:pt x="991" y="136"/>
                </a:lnTo>
                <a:lnTo>
                  <a:pt x="1004" y="136"/>
                </a:lnTo>
                <a:lnTo>
                  <a:pt x="1007" y="138"/>
                </a:lnTo>
                <a:lnTo>
                  <a:pt x="1010" y="138"/>
                </a:lnTo>
                <a:lnTo>
                  <a:pt x="1016" y="131"/>
                </a:lnTo>
                <a:lnTo>
                  <a:pt x="1023" y="121"/>
                </a:lnTo>
                <a:lnTo>
                  <a:pt x="1025" y="121"/>
                </a:lnTo>
                <a:lnTo>
                  <a:pt x="1025" y="117"/>
                </a:lnTo>
                <a:lnTo>
                  <a:pt x="1017" y="116"/>
                </a:lnTo>
                <a:lnTo>
                  <a:pt x="1011" y="116"/>
                </a:lnTo>
                <a:lnTo>
                  <a:pt x="1009" y="121"/>
                </a:lnTo>
                <a:lnTo>
                  <a:pt x="1004" y="121"/>
                </a:lnTo>
                <a:lnTo>
                  <a:pt x="1000" y="120"/>
                </a:lnTo>
                <a:lnTo>
                  <a:pt x="989" y="124"/>
                </a:lnTo>
                <a:lnTo>
                  <a:pt x="984" y="124"/>
                </a:lnTo>
                <a:lnTo>
                  <a:pt x="983" y="123"/>
                </a:lnTo>
                <a:lnTo>
                  <a:pt x="979" y="121"/>
                </a:lnTo>
                <a:lnTo>
                  <a:pt x="976" y="117"/>
                </a:lnTo>
                <a:lnTo>
                  <a:pt x="986" y="117"/>
                </a:lnTo>
                <a:lnTo>
                  <a:pt x="989" y="116"/>
                </a:lnTo>
                <a:lnTo>
                  <a:pt x="991" y="112"/>
                </a:lnTo>
                <a:lnTo>
                  <a:pt x="996" y="112"/>
                </a:lnTo>
                <a:lnTo>
                  <a:pt x="1001" y="113"/>
                </a:lnTo>
                <a:lnTo>
                  <a:pt x="1007" y="115"/>
                </a:lnTo>
                <a:lnTo>
                  <a:pt x="1011" y="115"/>
                </a:lnTo>
                <a:lnTo>
                  <a:pt x="1019" y="112"/>
                </a:lnTo>
                <a:lnTo>
                  <a:pt x="1023" y="113"/>
                </a:lnTo>
                <a:lnTo>
                  <a:pt x="1027" y="115"/>
                </a:lnTo>
                <a:lnTo>
                  <a:pt x="1029" y="115"/>
                </a:lnTo>
                <a:lnTo>
                  <a:pt x="1032" y="109"/>
                </a:lnTo>
                <a:lnTo>
                  <a:pt x="1039" y="108"/>
                </a:lnTo>
                <a:lnTo>
                  <a:pt x="1045" y="106"/>
                </a:lnTo>
                <a:lnTo>
                  <a:pt x="1045" y="102"/>
                </a:lnTo>
                <a:lnTo>
                  <a:pt x="1046" y="101"/>
                </a:lnTo>
                <a:lnTo>
                  <a:pt x="1046" y="100"/>
                </a:lnTo>
                <a:lnTo>
                  <a:pt x="1056" y="100"/>
                </a:lnTo>
                <a:lnTo>
                  <a:pt x="1057" y="97"/>
                </a:lnTo>
                <a:lnTo>
                  <a:pt x="1058" y="96"/>
                </a:lnTo>
                <a:lnTo>
                  <a:pt x="1060" y="94"/>
                </a:lnTo>
                <a:lnTo>
                  <a:pt x="1064" y="94"/>
                </a:lnTo>
                <a:lnTo>
                  <a:pt x="1066" y="96"/>
                </a:lnTo>
                <a:lnTo>
                  <a:pt x="1069" y="96"/>
                </a:lnTo>
                <a:lnTo>
                  <a:pt x="1072" y="92"/>
                </a:lnTo>
                <a:lnTo>
                  <a:pt x="1069" y="86"/>
                </a:lnTo>
                <a:lnTo>
                  <a:pt x="1067" y="83"/>
                </a:lnTo>
                <a:lnTo>
                  <a:pt x="1065" y="82"/>
                </a:lnTo>
                <a:lnTo>
                  <a:pt x="1054" y="82"/>
                </a:lnTo>
                <a:lnTo>
                  <a:pt x="1046" y="83"/>
                </a:lnTo>
                <a:lnTo>
                  <a:pt x="1022" y="78"/>
                </a:lnTo>
                <a:lnTo>
                  <a:pt x="1014" y="78"/>
                </a:lnTo>
                <a:lnTo>
                  <a:pt x="1006" y="79"/>
                </a:lnTo>
                <a:lnTo>
                  <a:pt x="1000" y="78"/>
                </a:lnTo>
                <a:lnTo>
                  <a:pt x="994" y="78"/>
                </a:lnTo>
                <a:lnTo>
                  <a:pt x="992" y="85"/>
                </a:lnTo>
                <a:lnTo>
                  <a:pt x="977" y="87"/>
                </a:lnTo>
                <a:lnTo>
                  <a:pt x="977" y="93"/>
                </a:lnTo>
                <a:lnTo>
                  <a:pt x="975" y="93"/>
                </a:lnTo>
                <a:lnTo>
                  <a:pt x="972" y="90"/>
                </a:lnTo>
                <a:lnTo>
                  <a:pt x="967" y="87"/>
                </a:lnTo>
                <a:lnTo>
                  <a:pt x="965" y="87"/>
                </a:lnTo>
                <a:lnTo>
                  <a:pt x="963" y="89"/>
                </a:lnTo>
                <a:lnTo>
                  <a:pt x="960" y="93"/>
                </a:lnTo>
                <a:lnTo>
                  <a:pt x="956" y="82"/>
                </a:lnTo>
                <a:lnTo>
                  <a:pt x="948" y="89"/>
                </a:lnTo>
                <a:lnTo>
                  <a:pt x="945" y="93"/>
                </a:lnTo>
                <a:lnTo>
                  <a:pt x="941" y="96"/>
                </a:lnTo>
                <a:lnTo>
                  <a:pt x="935" y="96"/>
                </a:lnTo>
                <a:lnTo>
                  <a:pt x="929" y="102"/>
                </a:lnTo>
                <a:lnTo>
                  <a:pt x="926" y="105"/>
                </a:lnTo>
                <a:lnTo>
                  <a:pt x="920" y="106"/>
                </a:lnTo>
                <a:lnTo>
                  <a:pt x="906" y="106"/>
                </a:lnTo>
                <a:lnTo>
                  <a:pt x="902" y="105"/>
                </a:lnTo>
                <a:lnTo>
                  <a:pt x="900" y="108"/>
                </a:lnTo>
                <a:lnTo>
                  <a:pt x="898" y="108"/>
                </a:lnTo>
                <a:lnTo>
                  <a:pt x="895" y="106"/>
                </a:lnTo>
                <a:lnTo>
                  <a:pt x="892" y="104"/>
                </a:lnTo>
                <a:lnTo>
                  <a:pt x="897" y="100"/>
                </a:lnTo>
                <a:lnTo>
                  <a:pt x="901" y="98"/>
                </a:lnTo>
                <a:lnTo>
                  <a:pt x="907" y="98"/>
                </a:lnTo>
                <a:lnTo>
                  <a:pt x="910" y="100"/>
                </a:lnTo>
                <a:lnTo>
                  <a:pt x="913" y="96"/>
                </a:lnTo>
                <a:lnTo>
                  <a:pt x="916" y="94"/>
                </a:lnTo>
                <a:lnTo>
                  <a:pt x="921" y="93"/>
                </a:lnTo>
                <a:lnTo>
                  <a:pt x="926" y="85"/>
                </a:lnTo>
                <a:lnTo>
                  <a:pt x="929" y="77"/>
                </a:lnTo>
                <a:lnTo>
                  <a:pt x="929" y="72"/>
                </a:lnTo>
                <a:lnTo>
                  <a:pt x="928" y="70"/>
                </a:lnTo>
                <a:lnTo>
                  <a:pt x="919" y="71"/>
                </a:lnTo>
                <a:lnTo>
                  <a:pt x="907" y="71"/>
                </a:lnTo>
                <a:lnTo>
                  <a:pt x="904" y="70"/>
                </a:lnTo>
                <a:lnTo>
                  <a:pt x="902" y="70"/>
                </a:lnTo>
                <a:lnTo>
                  <a:pt x="902" y="71"/>
                </a:lnTo>
                <a:lnTo>
                  <a:pt x="900" y="72"/>
                </a:lnTo>
                <a:lnTo>
                  <a:pt x="900" y="83"/>
                </a:lnTo>
                <a:lnTo>
                  <a:pt x="884" y="83"/>
                </a:lnTo>
                <a:lnTo>
                  <a:pt x="866" y="85"/>
                </a:lnTo>
                <a:lnTo>
                  <a:pt x="869" y="82"/>
                </a:lnTo>
                <a:lnTo>
                  <a:pt x="869" y="71"/>
                </a:lnTo>
                <a:lnTo>
                  <a:pt x="866" y="71"/>
                </a:lnTo>
                <a:lnTo>
                  <a:pt x="866" y="70"/>
                </a:lnTo>
                <a:lnTo>
                  <a:pt x="847" y="70"/>
                </a:lnTo>
                <a:lnTo>
                  <a:pt x="828" y="71"/>
                </a:lnTo>
                <a:lnTo>
                  <a:pt x="820" y="74"/>
                </a:lnTo>
                <a:lnTo>
                  <a:pt x="816" y="74"/>
                </a:lnTo>
                <a:lnTo>
                  <a:pt x="814" y="72"/>
                </a:lnTo>
                <a:lnTo>
                  <a:pt x="810" y="71"/>
                </a:lnTo>
                <a:lnTo>
                  <a:pt x="808" y="72"/>
                </a:lnTo>
                <a:lnTo>
                  <a:pt x="806" y="72"/>
                </a:lnTo>
                <a:lnTo>
                  <a:pt x="803" y="74"/>
                </a:lnTo>
                <a:lnTo>
                  <a:pt x="801" y="74"/>
                </a:lnTo>
                <a:lnTo>
                  <a:pt x="800" y="72"/>
                </a:lnTo>
                <a:lnTo>
                  <a:pt x="797" y="72"/>
                </a:lnTo>
                <a:lnTo>
                  <a:pt x="792" y="75"/>
                </a:lnTo>
                <a:lnTo>
                  <a:pt x="789" y="78"/>
                </a:lnTo>
                <a:lnTo>
                  <a:pt x="784" y="81"/>
                </a:lnTo>
                <a:lnTo>
                  <a:pt x="781" y="82"/>
                </a:lnTo>
                <a:lnTo>
                  <a:pt x="766" y="82"/>
                </a:lnTo>
                <a:lnTo>
                  <a:pt x="764" y="85"/>
                </a:lnTo>
                <a:lnTo>
                  <a:pt x="763" y="89"/>
                </a:lnTo>
                <a:lnTo>
                  <a:pt x="760" y="87"/>
                </a:lnTo>
                <a:lnTo>
                  <a:pt x="757" y="87"/>
                </a:lnTo>
                <a:lnTo>
                  <a:pt x="759" y="82"/>
                </a:lnTo>
                <a:lnTo>
                  <a:pt x="764" y="81"/>
                </a:lnTo>
                <a:lnTo>
                  <a:pt x="770" y="79"/>
                </a:lnTo>
                <a:lnTo>
                  <a:pt x="775" y="79"/>
                </a:lnTo>
                <a:lnTo>
                  <a:pt x="781" y="78"/>
                </a:lnTo>
                <a:lnTo>
                  <a:pt x="784" y="74"/>
                </a:lnTo>
                <a:lnTo>
                  <a:pt x="784" y="72"/>
                </a:lnTo>
                <a:lnTo>
                  <a:pt x="792" y="72"/>
                </a:lnTo>
                <a:lnTo>
                  <a:pt x="795" y="71"/>
                </a:lnTo>
                <a:lnTo>
                  <a:pt x="796" y="70"/>
                </a:lnTo>
                <a:lnTo>
                  <a:pt x="796" y="67"/>
                </a:lnTo>
                <a:lnTo>
                  <a:pt x="806" y="63"/>
                </a:lnTo>
                <a:lnTo>
                  <a:pt x="812" y="63"/>
                </a:lnTo>
                <a:lnTo>
                  <a:pt x="816" y="64"/>
                </a:lnTo>
                <a:lnTo>
                  <a:pt x="831" y="63"/>
                </a:lnTo>
                <a:lnTo>
                  <a:pt x="842" y="63"/>
                </a:lnTo>
                <a:lnTo>
                  <a:pt x="850" y="66"/>
                </a:lnTo>
                <a:lnTo>
                  <a:pt x="859" y="64"/>
                </a:lnTo>
                <a:lnTo>
                  <a:pt x="869" y="64"/>
                </a:lnTo>
                <a:lnTo>
                  <a:pt x="878" y="63"/>
                </a:lnTo>
                <a:lnTo>
                  <a:pt x="889" y="64"/>
                </a:lnTo>
                <a:lnTo>
                  <a:pt x="896" y="66"/>
                </a:lnTo>
                <a:lnTo>
                  <a:pt x="901" y="67"/>
                </a:lnTo>
                <a:lnTo>
                  <a:pt x="906" y="67"/>
                </a:lnTo>
                <a:lnTo>
                  <a:pt x="911" y="64"/>
                </a:lnTo>
                <a:lnTo>
                  <a:pt x="917" y="63"/>
                </a:lnTo>
                <a:lnTo>
                  <a:pt x="926" y="63"/>
                </a:lnTo>
                <a:lnTo>
                  <a:pt x="931" y="64"/>
                </a:lnTo>
                <a:lnTo>
                  <a:pt x="934" y="64"/>
                </a:lnTo>
                <a:lnTo>
                  <a:pt x="936" y="63"/>
                </a:lnTo>
                <a:lnTo>
                  <a:pt x="938" y="60"/>
                </a:lnTo>
                <a:lnTo>
                  <a:pt x="941" y="56"/>
                </a:lnTo>
                <a:lnTo>
                  <a:pt x="946" y="56"/>
                </a:lnTo>
                <a:lnTo>
                  <a:pt x="954" y="51"/>
                </a:lnTo>
                <a:lnTo>
                  <a:pt x="953" y="47"/>
                </a:lnTo>
                <a:lnTo>
                  <a:pt x="951" y="45"/>
                </a:lnTo>
                <a:lnTo>
                  <a:pt x="948" y="45"/>
                </a:lnTo>
                <a:lnTo>
                  <a:pt x="942" y="44"/>
                </a:lnTo>
                <a:lnTo>
                  <a:pt x="939" y="40"/>
                </a:lnTo>
                <a:lnTo>
                  <a:pt x="934" y="40"/>
                </a:lnTo>
                <a:lnTo>
                  <a:pt x="925" y="43"/>
                </a:lnTo>
                <a:lnTo>
                  <a:pt x="921" y="41"/>
                </a:lnTo>
                <a:lnTo>
                  <a:pt x="921" y="37"/>
                </a:lnTo>
                <a:lnTo>
                  <a:pt x="915" y="34"/>
                </a:lnTo>
                <a:lnTo>
                  <a:pt x="911" y="34"/>
                </a:lnTo>
                <a:lnTo>
                  <a:pt x="908" y="37"/>
                </a:lnTo>
                <a:lnTo>
                  <a:pt x="908" y="33"/>
                </a:lnTo>
                <a:lnTo>
                  <a:pt x="906" y="32"/>
                </a:lnTo>
                <a:lnTo>
                  <a:pt x="896" y="36"/>
                </a:lnTo>
                <a:lnTo>
                  <a:pt x="890" y="38"/>
                </a:lnTo>
                <a:lnTo>
                  <a:pt x="883" y="40"/>
                </a:lnTo>
                <a:lnTo>
                  <a:pt x="883" y="37"/>
                </a:lnTo>
                <a:lnTo>
                  <a:pt x="895" y="34"/>
                </a:lnTo>
                <a:lnTo>
                  <a:pt x="897" y="33"/>
                </a:lnTo>
                <a:lnTo>
                  <a:pt x="897" y="26"/>
                </a:lnTo>
                <a:lnTo>
                  <a:pt x="895" y="22"/>
                </a:lnTo>
                <a:lnTo>
                  <a:pt x="890" y="19"/>
                </a:lnTo>
                <a:lnTo>
                  <a:pt x="886" y="17"/>
                </a:lnTo>
                <a:lnTo>
                  <a:pt x="882" y="15"/>
                </a:lnTo>
                <a:lnTo>
                  <a:pt x="881" y="17"/>
                </a:lnTo>
                <a:lnTo>
                  <a:pt x="878" y="18"/>
                </a:lnTo>
                <a:lnTo>
                  <a:pt x="876" y="22"/>
                </a:lnTo>
                <a:lnTo>
                  <a:pt x="871" y="23"/>
                </a:lnTo>
                <a:lnTo>
                  <a:pt x="866" y="26"/>
                </a:lnTo>
                <a:lnTo>
                  <a:pt x="854" y="28"/>
                </a:lnTo>
                <a:lnTo>
                  <a:pt x="858" y="22"/>
                </a:lnTo>
                <a:lnTo>
                  <a:pt x="863" y="18"/>
                </a:lnTo>
                <a:lnTo>
                  <a:pt x="870" y="15"/>
                </a:lnTo>
                <a:lnTo>
                  <a:pt x="871" y="10"/>
                </a:lnTo>
                <a:lnTo>
                  <a:pt x="866" y="7"/>
                </a:lnTo>
                <a:lnTo>
                  <a:pt x="854" y="9"/>
                </a:lnTo>
                <a:lnTo>
                  <a:pt x="847" y="9"/>
                </a:lnTo>
                <a:lnTo>
                  <a:pt x="841" y="7"/>
                </a:lnTo>
                <a:lnTo>
                  <a:pt x="833" y="6"/>
                </a:lnTo>
                <a:lnTo>
                  <a:pt x="829" y="4"/>
                </a:lnTo>
                <a:lnTo>
                  <a:pt x="825" y="3"/>
                </a:lnTo>
                <a:lnTo>
                  <a:pt x="823" y="6"/>
                </a:lnTo>
                <a:lnTo>
                  <a:pt x="820" y="6"/>
                </a:lnTo>
                <a:lnTo>
                  <a:pt x="815" y="4"/>
                </a:lnTo>
                <a:lnTo>
                  <a:pt x="810" y="7"/>
                </a:lnTo>
                <a:lnTo>
                  <a:pt x="807" y="9"/>
                </a:lnTo>
                <a:lnTo>
                  <a:pt x="803" y="9"/>
                </a:lnTo>
                <a:lnTo>
                  <a:pt x="798" y="7"/>
                </a:lnTo>
                <a:lnTo>
                  <a:pt x="792" y="4"/>
                </a:lnTo>
                <a:lnTo>
                  <a:pt x="788" y="0"/>
                </a:lnTo>
                <a:lnTo>
                  <a:pt x="783" y="0"/>
                </a:lnTo>
                <a:lnTo>
                  <a:pt x="777" y="3"/>
                </a:lnTo>
                <a:lnTo>
                  <a:pt x="772" y="4"/>
                </a:lnTo>
                <a:lnTo>
                  <a:pt x="769" y="3"/>
                </a:lnTo>
                <a:lnTo>
                  <a:pt x="763" y="2"/>
                </a:lnTo>
                <a:lnTo>
                  <a:pt x="752" y="2"/>
                </a:lnTo>
                <a:lnTo>
                  <a:pt x="746" y="3"/>
                </a:lnTo>
                <a:lnTo>
                  <a:pt x="739" y="3"/>
                </a:lnTo>
                <a:lnTo>
                  <a:pt x="723" y="2"/>
                </a:lnTo>
                <a:lnTo>
                  <a:pt x="714" y="0"/>
                </a:lnTo>
                <a:lnTo>
                  <a:pt x="707" y="0"/>
                </a:lnTo>
                <a:lnTo>
                  <a:pt x="707" y="6"/>
                </a:lnTo>
                <a:lnTo>
                  <a:pt x="694" y="2"/>
                </a:lnTo>
                <a:lnTo>
                  <a:pt x="693" y="6"/>
                </a:lnTo>
                <a:lnTo>
                  <a:pt x="695" y="9"/>
                </a:lnTo>
                <a:lnTo>
                  <a:pt x="688" y="10"/>
                </a:lnTo>
                <a:lnTo>
                  <a:pt x="683" y="10"/>
                </a:lnTo>
                <a:lnTo>
                  <a:pt x="678" y="9"/>
                </a:lnTo>
                <a:lnTo>
                  <a:pt x="678" y="7"/>
                </a:lnTo>
                <a:lnTo>
                  <a:pt x="677" y="7"/>
                </a:lnTo>
                <a:lnTo>
                  <a:pt x="677" y="10"/>
                </a:lnTo>
                <a:lnTo>
                  <a:pt x="676" y="11"/>
                </a:lnTo>
                <a:lnTo>
                  <a:pt x="672" y="14"/>
                </a:lnTo>
                <a:lnTo>
                  <a:pt x="671" y="15"/>
                </a:lnTo>
                <a:lnTo>
                  <a:pt x="672" y="17"/>
                </a:lnTo>
                <a:lnTo>
                  <a:pt x="678" y="17"/>
                </a:lnTo>
                <a:lnTo>
                  <a:pt x="681" y="19"/>
                </a:lnTo>
                <a:lnTo>
                  <a:pt x="666" y="21"/>
                </a:lnTo>
                <a:lnTo>
                  <a:pt x="664" y="21"/>
                </a:lnTo>
                <a:lnTo>
                  <a:pt x="663" y="23"/>
                </a:lnTo>
                <a:lnTo>
                  <a:pt x="672" y="34"/>
                </a:lnTo>
                <a:lnTo>
                  <a:pt x="669" y="34"/>
                </a:lnTo>
                <a:lnTo>
                  <a:pt x="664" y="30"/>
                </a:lnTo>
                <a:lnTo>
                  <a:pt x="660" y="25"/>
                </a:lnTo>
                <a:lnTo>
                  <a:pt x="654" y="25"/>
                </a:lnTo>
                <a:lnTo>
                  <a:pt x="657" y="28"/>
                </a:lnTo>
                <a:lnTo>
                  <a:pt x="658" y="28"/>
                </a:lnTo>
                <a:lnTo>
                  <a:pt x="658" y="30"/>
                </a:lnTo>
                <a:lnTo>
                  <a:pt x="659" y="33"/>
                </a:lnTo>
                <a:lnTo>
                  <a:pt x="653" y="29"/>
                </a:lnTo>
                <a:lnTo>
                  <a:pt x="652" y="30"/>
                </a:lnTo>
                <a:lnTo>
                  <a:pt x="650" y="36"/>
                </a:lnTo>
                <a:lnTo>
                  <a:pt x="643" y="33"/>
                </a:lnTo>
                <a:lnTo>
                  <a:pt x="639" y="30"/>
                </a:lnTo>
                <a:lnTo>
                  <a:pt x="638" y="29"/>
                </a:lnTo>
                <a:lnTo>
                  <a:pt x="637" y="25"/>
                </a:lnTo>
                <a:lnTo>
                  <a:pt x="638" y="21"/>
                </a:lnTo>
                <a:lnTo>
                  <a:pt x="628" y="18"/>
                </a:lnTo>
                <a:lnTo>
                  <a:pt x="622" y="17"/>
                </a:lnTo>
                <a:lnTo>
                  <a:pt x="616" y="18"/>
                </a:lnTo>
                <a:lnTo>
                  <a:pt x="616" y="19"/>
                </a:lnTo>
                <a:lnTo>
                  <a:pt x="618" y="22"/>
                </a:lnTo>
                <a:lnTo>
                  <a:pt x="618" y="23"/>
                </a:lnTo>
                <a:lnTo>
                  <a:pt x="615" y="25"/>
                </a:lnTo>
                <a:lnTo>
                  <a:pt x="606" y="22"/>
                </a:lnTo>
                <a:lnTo>
                  <a:pt x="606" y="21"/>
                </a:lnTo>
                <a:lnTo>
                  <a:pt x="604" y="22"/>
                </a:lnTo>
                <a:lnTo>
                  <a:pt x="603" y="22"/>
                </a:lnTo>
                <a:lnTo>
                  <a:pt x="603" y="25"/>
                </a:lnTo>
                <a:lnTo>
                  <a:pt x="604" y="25"/>
                </a:lnTo>
                <a:lnTo>
                  <a:pt x="604" y="28"/>
                </a:lnTo>
                <a:lnTo>
                  <a:pt x="608" y="30"/>
                </a:lnTo>
                <a:lnTo>
                  <a:pt x="609" y="33"/>
                </a:lnTo>
                <a:lnTo>
                  <a:pt x="603" y="33"/>
                </a:lnTo>
                <a:lnTo>
                  <a:pt x="603" y="38"/>
                </a:lnTo>
                <a:lnTo>
                  <a:pt x="613" y="40"/>
                </a:lnTo>
                <a:lnTo>
                  <a:pt x="615" y="43"/>
                </a:lnTo>
                <a:lnTo>
                  <a:pt x="620" y="43"/>
                </a:lnTo>
                <a:lnTo>
                  <a:pt x="623" y="41"/>
                </a:lnTo>
                <a:lnTo>
                  <a:pt x="627" y="41"/>
                </a:lnTo>
                <a:lnTo>
                  <a:pt x="631" y="43"/>
                </a:lnTo>
                <a:lnTo>
                  <a:pt x="632" y="45"/>
                </a:lnTo>
                <a:lnTo>
                  <a:pt x="632" y="49"/>
                </a:lnTo>
                <a:lnTo>
                  <a:pt x="633" y="52"/>
                </a:lnTo>
                <a:lnTo>
                  <a:pt x="639" y="59"/>
                </a:lnTo>
                <a:lnTo>
                  <a:pt x="640" y="59"/>
                </a:lnTo>
                <a:lnTo>
                  <a:pt x="644" y="62"/>
                </a:lnTo>
                <a:lnTo>
                  <a:pt x="644" y="63"/>
                </a:lnTo>
                <a:lnTo>
                  <a:pt x="641" y="63"/>
                </a:lnTo>
                <a:lnTo>
                  <a:pt x="639" y="60"/>
                </a:lnTo>
                <a:lnTo>
                  <a:pt x="639" y="59"/>
                </a:lnTo>
                <a:lnTo>
                  <a:pt x="634" y="56"/>
                </a:lnTo>
                <a:lnTo>
                  <a:pt x="632" y="53"/>
                </a:lnTo>
                <a:lnTo>
                  <a:pt x="632" y="51"/>
                </a:lnTo>
                <a:lnTo>
                  <a:pt x="631" y="49"/>
                </a:lnTo>
                <a:lnTo>
                  <a:pt x="623" y="45"/>
                </a:lnTo>
                <a:lnTo>
                  <a:pt x="613" y="43"/>
                </a:lnTo>
                <a:lnTo>
                  <a:pt x="606" y="41"/>
                </a:lnTo>
                <a:lnTo>
                  <a:pt x="598" y="41"/>
                </a:lnTo>
                <a:lnTo>
                  <a:pt x="595" y="43"/>
                </a:lnTo>
                <a:lnTo>
                  <a:pt x="593" y="44"/>
                </a:lnTo>
                <a:lnTo>
                  <a:pt x="593" y="47"/>
                </a:lnTo>
                <a:lnTo>
                  <a:pt x="594" y="51"/>
                </a:lnTo>
                <a:lnTo>
                  <a:pt x="598" y="53"/>
                </a:lnTo>
                <a:lnTo>
                  <a:pt x="598" y="56"/>
                </a:lnTo>
                <a:lnTo>
                  <a:pt x="600" y="59"/>
                </a:lnTo>
                <a:lnTo>
                  <a:pt x="589" y="47"/>
                </a:lnTo>
                <a:lnTo>
                  <a:pt x="583" y="45"/>
                </a:lnTo>
                <a:lnTo>
                  <a:pt x="569" y="49"/>
                </a:lnTo>
                <a:lnTo>
                  <a:pt x="563" y="49"/>
                </a:lnTo>
                <a:lnTo>
                  <a:pt x="557" y="48"/>
                </a:lnTo>
                <a:lnTo>
                  <a:pt x="557" y="53"/>
                </a:lnTo>
                <a:lnTo>
                  <a:pt x="560" y="57"/>
                </a:lnTo>
                <a:lnTo>
                  <a:pt x="562" y="60"/>
                </a:lnTo>
                <a:lnTo>
                  <a:pt x="562" y="63"/>
                </a:lnTo>
                <a:lnTo>
                  <a:pt x="564" y="63"/>
                </a:lnTo>
                <a:lnTo>
                  <a:pt x="569" y="66"/>
                </a:lnTo>
                <a:lnTo>
                  <a:pt x="570" y="68"/>
                </a:lnTo>
                <a:lnTo>
                  <a:pt x="575" y="72"/>
                </a:lnTo>
                <a:lnTo>
                  <a:pt x="581" y="77"/>
                </a:lnTo>
                <a:lnTo>
                  <a:pt x="583" y="81"/>
                </a:lnTo>
                <a:lnTo>
                  <a:pt x="585" y="83"/>
                </a:lnTo>
                <a:lnTo>
                  <a:pt x="590" y="86"/>
                </a:lnTo>
                <a:lnTo>
                  <a:pt x="595" y="87"/>
                </a:lnTo>
                <a:lnTo>
                  <a:pt x="601" y="90"/>
                </a:lnTo>
                <a:lnTo>
                  <a:pt x="606" y="93"/>
                </a:lnTo>
                <a:lnTo>
                  <a:pt x="607" y="96"/>
                </a:lnTo>
                <a:lnTo>
                  <a:pt x="609" y="100"/>
                </a:lnTo>
                <a:lnTo>
                  <a:pt x="604" y="96"/>
                </a:lnTo>
                <a:lnTo>
                  <a:pt x="600" y="93"/>
                </a:lnTo>
                <a:lnTo>
                  <a:pt x="597" y="93"/>
                </a:lnTo>
                <a:lnTo>
                  <a:pt x="596" y="94"/>
                </a:lnTo>
                <a:lnTo>
                  <a:pt x="595" y="94"/>
                </a:lnTo>
                <a:lnTo>
                  <a:pt x="593" y="92"/>
                </a:lnTo>
                <a:lnTo>
                  <a:pt x="588" y="90"/>
                </a:lnTo>
                <a:lnTo>
                  <a:pt x="584" y="93"/>
                </a:lnTo>
                <a:lnTo>
                  <a:pt x="582" y="96"/>
                </a:lnTo>
                <a:lnTo>
                  <a:pt x="579" y="100"/>
                </a:lnTo>
                <a:lnTo>
                  <a:pt x="573" y="100"/>
                </a:lnTo>
                <a:lnTo>
                  <a:pt x="571" y="97"/>
                </a:lnTo>
                <a:lnTo>
                  <a:pt x="570" y="94"/>
                </a:lnTo>
                <a:lnTo>
                  <a:pt x="568" y="94"/>
                </a:lnTo>
                <a:lnTo>
                  <a:pt x="566" y="96"/>
                </a:lnTo>
                <a:lnTo>
                  <a:pt x="564" y="96"/>
                </a:lnTo>
                <a:lnTo>
                  <a:pt x="557" y="87"/>
                </a:lnTo>
                <a:lnTo>
                  <a:pt x="551" y="79"/>
                </a:lnTo>
                <a:lnTo>
                  <a:pt x="550" y="77"/>
                </a:lnTo>
                <a:lnTo>
                  <a:pt x="550" y="68"/>
                </a:lnTo>
                <a:lnTo>
                  <a:pt x="548" y="68"/>
                </a:lnTo>
                <a:lnTo>
                  <a:pt x="545" y="66"/>
                </a:lnTo>
                <a:lnTo>
                  <a:pt x="540" y="62"/>
                </a:lnTo>
                <a:lnTo>
                  <a:pt x="537" y="56"/>
                </a:lnTo>
                <a:lnTo>
                  <a:pt x="533" y="53"/>
                </a:lnTo>
                <a:lnTo>
                  <a:pt x="518" y="48"/>
                </a:lnTo>
                <a:lnTo>
                  <a:pt x="512" y="48"/>
                </a:lnTo>
                <a:lnTo>
                  <a:pt x="512" y="56"/>
                </a:lnTo>
                <a:lnTo>
                  <a:pt x="513" y="64"/>
                </a:lnTo>
                <a:lnTo>
                  <a:pt x="516" y="68"/>
                </a:lnTo>
                <a:lnTo>
                  <a:pt x="515" y="71"/>
                </a:lnTo>
                <a:lnTo>
                  <a:pt x="514" y="72"/>
                </a:lnTo>
                <a:lnTo>
                  <a:pt x="514" y="71"/>
                </a:lnTo>
                <a:lnTo>
                  <a:pt x="513" y="70"/>
                </a:lnTo>
                <a:lnTo>
                  <a:pt x="510" y="70"/>
                </a:lnTo>
                <a:lnTo>
                  <a:pt x="510" y="75"/>
                </a:lnTo>
                <a:lnTo>
                  <a:pt x="512" y="82"/>
                </a:lnTo>
                <a:lnTo>
                  <a:pt x="512" y="86"/>
                </a:lnTo>
                <a:lnTo>
                  <a:pt x="513" y="90"/>
                </a:lnTo>
                <a:lnTo>
                  <a:pt x="512" y="92"/>
                </a:lnTo>
                <a:lnTo>
                  <a:pt x="510" y="94"/>
                </a:lnTo>
                <a:lnTo>
                  <a:pt x="507" y="94"/>
                </a:lnTo>
                <a:lnTo>
                  <a:pt x="500" y="87"/>
                </a:lnTo>
                <a:lnTo>
                  <a:pt x="495" y="85"/>
                </a:lnTo>
                <a:lnTo>
                  <a:pt x="491" y="83"/>
                </a:lnTo>
                <a:lnTo>
                  <a:pt x="489" y="85"/>
                </a:lnTo>
                <a:lnTo>
                  <a:pt x="488" y="85"/>
                </a:lnTo>
                <a:lnTo>
                  <a:pt x="488" y="81"/>
                </a:lnTo>
                <a:lnTo>
                  <a:pt x="487" y="81"/>
                </a:lnTo>
                <a:lnTo>
                  <a:pt x="485" y="82"/>
                </a:lnTo>
                <a:lnTo>
                  <a:pt x="485" y="83"/>
                </a:lnTo>
                <a:lnTo>
                  <a:pt x="482" y="83"/>
                </a:lnTo>
                <a:lnTo>
                  <a:pt x="477" y="82"/>
                </a:lnTo>
                <a:lnTo>
                  <a:pt x="471" y="77"/>
                </a:lnTo>
                <a:lnTo>
                  <a:pt x="471" y="79"/>
                </a:lnTo>
                <a:lnTo>
                  <a:pt x="470" y="82"/>
                </a:lnTo>
                <a:lnTo>
                  <a:pt x="460" y="90"/>
                </a:lnTo>
                <a:lnTo>
                  <a:pt x="462" y="92"/>
                </a:lnTo>
                <a:lnTo>
                  <a:pt x="462" y="94"/>
                </a:lnTo>
                <a:lnTo>
                  <a:pt x="459" y="94"/>
                </a:lnTo>
                <a:lnTo>
                  <a:pt x="458" y="83"/>
                </a:lnTo>
                <a:lnTo>
                  <a:pt x="457" y="71"/>
                </a:lnTo>
                <a:lnTo>
                  <a:pt x="456" y="66"/>
                </a:lnTo>
                <a:lnTo>
                  <a:pt x="453" y="62"/>
                </a:lnTo>
                <a:lnTo>
                  <a:pt x="450" y="57"/>
                </a:lnTo>
                <a:lnTo>
                  <a:pt x="445" y="57"/>
                </a:lnTo>
                <a:lnTo>
                  <a:pt x="441" y="59"/>
                </a:lnTo>
                <a:lnTo>
                  <a:pt x="437" y="62"/>
                </a:lnTo>
                <a:lnTo>
                  <a:pt x="437" y="68"/>
                </a:lnTo>
                <a:lnTo>
                  <a:pt x="432" y="66"/>
                </a:lnTo>
                <a:lnTo>
                  <a:pt x="428" y="63"/>
                </a:lnTo>
                <a:lnTo>
                  <a:pt x="427" y="63"/>
                </a:lnTo>
                <a:lnTo>
                  <a:pt x="426" y="64"/>
                </a:lnTo>
                <a:lnTo>
                  <a:pt x="425" y="64"/>
                </a:lnTo>
                <a:lnTo>
                  <a:pt x="425" y="67"/>
                </a:lnTo>
                <a:lnTo>
                  <a:pt x="422" y="70"/>
                </a:lnTo>
                <a:lnTo>
                  <a:pt x="420" y="70"/>
                </a:lnTo>
                <a:lnTo>
                  <a:pt x="418" y="64"/>
                </a:lnTo>
                <a:lnTo>
                  <a:pt x="415" y="64"/>
                </a:lnTo>
                <a:lnTo>
                  <a:pt x="412" y="63"/>
                </a:lnTo>
                <a:lnTo>
                  <a:pt x="407" y="64"/>
                </a:lnTo>
                <a:lnTo>
                  <a:pt x="399" y="67"/>
                </a:lnTo>
                <a:lnTo>
                  <a:pt x="387" y="68"/>
                </a:lnTo>
                <a:lnTo>
                  <a:pt x="381" y="68"/>
                </a:lnTo>
                <a:lnTo>
                  <a:pt x="375" y="70"/>
                </a:lnTo>
                <a:lnTo>
                  <a:pt x="372" y="71"/>
                </a:lnTo>
                <a:lnTo>
                  <a:pt x="369" y="75"/>
                </a:lnTo>
                <a:lnTo>
                  <a:pt x="366" y="77"/>
                </a:lnTo>
                <a:lnTo>
                  <a:pt x="360" y="77"/>
                </a:lnTo>
                <a:lnTo>
                  <a:pt x="364" y="82"/>
                </a:lnTo>
                <a:lnTo>
                  <a:pt x="365" y="85"/>
                </a:lnTo>
                <a:lnTo>
                  <a:pt x="365" y="94"/>
                </a:lnTo>
                <a:lnTo>
                  <a:pt x="369" y="98"/>
                </a:lnTo>
                <a:lnTo>
                  <a:pt x="365" y="96"/>
                </a:lnTo>
                <a:lnTo>
                  <a:pt x="363" y="94"/>
                </a:lnTo>
                <a:lnTo>
                  <a:pt x="362" y="93"/>
                </a:lnTo>
                <a:lnTo>
                  <a:pt x="360" y="89"/>
                </a:lnTo>
                <a:lnTo>
                  <a:pt x="360" y="86"/>
                </a:lnTo>
                <a:lnTo>
                  <a:pt x="359" y="82"/>
                </a:lnTo>
                <a:lnTo>
                  <a:pt x="357" y="79"/>
                </a:lnTo>
                <a:lnTo>
                  <a:pt x="350" y="77"/>
                </a:lnTo>
                <a:lnTo>
                  <a:pt x="345" y="77"/>
                </a:lnTo>
                <a:lnTo>
                  <a:pt x="343" y="79"/>
                </a:lnTo>
                <a:lnTo>
                  <a:pt x="340" y="86"/>
                </a:lnTo>
                <a:lnTo>
                  <a:pt x="338" y="94"/>
                </a:lnTo>
                <a:lnTo>
                  <a:pt x="337" y="94"/>
                </a:lnTo>
                <a:lnTo>
                  <a:pt x="337" y="97"/>
                </a:lnTo>
                <a:lnTo>
                  <a:pt x="338" y="100"/>
                </a:lnTo>
                <a:lnTo>
                  <a:pt x="343" y="105"/>
                </a:lnTo>
                <a:lnTo>
                  <a:pt x="341" y="106"/>
                </a:lnTo>
                <a:lnTo>
                  <a:pt x="341" y="108"/>
                </a:lnTo>
                <a:lnTo>
                  <a:pt x="340" y="106"/>
                </a:lnTo>
                <a:lnTo>
                  <a:pt x="339" y="108"/>
                </a:lnTo>
                <a:lnTo>
                  <a:pt x="338" y="108"/>
                </a:lnTo>
                <a:lnTo>
                  <a:pt x="337" y="106"/>
                </a:lnTo>
                <a:lnTo>
                  <a:pt x="337" y="104"/>
                </a:lnTo>
                <a:lnTo>
                  <a:pt x="335" y="102"/>
                </a:lnTo>
                <a:lnTo>
                  <a:pt x="328" y="101"/>
                </a:lnTo>
                <a:lnTo>
                  <a:pt x="320" y="100"/>
                </a:lnTo>
                <a:lnTo>
                  <a:pt x="315" y="100"/>
                </a:lnTo>
                <a:lnTo>
                  <a:pt x="309" y="101"/>
                </a:lnTo>
                <a:lnTo>
                  <a:pt x="301" y="106"/>
                </a:lnTo>
                <a:lnTo>
                  <a:pt x="293" y="111"/>
                </a:lnTo>
                <a:lnTo>
                  <a:pt x="283" y="115"/>
                </a:lnTo>
                <a:lnTo>
                  <a:pt x="269" y="117"/>
                </a:lnTo>
                <a:lnTo>
                  <a:pt x="263" y="120"/>
                </a:lnTo>
                <a:lnTo>
                  <a:pt x="258" y="123"/>
                </a:lnTo>
                <a:lnTo>
                  <a:pt x="255" y="135"/>
                </a:lnTo>
                <a:lnTo>
                  <a:pt x="255" y="136"/>
                </a:lnTo>
                <a:lnTo>
                  <a:pt x="257" y="142"/>
                </a:lnTo>
                <a:lnTo>
                  <a:pt x="265" y="138"/>
                </a:lnTo>
                <a:lnTo>
                  <a:pt x="270" y="136"/>
                </a:lnTo>
                <a:lnTo>
                  <a:pt x="275" y="136"/>
                </a:lnTo>
                <a:lnTo>
                  <a:pt x="277" y="140"/>
                </a:lnTo>
                <a:lnTo>
                  <a:pt x="280" y="143"/>
                </a:lnTo>
                <a:lnTo>
                  <a:pt x="284" y="140"/>
                </a:lnTo>
                <a:lnTo>
                  <a:pt x="288" y="138"/>
                </a:lnTo>
                <a:lnTo>
                  <a:pt x="291" y="139"/>
                </a:lnTo>
                <a:lnTo>
                  <a:pt x="300" y="139"/>
                </a:lnTo>
                <a:lnTo>
                  <a:pt x="306" y="136"/>
                </a:lnTo>
                <a:lnTo>
                  <a:pt x="305" y="140"/>
                </a:lnTo>
                <a:lnTo>
                  <a:pt x="303" y="142"/>
                </a:lnTo>
                <a:lnTo>
                  <a:pt x="306" y="147"/>
                </a:lnTo>
                <a:lnTo>
                  <a:pt x="301" y="153"/>
                </a:lnTo>
                <a:lnTo>
                  <a:pt x="303" y="157"/>
                </a:lnTo>
                <a:lnTo>
                  <a:pt x="303" y="160"/>
                </a:lnTo>
                <a:lnTo>
                  <a:pt x="302" y="164"/>
                </a:lnTo>
                <a:lnTo>
                  <a:pt x="289" y="176"/>
                </a:lnTo>
                <a:lnTo>
                  <a:pt x="284" y="176"/>
                </a:lnTo>
                <a:lnTo>
                  <a:pt x="283" y="179"/>
                </a:lnTo>
                <a:lnTo>
                  <a:pt x="281" y="181"/>
                </a:lnTo>
                <a:lnTo>
                  <a:pt x="280" y="181"/>
                </a:lnTo>
                <a:lnTo>
                  <a:pt x="276" y="177"/>
                </a:lnTo>
                <a:lnTo>
                  <a:pt x="256" y="177"/>
                </a:lnTo>
                <a:lnTo>
                  <a:pt x="251" y="179"/>
                </a:lnTo>
                <a:lnTo>
                  <a:pt x="239" y="185"/>
                </a:lnTo>
                <a:lnTo>
                  <a:pt x="237" y="185"/>
                </a:lnTo>
                <a:lnTo>
                  <a:pt x="234" y="184"/>
                </a:lnTo>
                <a:lnTo>
                  <a:pt x="230" y="184"/>
                </a:lnTo>
                <a:lnTo>
                  <a:pt x="214" y="188"/>
                </a:lnTo>
                <a:lnTo>
                  <a:pt x="205" y="188"/>
                </a:lnTo>
                <a:lnTo>
                  <a:pt x="202" y="191"/>
                </a:lnTo>
                <a:lnTo>
                  <a:pt x="195" y="191"/>
                </a:lnTo>
                <a:lnTo>
                  <a:pt x="191" y="189"/>
                </a:lnTo>
                <a:lnTo>
                  <a:pt x="188" y="191"/>
                </a:lnTo>
                <a:lnTo>
                  <a:pt x="181" y="199"/>
                </a:lnTo>
                <a:lnTo>
                  <a:pt x="181" y="203"/>
                </a:lnTo>
                <a:lnTo>
                  <a:pt x="184" y="204"/>
                </a:lnTo>
                <a:lnTo>
                  <a:pt x="184" y="208"/>
                </a:lnTo>
                <a:lnTo>
                  <a:pt x="185" y="211"/>
                </a:lnTo>
                <a:lnTo>
                  <a:pt x="187" y="213"/>
                </a:lnTo>
                <a:lnTo>
                  <a:pt x="188" y="213"/>
                </a:lnTo>
                <a:lnTo>
                  <a:pt x="190" y="214"/>
                </a:lnTo>
                <a:lnTo>
                  <a:pt x="191" y="219"/>
                </a:lnTo>
                <a:lnTo>
                  <a:pt x="199" y="219"/>
                </a:lnTo>
                <a:lnTo>
                  <a:pt x="199" y="221"/>
                </a:lnTo>
                <a:lnTo>
                  <a:pt x="200" y="222"/>
                </a:lnTo>
                <a:lnTo>
                  <a:pt x="201" y="222"/>
                </a:lnTo>
                <a:lnTo>
                  <a:pt x="203" y="223"/>
                </a:lnTo>
                <a:lnTo>
                  <a:pt x="203" y="225"/>
                </a:lnTo>
                <a:lnTo>
                  <a:pt x="205" y="228"/>
                </a:lnTo>
                <a:lnTo>
                  <a:pt x="213" y="228"/>
                </a:lnTo>
                <a:lnTo>
                  <a:pt x="220" y="229"/>
                </a:lnTo>
                <a:lnTo>
                  <a:pt x="224" y="229"/>
                </a:lnTo>
                <a:lnTo>
                  <a:pt x="225" y="228"/>
                </a:lnTo>
                <a:lnTo>
                  <a:pt x="226" y="225"/>
                </a:lnTo>
                <a:lnTo>
                  <a:pt x="228" y="217"/>
                </a:lnTo>
                <a:lnTo>
                  <a:pt x="231" y="217"/>
                </a:lnTo>
                <a:lnTo>
                  <a:pt x="233" y="218"/>
                </a:lnTo>
                <a:lnTo>
                  <a:pt x="238" y="229"/>
                </a:lnTo>
                <a:lnTo>
                  <a:pt x="266" y="225"/>
                </a:lnTo>
                <a:lnTo>
                  <a:pt x="277" y="225"/>
                </a:lnTo>
                <a:lnTo>
                  <a:pt x="280" y="230"/>
                </a:lnTo>
                <a:lnTo>
                  <a:pt x="275" y="233"/>
                </a:lnTo>
                <a:lnTo>
                  <a:pt x="275" y="236"/>
                </a:lnTo>
                <a:lnTo>
                  <a:pt x="272" y="236"/>
                </a:lnTo>
                <a:lnTo>
                  <a:pt x="270" y="230"/>
                </a:lnTo>
                <a:lnTo>
                  <a:pt x="260" y="232"/>
                </a:lnTo>
                <a:lnTo>
                  <a:pt x="251" y="232"/>
                </a:lnTo>
                <a:lnTo>
                  <a:pt x="249" y="234"/>
                </a:lnTo>
                <a:lnTo>
                  <a:pt x="244" y="234"/>
                </a:lnTo>
                <a:lnTo>
                  <a:pt x="240" y="233"/>
                </a:lnTo>
                <a:lnTo>
                  <a:pt x="238" y="233"/>
                </a:lnTo>
                <a:lnTo>
                  <a:pt x="228" y="237"/>
                </a:lnTo>
                <a:lnTo>
                  <a:pt x="216" y="241"/>
                </a:lnTo>
                <a:lnTo>
                  <a:pt x="216" y="245"/>
                </a:lnTo>
                <a:lnTo>
                  <a:pt x="221" y="248"/>
                </a:lnTo>
                <a:lnTo>
                  <a:pt x="208" y="248"/>
                </a:lnTo>
                <a:lnTo>
                  <a:pt x="203" y="245"/>
                </a:lnTo>
                <a:lnTo>
                  <a:pt x="202" y="243"/>
                </a:lnTo>
                <a:lnTo>
                  <a:pt x="199" y="243"/>
                </a:lnTo>
                <a:lnTo>
                  <a:pt x="191" y="245"/>
                </a:lnTo>
                <a:lnTo>
                  <a:pt x="196" y="257"/>
                </a:lnTo>
                <a:lnTo>
                  <a:pt x="200" y="256"/>
                </a:lnTo>
                <a:lnTo>
                  <a:pt x="203" y="256"/>
                </a:lnTo>
                <a:lnTo>
                  <a:pt x="206" y="260"/>
                </a:lnTo>
                <a:lnTo>
                  <a:pt x="208" y="262"/>
                </a:lnTo>
                <a:lnTo>
                  <a:pt x="212" y="262"/>
                </a:lnTo>
                <a:lnTo>
                  <a:pt x="218" y="263"/>
                </a:lnTo>
                <a:lnTo>
                  <a:pt x="213" y="266"/>
                </a:lnTo>
                <a:lnTo>
                  <a:pt x="218" y="275"/>
                </a:lnTo>
                <a:lnTo>
                  <a:pt x="220" y="279"/>
                </a:lnTo>
                <a:lnTo>
                  <a:pt x="224" y="282"/>
                </a:lnTo>
                <a:lnTo>
                  <a:pt x="230" y="282"/>
                </a:lnTo>
                <a:lnTo>
                  <a:pt x="231" y="281"/>
                </a:lnTo>
                <a:lnTo>
                  <a:pt x="234" y="281"/>
                </a:lnTo>
                <a:lnTo>
                  <a:pt x="241" y="282"/>
                </a:lnTo>
                <a:lnTo>
                  <a:pt x="249" y="285"/>
                </a:lnTo>
                <a:lnTo>
                  <a:pt x="247" y="278"/>
                </a:lnTo>
                <a:lnTo>
                  <a:pt x="247" y="274"/>
                </a:lnTo>
                <a:lnTo>
                  <a:pt x="251" y="266"/>
                </a:lnTo>
                <a:lnTo>
                  <a:pt x="262" y="275"/>
                </a:lnTo>
                <a:lnTo>
                  <a:pt x="262" y="272"/>
                </a:lnTo>
                <a:lnTo>
                  <a:pt x="263" y="270"/>
                </a:lnTo>
                <a:lnTo>
                  <a:pt x="265" y="268"/>
                </a:lnTo>
                <a:lnTo>
                  <a:pt x="269" y="267"/>
                </a:lnTo>
                <a:lnTo>
                  <a:pt x="277" y="267"/>
                </a:lnTo>
                <a:lnTo>
                  <a:pt x="277" y="272"/>
                </a:lnTo>
                <a:lnTo>
                  <a:pt x="278" y="274"/>
                </a:lnTo>
                <a:lnTo>
                  <a:pt x="285" y="278"/>
                </a:lnTo>
                <a:lnTo>
                  <a:pt x="289" y="270"/>
                </a:lnTo>
                <a:lnTo>
                  <a:pt x="293" y="272"/>
                </a:lnTo>
                <a:lnTo>
                  <a:pt x="295" y="272"/>
                </a:lnTo>
                <a:lnTo>
                  <a:pt x="296" y="270"/>
                </a:lnTo>
                <a:lnTo>
                  <a:pt x="302" y="271"/>
                </a:lnTo>
                <a:lnTo>
                  <a:pt x="307" y="271"/>
                </a:lnTo>
                <a:lnTo>
                  <a:pt x="309" y="270"/>
                </a:lnTo>
                <a:lnTo>
                  <a:pt x="309" y="266"/>
                </a:lnTo>
                <a:lnTo>
                  <a:pt x="318" y="263"/>
                </a:lnTo>
                <a:lnTo>
                  <a:pt x="320" y="266"/>
                </a:lnTo>
                <a:lnTo>
                  <a:pt x="320" y="274"/>
                </a:lnTo>
                <a:lnTo>
                  <a:pt x="325" y="270"/>
                </a:lnTo>
                <a:lnTo>
                  <a:pt x="328" y="264"/>
                </a:lnTo>
                <a:lnTo>
                  <a:pt x="332" y="266"/>
                </a:lnTo>
                <a:lnTo>
                  <a:pt x="334" y="264"/>
                </a:lnTo>
                <a:lnTo>
                  <a:pt x="337" y="270"/>
                </a:lnTo>
                <a:lnTo>
                  <a:pt x="343" y="271"/>
                </a:lnTo>
                <a:lnTo>
                  <a:pt x="349" y="271"/>
                </a:lnTo>
                <a:lnTo>
                  <a:pt x="354" y="272"/>
                </a:lnTo>
                <a:lnTo>
                  <a:pt x="359" y="274"/>
                </a:lnTo>
                <a:lnTo>
                  <a:pt x="360" y="277"/>
                </a:lnTo>
                <a:lnTo>
                  <a:pt x="360" y="278"/>
                </a:lnTo>
                <a:lnTo>
                  <a:pt x="365" y="281"/>
                </a:lnTo>
                <a:lnTo>
                  <a:pt x="370" y="285"/>
                </a:lnTo>
                <a:lnTo>
                  <a:pt x="370" y="286"/>
                </a:lnTo>
                <a:lnTo>
                  <a:pt x="371" y="289"/>
                </a:lnTo>
                <a:lnTo>
                  <a:pt x="374" y="289"/>
                </a:lnTo>
                <a:lnTo>
                  <a:pt x="378" y="287"/>
                </a:lnTo>
                <a:lnTo>
                  <a:pt x="382" y="287"/>
                </a:lnTo>
                <a:lnTo>
                  <a:pt x="385" y="289"/>
                </a:lnTo>
                <a:lnTo>
                  <a:pt x="393" y="296"/>
                </a:lnTo>
                <a:lnTo>
                  <a:pt x="394" y="298"/>
                </a:lnTo>
                <a:lnTo>
                  <a:pt x="393" y="301"/>
                </a:lnTo>
                <a:lnTo>
                  <a:pt x="393" y="302"/>
                </a:lnTo>
                <a:lnTo>
                  <a:pt x="394" y="304"/>
                </a:lnTo>
                <a:lnTo>
                  <a:pt x="397" y="304"/>
                </a:lnTo>
                <a:lnTo>
                  <a:pt x="408" y="312"/>
                </a:lnTo>
                <a:lnTo>
                  <a:pt x="413" y="321"/>
                </a:lnTo>
                <a:lnTo>
                  <a:pt x="420" y="321"/>
                </a:lnTo>
                <a:lnTo>
                  <a:pt x="421" y="324"/>
                </a:lnTo>
                <a:lnTo>
                  <a:pt x="422" y="323"/>
                </a:lnTo>
                <a:lnTo>
                  <a:pt x="422" y="325"/>
                </a:lnTo>
                <a:lnTo>
                  <a:pt x="424" y="324"/>
                </a:lnTo>
                <a:lnTo>
                  <a:pt x="424" y="327"/>
                </a:lnTo>
                <a:lnTo>
                  <a:pt x="420" y="328"/>
                </a:lnTo>
                <a:lnTo>
                  <a:pt x="421" y="331"/>
                </a:lnTo>
                <a:lnTo>
                  <a:pt x="421" y="334"/>
                </a:lnTo>
                <a:lnTo>
                  <a:pt x="420" y="336"/>
                </a:lnTo>
                <a:lnTo>
                  <a:pt x="419" y="338"/>
                </a:lnTo>
                <a:lnTo>
                  <a:pt x="416" y="338"/>
                </a:lnTo>
                <a:lnTo>
                  <a:pt x="414" y="339"/>
                </a:lnTo>
                <a:lnTo>
                  <a:pt x="413" y="343"/>
                </a:lnTo>
                <a:lnTo>
                  <a:pt x="424" y="339"/>
                </a:lnTo>
                <a:lnTo>
                  <a:pt x="424" y="343"/>
                </a:lnTo>
                <a:lnTo>
                  <a:pt x="435" y="358"/>
                </a:lnTo>
                <a:lnTo>
                  <a:pt x="434" y="360"/>
                </a:lnTo>
                <a:lnTo>
                  <a:pt x="433" y="360"/>
                </a:lnTo>
                <a:lnTo>
                  <a:pt x="433" y="361"/>
                </a:lnTo>
                <a:lnTo>
                  <a:pt x="437" y="366"/>
                </a:lnTo>
                <a:lnTo>
                  <a:pt x="439" y="368"/>
                </a:lnTo>
                <a:lnTo>
                  <a:pt x="440" y="370"/>
                </a:lnTo>
                <a:lnTo>
                  <a:pt x="440" y="373"/>
                </a:lnTo>
                <a:lnTo>
                  <a:pt x="439" y="373"/>
                </a:lnTo>
                <a:lnTo>
                  <a:pt x="439" y="376"/>
                </a:lnTo>
                <a:lnTo>
                  <a:pt x="445" y="376"/>
                </a:lnTo>
                <a:lnTo>
                  <a:pt x="445" y="380"/>
                </a:lnTo>
                <a:lnTo>
                  <a:pt x="443" y="380"/>
                </a:lnTo>
                <a:lnTo>
                  <a:pt x="444" y="385"/>
                </a:lnTo>
                <a:lnTo>
                  <a:pt x="443" y="387"/>
                </a:lnTo>
                <a:lnTo>
                  <a:pt x="443" y="394"/>
                </a:lnTo>
                <a:lnTo>
                  <a:pt x="431" y="394"/>
                </a:lnTo>
                <a:lnTo>
                  <a:pt x="431" y="396"/>
                </a:lnTo>
                <a:lnTo>
                  <a:pt x="435" y="396"/>
                </a:lnTo>
                <a:lnTo>
                  <a:pt x="434" y="403"/>
                </a:lnTo>
                <a:lnTo>
                  <a:pt x="433" y="404"/>
                </a:lnTo>
                <a:lnTo>
                  <a:pt x="432" y="407"/>
                </a:lnTo>
                <a:lnTo>
                  <a:pt x="428" y="408"/>
                </a:lnTo>
                <a:lnTo>
                  <a:pt x="428" y="414"/>
                </a:lnTo>
                <a:lnTo>
                  <a:pt x="432" y="414"/>
                </a:lnTo>
                <a:lnTo>
                  <a:pt x="434" y="413"/>
                </a:lnTo>
                <a:lnTo>
                  <a:pt x="433" y="415"/>
                </a:lnTo>
                <a:lnTo>
                  <a:pt x="432" y="419"/>
                </a:lnTo>
                <a:lnTo>
                  <a:pt x="427" y="422"/>
                </a:lnTo>
                <a:lnTo>
                  <a:pt x="427" y="425"/>
                </a:lnTo>
                <a:lnTo>
                  <a:pt x="431" y="428"/>
                </a:lnTo>
                <a:lnTo>
                  <a:pt x="437" y="430"/>
                </a:lnTo>
                <a:lnTo>
                  <a:pt x="445" y="430"/>
                </a:lnTo>
                <a:lnTo>
                  <a:pt x="447" y="428"/>
                </a:lnTo>
                <a:lnTo>
                  <a:pt x="451" y="415"/>
                </a:lnTo>
                <a:lnTo>
                  <a:pt x="452" y="415"/>
                </a:lnTo>
                <a:lnTo>
                  <a:pt x="454" y="423"/>
                </a:lnTo>
                <a:lnTo>
                  <a:pt x="460" y="422"/>
                </a:lnTo>
                <a:lnTo>
                  <a:pt x="466" y="422"/>
                </a:lnTo>
                <a:lnTo>
                  <a:pt x="479" y="426"/>
                </a:lnTo>
                <a:lnTo>
                  <a:pt x="479" y="428"/>
                </a:lnTo>
                <a:lnTo>
                  <a:pt x="477" y="428"/>
                </a:lnTo>
                <a:lnTo>
                  <a:pt x="478" y="432"/>
                </a:lnTo>
                <a:lnTo>
                  <a:pt x="484" y="432"/>
                </a:lnTo>
                <a:lnTo>
                  <a:pt x="490" y="430"/>
                </a:lnTo>
                <a:lnTo>
                  <a:pt x="493" y="429"/>
                </a:lnTo>
                <a:lnTo>
                  <a:pt x="495" y="426"/>
                </a:lnTo>
                <a:lnTo>
                  <a:pt x="496" y="428"/>
                </a:lnTo>
                <a:lnTo>
                  <a:pt x="499" y="428"/>
                </a:lnTo>
                <a:lnTo>
                  <a:pt x="490" y="433"/>
                </a:lnTo>
                <a:lnTo>
                  <a:pt x="489" y="434"/>
                </a:lnTo>
                <a:lnTo>
                  <a:pt x="489" y="436"/>
                </a:lnTo>
                <a:lnTo>
                  <a:pt x="503" y="436"/>
                </a:lnTo>
                <a:lnTo>
                  <a:pt x="504" y="441"/>
                </a:lnTo>
                <a:lnTo>
                  <a:pt x="495" y="441"/>
                </a:lnTo>
                <a:lnTo>
                  <a:pt x="500" y="445"/>
                </a:lnTo>
                <a:lnTo>
                  <a:pt x="502" y="447"/>
                </a:lnTo>
                <a:lnTo>
                  <a:pt x="501" y="448"/>
                </a:lnTo>
                <a:lnTo>
                  <a:pt x="496" y="448"/>
                </a:lnTo>
                <a:lnTo>
                  <a:pt x="496" y="451"/>
                </a:lnTo>
                <a:lnTo>
                  <a:pt x="494" y="452"/>
                </a:lnTo>
                <a:lnTo>
                  <a:pt x="495" y="452"/>
                </a:lnTo>
                <a:lnTo>
                  <a:pt x="500" y="453"/>
                </a:lnTo>
                <a:lnTo>
                  <a:pt x="502" y="455"/>
                </a:lnTo>
                <a:lnTo>
                  <a:pt x="502" y="457"/>
                </a:lnTo>
                <a:lnTo>
                  <a:pt x="496" y="457"/>
                </a:lnTo>
                <a:lnTo>
                  <a:pt x="495" y="459"/>
                </a:lnTo>
                <a:lnTo>
                  <a:pt x="495" y="460"/>
                </a:lnTo>
                <a:lnTo>
                  <a:pt x="499" y="462"/>
                </a:lnTo>
                <a:lnTo>
                  <a:pt x="503" y="464"/>
                </a:lnTo>
                <a:lnTo>
                  <a:pt x="503" y="468"/>
                </a:lnTo>
                <a:lnTo>
                  <a:pt x="491" y="464"/>
                </a:lnTo>
                <a:lnTo>
                  <a:pt x="481" y="459"/>
                </a:lnTo>
                <a:lnTo>
                  <a:pt x="478" y="457"/>
                </a:lnTo>
                <a:lnTo>
                  <a:pt x="476" y="455"/>
                </a:lnTo>
                <a:lnTo>
                  <a:pt x="469" y="452"/>
                </a:lnTo>
                <a:lnTo>
                  <a:pt x="460" y="451"/>
                </a:lnTo>
                <a:lnTo>
                  <a:pt x="443" y="452"/>
                </a:lnTo>
                <a:lnTo>
                  <a:pt x="441" y="456"/>
                </a:lnTo>
                <a:lnTo>
                  <a:pt x="444" y="462"/>
                </a:lnTo>
                <a:lnTo>
                  <a:pt x="447" y="463"/>
                </a:lnTo>
                <a:lnTo>
                  <a:pt x="450" y="462"/>
                </a:lnTo>
                <a:lnTo>
                  <a:pt x="450" y="463"/>
                </a:lnTo>
                <a:lnTo>
                  <a:pt x="457" y="466"/>
                </a:lnTo>
                <a:lnTo>
                  <a:pt x="457" y="468"/>
                </a:lnTo>
                <a:lnTo>
                  <a:pt x="456" y="470"/>
                </a:lnTo>
                <a:lnTo>
                  <a:pt x="453" y="471"/>
                </a:lnTo>
                <a:lnTo>
                  <a:pt x="447" y="468"/>
                </a:lnTo>
                <a:lnTo>
                  <a:pt x="444" y="470"/>
                </a:lnTo>
                <a:lnTo>
                  <a:pt x="441" y="470"/>
                </a:lnTo>
                <a:lnTo>
                  <a:pt x="438" y="474"/>
                </a:lnTo>
                <a:lnTo>
                  <a:pt x="439" y="478"/>
                </a:lnTo>
                <a:lnTo>
                  <a:pt x="440" y="483"/>
                </a:lnTo>
                <a:lnTo>
                  <a:pt x="435" y="487"/>
                </a:lnTo>
                <a:lnTo>
                  <a:pt x="435" y="493"/>
                </a:lnTo>
                <a:lnTo>
                  <a:pt x="432" y="497"/>
                </a:lnTo>
                <a:lnTo>
                  <a:pt x="433" y="500"/>
                </a:lnTo>
                <a:lnTo>
                  <a:pt x="434" y="501"/>
                </a:lnTo>
                <a:lnTo>
                  <a:pt x="440" y="501"/>
                </a:lnTo>
                <a:lnTo>
                  <a:pt x="444" y="500"/>
                </a:lnTo>
                <a:lnTo>
                  <a:pt x="446" y="501"/>
                </a:lnTo>
                <a:lnTo>
                  <a:pt x="447" y="502"/>
                </a:lnTo>
                <a:lnTo>
                  <a:pt x="451" y="502"/>
                </a:lnTo>
                <a:lnTo>
                  <a:pt x="453" y="500"/>
                </a:lnTo>
                <a:lnTo>
                  <a:pt x="453" y="506"/>
                </a:lnTo>
                <a:lnTo>
                  <a:pt x="440" y="506"/>
                </a:lnTo>
                <a:lnTo>
                  <a:pt x="440" y="509"/>
                </a:lnTo>
                <a:lnTo>
                  <a:pt x="447" y="515"/>
                </a:lnTo>
                <a:lnTo>
                  <a:pt x="453" y="515"/>
                </a:lnTo>
                <a:lnTo>
                  <a:pt x="457" y="513"/>
                </a:lnTo>
                <a:lnTo>
                  <a:pt x="462" y="511"/>
                </a:lnTo>
                <a:lnTo>
                  <a:pt x="466" y="509"/>
                </a:lnTo>
                <a:lnTo>
                  <a:pt x="471" y="509"/>
                </a:lnTo>
                <a:lnTo>
                  <a:pt x="482" y="501"/>
                </a:lnTo>
                <a:lnTo>
                  <a:pt x="483" y="498"/>
                </a:lnTo>
                <a:lnTo>
                  <a:pt x="483" y="494"/>
                </a:lnTo>
                <a:lnTo>
                  <a:pt x="477" y="490"/>
                </a:lnTo>
                <a:lnTo>
                  <a:pt x="472" y="486"/>
                </a:lnTo>
                <a:lnTo>
                  <a:pt x="471" y="482"/>
                </a:lnTo>
                <a:lnTo>
                  <a:pt x="469" y="478"/>
                </a:lnTo>
                <a:lnTo>
                  <a:pt x="459" y="472"/>
                </a:lnTo>
                <a:lnTo>
                  <a:pt x="459" y="470"/>
                </a:lnTo>
                <a:lnTo>
                  <a:pt x="458" y="467"/>
                </a:lnTo>
                <a:lnTo>
                  <a:pt x="465" y="470"/>
                </a:lnTo>
                <a:lnTo>
                  <a:pt x="471" y="472"/>
                </a:lnTo>
                <a:lnTo>
                  <a:pt x="482" y="481"/>
                </a:lnTo>
                <a:lnTo>
                  <a:pt x="488" y="481"/>
                </a:lnTo>
                <a:lnTo>
                  <a:pt x="489" y="479"/>
                </a:lnTo>
                <a:lnTo>
                  <a:pt x="493" y="478"/>
                </a:lnTo>
                <a:lnTo>
                  <a:pt x="494" y="482"/>
                </a:lnTo>
                <a:lnTo>
                  <a:pt x="499" y="481"/>
                </a:lnTo>
                <a:lnTo>
                  <a:pt x="504" y="479"/>
                </a:lnTo>
                <a:lnTo>
                  <a:pt x="504" y="482"/>
                </a:lnTo>
                <a:lnTo>
                  <a:pt x="503" y="482"/>
                </a:lnTo>
                <a:lnTo>
                  <a:pt x="502" y="485"/>
                </a:lnTo>
                <a:lnTo>
                  <a:pt x="504" y="486"/>
                </a:lnTo>
                <a:lnTo>
                  <a:pt x="504" y="490"/>
                </a:lnTo>
                <a:lnTo>
                  <a:pt x="501" y="490"/>
                </a:lnTo>
                <a:lnTo>
                  <a:pt x="501" y="493"/>
                </a:lnTo>
                <a:lnTo>
                  <a:pt x="500" y="496"/>
                </a:lnTo>
                <a:lnTo>
                  <a:pt x="503" y="498"/>
                </a:lnTo>
                <a:lnTo>
                  <a:pt x="500" y="501"/>
                </a:lnTo>
                <a:lnTo>
                  <a:pt x="500" y="504"/>
                </a:lnTo>
                <a:lnTo>
                  <a:pt x="504" y="502"/>
                </a:lnTo>
                <a:lnTo>
                  <a:pt x="507" y="504"/>
                </a:lnTo>
                <a:lnTo>
                  <a:pt x="507" y="505"/>
                </a:lnTo>
                <a:lnTo>
                  <a:pt x="506" y="511"/>
                </a:lnTo>
                <a:lnTo>
                  <a:pt x="509" y="511"/>
                </a:lnTo>
                <a:lnTo>
                  <a:pt x="509" y="516"/>
                </a:lnTo>
                <a:lnTo>
                  <a:pt x="508" y="517"/>
                </a:lnTo>
                <a:lnTo>
                  <a:pt x="507" y="521"/>
                </a:lnTo>
                <a:lnTo>
                  <a:pt x="503" y="520"/>
                </a:lnTo>
                <a:lnTo>
                  <a:pt x="502" y="517"/>
                </a:lnTo>
                <a:lnTo>
                  <a:pt x="502" y="513"/>
                </a:lnTo>
                <a:lnTo>
                  <a:pt x="499" y="513"/>
                </a:lnTo>
                <a:lnTo>
                  <a:pt x="499" y="527"/>
                </a:lnTo>
                <a:lnTo>
                  <a:pt x="500" y="528"/>
                </a:lnTo>
                <a:lnTo>
                  <a:pt x="501" y="528"/>
                </a:lnTo>
                <a:lnTo>
                  <a:pt x="501" y="532"/>
                </a:lnTo>
                <a:lnTo>
                  <a:pt x="500" y="536"/>
                </a:lnTo>
                <a:lnTo>
                  <a:pt x="494" y="538"/>
                </a:lnTo>
                <a:lnTo>
                  <a:pt x="487" y="538"/>
                </a:lnTo>
                <a:lnTo>
                  <a:pt x="485" y="536"/>
                </a:lnTo>
                <a:lnTo>
                  <a:pt x="483" y="535"/>
                </a:lnTo>
                <a:lnTo>
                  <a:pt x="482" y="536"/>
                </a:lnTo>
                <a:lnTo>
                  <a:pt x="482" y="539"/>
                </a:lnTo>
                <a:lnTo>
                  <a:pt x="481" y="540"/>
                </a:lnTo>
                <a:lnTo>
                  <a:pt x="478" y="542"/>
                </a:lnTo>
                <a:lnTo>
                  <a:pt x="475" y="543"/>
                </a:lnTo>
                <a:lnTo>
                  <a:pt x="471" y="543"/>
                </a:lnTo>
                <a:lnTo>
                  <a:pt x="471" y="546"/>
                </a:lnTo>
                <a:lnTo>
                  <a:pt x="488" y="546"/>
                </a:lnTo>
                <a:lnTo>
                  <a:pt x="495" y="545"/>
                </a:lnTo>
                <a:lnTo>
                  <a:pt x="501" y="540"/>
                </a:lnTo>
                <a:lnTo>
                  <a:pt x="503" y="547"/>
                </a:lnTo>
                <a:lnTo>
                  <a:pt x="503" y="550"/>
                </a:lnTo>
                <a:lnTo>
                  <a:pt x="495" y="550"/>
                </a:lnTo>
                <a:lnTo>
                  <a:pt x="489" y="551"/>
                </a:lnTo>
                <a:lnTo>
                  <a:pt x="485" y="553"/>
                </a:lnTo>
                <a:lnTo>
                  <a:pt x="482" y="553"/>
                </a:lnTo>
                <a:lnTo>
                  <a:pt x="479" y="549"/>
                </a:lnTo>
                <a:lnTo>
                  <a:pt x="476" y="547"/>
                </a:lnTo>
                <a:lnTo>
                  <a:pt x="472" y="547"/>
                </a:lnTo>
                <a:lnTo>
                  <a:pt x="472" y="553"/>
                </a:lnTo>
                <a:lnTo>
                  <a:pt x="479" y="555"/>
                </a:lnTo>
                <a:lnTo>
                  <a:pt x="483" y="558"/>
                </a:lnTo>
                <a:lnTo>
                  <a:pt x="482" y="558"/>
                </a:lnTo>
                <a:lnTo>
                  <a:pt x="477" y="557"/>
                </a:lnTo>
                <a:lnTo>
                  <a:pt x="474" y="554"/>
                </a:lnTo>
                <a:lnTo>
                  <a:pt x="470" y="553"/>
                </a:lnTo>
                <a:lnTo>
                  <a:pt x="459" y="565"/>
                </a:lnTo>
                <a:lnTo>
                  <a:pt x="459" y="572"/>
                </a:lnTo>
                <a:lnTo>
                  <a:pt x="464" y="568"/>
                </a:lnTo>
                <a:lnTo>
                  <a:pt x="470" y="564"/>
                </a:lnTo>
                <a:lnTo>
                  <a:pt x="470" y="562"/>
                </a:lnTo>
                <a:lnTo>
                  <a:pt x="471" y="562"/>
                </a:lnTo>
                <a:lnTo>
                  <a:pt x="472" y="564"/>
                </a:lnTo>
                <a:lnTo>
                  <a:pt x="475" y="564"/>
                </a:lnTo>
                <a:lnTo>
                  <a:pt x="482" y="562"/>
                </a:lnTo>
                <a:lnTo>
                  <a:pt x="489" y="558"/>
                </a:lnTo>
                <a:lnTo>
                  <a:pt x="487" y="561"/>
                </a:lnTo>
                <a:lnTo>
                  <a:pt x="487" y="564"/>
                </a:lnTo>
                <a:lnTo>
                  <a:pt x="488" y="565"/>
                </a:lnTo>
                <a:lnTo>
                  <a:pt x="490" y="566"/>
                </a:lnTo>
                <a:lnTo>
                  <a:pt x="491" y="569"/>
                </a:lnTo>
                <a:lnTo>
                  <a:pt x="495" y="568"/>
                </a:lnTo>
                <a:lnTo>
                  <a:pt x="500" y="566"/>
                </a:lnTo>
                <a:lnTo>
                  <a:pt x="499" y="557"/>
                </a:lnTo>
                <a:lnTo>
                  <a:pt x="506" y="557"/>
                </a:lnTo>
                <a:lnTo>
                  <a:pt x="503" y="562"/>
                </a:lnTo>
                <a:lnTo>
                  <a:pt x="504" y="565"/>
                </a:lnTo>
                <a:lnTo>
                  <a:pt x="503" y="566"/>
                </a:lnTo>
                <a:lnTo>
                  <a:pt x="502" y="566"/>
                </a:lnTo>
                <a:lnTo>
                  <a:pt x="501" y="572"/>
                </a:lnTo>
                <a:lnTo>
                  <a:pt x="490" y="572"/>
                </a:lnTo>
                <a:lnTo>
                  <a:pt x="487" y="570"/>
                </a:lnTo>
                <a:lnTo>
                  <a:pt x="482" y="566"/>
                </a:lnTo>
                <a:lnTo>
                  <a:pt x="477" y="565"/>
                </a:lnTo>
                <a:lnTo>
                  <a:pt x="471" y="565"/>
                </a:lnTo>
                <a:lnTo>
                  <a:pt x="471" y="566"/>
                </a:lnTo>
                <a:lnTo>
                  <a:pt x="468" y="570"/>
                </a:lnTo>
                <a:lnTo>
                  <a:pt x="466" y="574"/>
                </a:lnTo>
                <a:lnTo>
                  <a:pt x="462" y="574"/>
                </a:lnTo>
                <a:lnTo>
                  <a:pt x="458" y="579"/>
                </a:lnTo>
                <a:lnTo>
                  <a:pt x="459" y="581"/>
                </a:lnTo>
                <a:lnTo>
                  <a:pt x="462" y="584"/>
                </a:lnTo>
                <a:lnTo>
                  <a:pt x="460" y="588"/>
                </a:lnTo>
                <a:lnTo>
                  <a:pt x="465" y="588"/>
                </a:lnTo>
                <a:lnTo>
                  <a:pt x="468" y="589"/>
                </a:lnTo>
                <a:lnTo>
                  <a:pt x="468" y="593"/>
                </a:lnTo>
                <a:lnTo>
                  <a:pt x="470" y="593"/>
                </a:lnTo>
                <a:lnTo>
                  <a:pt x="468" y="599"/>
                </a:lnTo>
                <a:lnTo>
                  <a:pt x="463" y="599"/>
                </a:lnTo>
                <a:lnTo>
                  <a:pt x="463" y="606"/>
                </a:lnTo>
                <a:lnTo>
                  <a:pt x="466" y="606"/>
                </a:lnTo>
                <a:lnTo>
                  <a:pt x="466" y="604"/>
                </a:lnTo>
                <a:lnTo>
                  <a:pt x="468" y="607"/>
                </a:lnTo>
                <a:lnTo>
                  <a:pt x="462" y="608"/>
                </a:lnTo>
                <a:lnTo>
                  <a:pt x="459" y="610"/>
                </a:lnTo>
                <a:lnTo>
                  <a:pt x="462" y="613"/>
                </a:lnTo>
                <a:lnTo>
                  <a:pt x="463" y="617"/>
                </a:lnTo>
                <a:lnTo>
                  <a:pt x="471" y="615"/>
                </a:lnTo>
                <a:lnTo>
                  <a:pt x="468" y="619"/>
                </a:lnTo>
                <a:lnTo>
                  <a:pt x="468" y="623"/>
                </a:lnTo>
                <a:lnTo>
                  <a:pt x="470" y="623"/>
                </a:lnTo>
                <a:lnTo>
                  <a:pt x="474" y="622"/>
                </a:lnTo>
                <a:lnTo>
                  <a:pt x="475" y="623"/>
                </a:lnTo>
                <a:lnTo>
                  <a:pt x="477" y="623"/>
                </a:lnTo>
                <a:lnTo>
                  <a:pt x="479" y="621"/>
                </a:lnTo>
                <a:lnTo>
                  <a:pt x="482" y="619"/>
                </a:lnTo>
                <a:lnTo>
                  <a:pt x="485" y="619"/>
                </a:lnTo>
                <a:lnTo>
                  <a:pt x="481" y="623"/>
                </a:lnTo>
                <a:lnTo>
                  <a:pt x="476" y="629"/>
                </a:lnTo>
                <a:lnTo>
                  <a:pt x="483" y="633"/>
                </a:lnTo>
                <a:lnTo>
                  <a:pt x="483" y="636"/>
                </a:lnTo>
                <a:lnTo>
                  <a:pt x="481" y="636"/>
                </a:lnTo>
                <a:lnTo>
                  <a:pt x="478" y="637"/>
                </a:lnTo>
                <a:lnTo>
                  <a:pt x="478" y="642"/>
                </a:lnTo>
                <a:lnTo>
                  <a:pt x="484" y="642"/>
                </a:lnTo>
                <a:lnTo>
                  <a:pt x="484" y="647"/>
                </a:lnTo>
                <a:lnTo>
                  <a:pt x="488" y="648"/>
                </a:lnTo>
                <a:lnTo>
                  <a:pt x="485" y="653"/>
                </a:lnTo>
                <a:lnTo>
                  <a:pt x="485" y="659"/>
                </a:lnTo>
                <a:lnTo>
                  <a:pt x="495" y="651"/>
                </a:lnTo>
                <a:lnTo>
                  <a:pt x="496" y="651"/>
                </a:lnTo>
                <a:lnTo>
                  <a:pt x="497" y="652"/>
                </a:lnTo>
                <a:lnTo>
                  <a:pt x="500" y="652"/>
                </a:lnTo>
                <a:lnTo>
                  <a:pt x="501" y="649"/>
                </a:lnTo>
                <a:lnTo>
                  <a:pt x="501" y="647"/>
                </a:lnTo>
                <a:lnTo>
                  <a:pt x="504" y="647"/>
                </a:lnTo>
                <a:lnTo>
                  <a:pt x="506" y="648"/>
                </a:lnTo>
                <a:lnTo>
                  <a:pt x="507" y="648"/>
                </a:lnTo>
                <a:lnTo>
                  <a:pt x="507" y="656"/>
                </a:lnTo>
                <a:lnTo>
                  <a:pt x="506" y="656"/>
                </a:lnTo>
                <a:lnTo>
                  <a:pt x="504" y="655"/>
                </a:lnTo>
                <a:lnTo>
                  <a:pt x="501" y="655"/>
                </a:lnTo>
                <a:lnTo>
                  <a:pt x="501" y="657"/>
                </a:lnTo>
                <a:lnTo>
                  <a:pt x="502" y="657"/>
                </a:lnTo>
                <a:lnTo>
                  <a:pt x="503" y="659"/>
                </a:lnTo>
                <a:lnTo>
                  <a:pt x="502" y="662"/>
                </a:lnTo>
                <a:lnTo>
                  <a:pt x="495" y="663"/>
                </a:lnTo>
                <a:lnTo>
                  <a:pt x="489" y="664"/>
                </a:lnTo>
                <a:lnTo>
                  <a:pt x="489" y="667"/>
                </a:lnTo>
                <a:lnTo>
                  <a:pt x="497" y="667"/>
                </a:lnTo>
                <a:lnTo>
                  <a:pt x="497" y="670"/>
                </a:lnTo>
                <a:lnTo>
                  <a:pt x="490" y="670"/>
                </a:lnTo>
                <a:lnTo>
                  <a:pt x="488" y="671"/>
                </a:lnTo>
                <a:lnTo>
                  <a:pt x="488" y="672"/>
                </a:lnTo>
                <a:lnTo>
                  <a:pt x="489" y="672"/>
                </a:lnTo>
                <a:lnTo>
                  <a:pt x="493" y="676"/>
                </a:lnTo>
                <a:lnTo>
                  <a:pt x="493" y="683"/>
                </a:lnTo>
                <a:lnTo>
                  <a:pt x="500" y="683"/>
                </a:lnTo>
                <a:lnTo>
                  <a:pt x="500" y="689"/>
                </a:lnTo>
                <a:lnTo>
                  <a:pt x="497" y="689"/>
                </a:lnTo>
                <a:lnTo>
                  <a:pt x="497" y="690"/>
                </a:lnTo>
                <a:lnTo>
                  <a:pt x="499" y="693"/>
                </a:lnTo>
                <a:lnTo>
                  <a:pt x="502" y="693"/>
                </a:lnTo>
                <a:lnTo>
                  <a:pt x="501" y="694"/>
                </a:lnTo>
                <a:lnTo>
                  <a:pt x="501" y="701"/>
                </a:lnTo>
                <a:lnTo>
                  <a:pt x="503" y="701"/>
                </a:lnTo>
                <a:lnTo>
                  <a:pt x="502" y="700"/>
                </a:lnTo>
                <a:lnTo>
                  <a:pt x="503" y="698"/>
                </a:lnTo>
                <a:lnTo>
                  <a:pt x="504" y="698"/>
                </a:lnTo>
                <a:lnTo>
                  <a:pt x="503" y="697"/>
                </a:lnTo>
                <a:lnTo>
                  <a:pt x="510" y="696"/>
                </a:lnTo>
                <a:lnTo>
                  <a:pt x="509" y="702"/>
                </a:lnTo>
                <a:lnTo>
                  <a:pt x="509" y="709"/>
                </a:lnTo>
                <a:lnTo>
                  <a:pt x="512" y="709"/>
                </a:lnTo>
                <a:lnTo>
                  <a:pt x="518" y="706"/>
                </a:lnTo>
                <a:lnTo>
                  <a:pt x="516" y="712"/>
                </a:lnTo>
                <a:lnTo>
                  <a:pt x="515" y="716"/>
                </a:lnTo>
                <a:lnTo>
                  <a:pt x="516" y="719"/>
                </a:lnTo>
                <a:lnTo>
                  <a:pt x="519" y="719"/>
                </a:lnTo>
                <a:lnTo>
                  <a:pt x="522" y="715"/>
                </a:lnTo>
                <a:lnTo>
                  <a:pt x="526" y="713"/>
                </a:lnTo>
                <a:lnTo>
                  <a:pt x="529" y="713"/>
                </a:lnTo>
                <a:lnTo>
                  <a:pt x="528" y="716"/>
                </a:lnTo>
                <a:lnTo>
                  <a:pt x="528" y="720"/>
                </a:lnTo>
                <a:lnTo>
                  <a:pt x="527" y="721"/>
                </a:lnTo>
                <a:lnTo>
                  <a:pt x="528" y="721"/>
                </a:lnTo>
                <a:lnTo>
                  <a:pt x="529" y="723"/>
                </a:lnTo>
                <a:lnTo>
                  <a:pt x="535" y="720"/>
                </a:lnTo>
                <a:lnTo>
                  <a:pt x="535" y="723"/>
                </a:lnTo>
                <a:lnTo>
                  <a:pt x="534" y="725"/>
                </a:lnTo>
                <a:lnTo>
                  <a:pt x="532" y="727"/>
                </a:lnTo>
                <a:lnTo>
                  <a:pt x="532" y="728"/>
                </a:lnTo>
                <a:lnTo>
                  <a:pt x="533" y="730"/>
                </a:lnTo>
                <a:lnTo>
                  <a:pt x="535" y="728"/>
                </a:lnTo>
                <a:lnTo>
                  <a:pt x="537" y="728"/>
                </a:lnTo>
                <a:lnTo>
                  <a:pt x="538" y="730"/>
                </a:lnTo>
                <a:lnTo>
                  <a:pt x="538" y="731"/>
                </a:lnTo>
                <a:lnTo>
                  <a:pt x="535" y="739"/>
                </a:lnTo>
                <a:lnTo>
                  <a:pt x="537" y="740"/>
                </a:lnTo>
                <a:lnTo>
                  <a:pt x="539" y="740"/>
                </a:lnTo>
                <a:lnTo>
                  <a:pt x="541" y="736"/>
                </a:lnTo>
                <a:lnTo>
                  <a:pt x="544" y="736"/>
                </a:lnTo>
                <a:lnTo>
                  <a:pt x="544" y="738"/>
                </a:lnTo>
                <a:lnTo>
                  <a:pt x="546" y="738"/>
                </a:lnTo>
                <a:lnTo>
                  <a:pt x="545" y="739"/>
                </a:lnTo>
                <a:lnTo>
                  <a:pt x="543" y="739"/>
                </a:lnTo>
                <a:lnTo>
                  <a:pt x="543" y="740"/>
                </a:lnTo>
                <a:lnTo>
                  <a:pt x="544" y="740"/>
                </a:lnTo>
                <a:lnTo>
                  <a:pt x="541" y="742"/>
                </a:lnTo>
                <a:lnTo>
                  <a:pt x="538" y="742"/>
                </a:lnTo>
                <a:lnTo>
                  <a:pt x="538" y="744"/>
                </a:lnTo>
                <a:lnTo>
                  <a:pt x="544" y="744"/>
                </a:lnTo>
                <a:lnTo>
                  <a:pt x="544" y="749"/>
                </a:lnTo>
                <a:lnTo>
                  <a:pt x="543" y="749"/>
                </a:lnTo>
                <a:lnTo>
                  <a:pt x="543" y="753"/>
                </a:lnTo>
                <a:lnTo>
                  <a:pt x="548" y="753"/>
                </a:lnTo>
                <a:lnTo>
                  <a:pt x="548" y="755"/>
                </a:lnTo>
                <a:lnTo>
                  <a:pt x="547" y="759"/>
                </a:lnTo>
                <a:lnTo>
                  <a:pt x="552" y="759"/>
                </a:lnTo>
                <a:lnTo>
                  <a:pt x="552" y="758"/>
                </a:lnTo>
                <a:lnTo>
                  <a:pt x="553" y="755"/>
                </a:lnTo>
                <a:lnTo>
                  <a:pt x="556" y="754"/>
                </a:lnTo>
                <a:lnTo>
                  <a:pt x="556" y="753"/>
                </a:lnTo>
                <a:lnTo>
                  <a:pt x="557" y="753"/>
                </a:lnTo>
                <a:lnTo>
                  <a:pt x="558" y="754"/>
                </a:lnTo>
                <a:lnTo>
                  <a:pt x="558" y="755"/>
                </a:lnTo>
                <a:lnTo>
                  <a:pt x="566" y="753"/>
                </a:lnTo>
                <a:lnTo>
                  <a:pt x="570" y="746"/>
                </a:lnTo>
                <a:lnTo>
                  <a:pt x="573" y="740"/>
                </a:lnTo>
                <a:lnTo>
                  <a:pt x="575" y="742"/>
                </a:lnTo>
                <a:lnTo>
                  <a:pt x="576" y="742"/>
                </a:lnTo>
                <a:lnTo>
                  <a:pt x="573" y="753"/>
                </a:lnTo>
                <a:lnTo>
                  <a:pt x="576" y="751"/>
                </a:lnTo>
                <a:lnTo>
                  <a:pt x="577" y="753"/>
                </a:lnTo>
                <a:lnTo>
                  <a:pt x="576" y="753"/>
                </a:lnTo>
                <a:lnTo>
                  <a:pt x="572" y="757"/>
                </a:lnTo>
                <a:lnTo>
                  <a:pt x="581" y="757"/>
                </a:lnTo>
                <a:lnTo>
                  <a:pt x="582" y="755"/>
                </a:lnTo>
                <a:lnTo>
                  <a:pt x="582" y="757"/>
                </a:lnTo>
                <a:lnTo>
                  <a:pt x="581" y="759"/>
                </a:lnTo>
                <a:lnTo>
                  <a:pt x="581" y="762"/>
                </a:lnTo>
                <a:lnTo>
                  <a:pt x="583" y="764"/>
                </a:lnTo>
                <a:lnTo>
                  <a:pt x="585" y="762"/>
                </a:lnTo>
                <a:lnTo>
                  <a:pt x="587" y="761"/>
                </a:lnTo>
                <a:lnTo>
                  <a:pt x="587" y="757"/>
                </a:lnTo>
                <a:lnTo>
                  <a:pt x="589" y="757"/>
                </a:lnTo>
                <a:lnTo>
                  <a:pt x="590" y="759"/>
                </a:lnTo>
                <a:lnTo>
                  <a:pt x="593" y="761"/>
                </a:lnTo>
                <a:lnTo>
                  <a:pt x="595" y="759"/>
                </a:lnTo>
                <a:lnTo>
                  <a:pt x="596" y="757"/>
                </a:lnTo>
                <a:lnTo>
                  <a:pt x="596" y="764"/>
                </a:lnTo>
                <a:lnTo>
                  <a:pt x="591" y="766"/>
                </a:lnTo>
                <a:lnTo>
                  <a:pt x="591" y="769"/>
                </a:lnTo>
                <a:lnTo>
                  <a:pt x="590" y="772"/>
                </a:lnTo>
                <a:lnTo>
                  <a:pt x="594" y="769"/>
                </a:lnTo>
                <a:lnTo>
                  <a:pt x="598" y="764"/>
                </a:lnTo>
                <a:lnTo>
                  <a:pt x="597" y="770"/>
                </a:lnTo>
                <a:lnTo>
                  <a:pt x="597" y="774"/>
                </a:lnTo>
                <a:lnTo>
                  <a:pt x="602" y="774"/>
                </a:lnTo>
                <a:lnTo>
                  <a:pt x="602" y="770"/>
                </a:lnTo>
                <a:lnTo>
                  <a:pt x="603" y="766"/>
                </a:lnTo>
                <a:lnTo>
                  <a:pt x="606" y="765"/>
                </a:lnTo>
                <a:lnTo>
                  <a:pt x="606" y="768"/>
                </a:lnTo>
                <a:lnTo>
                  <a:pt x="607" y="770"/>
                </a:lnTo>
                <a:lnTo>
                  <a:pt x="606" y="770"/>
                </a:lnTo>
                <a:lnTo>
                  <a:pt x="604" y="772"/>
                </a:lnTo>
                <a:lnTo>
                  <a:pt x="604" y="776"/>
                </a:lnTo>
                <a:lnTo>
                  <a:pt x="613" y="783"/>
                </a:lnTo>
                <a:lnTo>
                  <a:pt x="614" y="780"/>
                </a:lnTo>
                <a:lnTo>
                  <a:pt x="615" y="778"/>
                </a:lnTo>
                <a:lnTo>
                  <a:pt x="619" y="778"/>
                </a:lnTo>
                <a:lnTo>
                  <a:pt x="618" y="776"/>
                </a:lnTo>
                <a:lnTo>
                  <a:pt x="622" y="774"/>
                </a:lnTo>
                <a:lnTo>
                  <a:pt x="622" y="772"/>
                </a:lnTo>
                <a:lnTo>
                  <a:pt x="621" y="770"/>
                </a:lnTo>
                <a:lnTo>
                  <a:pt x="618" y="769"/>
                </a:lnTo>
                <a:lnTo>
                  <a:pt x="616" y="768"/>
                </a:lnTo>
                <a:lnTo>
                  <a:pt x="618" y="766"/>
                </a:lnTo>
                <a:lnTo>
                  <a:pt x="621" y="764"/>
                </a:lnTo>
                <a:lnTo>
                  <a:pt x="620" y="762"/>
                </a:lnTo>
                <a:lnTo>
                  <a:pt x="618" y="761"/>
                </a:lnTo>
                <a:lnTo>
                  <a:pt x="615" y="758"/>
                </a:lnTo>
                <a:lnTo>
                  <a:pt x="612" y="758"/>
                </a:lnTo>
                <a:lnTo>
                  <a:pt x="612" y="754"/>
                </a:lnTo>
                <a:lnTo>
                  <a:pt x="618" y="755"/>
                </a:lnTo>
                <a:lnTo>
                  <a:pt x="619" y="754"/>
                </a:lnTo>
                <a:lnTo>
                  <a:pt x="619" y="753"/>
                </a:lnTo>
                <a:lnTo>
                  <a:pt x="618" y="753"/>
                </a:lnTo>
                <a:lnTo>
                  <a:pt x="621" y="751"/>
                </a:lnTo>
                <a:lnTo>
                  <a:pt x="621" y="747"/>
                </a:lnTo>
                <a:lnTo>
                  <a:pt x="620" y="744"/>
                </a:lnTo>
                <a:lnTo>
                  <a:pt x="620" y="743"/>
                </a:lnTo>
                <a:lnTo>
                  <a:pt x="626" y="738"/>
                </a:lnTo>
                <a:lnTo>
                  <a:pt x="626" y="734"/>
                </a:lnTo>
                <a:lnTo>
                  <a:pt x="623" y="730"/>
                </a:lnTo>
                <a:lnTo>
                  <a:pt x="626" y="730"/>
                </a:lnTo>
                <a:lnTo>
                  <a:pt x="628" y="728"/>
                </a:lnTo>
                <a:lnTo>
                  <a:pt x="632" y="720"/>
                </a:lnTo>
                <a:lnTo>
                  <a:pt x="631" y="719"/>
                </a:lnTo>
                <a:lnTo>
                  <a:pt x="628" y="717"/>
                </a:lnTo>
                <a:lnTo>
                  <a:pt x="628" y="713"/>
                </a:lnTo>
                <a:lnTo>
                  <a:pt x="629" y="708"/>
                </a:lnTo>
                <a:lnTo>
                  <a:pt x="633" y="708"/>
                </a:lnTo>
                <a:lnTo>
                  <a:pt x="633" y="709"/>
                </a:lnTo>
                <a:lnTo>
                  <a:pt x="635" y="709"/>
                </a:lnTo>
                <a:lnTo>
                  <a:pt x="635" y="705"/>
                </a:lnTo>
                <a:lnTo>
                  <a:pt x="637" y="704"/>
                </a:lnTo>
                <a:lnTo>
                  <a:pt x="637" y="700"/>
                </a:lnTo>
                <a:lnTo>
                  <a:pt x="633" y="700"/>
                </a:lnTo>
                <a:lnTo>
                  <a:pt x="633" y="696"/>
                </a:lnTo>
                <a:lnTo>
                  <a:pt x="634" y="694"/>
                </a:lnTo>
                <a:lnTo>
                  <a:pt x="635" y="691"/>
                </a:lnTo>
                <a:lnTo>
                  <a:pt x="639" y="694"/>
                </a:lnTo>
                <a:lnTo>
                  <a:pt x="644" y="696"/>
                </a:lnTo>
                <a:lnTo>
                  <a:pt x="644" y="693"/>
                </a:lnTo>
                <a:lnTo>
                  <a:pt x="643" y="689"/>
                </a:lnTo>
                <a:lnTo>
                  <a:pt x="645" y="687"/>
                </a:lnTo>
                <a:lnTo>
                  <a:pt x="644" y="682"/>
                </a:lnTo>
                <a:lnTo>
                  <a:pt x="641" y="676"/>
                </a:lnTo>
                <a:lnTo>
                  <a:pt x="644" y="676"/>
                </a:lnTo>
                <a:lnTo>
                  <a:pt x="646" y="678"/>
                </a:lnTo>
                <a:lnTo>
                  <a:pt x="647" y="681"/>
                </a:lnTo>
                <a:lnTo>
                  <a:pt x="651" y="681"/>
                </a:lnTo>
                <a:lnTo>
                  <a:pt x="652" y="678"/>
                </a:lnTo>
                <a:lnTo>
                  <a:pt x="652" y="676"/>
                </a:lnTo>
                <a:lnTo>
                  <a:pt x="651" y="676"/>
                </a:lnTo>
                <a:lnTo>
                  <a:pt x="652" y="667"/>
                </a:lnTo>
                <a:lnTo>
                  <a:pt x="656" y="659"/>
                </a:lnTo>
                <a:lnTo>
                  <a:pt x="643" y="656"/>
                </a:lnTo>
                <a:lnTo>
                  <a:pt x="643" y="655"/>
                </a:lnTo>
                <a:lnTo>
                  <a:pt x="657" y="655"/>
                </a:lnTo>
                <a:lnTo>
                  <a:pt x="658" y="648"/>
                </a:lnTo>
                <a:lnTo>
                  <a:pt x="658" y="644"/>
                </a:lnTo>
                <a:lnTo>
                  <a:pt x="657" y="640"/>
                </a:lnTo>
                <a:lnTo>
                  <a:pt x="653" y="634"/>
                </a:lnTo>
                <a:lnTo>
                  <a:pt x="651" y="632"/>
                </a:lnTo>
                <a:lnTo>
                  <a:pt x="651" y="629"/>
                </a:lnTo>
                <a:lnTo>
                  <a:pt x="653" y="629"/>
                </a:lnTo>
                <a:lnTo>
                  <a:pt x="656" y="627"/>
                </a:lnTo>
                <a:lnTo>
                  <a:pt x="654" y="629"/>
                </a:lnTo>
                <a:lnTo>
                  <a:pt x="662" y="629"/>
                </a:lnTo>
                <a:lnTo>
                  <a:pt x="665" y="623"/>
                </a:lnTo>
                <a:lnTo>
                  <a:pt x="664" y="621"/>
                </a:lnTo>
                <a:lnTo>
                  <a:pt x="664" y="617"/>
                </a:lnTo>
                <a:lnTo>
                  <a:pt x="666" y="615"/>
                </a:lnTo>
                <a:lnTo>
                  <a:pt x="669" y="617"/>
                </a:lnTo>
                <a:lnTo>
                  <a:pt x="672" y="618"/>
                </a:lnTo>
                <a:lnTo>
                  <a:pt x="676" y="618"/>
                </a:lnTo>
                <a:lnTo>
                  <a:pt x="673" y="617"/>
                </a:lnTo>
                <a:lnTo>
                  <a:pt x="672" y="617"/>
                </a:lnTo>
                <a:lnTo>
                  <a:pt x="676" y="615"/>
                </a:lnTo>
                <a:lnTo>
                  <a:pt x="682" y="615"/>
                </a:lnTo>
                <a:lnTo>
                  <a:pt x="685" y="617"/>
                </a:lnTo>
                <a:lnTo>
                  <a:pt x="689" y="617"/>
                </a:lnTo>
                <a:lnTo>
                  <a:pt x="690" y="615"/>
                </a:lnTo>
                <a:lnTo>
                  <a:pt x="691" y="613"/>
                </a:lnTo>
                <a:lnTo>
                  <a:pt x="695" y="610"/>
                </a:lnTo>
                <a:lnTo>
                  <a:pt x="697" y="608"/>
                </a:lnTo>
                <a:lnTo>
                  <a:pt x="700" y="608"/>
                </a:lnTo>
                <a:lnTo>
                  <a:pt x="703" y="618"/>
                </a:lnTo>
                <a:lnTo>
                  <a:pt x="704" y="621"/>
                </a:lnTo>
                <a:lnTo>
                  <a:pt x="707" y="619"/>
                </a:lnTo>
                <a:lnTo>
                  <a:pt x="706" y="619"/>
                </a:lnTo>
                <a:lnTo>
                  <a:pt x="708" y="618"/>
                </a:lnTo>
                <a:lnTo>
                  <a:pt x="707" y="618"/>
                </a:lnTo>
                <a:lnTo>
                  <a:pt x="709" y="615"/>
                </a:lnTo>
                <a:lnTo>
                  <a:pt x="712" y="614"/>
                </a:lnTo>
                <a:lnTo>
                  <a:pt x="713" y="611"/>
                </a:lnTo>
                <a:lnTo>
                  <a:pt x="713" y="607"/>
                </a:lnTo>
                <a:lnTo>
                  <a:pt x="721" y="607"/>
                </a:lnTo>
                <a:lnTo>
                  <a:pt x="721" y="608"/>
                </a:lnTo>
                <a:lnTo>
                  <a:pt x="722" y="610"/>
                </a:lnTo>
                <a:lnTo>
                  <a:pt x="722" y="613"/>
                </a:lnTo>
                <a:lnTo>
                  <a:pt x="725" y="613"/>
                </a:lnTo>
                <a:lnTo>
                  <a:pt x="727" y="606"/>
                </a:lnTo>
                <a:lnTo>
                  <a:pt x="727" y="600"/>
                </a:lnTo>
                <a:lnTo>
                  <a:pt x="729" y="599"/>
                </a:lnTo>
                <a:lnTo>
                  <a:pt x="732" y="599"/>
                </a:lnTo>
                <a:lnTo>
                  <a:pt x="733" y="598"/>
                </a:lnTo>
                <a:lnTo>
                  <a:pt x="735" y="592"/>
                </a:lnTo>
                <a:lnTo>
                  <a:pt x="735" y="588"/>
                </a:lnTo>
                <a:lnTo>
                  <a:pt x="737" y="587"/>
                </a:lnTo>
                <a:lnTo>
                  <a:pt x="739" y="585"/>
                </a:lnTo>
                <a:lnTo>
                  <a:pt x="741" y="587"/>
                </a:lnTo>
                <a:lnTo>
                  <a:pt x="744" y="583"/>
                </a:lnTo>
                <a:lnTo>
                  <a:pt x="747" y="580"/>
                </a:lnTo>
                <a:lnTo>
                  <a:pt x="752" y="577"/>
                </a:lnTo>
                <a:lnTo>
                  <a:pt x="754" y="577"/>
                </a:lnTo>
                <a:lnTo>
                  <a:pt x="757" y="576"/>
                </a:lnTo>
                <a:lnTo>
                  <a:pt x="760" y="572"/>
                </a:lnTo>
                <a:lnTo>
                  <a:pt x="763" y="566"/>
                </a:lnTo>
                <a:lnTo>
                  <a:pt x="765" y="562"/>
                </a:lnTo>
                <a:lnTo>
                  <a:pt x="769" y="558"/>
                </a:lnTo>
                <a:lnTo>
                  <a:pt x="771" y="558"/>
                </a:lnTo>
                <a:lnTo>
                  <a:pt x="772" y="559"/>
                </a:lnTo>
                <a:lnTo>
                  <a:pt x="775" y="559"/>
                </a:lnTo>
                <a:lnTo>
                  <a:pt x="776" y="557"/>
                </a:lnTo>
                <a:lnTo>
                  <a:pt x="778" y="554"/>
                </a:lnTo>
                <a:lnTo>
                  <a:pt x="778" y="547"/>
                </a:lnTo>
                <a:lnTo>
                  <a:pt x="776" y="546"/>
                </a:lnTo>
                <a:lnTo>
                  <a:pt x="775" y="545"/>
                </a:lnTo>
                <a:lnTo>
                  <a:pt x="772" y="543"/>
                </a:lnTo>
                <a:lnTo>
                  <a:pt x="771" y="540"/>
                </a:lnTo>
                <a:lnTo>
                  <a:pt x="771" y="536"/>
                </a:lnTo>
                <a:lnTo>
                  <a:pt x="770" y="527"/>
                </a:lnTo>
                <a:lnTo>
                  <a:pt x="775" y="535"/>
                </a:lnTo>
                <a:lnTo>
                  <a:pt x="781" y="540"/>
                </a:lnTo>
                <a:lnTo>
                  <a:pt x="789" y="543"/>
                </a:lnTo>
                <a:lnTo>
                  <a:pt x="797" y="545"/>
                </a:lnTo>
                <a:lnTo>
                  <a:pt x="797" y="542"/>
                </a:lnTo>
                <a:lnTo>
                  <a:pt x="801" y="542"/>
                </a:lnTo>
                <a:lnTo>
                  <a:pt x="804" y="540"/>
                </a:lnTo>
                <a:lnTo>
                  <a:pt x="804" y="534"/>
                </a:lnTo>
                <a:lnTo>
                  <a:pt x="808" y="534"/>
                </a:lnTo>
                <a:lnTo>
                  <a:pt x="808" y="536"/>
                </a:lnTo>
                <a:lnTo>
                  <a:pt x="809" y="539"/>
                </a:lnTo>
                <a:lnTo>
                  <a:pt x="813" y="538"/>
                </a:lnTo>
                <a:lnTo>
                  <a:pt x="814" y="536"/>
                </a:lnTo>
                <a:lnTo>
                  <a:pt x="817" y="536"/>
                </a:lnTo>
                <a:lnTo>
                  <a:pt x="819" y="534"/>
                </a:lnTo>
                <a:lnTo>
                  <a:pt x="819" y="531"/>
                </a:lnTo>
                <a:lnTo>
                  <a:pt x="822" y="531"/>
                </a:lnTo>
                <a:lnTo>
                  <a:pt x="825" y="535"/>
                </a:lnTo>
                <a:lnTo>
                  <a:pt x="831" y="534"/>
                </a:lnTo>
                <a:lnTo>
                  <a:pt x="837" y="534"/>
                </a:lnTo>
                <a:lnTo>
                  <a:pt x="838" y="530"/>
                </a:lnTo>
                <a:lnTo>
                  <a:pt x="839" y="530"/>
                </a:lnTo>
                <a:lnTo>
                  <a:pt x="840" y="531"/>
                </a:lnTo>
                <a:lnTo>
                  <a:pt x="841" y="531"/>
                </a:lnTo>
                <a:lnTo>
                  <a:pt x="845" y="528"/>
                </a:lnTo>
                <a:lnTo>
                  <a:pt x="847" y="525"/>
                </a:lnTo>
                <a:lnTo>
                  <a:pt x="853" y="525"/>
                </a:lnTo>
                <a:lnTo>
                  <a:pt x="859" y="524"/>
                </a:lnTo>
                <a:lnTo>
                  <a:pt x="865" y="521"/>
                </a:lnTo>
                <a:lnTo>
                  <a:pt x="865" y="512"/>
                </a:lnTo>
                <a:lnTo>
                  <a:pt x="866" y="512"/>
                </a:lnTo>
                <a:lnTo>
                  <a:pt x="870" y="516"/>
                </a:lnTo>
                <a:lnTo>
                  <a:pt x="873" y="516"/>
                </a:lnTo>
                <a:lnTo>
                  <a:pt x="877" y="509"/>
                </a:lnTo>
                <a:lnTo>
                  <a:pt x="881" y="504"/>
                </a:lnTo>
                <a:lnTo>
                  <a:pt x="883" y="505"/>
                </a:lnTo>
                <a:lnTo>
                  <a:pt x="885" y="505"/>
                </a:lnTo>
                <a:lnTo>
                  <a:pt x="886" y="508"/>
                </a:lnTo>
                <a:lnTo>
                  <a:pt x="890" y="504"/>
                </a:lnTo>
                <a:lnTo>
                  <a:pt x="894" y="504"/>
                </a:lnTo>
                <a:lnTo>
                  <a:pt x="895" y="500"/>
                </a:lnTo>
                <a:lnTo>
                  <a:pt x="898" y="500"/>
                </a:lnTo>
                <a:lnTo>
                  <a:pt x="901" y="501"/>
                </a:lnTo>
                <a:close/>
                <a:moveTo>
                  <a:pt x="926" y="308"/>
                </a:moveTo>
                <a:lnTo>
                  <a:pt x="927" y="306"/>
                </a:lnTo>
                <a:lnTo>
                  <a:pt x="929" y="308"/>
                </a:lnTo>
                <a:lnTo>
                  <a:pt x="931" y="311"/>
                </a:lnTo>
                <a:lnTo>
                  <a:pt x="931" y="317"/>
                </a:lnTo>
                <a:lnTo>
                  <a:pt x="927" y="317"/>
                </a:lnTo>
                <a:lnTo>
                  <a:pt x="926" y="312"/>
                </a:lnTo>
                <a:lnTo>
                  <a:pt x="926" y="308"/>
                </a:lnTo>
                <a:close/>
                <a:moveTo>
                  <a:pt x="844" y="128"/>
                </a:moveTo>
                <a:lnTo>
                  <a:pt x="846" y="124"/>
                </a:lnTo>
                <a:lnTo>
                  <a:pt x="851" y="121"/>
                </a:lnTo>
                <a:lnTo>
                  <a:pt x="854" y="120"/>
                </a:lnTo>
                <a:lnTo>
                  <a:pt x="853" y="120"/>
                </a:lnTo>
                <a:lnTo>
                  <a:pt x="859" y="119"/>
                </a:lnTo>
                <a:lnTo>
                  <a:pt x="863" y="116"/>
                </a:lnTo>
                <a:lnTo>
                  <a:pt x="866" y="115"/>
                </a:lnTo>
                <a:lnTo>
                  <a:pt x="870" y="115"/>
                </a:lnTo>
                <a:lnTo>
                  <a:pt x="866" y="117"/>
                </a:lnTo>
                <a:lnTo>
                  <a:pt x="858" y="121"/>
                </a:lnTo>
                <a:lnTo>
                  <a:pt x="854" y="120"/>
                </a:lnTo>
                <a:lnTo>
                  <a:pt x="852" y="121"/>
                </a:lnTo>
                <a:lnTo>
                  <a:pt x="847" y="126"/>
                </a:lnTo>
                <a:lnTo>
                  <a:pt x="845" y="131"/>
                </a:lnTo>
                <a:lnTo>
                  <a:pt x="842" y="131"/>
                </a:lnTo>
                <a:lnTo>
                  <a:pt x="844" y="128"/>
                </a:lnTo>
                <a:close/>
                <a:moveTo>
                  <a:pt x="785" y="32"/>
                </a:moveTo>
                <a:lnTo>
                  <a:pt x="790" y="32"/>
                </a:lnTo>
                <a:lnTo>
                  <a:pt x="798" y="28"/>
                </a:lnTo>
                <a:lnTo>
                  <a:pt x="807" y="26"/>
                </a:lnTo>
                <a:lnTo>
                  <a:pt x="814" y="26"/>
                </a:lnTo>
                <a:lnTo>
                  <a:pt x="819" y="28"/>
                </a:lnTo>
                <a:lnTo>
                  <a:pt x="827" y="26"/>
                </a:lnTo>
                <a:lnTo>
                  <a:pt x="837" y="26"/>
                </a:lnTo>
                <a:lnTo>
                  <a:pt x="851" y="29"/>
                </a:lnTo>
                <a:lnTo>
                  <a:pt x="835" y="30"/>
                </a:lnTo>
                <a:lnTo>
                  <a:pt x="820" y="33"/>
                </a:lnTo>
                <a:lnTo>
                  <a:pt x="813" y="32"/>
                </a:lnTo>
                <a:lnTo>
                  <a:pt x="808" y="30"/>
                </a:lnTo>
                <a:lnTo>
                  <a:pt x="803" y="32"/>
                </a:lnTo>
                <a:lnTo>
                  <a:pt x="801" y="34"/>
                </a:lnTo>
                <a:lnTo>
                  <a:pt x="784" y="34"/>
                </a:lnTo>
                <a:lnTo>
                  <a:pt x="785" y="32"/>
                </a:lnTo>
                <a:close/>
                <a:moveTo>
                  <a:pt x="478" y="589"/>
                </a:moveTo>
                <a:lnTo>
                  <a:pt x="476" y="587"/>
                </a:lnTo>
                <a:lnTo>
                  <a:pt x="477" y="587"/>
                </a:lnTo>
                <a:lnTo>
                  <a:pt x="481" y="591"/>
                </a:lnTo>
                <a:lnTo>
                  <a:pt x="478" y="589"/>
                </a:lnTo>
                <a:close/>
                <a:moveTo>
                  <a:pt x="513" y="555"/>
                </a:moveTo>
                <a:lnTo>
                  <a:pt x="516" y="555"/>
                </a:lnTo>
                <a:lnTo>
                  <a:pt x="515" y="557"/>
                </a:lnTo>
                <a:lnTo>
                  <a:pt x="513" y="557"/>
                </a:lnTo>
                <a:lnTo>
                  <a:pt x="513" y="555"/>
                </a:lnTo>
                <a:close/>
                <a:moveTo>
                  <a:pt x="512" y="561"/>
                </a:moveTo>
                <a:lnTo>
                  <a:pt x="513" y="559"/>
                </a:lnTo>
                <a:lnTo>
                  <a:pt x="514" y="561"/>
                </a:lnTo>
                <a:lnTo>
                  <a:pt x="512" y="562"/>
                </a:lnTo>
                <a:lnTo>
                  <a:pt x="512" y="561"/>
                </a:lnTo>
                <a:close/>
                <a:moveTo>
                  <a:pt x="520" y="583"/>
                </a:moveTo>
                <a:lnTo>
                  <a:pt x="519" y="584"/>
                </a:lnTo>
                <a:lnTo>
                  <a:pt x="519" y="588"/>
                </a:lnTo>
                <a:lnTo>
                  <a:pt x="513" y="591"/>
                </a:lnTo>
                <a:lnTo>
                  <a:pt x="507" y="592"/>
                </a:lnTo>
                <a:lnTo>
                  <a:pt x="506" y="592"/>
                </a:lnTo>
                <a:lnTo>
                  <a:pt x="507" y="589"/>
                </a:lnTo>
                <a:lnTo>
                  <a:pt x="510" y="587"/>
                </a:lnTo>
                <a:lnTo>
                  <a:pt x="514" y="583"/>
                </a:lnTo>
                <a:lnTo>
                  <a:pt x="519" y="581"/>
                </a:lnTo>
                <a:lnTo>
                  <a:pt x="520" y="581"/>
                </a:lnTo>
                <a:lnTo>
                  <a:pt x="520" y="583"/>
                </a:lnTo>
                <a:close/>
                <a:moveTo>
                  <a:pt x="583" y="754"/>
                </a:moveTo>
                <a:lnTo>
                  <a:pt x="582" y="754"/>
                </a:lnTo>
                <a:lnTo>
                  <a:pt x="582" y="753"/>
                </a:lnTo>
                <a:lnTo>
                  <a:pt x="584" y="751"/>
                </a:lnTo>
                <a:lnTo>
                  <a:pt x="583" y="754"/>
                </a:lnTo>
                <a:close/>
                <a:moveTo>
                  <a:pt x="708" y="600"/>
                </a:moveTo>
                <a:lnTo>
                  <a:pt x="706" y="603"/>
                </a:lnTo>
                <a:lnTo>
                  <a:pt x="703" y="603"/>
                </a:lnTo>
                <a:lnTo>
                  <a:pt x="700" y="604"/>
                </a:lnTo>
                <a:lnTo>
                  <a:pt x="700" y="600"/>
                </a:lnTo>
                <a:lnTo>
                  <a:pt x="698" y="598"/>
                </a:lnTo>
                <a:lnTo>
                  <a:pt x="702" y="595"/>
                </a:lnTo>
                <a:lnTo>
                  <a:pt x="706" y="596"/>
                </a:lnTo>
                <a:lnTo>
                  <a:pt x="709" y="596"/>
                </a:lnTo>
                <a:lnTo>
                  <a:pt x="708" y="600"/>
                </a:lnTo>
                <a:close/>
                <a:moveTo>
                  <a:pt x="741" y="34"/>
                </a:moveTo>
                <a:lnTo>
                  <a:pt x="735" y="36"/>
                </a:lnTo>
                <a:lnTo>
                  <a:pt x="735" y="38"/>
                </a:lnTo>
                <a:lnTo>
                  <a:pt x="734" y="40"/>
                </a:lnTo>
                <a:lnTo>
                  <a:pt x="727" y="37"/>
                </a:lnTo>
                <a:lnTo>
                  <a:pt x="727" y="41"/>
                </a:lnTo>
                <a:lnTo>
                  <a:pt x="725" y="41"/>
                </a:lnTo>
                <a:lnTo>
                  <a:pt x="726" y="38"/>
                </a:lnTo>
                <a:lnTo>
                  <a:pt x="727" y="34"/>
                </a:lnTo>
                <a:lnTo>
                  <a:pt x="734" y="33"/>
                </a:lnTo>
                <a:lnTo>
                  <a:pt x="742" y="33"/>
                </a:lnTo>
                <a:lnTo>
                  <a:pt x="741" y="34"/>
                </a:lnTo>
                <a:close/>
                <a:moveTo>
                  <a:pt x="756" y="34"/>
                </a:moveTo>
                <a:lnTo>
                  <a:pt x="752" y="34"/>
                </a:lnTo>
                <a:lnTo>
                  <a:pt x="752" y="33"/>
                </a:lnTo>
                <a:lnTo>
                  <a:pt x="753" y="32"/>
                </a:lnTo>
                <a:lnTo>
                  <a:pt x="753" y="21"/>
                </a:lnTo>
                <a:lnTo>
                  <a:pt x="756" y="21"/>
                </a:lnTo>
                <a:lnTo>
                  <a:pt x="756" y="28"/>
                </a:lnTo>
                <a:lnTo>
                  <a:pt x="760" y="33"/>
                </a:lnTo>
                <a:lnTo>
                  <a:pt x="767" y="30"/>
                </a:lnTo>
                <a:lnTo>
                  <a:pt x="772" y="29"/>
                </a:lnTo>
                <a:lnTo>
                  <a:pt x="776" y="30"/>
                </a:lnTo>
                <a:lnTo>
                  <a:pt x="783" y="34"/>
                </a:lnTo>
                <a:lnTo>
                  <a:pt x="773" y="33"/>
                </a:lnTo>
                <a:lnTo>
                  <a:pt x="767" y="33"/>
                </a:lnTo>
                <a:lnTo>
                  <a:pt x="760" y="34"/>
                </a:lnTo>
                <a:lnTo>
                  <a:pt x="760" y="37"/>
                </a:lnTo>
                <a:lnTo>
                  <a:pt x="759" y="37"/>
                </a:lnTo>
                <a:lnTo>
                  <a:pt x="759" y="38"/>
                </a:lnTo>
                <a:lnTo>
                  <a:pt x="758" y="38"/>
                </a:lnTo>
                <a:lnTo>
                  <a:pt x="757" y="37"/>
                </a:lnTo>
                <a:lnTo>
                  <a:pt x="756" y="34"/>
                </a:lnTo>
                <a:close/>
                <a:moveTo>
                  <a:pt x="858" y="475"/>
                </a:moveTo>
                <a:lnTo>
                  <a:pt x="850" y="472"/>
                </a:lnTo>
                <a:lnTo>
                  <a:pt x="853" y="472"/>
                </a:lnTo>
                <a:lnTo>
                  <a:pt x="854" y="471"/>
                </a:lnTo>
                <a:lnTo>
                  <a:pt x="857" y="470"/>
                </a:lnTo>
                <a:lnTo>
                  <a:pt x="859" y="470"/>
                </a:lnTo>
                <a:lnTo>
                  <a:pt x="860" y="472"/>
                </a:lnTo>
                <a:lnTo>
                  <a:pt x="858" y="475"/>
                </a:lnTo>
                <a:close/>
                <a:moveTo>
                  <a:pt x="465" y="440"/>
                </a:moveTo>
                <a:lnTo>
                  <a:pt x="465" y="434"/>
                </a:lnTo>
                <a:lnTo>
                  <a:pt x="463" y="432"/>
                </a:lnTo>
                <a:lnTo>
                  <a:pt x="460" y="434"/>
                </a:lnTo>
                <a:lnTo>
                  <a:pt x="459" y="437"/>
                </a:lnTo>
                <a:lnTo>
                  <a:pt x="462" y="440"/>
                </a:lnTo>
                <a:lnTo>
                  <a:pt x="465" y="440"/>
                </a:lnTo>
                <a:close/>
                <a:moveTo>
                  <a:pt x="854" y="120"/>
                </a:moveTo>
                <a:lnTo>
                  <a:pt x="854" y="120"/>
                </a:lnTo>
                <a:close/>
                <a:moveTo>
                  <a:pt x="602" y="785"/>
                </a:moveTo>
                <a:lnTo>
                  <a:pt x="604" y="785"/>
                </a:lnTo>
                <a:lnTo>
                  <a:pt x="606" y="787"/>
                </a:lnTo>
                <a:lnTo>
                  <a:pt x="608" y="785"/>
                </a:lnTo>
                <a:lnTo>
                  <a:pt x="608" y="783"/>
                </a:lnTo>
                <a:lnTo>
                  <a:pt x="603" y="780"/>
                </a:lnTo>
                <a:lnTo>
                  <a:pt x="602" y="785"/>
                </a:lnTo>
                <a:close/>
                <a:moveTo>
                  <a:pt x="481" y="437"/>
                </a:moveTo>
                <a:lnTo>
                  <a:pt x="479" y="436"/>
                </a:lnTo>
                <a:lnTo>
                  <a:pt x="477" y="436"/>
                </a:lnTo>
                <a:lnTo>
                  <a:pt x="476" y="437"/>
                </a:lnTo>
                <a:lnTo>
                  <a:pt x="477" y="437"/>
                </a:lnTo>
                <a:lnTo>
                  <a:pt x="481" y="438"/>
                </a:lnTo>
                <a:lnTo>
                  <a:pt x="481" y="437"/>
                </a:lnTo>
                <a:close/>
                <a:moveTo>
                  <a:pt x="994" y="311"/>
                </a:moveTo>
                <a:lnTo>
                  <a:pt x="996" y="309"/>
                </a:lnTo>
                <a:lnTo>
                  <a:pt x="995" y="301"/>
                </a:lnTo>
                <a:lnTo>
                  <a:pt x="991" y="305"/>
                </a:lnTo>
                <a:lnTo>
                  <a:pt x="986" y="304"/>
                </a:lnTo>
                <a:lnTo>
                  <a:pt x="985" y="302"/>
                </a:lnTo>
                <a:lnTo>
                  <a:pt x="983" y="294"/>
                </a:lnTo>
                <a:lnTo>
                  <a:pt x="982" y="294"/>
                </a:lnTo>
                <a:lnTo>
                  <a:pt x="979" y="297"/>
                </a:lnTo>
                <a:lnTo>
                  <a:pt x="975" y="297"/>
                </a:lnTo>
                <a:lnTo>
                  <a:pt x="975" y="305"/>
                </a:lnTo>
                <a:lnTo>
                  <a:pt x="976" y="311"/>
                </a:lnTo>
                <a:lnTo>
                  <a:pt x="977" y="313"/>
                </a:lnTo>
                <a:lnTo>
                  <a:pt x="982" y="316"/>
                </a:lnTo>
                <a:lnTo>
                  <a:pt x="985" y="315"/>
                </a:lnTo>
                <a:lnTo>
                  <a:pt x="988" y="312"/>
                </a:lnTo>
                <a:lnTo>
                  <a:pt x="989" y="309"/>
                </a:lnTo>
                <a:lnTo>
                  <a:pt x="992" y="309"/>
                </a:lnTo>
                <a:lnTo>
                  <a:pt x="992" y="311"/>
                </a:lnTo>
                <a:lnTo>
                  <a:pt x="994" y="311"/>
                </a:lnTo>
                <a:close/>
                <a:moveTo>
                  <a:pt x="195" y="230"/>
                </a:moveTo>
                <a:lnTo>
                  <a:pt x="196" y="233"/>
                </a:lnTo>
                <a:lnTo>
                  <a:pt x="200" y="233"/>
                </a:lnTo>
                <a:lnTo>
                  <a:pt x="195" y="230"/>
                </a:lnTo>
                <a:close/>
                <a:moveTo>
                  <a:pt x="961" y="139"/>
                </a:moveTo>
                <a:lnTo>
                  <a:pt x="967" y="138"/>
                </a:lnTo>
                <a:lnTo>
                  <a:pt x="963" y="134"/>
                </a:lnTo>
                <a:lnTo>
                  <a:pt x="961" y="139"/>
                </a:lnTo>
                <a:close/>
                <a:moveTo>
                  <a:pt x="907" y="404"/>
                </a:moveTo>
                <a:lnTo>
                  <a:pt x="909" y="407"/>
                </a:lnTo>
                <a:lnTo>
                  <a:pt x="919" y="413"/>
                </a:lnTo>
                <a:lnTo>
                  <a:pt x="925" y="415"/>
                </a:lnTo>
                <a:lnTo>
                  <a:pt x="931" y="422"/>
                </a:lnTo>
                <a:lnTo>
                  <a:pt x="939" y="422"/>
                </a:lnTo>
                <a:lnTo>
                  <a:pt x="939" y="419"/>
                </a:lnTo>
                <a:lnTo>
                  <a:pt x="940" y="418"/>
                </a:lnTo>
                <a:lnTo>
                  <a:pt x="939" y="417"/>
                </a:lnTo>
                <a:lnTo>
                  <a:pt x="934" y="414"/>
                </a:lnTo>
                <a:lnTo>
                  <a:pt x="932" y="414"/>
                </a:lnTo>
                <a:lnTo>
                  <a:pt x="932" y="413"/>
                </a:lnTo>
                <a:lnTo>
                  <a:pt x="936" y="408"/>
                </a:lnTo>
                <a:lnTo>
                  <a:pt x="936" y="406"/>
                </a:lnTo>
                <a:lnTo>
                  <a:pt x="931" y="404"/>
                </a:lnTo>
                <a:lnTo>
                  <a:pt x="927" y="403"/>
                </a:lnTo>
                <a:lnTo>
                  <a:pt x="922" y="399"/>
                </a:lnTo>
                <a:lnTo>
                  <a:pt x="927" y="398"/>
                </a:lnTo>
                <a:lnTo>
                  <a:pt x="928" y="402"/>
                </a:lnTo>
                <a:lnTo>
                  <a:pt x="933" y="402"/>
                </a:lnTo>
                <a:lnTo>
                  <a:pt x="934" y="400"/>
                </a:lnTo>
                <a:lnTo>
                  <a:pt x="935" y="400"/>
                </a:lnTo>
                <a:lnTo>
                  <a:pt x="938" y="392"/>
                </a:lnTo>
                <a:lnTo>
                  <a:pt x="932" y="389"/>
                </a:lnTo>
                <a:lnTo>
                  <a:pt x="922" y="389"/>
                </a:lnTo>
                <a:lnTo>
                  <a:pt x="916" y="392"/>
                </a:lnTo>
                <a:lnTo>
                  <a:pt x="921" y="387"/>
                </a:lnTo>
                <a:lnTo>
                  <a:pt x="926" y="387"/>
                </a:lnTo>
                <a:lnTo>
                  <a:pt x="926" y="384"/>
                </a:lnTo>
                <a:lnTo>
                  <a:pt x="927" y="383"/>
                </a:lnTo>
                <a:lnTo>
                  <a:pt x="914" y="383"/>
                </a:lnTo>
                <a:lnTo>
                  <a:pt x="916" y="380"/>
                </a:lnTo>
                <a:lnTo>
                  <a:pt x="917" y="377"/>
                </a:lnTo>
                <a:lnTo>
                  <a:pt x="907" y="372"/>
                </a:lnTo>
                <a:lnTo>
                  <a:pt x="901" y="370"/>
                </a:lnTo>
                <a:lnTo>
                  <a:pt x="896" y="369"/>
                </a:lnTo>
                <a:lnTo>
                  <a:pt x="895" y="372"/>
                </a:lnTo>
                <a:lnTo>
                  <a:pt x="892" y="373"/>
                </a:lnTo>
                <a:lnTo>
                  <a:pt x="888" y="373"/>
                </a:lnTo>
                <a:lnTo>
                  <a:pt x="886" y="374"/>
                </a:lnTo>
                <a:lnTo>
                  <a:pt x="885" y="379"/>
                </a:lnTo>
                <a:lnTo>
                  <a:pt x="888" y="380"/>
                </a:lnTo>
                <a:lnTo>
                  <a:pt x="889" y="383"/>
                </a:lnTo>
                <a:lnTo>
                  <a:pt x="878" y="379"/>
                </a:lnTo>
                <a:lnTo>
                  <a:pt x="873" y="379"/>
                </a:lnTo>
                <a:lnTo>
                  <a:pt x="869" y="381"/>
                </a:lnTo>
                <a:lnTo>
                  <a:pt x="865" y="385"/>
                </a:lnTo>
                <a:lnTo>
                  <a:pt x="865" y="392"/>
                </a:lnTo>
                <a:lnTo>
                  <a:pt x="867" y="391"/>
                </a:lnTo>
                <a:lnTo>
                  <a:pt x="870" y="392"/>
                </a:lnTo>
                <a:lnTo>
                  <a:pt x="872" y="396"/>
                </a:lnTo>
                <a:lnTo>
                  <a:pt x="876" y="396"/>
                </a:lnTo>
                <a:lnTo>
                  <a:pt x="878" y="395"/>
                </a:lnTo>
                <a:lnTo>
                  <a:pt x="881" y="392"/>
                </a:lnTo>
                <a:lnTo>
                  <a:pt x="883" y="391"/>
                </a:lnTo>
                <a:lnTo>
                  <a:pt x="888" y="391"/>
                </a:lnTo>
                <a:lnTo>
                  <a:pt x="889" y="389"/>
                </a:lnTo>
                <a:lnTo>
                  <a:pt x="889" y="385"/>
                </a:lnTo>
                <a:lnTo>
                  <a:pt x="890" y="384"/>
                </a:lnTo>
                <a:lnTo>
                  <a:pt x="894" y="384"/>
                </a:lnTo>
                <a:lnTo>
                  <a:pt x="895" y="387"/>
                </a:lnTo>
                <a:lnTo>
                  <a:pt x="897" y="389"/>
                </a:lnTo>
                <a:lnTo>
                  <a:pt x="902" y="389"/>
                </a:lnTo>
                <a:lnTo>
                  <a:pt x="909" y="391"/>
                </a:lnTo>
                <a:lnTo>
                  <a:pt x="909" y="392"/>
                </a:lnTo>
                <a:lnTo>
                  <a:pt x="910" y="394"/>
                </a:lnTo>
                <a:lnTo>
                  <a:pt x="907" y="394"/>
                </a:lnTo>
                <a:lnTo>
                  <a:pt x="906" y="395"/>
                </a:lnTo>
                <a:lnTo>
                  <a:pt x="908" y="398"/>
                </a:lnTo>
                <a:lnTo>
                  <a:pt x="909" y="398"/>
                </a:lnTo>
                <a:lnTo>
                  <a:pt x="907" y="402"/>
                </a:lnTo>
                <a:lnTo>
                  <a:pt x="907" y="404"/>
                </a:lnTo>
                <a:close/>
                <a:moveTo>
                  <a:pt x="3895" y="2563"/>
                </a:moveTo>
                <a:lnTo>
                  <a:pt x="3892" y="2562"/>
                </a:lnTo>
                <a:lnTo>
                  <a:pt x="3888" y="2562"/>
                </a:lnTo>
                <a:lnTo>
                  <a:pt x="3885" y="2563"/>
                </a:lnTo>
                <a:lnTo>
                  <a:pt x="3882" y="2566"/>
                </a:lnTo>
                <a:lnTo>
                  <a:pt x="3880" y="2571"/>
                </a:lnTo>
                <a:lnTo>
                  <a:pt x="3881" y="2574"/>
                </a:lnTo>
                <a:lnTo>
                  <a:pt x="3888" y="2577"/>
                </a:lnTo>
                <a:lnTo>
                  <a:pt x="3893" y="2576"/>
                </a:lnTo>
                <a:lnTo>
                  <a:pt x="3896" y="2574"/>
                </a:lnTo>
                <a:lnTo>
                  <a:pt x="3898" y="2573"/>
                </a:lnTo>
                <a:lnTo>
                  <a:pt x="3899" y="2570"/>
                </a:lnTo>
                <a:lnTo>
                  <a:pt x="3899" y="2567"/>
                </a:lnTo>
                <a:lnTo>
                  <a:pt x="3898" y="2565"/>
                </a:lnTo>
                <a:lnTo>
                  <a:pt x="3895" y="2563"/>
                </a:lnTo>
                <a:close/>
                <a:moveTo>
                  <a:pt x="3914" y="2532"/>
                </a:moveTo>
                <a:lnTo>
                  <a:pt x="3900" y="2540"/>
                </a:lnTo>
                <a:lnTo>
                  <a:pt x="3895" y="2546"/>
                </a:lnTo>
                <a:lnTo>
                  <a:pt x="3898" y="2547"/>
                </a:lnTo>
                <a:lnTo>
                  <a:pt x="3898" y="2548"/>
                </a:lnTo>
                <a:lnTo>
                  <a:pt x="3902" y="2546"/>
                </a:lnTo>
                <a:lnTo>
                  <a:pt x="3908" y="2544"/>
                </a:lnTo>
                <a:lnTo>
                  <a:pt x="3913" y="2544"/>
                </a:lnTo>
                <a:lnTo>
                  <a:pt x="3913" y="2537"/>
                </a:lnTo>
                <a:lnTo>
                  <a:pt x="3915" y="2536"/>
                </a:lnTo>
                <a:lnTo>
                  <a:pt x="3917" y="2535"/>
                </a:lnTo>
                <a:lnTo>
                  <a:pt x="3917" y="2533"/>
                </a:lnTo>
                <a:lnTo>
                  <a:pt x="3915" y="2532"/>
                </a:lnTo>
                <a:lnTo>
                  <a:pt x="3914" y="2532"/>
                </a:lnTo>
                <a:close/>
                <a:moveTo>
                  <a:pt x="1377" y="2091"/>
                </a:moveTo>
                <a:lnTo>
                  <a:pt x="1373" y="2095"/>
                </a:lnTo>
                <a:lnTo>
                  <a:pt x="1376" y="2098"/>
                </a:lnTo>
                <a:lnTo>
                  <a:pt x="1379" y="2098"/>
                </a:lnTo>
                <a:lnTo>
                  <a:pt x="1379" y="2094"/>
                </a:lnTo>
                <a:lnTo>
                  <a:pt x="1380" y="2091"/>
                </a:lnTo>
                <a:lnTo>
                  <a:pt x="1377" y="2091"/>
                </a:lnTo>
                <a:close/>
                <a:moveTo>
                  <a:pt x="237" y="1765"/>
                </a:moveTo>
                <a:lnTo>
                  <a:pt x="235" y="1763"/>
                </a:lnTo>
                <a:lnTo>
                  <a:pt x="231" y="1762"/>
                </a:lnTo>
                <a:lnTo>
                  <a:pt x="227" y="1761"/>
                </a:lnTo>
                <a:lnTo>
                  <a:pt x="222" y="1761"/>
                </a:lnTo>
                <a:lnTo>
                  <a:pt x="218" y="1759"/>
                </a:lnTo>
                <a:lnTo>
                  <a:pt x="215" y="1755"/>
                </a:lnTo>
                <a:lnTo>
                  <a:pt x="214" y="1753"/>
                </a:lnTo>
                <a:lnTo>
                  <a:pt x="213" y="1751"/>
                </a:lnTo>
                <a:lnTo>
                  <a:pt x="207" y="1751"/>
                </a:lnTo>
                <a:lnTo>
                  <a:pt x="205" y="1747"/>
                </a:lnTo>
                <a:lnTo>
                  <a:pt x="194" y="1747"/>
                </a:lnTo>
                <a:lnTo>
                  <a:pt x="190" y="1751"/>
                </a:lnTo>
                <a:lnTo>
                  <a:pt x="188" y="1751"/>
                </a:lnTo>
                <a:lnTo>
                  <a:pt x="183" y="1753"/>
                </a:lnTo>
                <a:lnTo>
                  <a:pt x="181" y="1751"/>
                </a:lnTo>
                <a:lnTo>
                  <a:pt x="180" y="1748"/>
                </a:lnTo>
                <a:lnTo>
                  <a:pt x="177" y="1747"/>
                </a:lnTo>
                <a:lnTo>
                  <a:pt x="169" y="1747"/>
                </a:lnTo>
                <a:lnTo>
                  <a:pt x="177" y="1753"/>
                </a:lnTo>
                <a:lnTo>
                  <a:pt x="176" y="1757"/>
                </a:lnTo>
                <a:lnTo>
                  <a:pt x="176" y="1763"/>
                </a:lnTo>
                <a:lnTo>
                  <a:pt x="178" y="1766"/>
                </a:lnTo>
                <a:lnTo>
                  <a:pt x="182" y="1769"/>
                </a:lnTo>
                <a:lnTo>
                  <a:pt x="181" y="1773"/>
                </a:lnTo>
                <a:lnTo>
                  <a:pt x="181" y="1774"/>
                </a:lnTo>
                <a:lnTo>
                  <a:pt x="180" y="1776"/>
                </a:lnTo>
                <a:lnTo>
                  <a:pt x="177" y="1776"/>
                </a:lnTo>
                <a:lnTo>
                  <a:pt x="171" y="1773"/>
                </a:lnTo>
                <a:lnTo>
                  <a:pt x="164" y="1772"/>
                </a:lnTo>
                <a:lnTo>
                  <a:pt x="162" y="1773"/>
                </a:lnTo>
                <a:lnTo>
                  <a:pt x="158" y="1773"/>
                </a:lnTo>
                <a:lnTo>
                  <a:pt x="156" y="1772"/>
                </a:lnTo>
                <a:lnTo>
                  <a:pt x="153" y="1769"/>
                </a:lnTo>
                <a:lnTo>
                  <a:pt x="149" y="1772"/>
                </a:lnTo>
                <a:lnTo>
                  <a:pt x="149" y="1777"/>
                </a:lnTo>
                <a:lnTo>
                  <a:pt x="151" y="1780"/>
                </a:lnTo>
                <a:lnTo>
                  <a:pt x="155" y="1781"/>
                </a:lnTo>
                <a:lnTo>
                  <a:pt x="159" y="1781"/>
                </a:lnTo>
                <a:lnTo>
                  <a:pt x="163" y="1780"/>
                </a:lnTo>
                <a:lnTo>
                  <a:pt x="190" y="1781"/>
                </a:lnTo>
                <a:lnTo>
                  <a:pt x="190" y="1776"/>
                </a:lnTo>
                <a:lnTo>
                  <a:pt x="191" y="1780"/>
                </a:lnTo>
                <a:lnTo>
                  <a:pt x="190" y="1781"/>
                </a:lnTo>
                <a:lnTo>
                  <a:pt x="194" y="1788"/>
                </a:lnTo>
                <a:lnTo>
                  <a:pt x="197" y="1788"/>
                </a:lnTo>
                <a:lnTo>
                  <a:pt x="200" y="1782"/>
                </a:lnTo>
                <a:lnTo>
                  <a:pt x="199" y="1774"/>
                </a:lnTo>
                <a:lnTo>
                  <a:pt x="202" y="1776"/>
                </a:lnTo>
                <a:lnTo>
                  <a:pt x="207" y="1777"/>
                </a:lnTo>
                <a:lnTo>
                  <a:pt x="209" y="1781"/>
                </a:lnTo>
                <a:lnTo>
                  <a:pt x="214" y="1781"/>
                </a:lnTo>
                <a:lnTo>
                  <a:pt x="218" y="1778"/>
                </a:lnTo>
                <a:lnTo>
                  <a:pt x="219" y="1776"/>
                </a:lnTo>
                <a:lnTo>
                  <a:pt x="219" y="1774"/>
                </a:lnTo>
                <a:lnTo>
                  <a:pt x="226" y="1774"/>
                </a:lnTo>
                <a:lnTo>
                  <a:pt x="234" y="1776"/>
                </a:lnTo>
                <a:lnTo>
                  <a:pt x="238" y="1776"/>
                </a:lnTo>
                <a:lnTo>
                  <a:pt x="240" y="1774"/>
                </a:lnTo>
                <a:lnTo>
                  <a:pt x="240" y="1772"/>
                </a:lnTo>
                <a:lnTo>
                  <a:pt x="239" y="1766"/>
                </a:lnTo>
                <a:lnTo>
                  <a:pt x="237" y="1765"/>
                </a:lnTo>
                <a:close/>
                <a:moveTo>
                  <a:pt x="150" y="1736"/>
                </a:moveTo>
                <a:lnTo>
                  <a:pt x="149" y="1733"/>
                </a:lnTo>
                <a:lnTo>
                  <a:pt x="150" y="1732"/>
                </a:lnTo>
                <a:lnTo>
                  <a:pt x="143" y="1729"/>
                </a:lnTo>
                <a:lnTo>
                  <a:pt x="133" y="1729"/>
                </a:lnTo>
                <a:lnTo>
                  <a:pt x="130" y="1728"/>
                </a:lnTo>
                <a:lnTo>
                  <a:pt x="131" y="1719"/>
                </a:lnTo>
                <a:lnTo>
                  <a:pt x="124" y="1719"/>
                </a:lnTo>
                <a:lnTo>
                  <a:pt x="120" y="1717"/>
                </a:lnTo>
                <a:lnTo>
                  <a:pt x="116" y="1714"/>
                </a:lnTo>
                <a:lnTo>
                  <a:pt x="113" y="1709"/>
                </a:lnTo>
                <a:lnTo>
                  <a:pt x="111" y="1710"/>
                </a:lnTo>
                <a:lnTo>
                  <a:pt x="109" y="1710"/>
                </a:lnTo>
                <a:lnTo>
                  <a:pt x="108" y="1709"/>
                </a:lnTo>
                <a:lnTo>
                  <a:pt x="107" y="1705"/>
                </a:lnTo>
                <a:lnTo>
                  <a:pt x="106" y="1704"/>
                </a:lnTo>
                <a:lnTo>
                  <a:pt x="105" y="1701"/>
                </a:lnTo>
                <a:lnTo>
                  <a:pt x="99" y="1701"/>
                </a:lnTo>
                <a:lnTo>
                  <a:pt x="99" y="1699"/>
                </a:lnTo>
                <a:lnTo>
                  <a:pt x="96" y="1698"/>
                </a:lnTo>
                <a:lnTo>
                  <a:pt x="95" y="1699"/>
                </a:lnTo>
                <a:lnTo>
                  <a:pt x="91" y="1695"/>
                </a:lnTo>
                <a:lnTo>
                  <a:pt x="88" y="1694"/>
                </a:lnTo>
                <a:lnTo>
                  <a:pt x="82" y="1694"/>
                </a:lnTo>
                <a:lnTo>
                  <a:pt x="78" y="1693"/>
                </a:lnTo>
                <a:lnTo>
                  <a:pt x="76" y="1690"/>
                </a:lnTo>
                <a:lnTo>
                  <a:pt x="75" y="1686"/>
                </a:lnTo>
                <a:lnTo>
                  <a:pt x="72" y="1680"/>
                </a:lnTo>
                <a:lnTo>
                  <a:pt x="59" y="1676"/>
                </a:lnTo>
                <a:lnTo>
                  <a:pt x="51" y="1675"/>
                </a:lnTo>
                <a:lnTo>
                  <a:pt x="46" y="1674"/>
                </a:lnTo>
                <a:lnTo>
                  <a:pt x="46" y="1675"/>
                </a:lnTo>
                <a:lnTo>
                  <a:pt x="44" y="1678"/>
                </a:lnTo>
                <a:lnTo>
                  <a:pt x="43" y="1678"/>
                </a:lnTo>
                <a:lnTo>
                  <a:pt x="41" y="1672"/>
                </a:lnTo>
                <a:lnTo>
                  <a:pt x="24" y="1672"/>
                </a:lnTo>
                <a:lnTo>
                  <a:pt x="19" y="1675"/>
                </a:lnTo>
                <a:lnTo>
                  <a:pt x="13" y="1680"/>
                </a:lnTo>
                <a:lnTo>
                  <a:pt x="7" y="1685"/>
                </a:lnTo>
                <a:lnTo>
                  <a:pt x="3" y="1690"/>
                </a:lnTo>
                <a:lnTo>
                  <a:pt x="3" y="1697"/>
                </a:lnTo>
                <a:lnTo>
                  <a:pt x="0" y="1699"/>
                </a:lnTo>
                <a:lnTo>
                  <a:pt x="6" y="1699"/>
                </a:lnTo>
                <a:lnTo>
                  <a:pt x="8" y="1698"/>
                </a:lnTo>
                <a:lnTo>
                  <a:pt x="12" y="1698"/>
                </a:lnTo>
                <a:lnTo>
                  <a:pt x="12" y="1694"/>
                </a:lnTo>
                <a:lnTo>
                  <a:pt x="15" y="1694"/>
                </a:lnTo>
                <a:lnTo>
                  <a:pt x="18" y="1691"/>
                </a:lnTo>
                <a:lnTo>
                  <a:pt x="18" y="1689"/>
                </a:lnTo>
                <a:lnTo>
                  <a:pt x="20" y="1686"/>
                </a:lnTo>
                <a:lnTo>
                  <a:pt x="25" y="1683"/>
                </a:lnTo>
                <a:lnTo>
                  <a:pt x="28" y="1682"/>
                </a:lnTo>
                <a:lnTo>
                  <a:pt x="33" y="1680"/>
                </a:lnTo>
                <a:lnTo>
                  <a:pt x="41" y="1683"/>
                </a:lnTo>
                <a:lnTo>
                  <a:pt x="41" y="1689"/>
                </a:lnTo>
                <a:lnTo>
                  <a:pt x="44" y="1690"/>
                </a:lnTo>
                <a:lnTo>
                  <a:pt x="50" y="1690"/>
                </a:lnTo>
                <a:lnTo>
                  <a:pt x="52" y="1691"/>
                </a:lnTo>
                <a:lnTo>
                  <a:pt x="56" y="1695"/>
                </a:lnTo>
                <a:lnTo>
                  <a:pt x="61" y="1695"/>
                </a:lnTo>
                <a:lnTo>
                  <a:pt x="62" y="1697"/>
                </a:lnTo>
                <a:lnTo>
                  <a:pt x="62" y="1698"/>
                </a:lnTo>
                <a:lnTo>
                  <a:pt x="63" y="1701"/>
                </a:lnTo>
                <a:lnTo>
                  <a:pt x="64" y="1702"/>
                </a:lnTo>
                <a:lnTo>
                  <a:pt x="66" y="1702"/>
                </a:lnTo>
                <a:lnTo>
                  <a:pt x="70" y="1704"/>
                </a:lnTo>
                <a:lnTo>
                  <a:pt x="72" y="1709"/>
                </a:lnTo>
                <a:lnTo>
                  <a:pt x="76" y="1710"/>
                </a:lnTo>
                <a:lnTo>
                  <a:pt x="81" y="1709"/>
                </a:lnTo>
                <a:lnTo>
                  <a:pt x="88" y="1708"/>
                </a:lnTo>
                <a:lnTo>
                  <a:pt x="88" y="1716"/>
                </a:lnTo>
                <a:lnTo>
                  <a:pt x="90" y="1721"/>
                </a:lnTo>
                <a:lnTo>
                  <a:pt x="95" y="1725"/>
                </a:lnTo>
                <a:lnTo>
                  <a:pt x="101" y="1729"/>
                </a:lnTo>
                <a:lnTo>
                  <a:pt x="107" y="1732"/>
                </a:lnTo>
                <a:lnTo>
                  <a:pt x="107" y="1736"/>
                </a:lnTo>
                <a:lnTo>
                  <a:pt x="106" y="1739"/>
                </a:lnTo>
                <a:lnTo>
                  <a:pt x="105" y="1740"/>
                </a:lnTo>
                <a:lnTo>
                  <a:pt x="101" y="1743"/>
                </a:lnTo>
                <a:lnTo>
                  <a:pt x="101" y="1747"/>
                </a:lnTo>
                <a:lnTo>
                  <a:pt x="120" y="1743"/>
                </a:lnTo>
                <a:lnTo>
                  <a:pt x="131" y="1742"/>
                </a:lnTo>
                <a:lnTo>
                  <a:pt x="139" y="1742"/>
                </a:lnTo>
                <a:lnTo>
                  <a:pt x="140" y="1743"/>
                </a:lnTo>
                <a:lnTo>
                  <a:pt x="143" y="1743"/>
                </a:lnTo>
                <a:lnTo>
                  <a:pt x="146" y="1740"/>
                </a:lnTo>
                <a:lnTo>
                  <a:pt x="151" y="1738"/>
                </a:lnTo>
                <a:lnTo>
                  <a:pt x="150" y="1736"/>
                </a:lnTo>
                <a:close/>
                <a:moveTo>
                  <a:pt x="22" y="1701"/>
                </a:moveTo>
                <a:lnTo>
                  <a:pt x="25" y="1701"/>
                </a:lnTo>
                <a:lnTo>
                  <a:pt x="26" y="1702"/>
                </a:lnTo>
                <a:lnTo>
                  <a:pt x="25" y="1706"/>
                </a:lnTo>
                <a:lnTo>
                  <a:pt x="20" y="1709"/>
                </a:lnTo>
                <a:lnTo>
                  <a:pt x="20" y="1710"/>
                </a:lnTo>
                <a:lnTo>
                  <a:pt x="22" y="1710"/>
                </a:lnTo>
                <a:lnTo>
                  <a:pt x="24" y="1709"/>
                </a:lnTo>
                <a:lnTo>
                  <a:pt x="28" y="1706"/>
                </a:lnTo>
                <a:lnTo>
                  <a:pt x="30" y="1706"/>
                </a:lnTo>
                <a:lnTo>
                  <a:pt x="31" y="1698"/>
                </a:lnTo>
                <a:lnTo>
                  <a:pt x="24" y="1695"/>
                </a:lnTo>
                <a:lnTo>
                  <a:pt x="22" y="1701"/>
                </a:lnTo>
                <a:close/>
                <a:moveTo>
                  <a:pt x="2668" y="1837"/>
                </a:moveTo>
                <a:lnTo>
                  <a:pt x="2669" y="1834"/>
                </a:lnTo>
                <a:lnTo>
                  <a:pt x="2673" y="1834"/>
                </a:lnTo>
                <a:lnTo>
                  <a:pt x="2677" y="1833"/>
                </a:lnTo>
                <a:lnTo>
                  <a:pt x="2678" y="1829"/>
                </a:lnTo>
                <a:lnTo>
                  <a:pt x="2680" y="1819"/>
                </a:lnTo>
                <a:lnTo>
                  <a:pt x="2684" y="1816"/>
                </a:lnTo>
                <a:lnTo>
                  <a:pt x="2691" y="1825"/>
                </a:lnTo>
                <a:lnTo>
                  <a:pt x="2692" y="1827"/>
                </a:lnTo>
                <a:lnTo>
                  <a:pt x="2692" y="1830"/>
                </a:lnTo>
                <a:lnTo>
                  <a:pt x="2698" y="1830"/>
                </a:lnTo>
                <a:lnTo>
                  <a:pt x="2698" y="1838"/>
                </a:lnTo>
                <a:lnTo>
                  <a:pt x="2696" y="1845"/>
                </a:lnTo>
                <a:lnTo>
                  <a:pt x="2699" y="1846"/>
                </a:lnTo>
                <a:lnTo>
                  <a:pt x="2701" y="1849"/>
                </a:lnTo>
                <a:lnTo>
                  <a:pt x="2705" y="1864"/>
                </a:lnTo>
                <a:lnTo>
                  <a:pt x="2707" y="1879"/>
                </a:lnTo>
                <a:lnTo>
                  <a:pt x="2707" y="1886"/>
                </a:lnTo>
                <a:lnTo>
                  <a:pt x="2712" y="1889"/>
                </a:lnTo>
                <a:lnTo>
                  <a:pt x="2715" y="1905"/>
                </a:lnTo>
                <a:lnTo>
                  <a:pt x="2717" y="1923"/>
                </a:lnTo>
                <a:lnTo>
                  <a:pt x="2715" y="1924"/>
                </a:lnTo>
                <a:lnTo>
                  <a:pt x="2713" y="1927"/>
                </a:lnTo>
                <a:lnTo>
                  <a:pt x="2717" y="1928"/>
                </a:lnTo>
                <a:lnTo>
                  <a:pt x="2719" y="1933"/>
                </a:lnTo>
                <a:lnTo>
                  <a:pt x="2721" y="1943"/>
                </a:lnTo>
                <a:lnTo>
                  <a:pt x="2721" y="1950"/>
                </a:lnTo>
                <a:lnTo>
                  <a:pt x="2718" y="1954"/>
                </a:lnTo>
                <a:lnTo>
                  <a:pt x="2717" y="1958"/>
                </a:lnTo>
                <a:lnTo>
                  <a:pt x="2717" y="1962"/>
                </a:lnTo>
                <a:lnTo>
                  <a:pt x="2719" y="1967"/>
                </a:lnTo>
                <a:lnTo>
                  <a:pt x="2719" y="1972"/>
                </a:lnTo>
                <a:lnTo>
                  <a:pt x="2717" y="1974"/>
                </a:lnTo>
                <a:lnTo>
                  <a:pt x="2713" y="1982"/>
                </a:lnTo>
                <a:lnTo>
                  <a:pt x="2713" y="1992"/>
                </a:lnTo>
                <a:lnTo>
                  <a:pt x="2715" y="2000"/>
                </a:lnTo>
                <a:lnTo>
                  <a:pt x="2719" y="2007"/>
                </a:lnTo>
                <a:lnTo>
                  <a:pt x="2728" y="2019"/>
                </a:lnTo>
                <a:lnTo>
                  <a:pt x="2730" y="2021"/>
                </a:lnTo>
                <a:lnTo>
                  <a:pt x="2732" y="2023"/>
                </a:lnTo>
                <a:lnTo>
                  <a:pt x="2732" y="2027"/>
                </a:lnTo>
                <a:lnTo>
                  <a:pt x="2734" y="2030"/>
                </a:lnTo>
                <a:lnTo>
                  <a:pt x="2737" y="2033"/>
                </a:lnTo>
                <a:lnTo>
                  <a:pt x="2738" y="2038"/>
                </a:lnTo>
                <a:lnTo>
                  <a:pt x="2738" y="2053"/>
                </a:lnTo>
                <a:lnTo>
                  <a:pt x="2741" y="2059"/>
                </a:lnTo>
                <a:lnTo>
                  <a:pt x="2743" y="2065"/>
                </a:lnTo>
                <a:lnTo>
                  <a:pt x="2742" y="2069"/>
                </a:lnTo>
                <a:lnTo>
                  <a:pt x="2742" y="2075"/>
                </a:lnTo>
                <a:lnTo>
                  <a:pt x="2744" y="2083"/>
                </a:lnTo>
                <a:lnTo>
                  <a:pt x="2748" y="2093"/>
                </a:lnTo>
                <a:lnTo>
                  <a:pt x="2747" y="2097"/>
                </a:lnTo>
                <a:lnTo>
                  <a:pt x="2748" y="2101"/>
                </a:lnTo>
                <a:lnTo>
                  <a:pt x="2753" y="2106"/>
                </a:lnTo>
                <a:lnTo>
                  <a:pt x="2755" y="2112"/>
                </a:lnTo>
                <a:lnTo>
                  <a:pt x="2755" y="2123"/>
                </a:lnTo>
                <a:lnTo>
                  <a:pt x="2757" y="2124"/>
                </a:lnTo>
                <a:lnTo>
                  <a:pt x="2761" y="2127"/>
                </a:lnTo>
                <a:lnTo>
                  <a:pt x="2768" y="2131"/>
                </a:lnTo>
                <a:lnTo>
                  <a:pt x="2771" y="2136"/>
                </a:lnTo>
                <a:lnTo>
                  <a:pt x="2785" y="2147"/>
                </a:lnTo>
                <a:lnTo>
                  <a:pt x="2785" y="2144"/>
                </a:lnTo>
                <a:lnTo>
                  <a:pt x="2788" y="2140"/>
                </a:lnTo>
                <a:lnTo>
                  <a:pt x="2797" y="2140"/>
                </a:lnTo>
                <a:lnTo>
                  <a:pt x="2797" y="2133"/>
                </a:lnTo>
                <a:lnTo>
                  <a:pt x="2793" y="2129"/>
                </a:lnTo>
                <a:lnTo>
                  <a:pt x="2791" y="2124"/>
                </a:lnTo>
                <a:lnTo>
                  <a:pt x="2791" y="2120"/>
                </a:lnTo>
                <a:lnTo>
                  <a:pt x="2790" y="2118"/>
                </a:lnTo>
                <a:lnTo>
                  <a:pt x="2787" y="2117"/>
                </a:lnTo>
                <a:lnTo>
                  <a:pt x="2786" y="2116"/>
                </a:lnTo>
                <a:lnTo>
                  <a:pt x="2785" y="2113"/>
                </a:lnTo>
                <a:lnTo>
                  <a:pt x="2785" y="2104"/>
                </a:lnTo>
                <a:lnTo>
                  <a:pt x="2786" y="2097"/>
                </a:lnTo>
                <a:lnTo>
                  <a:pt x="2786" y="2078"/>
                </a:lnTo>
                <a:lnTo>
                  <a:pt x="2784" y="2072"/>
                </a:lnTo>
                <a:lnTo>
                  <a:pt x="2782" y="2071"/>
                </a:lnTo>
                <a:lnTo>
                  <a:pt x="2780" y="2069"/>
                </a:lnTo>
                <a:lnTo>
                  <a:pt x="2776" y="2057"/>
                </a:lnTo>
                <a:lnTo>
                  <a:pt x="2774" y="2055"/>
                </a:lnTo>
                <a:lnTo>
                  <a:pt x="2769" y="2050"/>
                </a:lnTo>
                <a:lnTo>
                  <a:pt x="2767" y="2049"/>
                </a:lnTo>
                <a:lnTo>
                  <a:pt x="2766" y="2048"/>
                </a:lnTo>
                <a:lnTo>
                  <a:pt x="2763" y="2040"/>
                </a:lnTo>
                <a:lnTo>
                  <a:pt x="2760" y="2037"/>
                </a:lnTo>
                <a:lnTo>
                  <a:pt x="2756" y="2033"/>
                </a:lnTo>
                <a:lnTo>
                  <a:pt x="2756" y="2027"/>
                </a:lnTo>
                <a:lnTo>
                  <a:pt x="2755" y="2026"/>
                </a:lnTo>
                <a:lnTo>
                  <a:pt x="2748" y="2026"/>
                </a:lnTo>
                <a:lnTo>
                  <a:pt x="2743" y="2022"/>
                </a:lnTo>
                <a:lnTo>
                  <a:pt x="2742" y="2015"/>
                </a:lnTo>
                <a:lnTo>
                  <a:pt x="2740" y="2008"/>
                </a:lnTo>
                <a:lnTo>
                  <a:pt x="2740" y="2000"/>
                </a:lnTo>
                <a:lnTo>
                  <a:pt x="2737" y="2000"/>
                </a:lnTo>
                <a:lnTo>
                  <a:pt x="2735" y="2001"/>
                </a:lnTo>
                <a:lnTo>
                  <a:pt x="2734" y="1995"/>
                </a:lnTo>
                <a:lnTo>
                  <a:pt x="2732" y="1989"/>
                </a:lnTo>
                <a:lnTo>
                  <a:pt x="2730" y="1987"/>
                </a:lnTo>
                <a:lnTo>
                  <a:pt x="2728" y="1987"/>
                </a:lnTo>
                <a:lnTo>
                  <a:pt x="2726" y="1985"/>
                </a:lnTo>
                <a:lnTo>
                  <a:pt x="2726" y="1978"/>
                </a:lnTo>
                <a:lnTo>
                  <a:pt x="2728" y="1970"/>
                </a:lnTo>
                <a:lnTo>
                  <a:pt x="2730" y="1957"/>
                </a:lnTo>
                <a:lnTo>
                  <a:pt x="2732" y="1954"/>
                </a:lnTo>
                <a:lnTo>
                  <a:pt x="2732" y="1938"/>
                </a:lnTo>
                <a:lnTo>
                  <a:pt x="2734" y="1932"/>
                </a:lnTo>
                <a:lnTo>
                  <a:pt x="2737" y="1928"/>
                </a:lnTo>
                <a:lnTo>
                  <a:pt x="2737" y="1925"/>
                </a:lnTo>
                <a:lnTo>
                  <a:pt x="2736" y="1924"/>
                </a:lnTo>
                <a:lnTo>
                  <a:pt x="2736" y="1910"/>
                </a:lnTo>
                <a:lnTo>
                  <a:pt x="2737" y="1905"/>
                </a:lnTo>
                <a:lnTo>
                  <a:pt x="2736" y="1898"/>
                </a:lnTo>
                <a:lnTo>
                  <a:pt x="2737" y="1898"/>
                </a:lnTo>
                <a:lnTo>
                  <a:pt x="2738" y="1895"/>
                </a:lnTo>
                <a:lnTo>
                  <a:pt x="2749" y="1899"/>
                </a:lnTo>
                <a:lnTo>
                  <a:pt x="2751" y="1904"/>
                </a:lnTo>
                <a:lnTo>
                  <a:pt x="2753" y="1912"/>
                </a:lnTo>
                <a:lnTo>
                  <a:pt x="2761" y="1910"/>
                </a:lnTo>
                <a:lnTo>
                  <a:pt x="2768" y="1927"/>
                </a:lnTo>
                <a:lnTo>
                  <a:pt x="2771" y="1927"/>
                </a:lnTo>
                <a:lnTo>
                  <a:pt x="2773" y="1928"/>
                </a:lnTo>
                <a:lnTo>
                  <a:pt x="2773" y="1931"/>
                </a:lnTo>
                <a:lnTo>
                  <a:pt x="2774" y="1933"/>
                </a:lnTo>
                <a:lnTo>
                  <a:pt x="2776" y="1938"/>
                </a:lnTo>
                <a:lnTo>
                  <a:pt x="2775" y="1924"/>
                </a:lnTo>
                <a:lnTo>
                  <a:pt x="2776" y="1936"/>
                </a:lnTo>
                <a:lnTo>
                  <a:pt x="2779" y="1944"/>
                </a:lnTo>
                <a:lnTo>
                  <a:pt x="2781" y="1944"/>
                </a:lnTo>
                <a:lnTo>
                  <a:pt x="2784" y="1955"/>
                </a:lnTo>
                <a:lnTo>
                  <a:pt x="2787" y="1954"/>
                </a:lnTo>
                <a:lnTo>
                  <a:pt x="2790" y="1953"/>
                </a:lnTo>
                <a:lnTo>
                  <a:pt x="2790" y="1959"/>
                </a:lnTo>
                <a:lnTo>
                  <a:pt x="2797" y="1959"/>
                </a:lnTo>
                <a:lnTo>
                  <a:pt x="2800" y="1963"/>
                </a:lnTo>
                <a:lnTo>
                  <a:pt x="2804" y="1969"/>
                </a:lnTo>
                <a:lnTo>
                  <a:pt x="2804" y="1993"/>
                </a:lnTo>
                <a:lnTo>
                  <a:pt x="2806" y="1993"/>
                </a:lnTo>
                <a:lnTo>
                  <a:pt x="2806" y="1996"/>
                </a:lnTo>
                <a:lnTo>
                  <a:pt x="2805" y="1999"/>
                </a:lnTo>
                <a:lnTo>
                  <a:pt x="2805" y="2000"/>
                </a:lnTo>
                <a:lnTo>
                  <a:pt x="2806" y="2000"/>
                </a:lnTo>
                <a:lnTo>
                  <a:pt x="2810" y="1999"/>
                </a:lnTo>
                <a:lnTo>
                  <a:pt x="2815" y="1991"/>
                </a:lnTo>
                <a:lnTo>
                  <a:pt x="2818" y="1989"/>
                </a:lnTo>
                <a:lnTo>
                  <a:pt x="2821" y="1989"/>
                </a:lnTo>
                <a:lnTo>
                  <a:pt x="2818" y="1977"/>
                </a:lnTo>
                <a:lnTo>
                  <a:pt x="2816" y="1970"/>
                </a:lnTo>
                <a:lnTo>
                  <a:pt x="2815" y="1967"/>
                </a:lnTo>
                <a:lnTo>
                  <a:pt x="2816" y="1967"/>
                </a:lnTo>
                <a:lnTo>
                  <a:pt x="2821" y="1973"/>
                </a:lnTo>
                <a:lnTo>
                  <a:pt x="2824" y="1980"/>
                </a:lnTo>
                <a:lnTo>
                  <a:pt x="2828" y="1980"/>
                </a:lnTo>
                <a:lnTo>
                  <a:pt x="2828" y="1977"/>
                </a:lnTo>
                <a:lnTo>
                  <a:pt x="2829" y="1977"/>
                </a:lnTo>
                <a:lnTo>
                  <a:pt x="2829" y="1974"/>
                </a:lnTo>
                <a:lnTo>
                  <a:pt x="2822" y="1970"/>
                </a:lnTo>
                <a:lnTo>
                  <a:pt x="2821" y="1967"/>
                </a:lnTo>
                <a:lnTo>
                  <a:pt x="2821" y="1965"/>
                </a:lnTo>
                <a:lnTo>
                  <a:pt x="2816" y="1961"/>
                </a:lnTo>
                <a:lnTo>
                  <a:pt x="2824" y="1963"/>
                </a:lnTo>
                <a:lnTo>
                  <a:pt x="2829" y="1965"/>
                </a:lnTo>
                <a:lnTo>
                  <a:pt x="2834" y="1965"/>
                </a:lnTo>
                <a:lnTo>
                  <a:pt x="2834" y="1962"/>
                </a:lnTo>
                <a:lnTo>
                  <a:pt x="2836" y="1963"/>
                </a:lnTo>
                <a:lnTo>
                  <a:pt x="2838" y="1963"/>
                </a:lnTo>
                <a:lnTo>
                  <a:pt x="2838" y="1962"/>
                </a:lnTo>
                <a:lnTo>
                  <a:pt x="2837" y="1961"/>
                </a:lnTo>
                <a:lnTo>
                  <a:pt x="2840" y="1961"/>
                </a:lnTo>
                <a:lnTo>
                  <a:pt x="2841" y="1962"/>
                </a:lnTo>
                <a:lnTo>
                  <a:pt x="2843" y="1962"/>
                </a:lnTo>
                <a:lnTo>
                  <a:pt x="2846" y="1961"/>
                </a:lnTo>
                <a:lnTo>
                  <a:pt x="2847" y="1959"/>
                </a:lnTo>
                <a:lnTo>
                  <a:pt x="2849" y="1955"/>
                </a:lnTo>
                <a:lnTo>
                  <a:pt x="2851" y="1954"/>
                </a:lnTo>
                <a:lnTo>
                  <a:pt x="2855" y="1954"/>
                </a:lnTo>
                <a:lnTo>
                  <a:pt x="2862" y="1947"/>
                </a:lnTo>
                <a:lnTo>
                  <a:pt x="2868" y="1939"/>
                </a:lnTo>
                <a:lnTo>
                  <a:pt x="2869" y="1936"/>
                </a:lnTo>
                <a:lnTo>
                  <a:pt x="2869" y="1932"/>
                </a:lnTo>
                <a:lnTo>
                  <a:pt x="2873" y="1929"/>
                </a:lnTo>
                <a:lnTo>
                  <a:pt x="2873" y="1925"/>
                </a:lnTo>
                <a:lnTo>
                  <a:pt x="2870" y="1920"/>
                </a:lnTo>
                <a:lnTo>
                  <a:pt x="2870" y="1916"/>
                </a:lnTo>
                <a:lnTo>
                  <a:pt x="2875" y="1913"/>
                </a:lnTo>
                <a:lnTo>
                  <a:pt x="2875" y="1908"/>
                </a:lnTo>
                <a:lnTo>
                  <a:pt x="2873" y="1906"/>
                </a:lnTo>
                <a:lnTo>
                  <a:pt x="2869" y="1895"/>
                </a:lnTo>
                <a:lnTo>
                  <a:pt x="2869" y="1883"/>
                </a:lnTo>
                <a:lnTo>
                  <a:pt x="2866" y="1879"/>
                </a:lnTo>
                <a:lnTo>
                  <a:pt x="2866" y="1872"/>
                </a:lnTo>
                <a:lnTo>
                  <a:pt x="2863" y="1871"/>
                </a:lnTo>
                <a:lnTo>
                  <a:pt x="2865" y="1865"/>
                </a:lnTo>
                <a:lnTo>
                  <a:pt x="2863" y="1861"/>
                </a:lnTo>
                <a:lnTo>
                  <a:pt x="2860" y="1856"/>
                </a:lnTo>
                <a:lnTo>
                  <a:pt x="2855" y="1850"/>
                </a:lnTo>
                <a:lnTo>
                  <a:pt x="2854" y="1845"/>
                </a:lnTo>
                <a:lnTo>
                  <a:pt x="2854" y="1840"/>
                </a:lnTo>
                <a:lnTo>
                  <a:pt x="2849" y="1837"/>
                </a:lnTo>
                <a:lnTo>
                  <a:pt x="2846" y="1834"/>
                </a:lnTo>
                <a:lnTo>
                  <a:pt x="2840" y="1823"/>
                </a:lnTo>
                <a:lnTo>
                  <a:pt x="2840" y="1819"/>
                </a:lnTo>
                <a:lnTo>
                  <a:pt x="2837" y="1816"/>
                </a:lnTo>
                <a:lnTo>
                  <a:pt x="2832" y="1814"/>
                </a:lnTo>
                <a:lnTo>
                  <a:pt x="2829" y="1811"/>
                </a:lnTo>
                <a:lnTo>
                  <a:pt x="2826" y="1807"/>
                </a:lnTo>
                <a:lnTo>
                  <a:pt x="2825" y="1804"/>
                </a:lnTo>
                <a:lnTo>
                  <a:pt x="2825" y="1800"/>
                </a:lnTo>
                <a:lnTo>
                  <a:pt x="2818" y="1791"/>
                </a:lnTo>
                <a:lnTo>
                  <a:pt x="2815" y="1785"/>
                </a:lnTo>
                <a:lnTo>
                  <a:pt x="2815" y="1777"/>
                </a:lnTo>
                <a:lnTo>
                  <a:pt x="2817" y="1773"/>
                </a:lnTo>
                <a:lnTo>
                  <a:pt x="2817" y="1762"/>
                </a:lnTo>
                <a:lnTo>
                  <a:pt x="2818" y="1759"/>
                </a:lnTo>
                <a:lnTo>
                  <a:pt x="2821" y="1758"/>
                </a:lnTo>
                <a:lnTo>
                  <a:pt x="2825" y="1757"/>
                </a:lnTo>
                <a:lnTo>
                  <a:pt x="2835" y="1740"/>
                </a:lnTo>
                <a:lnTo>
                  <a:pt x="2835" y="1736"/>
                </a:lnTo>
                <a:lnTo>
                  <a:pt x="2837" y="1736"/>
                </a:lnTo>
                <a:lnTo>
                  <a:pt x="2840" y="1735"/>
                </a:lnTo>
                <a:lnTo>
                  <a:pt x="2841" y="1735"/>
                </a:lnTo>
                <a:lnTo>
                  <a:pt x="2843" y="1733"/>
                </a:lnTo>
                <a:lnTo>
                  <a:pt x="2846" y="1731"/>
                </a:lnTo>
                <a:lnTo>
                  <a:pt x="2847" y="1728"/>
                </a:lnTo>
                <a:lnTo>
                  <a:pt x="2854" y="1725"/>
                </a:lnTo>
                <a:lnTo>
                  <a:pt x="2855" y="1723"/>
                </a:lnTo>
                <a:lnTo>
                  <a:pt x="2847" y="1720"/>
                </a:lnTo>
                <a:lnTo>
                  <a:pt x="2842" y="1720"/>
                </a:lnTo>
                <a:lnTo>
                  <a:pt x="2835" y="1717"/>
                </a:lnTo>
                <a:lnTo>
                  <a:pt x="2831" y="1712"/>
                </a:lnTo>
                <a:lnTo>
                  <a:pt x="2828" y="1704"/>
                </a:lnTo>
                <a:lnTo>
                  <a:pt x="2829" y="1694"/>
                </a:lnTo>
                <a:lnTo>
                  <a:pt x="2823" y="1693"/>
                </a:lnTo>
                <a:lnTo>
                  <a:pt x="2817" y="1690"/>
                </a:lnTo>
                <a:lnTo>
                  <a:pt x="2812" y="1687"/>
                </a:lnTo>
                <a:lnTo>
                  <a:pt x="2805" y="1694"/>
                </a:lnTo>
                <a:lnTo>
                  <a:pt x="2794" y="1695"/>
                </a:lnTo>
                <a:lnTo>
                  <a:pt x="2785" y="1698"/>
                </a:lnTo>
                <a:lnTo>
                  <a:pt x="2776" y="1694"/>
                </a:lnTo>
                <a:lnTo>
                  <a:pt x="2768" y="1699"/>
                </a:lnTo>
                <a:lnTo>
                  <a:pt x="2762" y="1697"/>
                </a:lnTo>
                <a:lnTo>
                  <a:pt x="2759" y="1705"/>
                </a:lnTo>
                <a:lnTo>
                  <a:pt x="2762" y="1714"/>
                </a:lnTo>
                <a:lnTo>
                  <a:pt x="2762" y="1727"/>
                </a:lnTo>
                <a:lnTo>
                  <a:pt x="2759" y="1735"/>
                </a:lnTo>
                <a:lnTo>
                  <a:pt x="2749" y="1735"/>
                </a:lnTo>
                <a:lnTo>
                  <a:pt x="2743" y="1743"/>
                </a:lnTo>
                <a:lnTo>
                  <a:pt x="2749" y="1733"/>
                </a:lnTo>
                <a:lnTo>
                  <a:pt x="2751" y="1728"/>
                </a:lnTo>
                <a:lnTo>
                  <a:pt x="2740" y="1724"/>
                </a:lnTo>
                <a:lnTo>
                  <a:pt x="2738" y="1717"/>
                </a:lnTo>
                <a:lnTo>
                  <a:pt x="2736" y="1708"/>
                </a:lnTo>
                <a:lnTo>
                  <a:pt x="2731" y="1706"/>
                </a:lnTo>
                <a:lnTo>
                  <a:pt x="2725" y="1705"/>
                </a:lnTo>
                <a:lnTo>
                  <a:pt x="2725" y="1701"/>
                </a:lnTo>
                <a:lnTo>
                  <a:pt x="2730" y="1691"/>
                </a:lnTo>
                <a:lnTo>
                  <a:pt x="2730" y="1689"/>
                </a:lnTo>
                <a:lnTo>
                  <a:pt x="2724" y="1689"/>
                </a:lnTo>
                <a:lnTo>
                  <a:pt x="2723" y="1680"/>
                </a:lnTo>
                <a:lnTo>
                  <a:pt x="2724" y="1675"/>
                </a:lnTo>
                <a:lnTo>
                  <a:pt x="2721" y="1671"/>
                </a:lnTo>
                <a:lnTo>
                  <a:pt x="2716" y="1670"/>
                </a:lnTo>
                <a:lnTo>
                  <a:pt x="2710" y="1672"/>
                </a:lnTo>
                <a:lnTo>
                  <a:pt x="2707" y="1676"/>
                </a:lnTo>
                <a:lnTo>
                  <a:pt x="2704" y="1678"/>
                </a:lnTo>
                <a:lnTo>
                  <a:pt x="2704" y="1668"/>
                </a:lnTo>
                <a:lnTo>
                  <a:pt x="2700" y="1663"/>
                </a:lnTo>
                <a:lnTo>
                  <a:pt x="2700" y="1657"/>
                </a:lnTo>
                <a:lnTo>
                  <a:pt x="2706" y="1649"/>
                </a:lnTo>
                <a:lnTo>
                  <a:pt x="2710" y="1641"/>
                </a:lnTo>
                <a:lnTo>
                  <a:pt x="2711" y="1630"/>
                </a:lnTo>
                <a:lnTo>
                  <a:pt x="2712" y="1623"/>
                </a:lnTo>
                <a:lnTo>
                  <a:pt x="2710" y="1618"/>
                </a:lnTo>
                <a:lnTo>
                  <a:pt x="2712" y="1608"/>
                </a:lnTo>
                <a:lnTo>
                  <a:pt x="2710" y="1603"/>
                </a:lnTo>
                <a:lnTo>
                  <a:pt x="2707" y="1595"/>
                </a:lnTo>
                <a:lnTo>
                  <a:pt x="2703" y="1595"/>
                </a:lnTo>
                <a:lnTo>
                  <a:pt x="2698" y="1597"/>
                </a:lnTo>
                <a:lnTo>
                  <a:pt x="2698" y="1607"/>
                </a:lnTo>
                <a:lnTo>
                  <a:pt x="2692" y="1618"/>
                </a:lnTo>
                <a:lnTo>
                  <a:pt x="2687" y="1616"/>
                </a:lnTo>
                <a:lnTo>
                  <a:pt x="2678" y="1618"/>
                </a:lnTo>
                <a:lnTo>
                  <a:pt x="2674" y="1629"/>
                </a:lnTo>
                <a:lnTo>
                  <a:pt x="2674" y="1634"/>
                </a:lnTo>
                <a:lnTo>
                  <a:pt x="2667" y="1641"/>
                </a:lnTo>
                <a:lnTo>
                  <a:pt x="2663" y="1648"/>
                </a:lnTo>
                <a:lnTo>
                  <a:pt x="2656" y="1652"/>
                </a:lnTo>
                <a:lnTo>
                  <a:pt x="2654" y="1655"/>
                </a:lnTo>
                <a:lnTo>
                  <a:pt x="2657" y="1657"/>
                </a:lnTo>
                <a:lnTo>
                  <a:pt x="2657" y="1663"/>
                </a:lnTo>
                <a:lnTo>
                  <a:pt x="2653" y="1671"/>
                </a:lnTo>
                <a:lnTo>
                  <a:pt x="2649" y="1683"/>
                </a:lnTo>
                <a:lnTo>
                  <a:pt x="2641" y="1676"/>
                </a:lnTo>
                <a:lnTo>
                  <a:pt x="2641" y="1693"/>
                </a:lnTo>
                <a:lnTo>
                  <a:pt x="2643" y="1699"/>
                </a:lnTo>
                <a:lnTo>
                  <a:pt x="2643" y="1713"/>
                </a:lnTo>
                <a:lnTo>
                  <a:pt x="2641" y="1717"/>
                </a:lnTo>
                <a:lnTo>
                  <a:pt x="2637" y="1721"/>
                </a:lnTo>
                <a:lnTo>
                  <a:pt x="2634" y="1717"/>
                </a:lnTo>
                <a:lnTo>
                  <a:pt x="2629" y="1719"/>
                </a:lnTo>
                <a:lnTo>
                  <a:pt x="2628" y="1712"/>
                </a:lnTo>
                <a:lnTo>
                  <a:pt x="2628" y="1702"/>
                </a:lnTo>
                <a:lnTo>
                  <a:pt x="2621" y="1689"/>
                </a:lnTo>
                <a:lnTo>
                  <a:pt x="2619" y="1698"/>
                </a:lnTo>
                <a:lnTo>
                  <a:pt x="2612" y="1698"/>
                </a:lnTo>
                <a:lnTo>
                  <a:pt x="2611" y="1691"/>
                </a:lnTo>
                <a:lnTo>
                  <a:pt x="2613" y="1679"/>
                </a:lnTo>
                <a:lnTo>
                  <a:pt x="2617" y="1671"/>
                </a:lnTo>
                <a:lnTo>
                  <a:pt x="2618" y="1667"/>
                </a:lnTo>
                <a:lnTo>
                  <a:pt x="2621" y="1661"/>
                </a:lnTo>
                <a:lnTo>
                  <a:pt x="2618" y="1655"/>
                </a:lnTo>
                <a:lnTo>
                  <a:pt x="2627" y="1648"/>
                </a:lnTo>
                <a:lnTo>
                  <a:pt x="2616" y="1648"/>
                </a:lnTo>
                <a:lnTo>
                  <a:pt x="2607" y="1650"/>
                </a:lnTo>
                <a:lnTo>
                  <a:pt x="2585" y="1650"/>
                </a:lnTo>
                <a:lnTo>
                  <a:pt x="2584" y="1637"/>
                </a:lnTo>
                <a:lnTo>
                  <a:pt x="2585" y="1626"/>
                </a:lnTo>
                <a:lnTo>
                  <a:pt x="2580" y="1623"/>
                </a:lnTo>
                <a:lnTo>
                  <a:pt x="2572" y="1625"/>
                </a:lnTo>
                <a:lnTo>
                  <a:pt x="2565" y="1616"/>
                </a:lnTo>
                <a:lnTo>
                  <a:pt x="2560" y="1623"/>
                </a:lnTo>
                <a:lnTo>
                  <a:pt x="2566" y="1633"/>
                </a:lnTo>
                <a:lnTo>
                  <a:pt x="2563" y="1641"/>
                </a:lnTo>
                <a:lnTo>
                  <a:pt x="2556" y="1644"/>
                </a:lnTo>
                <a:lnTo>
                  <a:pt x="2550" y="1648"/>
                </a:lnTo>
                <a:lnTo>
                  <a:pt x="2553" y="1661"/>
                </a:lnTo>
                <a:lnTo>
                  <a:pt x="2554" y="1665"/>
                </a:lnTo>
                <a:lnTo>
                  <a:pt x="2563" y="1671"/>
                </a:lnTo>
                <a:lnTo>
                  <a:pt x="2566" y="1676"/>
                </a:lnTo>
                <a:lnTo>
                  <a:pt x="2563" y="1690"/>
                </a:lnTo>
                <a:lnTo>
                  <a:pt x="2568" y="1697"/>
                </a:lnTo>
                <a:lnTo>
                  <a:pt x="2568" y="1708"/>
                </a:lnTo>
                <a:lnTo>
                  <a:pt x="2566" y="1714"/>
                </a:lnTo>
                <a:lnTo>
                  <a:pt x="2566" y="1725"/>
                </a:lnTo>
                <a:lnTo>
                  <a:pt x="2571" y="1725"/>
                </a:lnTo>
                <a:lnTo>
                  <a:pt x="2573" y="1724"/>
                </a:lnTo>
                <a:lnTo>
                  <a:pt x="2573" y="1721"/>
                </a:lnTo>
                <a:lnTo>
                  <a:pt x="2575" y="1720"/>
                </a:lnTo>
                <a:lnTo>
                  <a:pt x="2579" y="1720"/>
                </a:lnTo>
                <a:lnTo>
                  <a:pt x="2579" y="1717"/>
                </a:lnTo>
                <a:lnTo>
                  <a:pt x="2584" y="1717"/>
                </a:lnTo>
                <a:lnTo>
                  <a:pt x="2584" y="1714"/>
                </a:lnTo>
                <a:lnTo>
                  <a:pt x="2586" y="1714"/>
                </a:lnTo>
                <a:lnTo>
                  <a:pt x="2586" y="1716"/>
                </a:lnTo>
                <a:lnTo>
                  <a:pt x="2587" y="1717"/>
                </a:lnTo>
                <a:lnTo>
                  <a:pt x="2587" y="1719"/>
                </a:lnTo>
                <a:lnTo>
                  <a:pt x="2593" y="1716"/>
                </a:lnTo>
                <a:lnTo>
                  <a:pt x="2594" y="1713"/>
                </a:lnTo>
                <a:lnTo>
                  <a:pt x="2594" y="1709"/>
                </a:lnTo>
                <a:lnTo>
                  <a:pt x="2593" y="1708"/>
                </a:lnTo>
                <a:lnTo>
                  <a:pt x="2593" y="1705"/>
                </a:lnTo>
                <a:lnTo>
                  <a:pt x="2592" y="1705"/>
                </a:lnTo>
                <a:lnTo>
                  <a:pt x="2592" y="1702"/>
                </a:lnTo>
                <a:lnTo>
                  <a:pt x="2591" y="1704"/>
                </a:lnTo>
                <a:lnTo>
                  <a:pt x="2591" y="1699"/>
                </a:lnTo>
                <a:lnTo>
                  <a:pt x="2597" y="1698"/>
                </a:lnTo>
                <a:lnTo>
                  <a:pt x="2593" y="1689"/>
                </a:lnTo>
                <a:lnTo>
                  <a:pt x="2592" y="1687"/>
                </a:lnTo>
                <a:lnTo>
                  <a:pt x="2592" y="1686"/>
                </a:lnTo>
                <a:lnTo>
                  <a:pt x="2593" y="1686"/>
                </a:lnTo>
                <a:lnTo>
                  <a:pt x="2598" y="1691"/>
                </a:lnTo>
                <a:lnTo>
                  <a:pt x="2599" y="1694"/>
                </a:lnTo>
                <a:lnTo>
                  <a:pt x="2602" y="1697"/>
                </a:lnTo>
                <a:lnTo>
                  <a:pt x="2606" y="1697"/>
                </a:lnTo>
                <a:lnTo>
                  <a:pt x="2607" y="1698"/>
                </a:lnTo>
                <a:lnTo>
                  <a:pt x="2607" y="1699"/>
                </a:lnTo>
                <a:lnTo>
                  <a:pt x="2612" y="1704"/>
                </a:lnTo>
                <a:lnTo>
                  <a:pt x="2615" y="1708"/>
                </a:lnTo>
                <a:lnTo>
                  <a:pt x="2615" y="1713"/>
                </a:lnTo>
                <a:lnTo>
                  <a:pt x="2617" y="1714"/>
                </a:lnTo>
                <a:lnTo>
                  <a:pt x="2618" y="1720"/>
                </a:lnTo>
                <a:lnTo>
                  <a:pt x="2617" y="1725"/>
                </a:lnTo>
                <a:lnTo>
                  <a:pt x="2617" y="1731"/>
                </a:lnTo>
                <a:lnTo>
                  <a:pt x="2618" y="1735"/>
                </a:lnTo>
                <a:lnTo>
                  <a:pt x="2622" y="1739"/>
                </a:lnTo>
                <a:lnTo>
                  <a:pt x="2625" y="1750"/>
                </a:lnTo>
                <a:lnTo>
                  <a:pt x="2625" y="1748"/>
                </a:lnTo>
                <a:lnTo>
                  <a:pt x="2629" y="1758"/>
                </a:lnTo>
                <a:lnTo>
                  <a:pt x="2631" y="1758"/>
                </a:lnTo>
                <a:lnTo>
                  <a:pt x="2631" y="1755"/>
                </a:lnTo>
                <a:lnTo>
                  <a:pt x="2632" y="1754"/>
                </a:lnTo>
                <a:lnTo>
                  <a:pt x="2635" y="1754"/>
                </a:lnTo>
                <a:lnTo>
                  <a:pt x="2635" y="1751"/>
                </a:lnTo>
                <a:lnTo>
                  <a:pt x="2640" y="1751"/>
                </a:lnTo>
                <a:lnTo>
                  <a:pt x="2640" y="1762"/>
                </a:lnTo>
                <a:lnTo>
                  <a:pt x="2643" y="1763"/>
                </a:lnTo>
                <a:lnTo>
                  <a:pt x="2643" y="1770"/>
                </a:lnTo>
                <a:lnTo>
                  <a:pt x="2647" y="1773"/>
                </a:lnTo>
                <a:lnTo>
                  <a:pt x="2647" y="1781"/>
                </a:lnTo>
                <a:lnTo>
                  <a:pt x="2646" y="1785"/>
                </a:lnTo>
                <a:lnTo>
                  <a:pt x="2647" y="1789"/>
                </a:lnTo>
                <a:lnTo>
                  <a:pt x="2649" y="1789"/>
                </a:lnTo>
                <a:lnTo>
                  <a:pt x="2652" y="1791"/>
                </a:lnTo>
                <a:lnTo>
                  <a:pt x="2653" y="1796"/>
                </a:lnTo>
                <a:lnTo>
                  <a:pt x="2654" y="1800"/>
                </a:lnTo>
                <a:lnTo>
                  <a:pt x="2653" y="1810"/>
                </a:lnTo>
                <a:lnTo>
                  <a:pt x="2652" y="1818"/>
                </a:lnTo>
                <a:lnTo>
                  <a:pt x="2648" y="1827"/>
                </a:lnTo>
                <a:lnTo>
                  <a:pt x="2647" y="1836"/>
                </a:lnTo>
                <a:lnTo>
                  <a:pt x="2650" y="1840"/>
                </a:lnTo>
                <a:lnTo>
                  <a:pt x="2653" y="1840"/>
                </a:lnTo>
                <a:lnTo>
                  <a:pt x="2655" y="1838"/>
                </a:lnTo>
                <a:lnTo>
                  <a:pt x="2656" y="1841"/>
                </a:lnTo>
                <a:lnTo>
                  <a:pt x="2667" y="1841"/>
                </a:lnTo>
                <a:lnTo>
                  <a:pt x="2668" y="1837"/>
                </a:lnTo>
                <a:close/>
                <a:moveTo>
                  <a:pt x="2810" y="1954"/>
                </a:moveTo>
                <a:lnTo>
                  <a:pt x="2811" y="1954"/>
                </a:lnTo>
                <a:lnTo>
                  <a:pt x="2813" y="1955"/>
                </a:lnTo>
                <a:lnTo>
                  <a:pt x="2815" y="1958"/>
                </a:lnTo>
                <a:lnTo>
                  <a:pt x="2813" y="1961"/>
                </a:lnTo>
                <a:lnTo>
                  <a:pt x="2812" y="1962"/>
                </a:lnTo>
                <a:lnTo>
                  <a:pt x="2810" y="1959"/>
                </a:lnTo>
                <a:lnTo>
                  <a:pt x="2810" y="1954"/>
                </a:lnTo>
                <a:close/>
                <a:moveTo>
                  <a:pt x="2587" y="1600"/>
                </a:moveTo>
                <a:lnTo>
                  <a:pt x="2594" y="1599"/>
                </a:lnTo>
                <a:lnTo>
                  <a:pt x="2603" y="1602"/>
                </a:lnTo>
                <a:lnTo>
                  <a:pt x="2616" y="1602"/>
                </a:lnTo>
                <a:lnTo>
                  <a:pt x="2621" y="1599"/>
                </a:lnTo>
                <a:lnTo>
                  <a:pt x="2621" y="1591"/>
                </a:lnTo>
                <a:lnTo>
                  <a:pt x="2618" y="1578"/>
                </a:lnTo>
                <a:lnTo>
                  <a:pt x="2609" y="1577"/>
                </a:lnTo>
                <a:lnTo>
                  <a:pt x="2602" y="1577"/>
                </a:lnTo>
                <a:lnTo>
                  <a:pt x="2594" y="1574"/>
                </a:lnTo>
                <a:lnTo>
                  <a:pt x="2586" y="1574"/>
                </a:lnTo>
                <a:lnTo>
                  <a:pt x="2581" y="1578"/>
                </a:lnTo>
                <a:lnTo>
                  <a:pt x="2577" y="1588"/>
                </a:lnTo>
                <a:lnTo>
                  <a:pt x="2575" y="1595"/>
                </a:lnTo>
                <a:lnTo>
                  <a:pt x="2581" y="1602"/>
                </a:lnTo>
                <a:lnTo>
                  <a:pt x="2587" y="1600"/>
                </a:lnTo>
                <a:close/>
                <a:moveTo>
                  <a:pt x="96" y="1650"/>
                </a:moveTo>
                <a:lnTo>
                  <a:pt x="96" y="1646"/>
                </a:lnTo>
                <a:lnTo>
                  <a:pt x="94" y="1640"/>
                </a:lnTo>
                <a:lnTo>
                  <a:pt x="89" y="1640"/>
                </a:lnTo>
                <a:lnTo>
                  <a:pt x="87" y="1648"/>
                </a:lnTo>
                <a:lnTo>
                  <a:pt x="93" y="1649"/>
                </a:lnTo>
                <a:lnTo>
                  <a:pt x="96" y="1650"/>
                </a:lnTo>
                <a:close/>
                <a:moveTo>
                  <a:pt x="2932" y="2678"/>
                </a:moveTo>
                <a:lnTo>
                  <a:pt x="2932" y="2676"/>
                </a:lnTo>
                <a:lnTo>
                  <a:pt x="2932" y="2678"/>
                </a:lnTo>
                <a:close/>
                <a:moveTo>
                  <a:pt x="3513" y="2784"/>
                </a:moveTo>
                <a:lnTo>
                  <a:pt x="3511" y="2780"/>
                </a:lnTo>
                <a:lnTo>
                  <a:pt x="3507" y="2767"/>
                </a:lnTo>
                <a:lnTo>
                  <a:pt x="3507" y="2748"/>
                </a:lnTo>
                <a:lnTo>
                  <a:pt x="3510" y="2740"/>
                </a:lnTo>
                <a:lnTo>
                  <a:pt x="3508" y="2739"/>
                </a:lnTo>
                <a:lnTo>
                  <a:pt x="3508" y="2732"/>
                </a:lnTo>
                <a:lnTo>
                  <a:pt x="3506" y="2731"/>
                </a:lnTo>
                <a:lnTo>
                  <a:pt x="3506" y="2724"/>
                </a:lnTo>
                <a:lnTo>
                  <a:pt x="3505" y="2724"/>
                </a:lnTo>
                <a:lnTo>
                  <a:pt x="3502" y="2722"/>
                </a:lnTo>
                <a:lnTo>
                  <a:pt x="3501" y="2721"/>
                </a:lnTo>
                <a:lnTo>
                  <a:pt x="3500" y="2718"/>
                </a:lnTo>
                <a:lnTo>
                  <a:pt x="3499" y="2714"/>
                </a:lnTo>
                <a:lnTo>
                  <a:pt x="3497" y="2713"/>
                </a:lnTo>
                <a:lnTo>
                  <a:pt x="3493" y="2712"/>
                </a:lnTo>
                <a:lnTo>
                  <a:pt x="3493" y="2705"/>
                </a:lnTo>
                <a:lnTo>
                  <a:pt x="3488" y="2697"/>
                </a:lnTo>
                <a:lnTo>
                  <a:pt x="3482" y="2693"/>
                </a:lnTo>
                <a:lnTo>
                  <a:pt x="3480" y="2691"/>
                </a:lnTo>
                <a:lnTo>
                  <a:pt x="3479" y="2688"/>
                </a:lnTo>
                <a:lnTo>
                  <a:pt x="3477" y="2683"/>
                </a:lnTo>
                <a:lnTo>
                  <a:pt x="3477" y="2671"/>
                </a:lnTo>
                <a:lnTo>
                  <a:pt x="3476" y="2665"/>
                </a:lnTo>
                <a:lnTo>
                  <a:pt x="3474" y="2665"/>
                </a:lnTo>
                <a:lnTo>
                  <a:pt x="3469" y="2659"/>
                </a:lnTo>
                <a:lnTo>
                  <a:pt x="3468" y="2659"/>
                </a:lnTo>
                <a:lnTo>
                  <a:pt x="3466" y="2660"/>
                </a:lnTo>
                <a:lnTo>
                  <a:pt x="3463" y="2660"/>
                </a:lnTo>
                <a:lnTo>
                  <a:pt x="3460" y="2657"/>
                </a:lnTo>
                <a:lnTo>
                  <a:pt x="3460" y="2649"/>
                </a:lnTo>
                <a:lnTo>
                  <a:pt x="3461" y="2645"/>
                </a:lnTo>
                <a:lnTo>
                  <a:pt x="3461" y="2641"/>
                </a:lnTo>
                <a:lnTo>
                  <a:pt x="3460" y="2639"/>
                </a:lnTo>
                <a:lnTo>
                  <a:pt x="3458" y="2635"/>
                </a:lnTo>
                <a:lnTo>
                  <a:pt x="3458" y="2631"/>
                </a:lnTo>
                <a:lnTo>
                  <a:pt x="3456" y="2629"/>
                </a:lnTo>
                <a:lnTo>
                  <a:pt x="3454" y="2627"/>
                </a:lnTo>
                <a:lnTo>
                  <a:pt x="3450" y="2626"/>
                </a:lnTo>
                <a:lnTo>
                  <a:pt x="3449" y="2625"/>
                </a:lnTo>
                <a:lnTo>
                  <a:pt x="3449" y="2622"/>
                </a:lnTo>
                <a:lnTo>
                  <a:pt x="3451" y="2612"/>
                </a:lnTo>
                <a:lnTo>
                  <a:pt x="3442" y="2605"/>
                </a:lnTo>
                <a:lnTo>
                  <a:pt x="3442" y="2600"/>
                </a:lnTo>
                <a:lnTo>
                  <a:pt x="3433" y="2597"/>
                </a:lnTo>
                <a:lnTo>
                  <a:pt x="3433" y="2600"/>
                </a:lnTo>
                <a:lnTo>
                  <a:pt x="3431" y="2600"/>
                </a:lnTo>
                <a:lnTo>
                  <a:pt x="3429" y="2597"/>
                </a:lnTo>
                <a:lnTo>
                  <a:pt x="3429" y="2592"/>
                </a:lnTo>
                <a:lnTo>
                  <a:pt x="3422" y="2592"/>
                </a:lnTo>
                <a:lnTo>
                  <a:pt x="3418" y="2591"/>
                </a:lnTo>
                <a:lnTo>
                  <a:pt x="3416" y="2588"/>
                </a:lnTo>
                <a:lnTo>
                  <a:pt x="3413" y="2586"/>
                </a:lnTo>
                <a:lnTo>
                  <a:pt x="3413" y="2577"/>
                </a:lnTo>
                <a:lnTo>
                  <a:pt x="3412" y="2570"/>
                </a:lnTo>
                <a:lnTo>
                  <a:pt x="3412" y="2558"/>
                </a:lnTo>
                <a:lnTo>
                  <a:pt x="3411" y="2550"/>
                </a:lnTo>
                <a:lnTo>
                  <a:pt x="3407" y="2546"/>
                </a:lnTo>
                <a:lnTo>
                  <a:pt x="3407" y="2539"/>
                </a:lnTo>
                <a:lnTo>
                  <a:pt x="3404" y="2532"/>
                </a:lnTo>
                <a:lnTo>
                  <a:pt x="3400" y="2529"/>
                </a:lnTo>
                <a:lnTo>
                  <a:pt x="3398" y="2521"/>
                </a:lnTo>
                <a:lnTo>
                  <a:pt x="3399" y="2513"/>
                </a:lnTo>
                <a:lnTo>
                  <a:pt x="3400" y="2499"/>
                </a:lnTo>
                <a:lnTo>
                  <a:pt x="3399" y="2499"/>
                </a:lnTo>
                <a:lnTo>
                  <a:pt x="3399" y="2497"/>
                </a:lnTo>
                <a:lnTo>
                  <a:pt x="3397" y="2497"/>
                </a:lnTo>
                <a:lnTo>
                  <a:pt x="3395" y="2498"/>
                </a:lnTo>
                <a:lnTo>
                  <a:pt x="3391" y="2491"/>
                </a:lnTo>
                <a:lnTo>
                  <a:pt x="3387" y="2483"/>
                </a:lnTo>
                <a:lnTo>
                  <a:pt x="3382" y="2488"/>
                </a:lnTo>
                <a:lnTo>
                  <a:pt x="3378" y="2493"/>
                </a:lnTo>
                <a:lnTo>
                  <a:pt x="3374" y="2488"/>
                </a:lnTo>
                <a:lnTo>
                  <a:pt x="3374" y="2479"/>
                </a:lnTo>
                <a:lnTo>
                  <a:pt x="3375" y="2471"/>
                </a:lnTo>
                <a:lnTo>
                  <a:pt x="3375" y="2468"/>
                </a:lnTo>
                <a:lnTo>
                  <a:pt x="3374" y="2465"/>
                </a:lnTo>
                <a:lnTo>
                  <a:pt x="3374" y="2461"/>
                </a:lnTo>
                <a:lnTo>
                  <a:pt x="3373" y="2457"/>
                </a:lnTo>
                <a:lnTo>
                  <a:pt x="3373" y="2453"/>
                </a:lnTo>
                <a:lnTo>
                  <a:pt x="3369" y="2450"/>
                </a:lnTo>
                <a:lnTo>
                  <a:pt x="3367" y="2448"/>
                </a:lnTo>
                <a:lnTo>
                  <a:pt x="3367" y="2440"/>
                </a:lnTo>
                <a:lnTo>
                  <a:pt x="3362" y="2437"/>
                </a:lnTo>
                <a:lnTo>
                  <a:pt x="3362" y="2430"/>
                </a:lnTo>
                <a:lnTo>
                  <a:pt x="3360" y="2429"/>
                </a:lnTo>
                <a:lnTo>
                  <a:pt x="3357" y="2426"/>
                </a:lnTo>
                <a:lnTo>
                  <a:pt x="3355" y="2418"/>
                </a:lnTo>
                <a:lnTo>
                  <a:pt x="3353" y="2418"/>
                </a:lnTo>
                <a:lnTo>
                  <a:pt x="3351" y="2419"/>
                </a:lnTo>
                <a:lnTo>
                  <a:pt x="3349" y="2418"/>
                </a:lnTo>
                <a:lnTo>
                  <a:pt x="3349" y="2433"/>
                </a:lnTo>
                <a:lnTo>
                  <a:pt x="3348" y="2438"/>
                </a:lnTo>
                <a:lnTo>
                  <a:pt x="3345" y="2441"/>
                </a:lnTo>
                <a:lnTo>
                  <a:pt x="3344" y="2444"/>
                </a:lnTo>
                <a:lnTo>
                  <a:pt x="3344" y="2448"/>
                </a:lnTo>
                <a:lnTo>
                  <a:pt x="3347" y="2449"/>
                </a:lnTo>
                <a:lnTo>
                  <a:pt x="3347" y="2468"/>
                </a:lnTo>
                <a:lnTo>
                  <a:pt x="3343" y="2472"/>
                </a:lnTo>
                <a:lnTo>
                  <a:pt x="3342" y="2475"/>
                </a:lnTo>
                <a:lnTo>
                  <a:pt x="3342" y="2488"/>
                </a:lnTo>
                <a:lnTo>
                  <a:pt x="3344" y="2501"/>
                </a:lnTo>
                <a:lnTo>
                  <a:pt x="3347" y="2506"/>
                </a:lnTo>
                <a:lnTo>
                  <a:pt x="3343" y="2510"/>
                </a:lnTo>
                <a:lnTo>
                  <a:pt x="3343" y="2521"/>
                </a:lnTo>
                <a:lnTo>
                  <a:pt x="3339" y="2527"/>
                </a:lnTo>
                <a:lnTo>
                  <a:pt x="3337" y="2531"/>
                </a:lnTo>
                <a:lnTo>
                  <a:pt x="3338" y="2533"/>
                </a:lnTo>
                <a:lnTo>
                  <a:pt x="3338" y="2535"/>
                </a:lnTo>
                <a:lnTo>
                  <a:pt x="3337" y="2539"/>
                </a:lnTo>
                <a:lnTo>
                  <a:pt x="3333" y="2547"/>
                </a:lnTo>
                <a:lnTo>
                  <a:pt x="3333" y="2557"/>
                </a:lnTo>
                <a:lnTo>
                  <a:pt x="3325" y="2559"/>
                </a:lnTo>
                <a:lnTo>
                  <a:pt x="3320" y="2561"/>
                </a:lnTo>
                <a:lnTo>
                  <a:pt x="3317" y="2559"/>
                </a:lnTo>
                <a:lnTo>
                  <a:pt x="3317" y="2557"/>
                </a:lnTo>
                <a:lnTo>
                  <a:pt x="3316" y="2557"/>
                </a:lnTo>
                <a:lnTo>
                  <a:pt x="3312" y="2550"/>
                </a:lnTo>
                <a:lnTo>
                  <a:pt x="3310" y="2544"/>
                </a:lnTo>
                <a:lnTo>
                  <a:pt x="3305" y="2543"/>
                </a:lnTo>
                <a:lnTo>
                  <a:pt x="3301" y="2542"/>
                </a:lnTo>
                <a:lnTo>
                  <a:pt x="3298" y="2537"/>
                </a:lnTo>
                <a:lnTo>
                  <a:pt x="3293" y="2529"/>
                </a:lnTo>
                <a:lnTo>
                  <a:pt x="3289" y="2525"/>
                </a:lnTo>
                <a:lnTo>
                  <a:pt x="3287" y="2525"/>
                </a:lnTo>
                <a:lnTo>
                  <a:pt x="3283" y="2524"/>
                </a:lnTo>
                <a:lnTo>
                  <a:pt x="3280" y="2521"/>
                </a:lnTo>
                <a:lnTo>
                  <a:pt x="3279" y="2518"/>
                </a:lnTo>
                <a:lnTo>
                  <a:pt x="3276" y="2517"/>
                </a:lnTo>
                <a:lnTo>
                  <a:pt x="3273" y="2518"/>
                </a:lnTo>
                <a:lnTo>
                  <a:pt x="3270" y="2517"/>
                </a:lnTo>
                <a:lnTo>
                  <a:pt x="3268" y="2514"/>
                </a:lnTo>
                <a:lnTo>
                  <a:pt x="3266" y="2510"/>
                </a:lnTo>
                <a:lnTo>
                  <a:pt x="3263" y="2509"/>
                </a:lnTo>
                <a:lnTo>
                  <a:pt x="3261" y="2509"/>
                </a:lnTo>
                <a:lnTo>
                  <a:pt x="3255" y="2502"/>
                </a:lnTo>
                <a:lnTo>
                  <a:pt x="3255" y="2493"/>
                </a:lnTo>
                <a:lnTo>
                  <a:pt x="3257" y="2483"/>
                </a:lnTo>
                <a:lnTo>
                  <a:pt x="3261" y="2482"/>
                </a:lnTo>
                <a:lnTo>
                  <a:pt x="3261" y="2474"/>
                </a:lnTo>
                <a:lnTo>
                  <a:pt x="3260" y="2465"/>
                </a:lnTo>
                <a:lnTo>
                  <a:pt x="3266" y="2467"/>
                </a:lnTo>
                <a:lnTo>
                  <a:pt x="3269" y="2467"/>
                </a:lnTo>
                <a:lnTo>
                  <a:pt x="3269" y="2463"/>
                </a:lnTo>
                <a:lnTo>
                  <a:pt x="3267" y="2454"/>
                </a:lnTo>
                <a:lnTo>
                  <a:pt x="3276" y="2450"/>
                </a:lnTo>
                <a:lnTo>
                  <a:pt x="3276" y="2445"/>
                </a:lnTo>
                <a:lnTo>
                  <a:pt x="3273" y="2446"/>
                </a:lnTo>
                <a:lnTo>
                  <a:pt x="3273" y="2444"/>
                </a:lnTo>
                <a:lnTo>
                  <a:pt x="3272" y="2444"/>
                </a:lnTo>
                <a:lnTo>
                  <a:pt x="3273" y="2440"/>
                </a:lnTo>
                <a:lnTo>
                  <a:pt x="3273" y="2437"/>
                </a:lnTo>
                <a:lnTo>
                  <a:pt x="3263" y="2442"/>
                </a:lnTo>
                <a:lnTo>
                  <a:pt x="3263" y="2446"/>
                </a:lnTo>
                <a:lnTo>
                  <a:pt x="3260" y="2441"/>
                </a:lnTo>
                <a:lnTo>
                  <a:pt x="3257" y="2438"/>
                </a:lnTo>
                <a:lnTo>
                  <a:pt x="3253" y="2438"/>
                </a:lnTo>
                <a:lnTo>
                  <a:pt x="3250" y="2441"/>
                </a:lnTo>
                <a:lnTo>
                  <a:pt x="3248" y="2441"/>
                </a:lnTo>
                <a:lnTo>
                  <a:pt x="3247" y="2440"/>
                </a:lnTo>
                <a:lnTo>
                  <a:pt x="3244" y="2438"/>
                </a:lnTo>
                <a:lnTo>
                  <a:pt x="3239" y="2438"/>
                </a:lnTo>
                <a:lnTo>
                  <a:pt x="3236" y="2440"/>
                </a:lnTo>
                <a:lnTo>
                  <a:pt x="3233" y="2435"/>
                </a:lnTo>
                <a:lnTo>
                  <a:pt x="3230" y="2435"/>
                </a:lnTo>
                <a:lnTo>
                  <a:pt x="3229" y="2437"/>
                </a:lnTo>
                <a:lnTo>
                  <a:pt x="3228" y="2437"/>
                </a:lnTo>
                <a:lnTo>
                  <a:pt x="3225" y="2434"/>
                </a:lnTo>
                <a:lnTo>
                  <a:pt x="3224" y="2430"/>
                </a:lnTo>
                <a:lnTo>
                  <a:pt x="3214" y="2434"/>
                </a:lnTo>
                <a:lnTo>
                  <a:pt x="3212" y="2427"/>
                </a:lnTo>
                <a:lnTo>
                  <a:pt x="3210" y="2426"/>
                </a:lnTo>
                <a:lnTo>
                  <a:pt x="3206" y="2426"/>
                </a:lnTo>
                <a:lnTo>
                  <a:pt x="3201" y="2423"/>
                </a:lnTo>
                <a:lnTo>
                  <a:pt x="3200" y="2425"/>
                </a:lnTo>
                <a:lnTo>
                  <a:pt x="3200" y="2426"/>
                </a:lnTo>
                <a:lnTo>
                  <a:pt x="3205" y="2433"/>
                </a:lnTo>
                <a:lnTo>
                  <a:pt x="3210" y="2433"/>
                </a:lnTo>
                <a:lnTo>
                  <a:pt x="3212" y="2434"/>
                </a:lnTo>
                <a:lnTo>
                  <a:pt x="3213" y="2438"/>
                </a:lnTo>
                <a:lnTo>
                  <a:pt x="3216" y="2445"/>
                </a:lnTo>
                <a:lnTo>
                  <a:pt x="3213" y="2445"/>
                </a:lnTo>
                <a:lnTo>
                  <a:pt x="3211" y="2450"/>
                </a:lnTo>
                <a:lnTo>
                  <a:pt x="3199" y="2444"/>
                </a:lnTo>
                <a:lnTo>
                  <a:pt x="3195" y="2445"/>
                </a:lnTo>
                <a:lnTo>
                  <a:pt x="3193" y="2448"/>
                </a:lnTo>
                <a:lnTo>
                  <a:pt x="3192" y="2444"/>
                </a:lnTo>
                <a:lnTo>
                  <a:pt x="3191" y="2442"/>
                </a:lnTo>
                <a:lnTo>
                  <a:pt x="3186" y="2449"/>
                </a:lnTo>
                <a:lnTo>
                  <a:pt x="3185" y="2448"/>
                </a:lnTo>
                <a:lnTo>
                  <a:pt x="3180" y="2446"/>
                </a:lnTo>
                <a:lnTo>
                  <a:pt x="3181" y="2449"/>
                </a:lnTo>
                <a:lnTo>
                  <a:pt x="3181" y="2452"/>
                </a:lnTo>
                <a:lnTo>
                  <a:pt x="3179" y="2454"/>
                </a:lnTo>
                <a:lnTo>
                  <a:pt x="3175" y="2456"/>
                </a:lnTo>
                <a:lnTo>
                  <a:pt x="3174" y="2459"/>
                </a:lnTo>
                <a:lnTo>
                  <a:pt x="3175" y="2459"/>
                </a:lnTo>
                <a:lnTo>
                  <a:pt x="3180" y="2468"/>
                </a:lnTo>
                <a:lnTo>
                  <a:pt x="3175" y="2468"/>
                </a:lnTo>
                <a:lnTo>
                  <a:pt x="3172" y="2469"/>
                </a:lnTo>
                <a:lnTo>
                  <a:pt x="3170" y="2474"/>
                </a:lnTo>
                <a:lnTo>
                  <a:pt x="3170" y="2482"/>
                </a:lnTo>
                <a:lnTo>
                  <a:pt x="3164" y="2482"/>
                </a:lnTo>
                <a:lnTo>
                  <a:pt x="3164" y="2494"/>
                </a:lnTo>
                <a:lnTo>
                  <a:pt x="3167" y="2497"/>
                </a:lnTo>
                <a:lnTo>
                  <a:pt x="3168" y="2497"/>
                </a:lnTo>
                <a:lnTo>
                  <a:pt x="3170" y="2498"/>
                </a:lnTo>
                <a:lnTo>
                  <a:pt x="3170" y="2503"/>
                </a:lnTo>
                <a:lnTo>
                  <a:pt x="3164" y="2502"/>
                </a:lnTo>
                <a:lnTo>
                  <a:pt x="3161" y="2502"/>
                </a:lnTo>
                <a:lnTo>
                  <a:pt x="3160" y="2499"/>
                </a:lnTo>
                <a:lnTo>
                  <a:pt x="3154" y="2497"/>
                </a:lnTo>
                <a:lnTo>
                  <a:pt x="3150" y="2497"/>
                </a:lnTo>
                <a:lnTo>
                  <a:pt x="3148" y="2499"/>
                </a:lnTo>
                <a:lnTo>
                  <a:pt x="3147" y="2509"/>
                </a:lnTo>
                <a:lnTo>
                  <a:pt x="3145" y="2509"/>
                </a:lnTo>
                <a:lnTo>
                  <a:pt x="3145" y="2510"/>
                </a:lnTo>
                <a:lnTo>
                  <a:pt x="3143" y="2509"/>
                </a:lnTo>
                <a:lnTo>
                  <a:pt x="3143" y="2505"/>
                </a:lnTo>
                <a:lnTo>
                  <a:pt x="3144" y="2501"/>
                </a:lnTo>
                <a:lnTo>
                  <a:pt x="3145" y="2491"/>
                </a:lnTo>
                <a:lnTo>
                  <a:pt x="3143" y="2491"/>
                </a:lnTo>
                <a:lnTo>
                  <a:pt x="3141" y="2484"/>
                </a:lnTo>
                <a:lnTo>
                  <a:pt x="3138" y="2484"/>
                </a:lnTo>
                <a:lnTo>
                  <a:pt x="3137" y="2483"/>
                </a:lnTo>
                <a:lnTo>
                  <a:pt x="3137" y="2480"/>
                </a:lnTo>
                <a:lnTo>
                  <a:pt x="3135" y="2478"/>
                </a:lnTo>
                <a:lnTo>
                  <a:pt x="3130" y="2475"/>
                </a:lnTo>
                <a:lnTo>
                  <a:pt x="3128" y="2475"/>
                </a:lnTo>
                <a:lnTo>
                  <a:pt x="3123" y="2478"/>
                </a:lnTo>
                <a:lnTo>
                  <a:pt x="3118" y="2482"/>
                </a:lnTo>
                <a:lnTo>
                  <a:pt x="3119" y="2479"/>
                </a:lnTo>
                <a:lnTo>
                  <a:pt x="3118" y="2478"/>
                </a:lnTo>
                <a:lnTo>
                  <a:pt x="3117" y="2490"/>
                </a:lnTo>
                <a:lnTo>
                  <a:pt x="3113" y="2488"/>
                </a:lnTo>
                <a:lnTo>
                  <a:pt x="3113" y="2484"/>
                </a:lnTo>
                <a:lnTo>
                  <a:pt x="3111" y="2490"/>
                </a:lnTo>
                <a:lnTo>
                  <a:pt x="3109" y="2491"/>
                </a:lnTo>
                <a:lnTo>
                  <a:pt x="3106" y="2491"/>
                </a:lnTo>
                <a:lnTo>
                  <a:pt x="3105" y="2494"/>
                </a:lnTo>
                <a:lnTo>
                  <a:pt x="3105" y="2495"/>
                </a:lnTo>
                <a:lnTo>
                  <a:pt x="3106" y="2495"/>
                </a:lnTo>
                <a:lnTo>
                  <a:pt x="3106" y="2497"/>
                </a:lnTo>
                <a:lnTo>
                  <a:pt x="3109" y="2497"/>
                </a:lnTo>
                <a:lnTo>
                  <a:pt x="3109" y="2501"/>
                </a:lnTo>
                <a:lnTo>
                  <a:pt x="3104" y="2502"/>
                </a:lnTo>
                <a:lnTo>
                  <a:pt x="3103" y="2502"/>
                </a:lnTo>
                <a:lnTo>
                  <a:pt x="3104" y="2503"/>
                </a:lnTo>
                <a:lnTo>
                  <a:pt x="3105" y="2509"/>
                </a:lnTo>
                <a:lnTo>
                  <a:pt x="3099" y="2508"/>
                </a:lnTo>
                <a:lnTo>
                  <a:pt x="3093" y="2509"/>
                </a:lnTo>
                <a:lnTo>
                  <a:pt x="3094" y="2514"/>
                </a:lnTo>
                <a:lnTo>
                  <a:pt x="3094" y="2518"/>
                </a:lnTo>
                <a:lnTo>
                  <a:pt x="3093" y="2523"/>
                </a:lnTo>
                <a:lnTo>
                  <a:pt x="3091" y="2527"/>
                </a:lnTo>
                <a:lnTo>
                  <a:pt x="3086" y="2524"/>
                </a:lnTo>
                <a:lnTo>
                  <a:pt x="3086" y="2520"/>
                </a:lnTo>
                <a:lnTo>
                  <a:pt x="3084" y="2520"/>
                </a:lnTo>
                <a:lnTo>
                  <a:pt x="3082" y="2521"/>
                </a:lnTo>
                <a:lnTo>
                  <a:pt x="3080" y="2523"/>
                </a:lnTo>
                <a:lnTo>
                  <a:pt x="3079" y="2531"/>
                </a:lnTo>
                <a:lnTo>
                  <a:pt x="3079" y="2535"/>
                </a:lnTo>
                <a:lnTo>
                  <a:pt x="3080" y="2539"/>
                </a:lnTo>
                <a:lnTo>
                  <a:pt x="3084" y="2543"/>
                </a:lnTo>
                <a:lnTo>
                  <a:pt x="3079" y="2544"/>
                </a:lnTo>
                <a:lnTo>
                  <a:pt x="3079" y="2548"/>
                </a:lnTo>
                <a:lnTo>
                  <a:pt x="3075" y="2546"/>
                </a:lnTo>
                <a:lnTo>
                  <a:pt x="3073" y="2542"/>
                </a:lnTo>
                <a:lnTo>
                  <a:pt x="3073" y="2533"/>
                </a:lnTo>
                <a:lnTo>
                  <a:pt x="3072" y="2531"/>
                </a:lnTo>
                <a:lnTo>
                  <a:pt x="3070" y="2529"/>
                </a:lnTo>
                <a:lnTo>
                  <a:pt x="3068" y="2529"/>
                </a:lnTo>
                <a:lnTo>
                  <a:pt x="3068" y="2535"/>
                </a:lnTo>
                <a:lnTo>
                  <a:pt x="3061" y="2539"/>
                </a:lnTo>
                <a:lnTo>
                  <a:pt x="3060" y="2543"/>
                </a:lnTo>
                <a:lnTo>
                  <a:pt x="3060" y="2548"/>
                </a:lnTo>
                <a:lnTo>
                  <a:pt x="3061" y="2554"/>
                </a:lnTo>
                <a:lnTo>
                  <a:pt x="3061" y="2558"/>
                </a:lnTo>
                <a:lnTo>
                  <a:pt x="3059" y="2558"/>
                </a:lnTo>
                <a:lnTo>
                  <a:pt x="3057" y="2561"/>
                </a:lnTo>
                <a:lnTo>
                  <a:pt x="3057" y="2563"/>
                </a:lnTo>
                <a:lnTo>
                  <a:pt x="3060" y="2563"/>
                </a:lnTo>
                <a:lnTo>
                  <a:pt x="3061" y="2569"/>
                </a:lnTo>
                <a:lnTo>
                  <a:pt x="3055" y="2571"/>
                </a:lnTo>
                <a:lnTo>
                  <a:pt x="3051" y="2576"/>
                </a:lnTo>
                <a:lnTo>
                  <a:pt x="3051" y="2580"/>
                </a:lnTo>
                <a:lnTo>
                  <a:pt x="3041" y="2593"/>
                </a:lnTo>
                <a:lnTo>
                  <a:pt x="3034" y="2596"/>
                </a:lnTo>
                <a:lnTo>
                  <a:pt x="3025" y="2597"/>
                </a:lnTo>
                <a:lnTo>
                  <a:pt x="3018" y="2603"/>
                </a:lnTo>
                <a:lnTo>
                  <a:pt x="3015" y="2601"/>
                </a:lnTo>
                <a:lnTo>
                  <a:pt x="3011" y="2601"/>
                </a:lnTo>
                <a:lnTo>
                  <a:pt x="3009" y="2604"/>
                </a:lnTo>
                <a:lnTo>
                  <a:pt x="3007" y="2607"/>
                </a:lnTo>
                <a:lnTo>
                  <a:pt x="3006" y="2611"/>
                </a:lnTo>
                <a:lnTo>
                  <a:pt x="3005" y="2614"/>
                </a:lnTo>
                <a:lnTo>
                  <a:pt x="2997" y="2614"/>
                </a:lnTo>
                <a:lnTo>
                  <a:pt x="2995" y="2616"/>
                </a:lnTo>
                <a:lnTo>
                  <a:pt x="2994" y="2618"/>
                </a:lnTo>
                <a:lnTo>
                  <a:pt x="2991" y="2619"/>
                </a:lnTo>
                <a:lnTo>
                  <a:pt x="2986" y="2619"/>
                </a:lnTo>
                <a:lnTo>
                  <a:pt x="2979" y="2616"/>
                </a:lnTo>
                <a:lnTo>
                  <a:pt x="2976" y="2623"/>
                </a:lnTo>
                <a:lnTo>
                  <a:pt x="2969" y="2623"/>
                </a:lnTo>
                <a:lnTo>
                  <a:pt x="2967" y="2626"/>
                </a:lnTo>
                <a:lnTo>
                  <a:pt x="2965" y="2630"/>
                </a:lnTo>
                <a:lnTo>
                  <a:pt x="2963" y="2633"/>
                </a:lnTo>
                <a:lnTo>
                  <a:pt x="2961" y="2635"/>
                </a:lnTo>
                <a:lnTo>
                  <a:pt x="2959" y="2635"/>
                </a:lnTo>
                <a:lnTo>
                  <a:pt x="2959" y="2638"/>
                </a:lnTo>
                <a:lnTo>
                  <a:pt x="2957" y="2641"/>
                </a:lnTo>
                <a:lnTo>
                  <a:pt x="2954" y="2641"/>
                </a:lnTo>
                <a:lnTo>
                  <a:pt x="2951" y="2642"/>
                </a:lnTo>
                <a:lnTo>
                  <a:pt x="2950" y="2646"/>
                </a:lnTo>
                <a:lnTo>
                  <a:pt x="2947" y="2652"/>
                </a:lnTo>
                <a:lnTo>
                  <a:pt x="2937" y="2657"/>
                </a:lnTo>
                <a:lnTo>
                  <a:pt x="2936" y="2654"/>
                </a:lnTo>
                <a:lnTo>
                  <a:pt x="2936" y="2653"/>
                </a:lnTo>
                <a:lnTo>
                  <a:pt x="2937" y="2652"/>
                </a:lnTo>
                <a:lnTo>
                  <a:pt x="2937" y="2646"/>
                </a:lnTo>
                <a:lnTo>
                  <a:pt x="2936" y="2646"/>
                </a:lnTo>
                <a:lnTo>
                  <a:pt x="2934" y="2654"/>
                </a:lnTo>
                <a:lnTo>
                  <a:pt x="2932" y="2657"/>
                </a:lnTo>
                <a:lnTo>
                  <a:pt x="2930" y="2660"/>
                </a:lnTo>
                <a:lnTo>
                  <a:pt x="2930" y="2661"/>
                </a:lnTo>
                <a:lnTo>
                  <a:pt x="2931" y="2664"/>
                </a:lnTo>
                <a:lnTo>
                  <a:pt x="2934" y="2668"/>
                </a:lnTo>
                <a:lnTo>
                  <a:pt x="2932" y="2676"/>
                </a:lnTo>
                <a:lnTo>
                  <a:pt x="2934" y="2678"/>
                </a:lnTo>
                <a:lnTo>
                  <a:pt x="2934" y="2683"/>
                </a:lnTo>
                <a:lnTo>
                  <a:pt x="2932" y="2687"/>
                </a:lnTo>
                <a:lnTo>
                  <a:pt x="2929" y="2693"/>
                </a:lnTo>
                <a:lnTo>
                  <a:pt x="2925" y="2693"/>
                </a:lnTo>
                <a:lnTo>
                  <a:pt x="2924" y="2697"/>
                </a:lnTo>
                <a:lnTo>
                  <a:pt x="2926" y="2698"/>
                </a:lnTo>
                <a:lnTo>
                  <a:pt x="2931" y="2702"/>
                </a:lnTo>
                <a:lnTo>
                  <a:pt x="2934" y="2703"/>
                </a:lnTo>
                <a:lnTo>
                  <a:pt x="2935" y="2708"/>
                </a:lnTo>
                <a:lnTo>
                  <a:pt x="2935" y="2720"/>
                </a:lnTo>
                <a:lnTo>
                  <a:pt x="2936" y="2728"/>
                </a:lnTo>
                <a:lnTo>
                  <a:pt x="2938" y="2739"/>
                </a:lnTo>
                <a:lnTo>
                  <a:pt x="2931" y="2736"/>
                </a:lnTo>
                <a:lnTo>
                  <a:pt x="2931" y="2729"/>
                </a:lnTo>
                <a:lnTo>
                  <a:pt x="2929" y="2729"/>
                </a:lnTo>
                <a:lnTo>
                  <a:pt x="2935" y="2748"/>
                </a:lnTo>
                <a:lnTo>
                  <a:pt x="2931" y="2748"/>
                </a:lnTo>
                <a:lnTo>
                  <a:pt x="2929" y="2746"/>
                </a:lnTo>
                <a:lnTo>
                  <a:pt x="2928" y="2742"/>
                </a:lnTo>
                <a:lnTo>
                  <a:pt x="2925" y="2731"/>
                </a:lnTo>
                <a:lnTo>
                  <a:pt x="2923" y="2729"/>
                </a:lnTo>
                <a:lnTo>
                  <a:pt x="2925" y="2746"/>
                </a:lnTo>
                <a:lnTo>
                  <a:pt x="2926" y="2747"/>
                </a:lnTo>
                <a:lnTo>
                  <a:pt x="2928" y="2747"/>
                </a:lnTo>
                <a:lnTo>
                  <a:pt x="2930" y="2751"/>
                </a:lnTo>
                <a:lnTo>
                  <a:pt x="2936" y="2758"/>
                </a:lnTo>
                <a:lnTo>
                  <a:pt x="2938" y="2762"/>
                </a:lnTo>
                <a:lnTo>
                  <a:pt x="2938" y="2766"/>
                </a:lnTo>
                <a:lnTo>
                  <a:pt x="2940" y="2770"/>
                </a:lnTo>
                <a:lnTo>
                  <a:pt x="2942" y="2771"/>
                </a:lnTo>
                <a:lnTo>
                  <a:pt x="2942" y="2774"/>
                </a:lnTo>
                <a:lnTo>
                  <a:pt x="2941" y="2774"/>
                </a:lnTo>
                <a:lnTo>
                  <a:pt x="2941" y="2780"/>
                </a:lnTo>
                <a:lnTo>
                  <a:pt x="2942" y="2782"/>
                </a:lnTo>
                <a:lnTo>
                  <a:pt x="2944" y="2785"/>
                </a:lnTo>
                <a:lnTo>
                  <a:pt x="2949" y="2788"/>
                </a:lnTo>
                <a:lnTo>
                  <a:pt x="2948" y="2793"/>
                </a:lnTo>
                <a:lnTo>
                  <a:pt x="2948" y="2797"/>
                </a:lnTo>
                <a:lnTo>
                  <a:pt x="2949" y="2800"/>
                </a:lnTo>
                <a:lnTo>
                  <a:pt x="2954" y="2805"/>
                </a:lnTo>
                <a:lnTo>
                  <a:pt x="2955" y="2810"/>
                </a:lnTo>
                <a:lnTo>
                  <a:pt x="2954" y="2812"/>
                </a:lnTo>
                <a:lnTo>
                  <a:pt x="2953" y="2814"/>
                </a:lnTo>
                <a:lnTo>
                  <a:pt x="2953" y="2823"/>
                </a:lnTo>
                <a:lnTo>
                  <a:pt x="2954" y="2831"/>
                </a:lnTo>
                <a:lnTo>
                  <a:pt x="2959" y="2842"/>
                </a:lnTo>
                <a:lnTo>
                  <a:pt x="2960" y="2846"/>
                </a:lnTo>
                <a:lnTo>
                  <a:pt x="2960" y="2856"/>
                </a:lnTo>
                <a:lnTo>
                  <a:pt x="2963" y="2863"/>
                </a:lnTo>
                <a:lnTo>
                  <a:pt x="2962" y="2867"/>
                </a:lnTo>
                <a:lnTo>
                  <a:pt x="2961" y="2869"/>
                </a:lnTo>
                <a:lnTo>
                  <a:pt x="2961" y="2872"/>
                </a:lnTo>
                <a:lnTo>
                  <a:pt x="2963" y="2875"/>
                </a:lnTo>
                <a:lnTo>
                  <a:pt x="2963" y="2878"/>
                </a:lnTo>
                <a:lnTo>
                  <a:pt x="2960" y="2882"/>
                </a:lnTo>
                <a:lnTo>
                  <a:pt x="2960" y="2906"/>
                </a:lnTo>
                <a:lnTo>
                  <a:pt x="2959" y="2906"/>
                </a:lnTo>
                <a:lnTo>
                  <a:pt x="2957" y="2907"/>
                </a:lnTo>
                <a:lnTo>
                  <a:pt x="2955" y="2903"/>
                </a:lnTo>
                <a:lnTo>
                  <a:pt x="2953" y="2902"/>
                </a:lnTo>
                <a:lnTo>
                  <a:pt x="2950" y="2902"/>
                </a:lnTo>
                <a:lnTo>
                  <a:pt x="2950" y="2905"/>
                </a:lnTo>
                <a:lnTo>
                  <a:pt x="2951" y="2910"/>
                </a:lnTo>
                <a:lnTo>
                  <a:pt x="2955" y="2916"/>
                </a:lnTo>
                <a:lnTo>
                  <a:pt x="2957" y="2917"/>
                </a:lnTo>
                <a:lnTo>
                  <a:pt x="2961" y="2918"/>
                </a:lnTo>
                <a:lnTo>
                  <a:pt x="2965" y="2921"/>
                </a:lnTo>
                <a:lnTo>
                  <a:pt x="2967" y="2927"/>
                </a:lnTo>
                <a:lnTo>
                  <a:pt x="2968" y="2928"/>
                </a:lnTo>
                <a:lnTo>
                  <a:pt x="2969" y="2931"/>
                </a:lnTo>
                <a:lnTo>
                  <a:pt x="2974" y="2932"/>
                </a:lnTo>
                <a:lnTo>
                  <a:pt x="2978" y="2932"/>
                </a:lnTo>
                <a:lnTo>
                  <a:pt x="2979" y="2931"/>
                </a:lnTo>
                <a:lnTo>
                  <a:pt x="2986" y="2931"/>
                </a:lnTo>
                <a:lnTo>
                  <a:pt x="2990" y="2932"/>
                </a:lnTo>
                <a:lnTo>
                  <a:pt x="2993" y="2935"/>
                </a:lnTo>
                <a:lnTo>
                  <a:pt x="2994" y="2931"/>
                </a:lnTo>
                <a:lnTo>
                  <a:pt x="2998" y="2932"/>
                </a:lnTo>
                <a:lnTo>
                  <a:pt x="3006" y="2917"/>
                </a:lnTo>
                <a:lnTo>
                  <a:pt x="3009" y="2917"/>
                </a:lnTo>
                <a:lnTo>
                  <a:pt x="3010" y="2922"/>
                </a:lnTo>
                <a:lnTo>
                  <a:pt x="3012" y="2924"/>
                </a:lnTo>
                <a:lnTo>
                  <a:pt x="3015" y="2924"/>
                </a:lnTo>
                <a:lnTo>
                  <a:pt x="3016" y="2920"/>
                </a:lnTo>
                <a:lnTo>
                  <a:pt x="3016" y="2912"/>
                </a:lnTo>
                <a:lnTo>
                  <a:pt x="3020" y="2913"/>
                </a:lnTo>
                <a:lnTo>
                  <a:pt x="3025" y="2912"/>
                </a:lnTo>
                <a:lnTo>
                  <a:pt x="3028" y="2909"/>
                </a:lnTo>
                <a:lnTo>
                  <a:pt x="3029" y="2909"/>
                </a:lnTo>
                <a:lnTo>
                  <a:pt x="3030" y="2910"/>
                </a:lnTo>
                <a:lnTo>
                  <a:pt x="3032" y="2910"/>
                </a:lnTo>
                <a:lnTo>
                  <a:pt x="3034" y="2909"/>
                </a:lnTo>
                <a:lnTo>
                  <a:pt x="3034" y="2907"/>
                </a:lnTo>
                <a:lnTo>
                  <a:pt x="3042" y="2907"/>
                </a:lnTo>
                <a:lnTo>
                  <a:pt x="3047" y="2909"/>
                </a:lnTo>
                <a:lnTo>
                  <a:pt x="3051" y="2909"/>
                </a:lnTo>
                <a:lnTo>
                  <a:pt x="3055" y="2907"/>
                </a:lnTo>
                <a:lnTo>
                  <a:pt x="3057" y="2910"/>
                </a:lnTo>
                <a:lnTo>
                  <a:pt x="3059" y="2910"/>
                </a:lnTo>
                <a:lnTo>
                  <a:pt x="3059" y="2907"/>
                </a:lnTo>
                <a:lnTo>
                  <a:pt x="3064" y="2907"/>
                </a:lnTo>
                <a:lnTo>
                  <a:pt x="3068" y="2906"/>
                </a:lnTo>
                <a:lnTo>
                  <a:pt x="3070" y="2909"/>
                </a:lnTo>
                <a:lnTo>
                  <a:pt x="3073" y="2909"/>
                </a:lnTo>
                <a:lnTo>
                  <a:pt x="3074" y="2907"/>
                </a:lnTo>
                <a:lnTo>
                  <a:pt x="3078" y="2907"/>
                </a:lnTo>
                <a:lnTo>
                  <a:pt x="3080" y="2905"/>
                </a:lnTo>
                <a:lnTo>
                  <a:pt x="3085" y="2894"/>
                </a:lnTo>
                <a:lnTo>
                  <a:pt x="3088" y="2890"/>
                </a:lnTo>
                <a:lnTo>
                  <a:pt x="3095" y="2890"/>
                </a:lnTo>
                <a:lnTo>
                  <a:pt x="3098" y="2888"/>
                </a:lnTo>
                <a:lnTo>
                  <a:pt x="3101" y="2880"/>
                </a:lnTo>
                <a:lnTo>
                  <a:pt x="3104" y="2880"/>
                </a:lnTo>
                <a:lnTo>
                  <a:pt x="3105" y="2882"/>
                </a:lnTo>
                <a:lnTo>
                  <a:pt x="3111" y="2873"/>
                </a:lnTo>
                <a:lnTo>
                  <a:pt x="3129" y="2873"/>
                </a:lnTo>
                <a:lnTo>
                  <a:pt x="3138" y="2871"/>
                </a:lnTo>
                <a:lnTo>
                  <a:pt x="3145" y="2869"/>
                </a:lnTo>
                <a:lnTo>
                  <a:pt x="3145" y="2867"/>
                </a:lnTo>
                <a:lnTo>
                  <a:pt x="3151" y="2864"/>
                </a:lnTo>
                <a:lnTo>
                  <a:pt x="3155" y="2864"/>
                </a:lnTo>
                <a:lnTo>
                  <a:pt x="3156" y="2865"/>
                </a:lnTo>
                <a:lnTo>
                  <a:pt x="3157" y="2865"/>
                </a:lnTo>
                <a:lnTo>
                  <a:pt x="3160" y="2863"/>
                </a:lnTo>
                <a:lnTo>
                  <a:pt x="3166" y="2861"/>
                </a:lnTo>
                <a:lnTo>
                  <a:pt x="3172" y="2861"/>
                </a:lnTo>
                <a:lnTo>
                  <a:pt x="3174" y="2859"/>
                </a:lnTo>
                <a:lnTo>
                  <a:pt x="3176" y="2859"/>
                </a:lnTo>
                <a:lnTo>
                  <a:pt x="3179" y="2860"/>
                </a:lnTo>
                <a:lnTo>
                  <a:pt x="3182" y="2860"/>
                </a:lnTo>
                <a:lnTo>
                  <a:pt x="3185" y="2859"/>
                </a:lnTo>
                <a:lnTo>
                  <a:pt x="3187" y="2856"/>
                </a:lnTo>
                <a:lnTo>
                  <a:pt x="3189" y="2854"/>
                </a:lnTo>
                <a:lnTo>
                  <a:pt x="3199" y="2861"/>
                </a:lnTo>
                <a:lnTo>
                  <a:pt x="3201" y="2861"/>
                </a:lnTo>
                <a:lnTo>
                  <a:pt x="3201" y="2864"/>
                </a:lnTo>
                <a:lnTo>
                  <a:pt x="3203" y="2868"/>
                </a:lnTo>
                <a:lnTo>
                  <a:pt x="3210" y="2865"/>
                </a:lnTo>
                <a:lnTo>
                  <a:pt x="3217" y="2868"/>
                </a:lnTo>
                <a:lnTo>
                  <a:pt x="3218" y="2871"/>
                </a:lnTo>
                <a:lnTo>
                  <a:pt x="3225" y="2868"/>
                </a:lnTo>
                <a:lnTo>
                  <a:pt x="3225" y="2869"/>
                </a:lnTo>
                <a:lnTo>
                  <a:pt x="3228" y="2872"/>
                </a:lnTo>
                <a:lnTo>
                  <a:pt x="3228" y="2879"/>
                </a:lnTo>
                <a:lnTo>
                  <a:pt x="3233" y="2879"/>
                </a:lnTo>
                <a:lnTo>
                  <a:pt x="3235" y="2882"/>
                </a:lnTo>
                <a:lnTo>
                  <a:pt x="3235" y="2883"/>
                </a:lnTo>
                <a:lnTo>
                  <a:pt x="3233" y="2883"/>
                </a:lnTo>
                <a:lnTo>
                  <a:pt x="3231" y="2890"/>
                </a:lnTo>
                <a:lnTo>
                  <a:pt x="3243" y="2895"/>
                </a:lnTo>
                <a:lnTo>
                  <a:pt x="3242" y="2905"/>
                </a:lnTo>
                <a:lnTo>
                  <a:pt x="3243" y="2907"/>
                </a:lnTo>
                <a:lnTo>
                  <a:pt x="3244" y="2912"/>
                </a:lnTo>
                <a:lnTo>
                  <a:pt x="3249" y="2914"/>
                </a:lnTo>
                <a:lnTo>
                  <a:pt x="3249" y="2917"/>
                </a:lnTo>
                <a:lnTo>
                  <a:pt x="3248" y="2918"/>
                </a:lnTo>
                <a:lnTo>
                  <a:pt x="3253" y="2924"/>
                </a:lnTo>
                <a:lnTo>
                  <a:pt x="3255" y="2922"/>
                </a:lnTo>
                <a:lnTo>
                  <a:pt x="3258" y="2922"/>
                </a:lnTo>
                <a:lnTo>
                  <a:pt x="3261" y="2916"/>
                </a:lnTo>
                <a:lnTo>
                  <a:pt x="3266" y="2910"/>
                </a:lnTo>
                <a:lnTo>
                  <a:pt x="3266" y="2907"/>
                </a:lnTo>
                <a:lnTo>
                  <a:pt x="3280" y="2899"/>
                </a:lnTo>
                <a:lnTo>
                  <a:pt x="3280" y="2895"/>
                </a:lnTo>
                <a:lnTo>
                  <a:pt x="3281" y="2893"/>
                </a:lnTo>
                <a:lnTo>
                  <a:pt x="3286" y="2890"/>
                </a:lnTo>
                <a:lnTo>
                  <a:pt x="3285" y="2898"/>
                </a:lnTo>
                <a:lnTo>
                  <a:pt x="3285" y="2906"/>
                </a:lnTo>
                <a:lnTo>
                  <a:pt x="3281" y="2910"/>
                </a:lnTo>
                <a:lnTo>
                  <a:pt x="3280" y="2916"/>
                </a:lnTo>
                <a:lnTo>
                  <a:pt x="3279" y="2920"/>
                </a:lnTo>
                <a:lnTo>
                  <a:pt x="3280" y="2931"/>
                </a:lnTo>
                <a:lnTo>
                  <a:pt x="3275" y="2935"/>
                </a:lnTo>
                <a:lnTo>
                  <a:pt x="3270" y="2935"/>
                </a:lnTo>
                <a:lnTo>
                  <a:pt x="3270" y="2940"/>
                </a:lnTo>
                <a:lnTo>
                  <a:pt x="3272" y="2939"/>
                </a:lnTo>
                <a:lnTo>
                  <a:pt x="3273" y="2940"/>
                </a:lnTo>
                <a:lnTo>
                  <a:pt x="3274" y="2940"/>
                </a:lnTo>
                <a:lnTo>
                  <a:pt x="3276" y="2937"/>
                </a:lnTo>
                <a:lnTo>
                  <a:pt x="3282" y="2937"/>
                </a:lnTo>
                <a:lnTo>
                  <a:pt x="3283" y="2933"/>
                </a:lnTo>
                <a:lnTo>
                  <a:pt x="3283" y="2925"/>
                </a:lnTo>
                <a:lnTo>
                  <a:pt x="3286" y="2920"/>
                </a:lnTo>
                <a:lnTo>
                  <a:pt x="3287" y="2918"/>
                </a:lnTo>
                <a:lnTo>
                  <a:pt x="3288" y="2918"/>
                </a:lnTo>
                <a:lnTo>
                  <a:pt x="3291" y="2917"/>
                </a:lnTo>
                <a:lnTo>
                  <a:pt x="3291" y="2925"/>
                </a:lnTo>
                <a:lnTo>
                  <a:pt x="3295" y="2931"/>
                </a:lnTo>
                <a:lnTo>
                  <a:pt x="3295" y="2940"/>
                </a:lnTo>
                <a:lnTo>
                  <a:pt x="3294" y="2952"/>
                </a:lnTo>
                <a:lnTo>
                  <a:pt x="3299" y="2951"/>
                </a:lnTo>
                <a:lnTo>
                  <a:pt x="3303" y="2950"/>
                </a:lnTo>
                <a:lnTo>
                  <a:pt x="3304" y="2947"/>
                </a:lnTo>
                <a:lnTo>
                  <a:pt x="3308" y="2947"/>
                </a:lnTo>
                <a:lnTo>
                  <a:pt x="3310" y="2958"/>
                </a:lnTo>
                <a:lnTo>
                  <a:pt x="3311" y="2962"/>
                </a:lnTo>
                <a:lnTo>
                  <a:pt x="3313" y="2967"/>
                </a:lnTo>
                <a:lnTo>
                  <a:pt x="3316" y="2969"/>
                </a:lnTo>
                <a:lnTo>
                  <a:pt x="3316" y="2974"/>
                </a:lnTo>
                <a:lnTo>
                  <a:pt x="3313" y="2985"/>
                </a:lnTo>
                <a:lnTo>
                  <a:pt x="3314" y="2992"/>
                </a:lnTo>
                <a:lnTo>
                  <a:pt x="3316" y="2995"/>
                </a:lnTo>
                <a:lnTo>
                  <a:pt x="3319" y="2997"/>
                </a:lnTo>
                <a:lnTo>
                  <a:pt x="3324" y="3003"/>
                </a:lnTo>
                <a:lnTo>
                  <a:pt x="3326" y="3008"/>
                </a:lnTo>
                <a:lnTo>
                  <a:pt x="3329" y="3010"/>
                </a:lnTo>
                <a:lnTo>
                  <a:pt x="3331" y="3008"/>
                </a:lnTo>
                <a:lnTo>
                  <a:pt x="3336" y="3014"/>
                </a:lnTo>
                <a:lnTo>
                  <a:pt x="3343" y="3016"/>
                </a:lnTo>
                <a:lnTo>
                  <a:pt x="3345" y="3014"/>
                </a:lnTo>
                <a:lnTo>
                  <a:pt x="3348" y="3014"/>
                </a:lnTo>
                <a:lnTo>
                  <a:pt x="3350" y="3016"/>
                </a:lnTo>
                <a:lnTo>
                  <a:pt x="3350" y="3018"/>
                </a:lnTo>
                <a:lnTo>
                  <a:pt x="3355" y="3018"/>
                </a:lnTo>
                <a:lnTo>
                  <a:pt x="3356" y="3023"/>
                </a:lnTo>
                <a:lnTo>
                  <a:pt x="3356" y="3026"/>
                </a:lnTo>
                <a:lnTo>
                  <a:pt x="3357" y="3027"/>
                </a:lnTo>
                <a:lnTo>
                  <a:pt x="3358" y="3026"/>
                </a:lnTo>
                <a:lnTo>
                  <a:pt x="3361" y="3026"/>
                </a:lnTo>
                <a:lnTo>
                  <a:pt x="3362" y="3027"/>
                </a:lnTo>
                <a:lnTo>
                  <a:pt x="3364" y="3029"/>
                </a:lnTo>
                <a:lnTo>
                  <a:pt x="3367" y="3033"/>
                </a:lnTo>
                <a:lnTo>
                  <a:pt x="3370" y="3030"/>
                </a:lnTo>
                <a:lnTo>
                  <a:pt x="3374" y="3029"/>
                </a:lnTo>
                <a:lnTo>
                  <a:pt x="3375" y="3023"/>
                </a:lnTo>
                <a:lnTo>
                  <a:pt x="3378" y="3023"/>
                </a:lnTo>
                <a:lnTo>
                  <a:pt x="3379" y="3019"/>
                </a:lnTo>
                <a:lnTo>
                  <a:pt x="3380" y="3016"/>
                </a:lnTo>
                <a:lnTo>
                  <a:pt x="3385" y="3014"/>
                </a:lnTo>
                <a:lnTo>
                  <a:pt x="3385" y="3012"/>
                </a:lnTo>
                <a:lnTo>
                  <a:pt x="3383" y="3011"/>
                </a:lnTo>
                <a:lnTo>
                  <a:pt x="3385" y="3008"/>
                </a:lnTo>
                <a:lnTo>
                  <a:pt x="3389" y="3005"/>
                </a:lnTo>
                <a:lnTo>
                  <a:pt x="3389" y="3004"/>
                </a:lnTo>
                <a:lnTo>
                  <a:pt x="3394" y="3005"/>
                </a:lnTo>
                <a:lnTo>
                  <a:pt x="3394" y="3007"/>
                </a:lnTo>
                <a:lnTo>
                  <a:pt x="3395" y="3010"/>
                </a:lnTo>
                <a:lnTo>
                  <a:pt x="3389" y="3014"/>
                </a:lnTo>
                <a:lnTo>
                  <a:pt x="3389" y="3018"/>
                </a:lnTo>
                <a:lnTo>
                  <a:pt x="3394" y="3018"/>
                </a:lnTo>
                <a:lnTo>
                  <a:pt x="3399" y="3014"/>
                </a:lnTo>
                <a:lnTo>
                  <a:pt x="3400" y="3018"/>
                </a:lnTo>
                <a:lnTo>
                  <a:pt x="3395" y="3019"/>
                </a:lnTo>
                <a:lnTo>
                  <a:pt x="3395" y="3022"/>
                </a:lnTo>
                <a:lnTo>
                  <a:pt x="3403" y="3026"/>
                </a:lnTo>
                <a:lnTo>
                  <a:pt x="3405" y="3033"/>
                </a:lnTo>
                <a:lnTo>
                  <a:pt x="3407" y="3031"/>
                </a:lnTo>
                <a:lnTo>
                  <a:pt x="3407" y="3030"/>
                </a:lnTo>
                <a:lnTo>
                  <a:pt x="3408" y="3031"/>
                </a:lnTo>
                <a:lnTo>
                  <a:pt x="3410" y="3034"/>
                </a:lnTo>
                <a:lnTo>
                  <a:pt x="3410" y="3038"/>
                </a:lnTo>
                <a:lnTo>
                  <a:pt x="3413" y="3038"/>
                </a:lnTo>
                <a:lnTo>
                  <a:pt x="3414" y="3035"/>
                </a:lnTo>
                <a:lnTo>
                  <a:pt x="3414" y="3034"/>
                </a:lnTo>
                <a:lnTo>
                  <a:pt x="3417" y="3031"/>
                </a:lnTo>
                <a:lnTo>
                  <a:pt x="3419" y="3030"/>
                </a:lnTo>
                <a:lnTo>
                  <a:pt x="3422" y="3030"/>
                </a:lnTo>
                <a:lnTo>
                  <a:pt x="3423" y="3024"/>
                </a:lnTo>
                <a:lnTo>
                  <a:pt x="3426" y="3019"/>
                </a:lnTo>
                <a:lnTo>
                  <a:pt x="3431" y="3014"/>
                </a:lnTo>
                <a:lnTo>
                  <a:pt x="3431" y="3012"/>
                </a:lnTo>
                <a:lnTo>
                  <a:pt x="3430" y="3011"/>
                </a:lnTo>
                <a:lnTo>
                  <a:pt x="3430" y="3008"/>
                </a:lnTo>
                <a:lnTo>
                  <a:pt x="3431" y="3007"/>
                </a:lnTo>
                <a:lnTo>
                  <a:pt x="3432" y="3004"/>
                </a:lnTo>
                <a:lnTo>
                  <a:pt x="3447" y="3003"/>
                </a:lnTo>
                <a:lnTo>
                  <a:pt x="3452" y="3003"/>
                </a:lnTo>
                <a:lnTo>
                  <a:pt x="3458" y="3005"/>
                </a:lnTo>
                <a:lnTo>
                  <a:pt x="3460" y="3000"/>
                </a:lnTo>
                <a:lnTo>
                  <a:pt x="3463" y="3000"/>
                </a:lnTo>
                <a:lnTo>
                  <a:pt x="3464" y="2997"/>
                </a:lnTo>
                <a:lnTo>
                  <a:pt x="3463" y="2996"/>
                </a:lnTo>
                <a:lnTo>
                  <a:pt x="3462" y="2993"/>
                </a:lnTo>
                <a:lnTo>
                  <a:pt x="3464" y="2992"/>
                </a:lnTo>
                <a:lnTo>
                  <a:pt x="3466" y="2989"/>
                </a:lnTo>
                <a:lnTo>
                  <a:pt x="3463" y="2989"/>
                </a:lnTo>
                <a:lnTo>
                  <a:pt x="3461" y="2988"/>
                </a:lnTo>
                <a:lnTo>
                  <a:pt x="3460" y="2985"/>
                </a:lnTo>
                <a:lnTo>
                  <a:pt x="3460" y="2982"/>
                </a:lnTo>
                <a:lnTo>
                  <a:pt x="3464" y="2973"/>
                </a:lnTo>
                <a:lnTo>
                  <a:pt x="3467" y="2967"/>
                </a:lnTo>
                <a:lnTo>
                  <a:pt x="3468" y="2962"/>
                </a:lnTo>
                <a:lnTo>
                  <a:pt x="3468" y="2948"/>
                </a:lnTo>
                <a:lnTo>
                  <a:pt x="3469" y="2948"/>
                </a:lnTo>
                <a:lnTo>
                  <a:pt x="3473" y="2940"/>
                </a:lnTo>
                <a:lnTo>
                  <a:pt x="3475" y="2940"/>
                </a:lnTo>
                <a:lnTo>
                  <a:pt x="3476" y="2936"/>
                </a:lnTo>
                <a:lnTo>
                  <a:pt x="3476" y="2933"/>
                </a:lnTo>
                <a:lnTo>
                  <a:pt x="3475" y="2932"/>
                </a:lnTo>
                <a:lnTo>
                  <a:pt x="3477" y="2931"/>
                </a:lnTo>
                <a:lnTo>
                  <a:pt x="3477" y="2924"/>
                </a:lnTo>
                <a:lnTo>
                  <a:pt x="3480" y="2921"/>
                </a:lnTo>
                <a:lnTo>
                  <a:pt x="3481" y="2916"/>
                </a:lnTo>
                <a:lnTo>
                  <a:pt x="3481" y="2912"/>
                </a:lnTo>
                <a:lnTo>
                  <a:pt x="3480" y="2903"/>
                </a:lnTo>
                <a:lnTo>
                  <a:pt x="3482" y="2902"/>
                </a:lnTo>
                <a:lnTo>
                  <a:pt x="3486" y="2901"/>
                </a:lnTo>
                <a:lnTo>
                  <a:pt x="3485" y="2897"/>
                </a:lnTo>
                <a:lnTo>
                  <a:pt x="3486" y="2894"/>
                </a:lnTo>
                <a:lnTo>
                  <a:pt x="3488" y="2891"/>
                </a:lnTo>
                <a:lnTo>
                  <a:pt x="3492" y="2890"/>
                </a:lnTo>
                <a:lnTo>
                  <a:pt x="3494" y="2887"/>
                </a:lnTo>
                <a:lnTo>
                  <a:pt x="3495" y="2884"/>
                </a:lnTo>
                <a:lnTo>
                  <a:pt x="3495" y="2883"/>
                </a:lnTo>
                <a:lnTo>
                  <a:pt x="3499" y="2883"/>
                </a:lnTo>
                <a:lnTo>
                  <a:pt x="3501" y="2882"/>
                </a:lnTo>
                <a:lnTo>
                  <a:pt x="3501" y="2872"/>
                </a:lnTo>
                <a:lnTo>
                  <a:pt x="3505" y="2868"/>
                </a:lnTo>
                <a:lnTo>
                  <a:pt x="3507" y="2868"/>
                </a:lnTo>
                <a:lnTo>
                  <a:pt x="3507" y="2861"/>
                </a:lnTo>
                <a:lnTo>
                  <a:pt x="3511" y="2852"/>
                </a:lnTo>
                <a:lnTo>
                  <a:pt x="3510" y="2846"/>
                </a:lnTo>
                <a:lnTo>
                  <a:pt x="3510" y="2842"/>
                </a:lnTo>
                <a:lnTo>
                  <a:pt x="3512" y="2839"/>
                </a:lnTo>
                <a:lnTo>
                  <a:pt x="3511" y="2833"/>
                </a:lnTo>
                <a:lnTo>
                  <a:pt x="3511" y="2827"/>
                </a:lnTo>
                <a:lnTo>
                  <a:pt x="3513" y="2816"/>
                </a:lnTo>
                <a:lnTo>
                  <a:pt x="3511" y="2815"/>
                </a:lnTo>
                <a:lnTo>
                  <a:pt x="3510" y="2812"/>
                </a:lnTo>
                <a:lnTo>
                  <a:pt x="3514" y="2810"/>
                </a:lnTo>
                <a:lnTo>
                  <a:pt x="3514" y="2807"/>
                </a:lnTo>
                <a:lnTo>
                  <a:pt x="3512" y="2804"/>
                </a:lnTo>
                <a:lnTo>
                  <a:pt x="3516" y="2797"/>
                </a:lnTo>
                <a:lnTo>
                  <a:pt x="3517" y="2793"/>
                </a:lnTo>
                <a:lnTo>
                  <a:pt x="3517" y="2786"/>
                </a:lnTo>
                <a:lnTo>
                  <a:pt x="3516" y="2785"/>
                </a:lnTo>
                <a:lnTo>
                  <a:pt x="3513" y="2784"/>
                </a:lnTo>
                <a:close/>
                <a:moveTo>
                  <a:pt x="3250" y="2853"/>
                </a:moveTo>
                <a:lnTo>
                  <a:pt x="3248" y="2854"/>
                </a:lnTo>
                <a:lnTo>
                  <a:pt x="3250" y="2852"/>
                </a:lnTo>
                <a:lnTo>
                  <a:pt x="3251" y="2852"/>
                </a:lnTo>
                <a:lnTo>
                  <a:pt x="3250" y="2853"/>
                </a:lnTo>
                <a:close/>
                <a:moveTo>
                  <a:pt x="3263" y="2865"/>
                </a:moveTo>
                <a:lnTo>
                  <a:pt x="3262" y="2868"/>
                </a:lnTo>
                <a:lnTo>
                  <a:pt x="3261" y="2867"/>
                </a:lnTo>
                <a:lnTo>
                  <a:pt x="3258" y="2867"/>
                </a:lnTo>
                <a:lnTo>
                  <a:pt x="3256" y="2849"/>
                </a:lnTo>
                <a:lnTo>
                  <a:pt x="3258" y="2852"/>
                </a:lnTo>
                <a:lnTo>
                  <a:pt x="3260" y="2854"/>
                </a:lnTo>
                <a:lnTo>
                  <a:pt x="3260" y="2856"/>
                </a:lnTo>
                <a:lnTo>
                  <a:pt x="3261" y="2860"/>
                </a:lnTo>
                <a:lnTo>
                  <a:pt x="3263" y="2861"/>
                </a:lnTo>
                <a:lnTo>
                  <a:pt x="3263" y="2865"/>
                </a:lnTo>
                <a:close/>
                <a:moveTo>
                  <a:pt x="3287" y="2853"/>
                </a:moveTo>
                <a:lnTo>
                  <a:pt x="3286" y="2854"/>
                </a:lnTo>
                <a:lnTo>
                  <a:pt x="3281" y="2846"/>
                </a:lnTo>
                <a:lnTo>
                  <a:pt x="3280" y="2841"/>
                </a:lnTo>
                <a:lnTo>
                  <a:pt x="3280" y="2839"/>
                </a:lnTo>
                <a:lnTo>
                  <a:pt x="3282" y="2841"/>
                </a:lnTo>
                <a:lnTo>
                  <a:pt x="3285" y="2844"/>
                </a:lnTo>
                <a:lnTo>
                  <a:pt x="3287" y="2849"/>
                </a:lnTo>
                <a:lnTo>
                  <a:pt x="3287" y="2853"/>
                </a:lnTo>
                <a:close/>
                <a:moveTo>
                  <a:pt x="3194" y="2430"/>
                </a:moveTo>
                <a:lnTo>
                  <a:pt x="3191" y="2426"/>
                </a:lnTo>
                <a:lnTo>
                  <a:pt x="3189" y="2426"/>
                </a:lnTo>
                <a:lnTo>
                  <a:pt x="3188" y="2430"/>
                </a:lnTo>
                <a:lnTo>
                  <a:pt x="3192" y="2431"/>
                </a:lnTo>
                <a:lnTo>
                  <a:pt x="3194" y="2430"/>
                </a:lnTo>
                <a:close/>
                <a:moveTo>
                  <a:pt x="3372" y="3049"/>
                </a:moveTo>
                <a:lnTo>
                  <a:pt x="3370" y="3054"/>
                </a:lnTo>
                <a:lnTo>
                  <a:pt x="3370" y="3058"/>
                </a:lnTo>
                <a:lnTo>
                  <a:pt x="3373" y="3058"/>
                </a:lnTo>
                <a:lnTo>
                  <a:pt x="3373" y="3057"/>
                </a:lnTo>
                <a:lnTo>
                  <a:pt x="3374" y="3053"/>
                </a:lnTo>
                <a:lnTo>
                  <a:pt x="3373" y="3050"/>
                </a:lnTo>
                <a:lnTo>
                  <a:pt x="3372" y="3049"/>
                </a:lnTo>
                <a:close/>
                <a:moveTo>
                  <a:pt x="3187" y="2431"/>
                </a:moveTo>
                <a:lnTo>
                  <a:pt x="3188" y="2430"/>
                </a:lnTo>
                <a:lnTo>
                  <a:pt x="3184" y="2430"/>
                </a:lnTo>
                <a:lnTo>
                  <a:pt x="3184" y="2434"/>
                </a:lnTo>
                <a:lnTo>
                  <a:pt x="3187" y="2434"/>
                </a:lnTo>
                <a:lnTo>
                  <a:pt x="3187" y="2431"/>
                </a:lnTo>
                <a:close/>
                <a:moveTo>
                  <a:pt x="3436" y="3054"/>
                </a:moveTo>
                <a:lnTo>
                  <a:pt x="3432" y="3053"/>
                </a:lnTo>
                <a:lnTo>
                  <a:pt x="3432" y="3054"/>
                </a:lnTo>
                <a:lnTo>
                  <a:pt x="3431" y="3057"/>
                </a:lnTo>
                <a:lnTo>
                  <a:pt x="3433" y="3063"/>
                </a:lnTo>
                <a:lnTo>
                  <a:pt x="3436" y="3065"/>
                </a:lnTo>
                <a:lnTo>
                  <a:pt x="3436" y="3067"/>
                </a:lnTo>
                <a:lnTo>
                  <a:pt x="3439" y="3064"/>
                </a:lnTo>
                <a:lnTo>
                  <a:pt x="3437" y="3057"/>
                </a:lnTo>
                <a:lnTo>
                  <a:pt x="3436" y="3054"/>
                </a:lnTo>
                <a:close/>
                <a:moveTo>
                  <a:pt x="3276" y="2954"/>
                </a:moveTo>
                <a:lnTo>
                  <a:pt x="3274" y="2956"/>
                </a:lnTo>
                <a:lnTo>
                  <a:pt x="3278" y="2961"/>
                </a:lnTo>
                <a:lnTo>
                  <a:pt x="3285" y="2961"/>
                </a:lnTo>
                <a:lnTo>
                  <a:pt x="3287" y="2958"/>
                </a:lnTo>
                <a:lnTo>
                  <a:pt x="3287" y="2955"/>
                </a:lnTo>
                <a:lnTo>
                  <a:pt x="3280" y="2952"/>
                </a:lnTo>
                <a:lnTo>
                  <a:pt x="3276" y="2954"/>
                </a:lnTo>
                <a:close/>
                <a:moveTo>
                  <a:pt x="3433" y="3075"/>
                </a:moveTo>
                <a:lnTo>
                  <a:pt x="3424" y="3082"/>
                </a:lnTo>
                <a:lnTo>
                  <a:pt x="3422" y="3086"/>
                </a:lnTo>
                <a:lnTo>
                  <a:pt x="3414" y="3086"/>
                </a:lnTo>
                <a:lnTo>
                  <a:pt x="3408" y="3083"/>
                </a:lnTo>
                <a:lnTo>
                  <a:pt x="3401" y="3079"/>
                </a:lnTo>
                <a:lnTo>
                  <a:pt x="3395" y="3075"/>
                </a:lnTo>
                <a:lnTo>
                  <a:pt x="3393" y="3075"/>
                </a:lnTo>
                <a:lnTo>
                  <a:pt x="3392" y="3076"/>
                </a:lnTo>
                <a:lnTo>
                  <a:pt x="3391" y="3076"/>
                </a:lnTo>
                <a:lnTo>
                  <a:pt x="3387" y="3072"/>
                </a:lnTo>
                <a:lnTo>
                  <a:pt x="3383" y="3072"/>
                </a:lnTo>
                <a:lnTo>
                  <a:pt x="3382" y="3082"/>
                </a:lnTo>
                <a:lnTo>
                  <a:pt x="3385" y="3088"/>
                </a:lnTo>
                <a:lnTo>
                  <a:pt x="3395" y="3107"/>
                </a:lnTo>
                <a:lnTo>
                  <a:pt x="3395" y="3109"/>
                </a:lnTo>
                <a:lnTo>
                  <a:pt x="3398" y="3110"/>
                </a:lnTo>
                <a:lnTo>
                  <a:pt x="3400" y="3110"/>
                </a:lnTo>
                <a:lnTo>
                  <a:pt x="3398" y="3112"/>
                </a:lnTo>
                <a:lnTo>
                  <a:pt x="3395" y="3112"/>
                </a:lnTo>
                <a:lnTo>
                  <a:pt x="3395" y="3121"/>
                </a:lnTo>
                <a:lnTo>
                  <a:pt x="3403" y="3129"/>
                </a:lnTo>
                <a:lnTo>
                  <a:pt x="3403" y="3135"/>
                </a:lnTo>
                <a:lnTo>
                  <a:pt x="3407" y="3135"/>
                </a:lnTo>
                <a:lnTo>
                  <a:pt x="3407" y="3139"/>
                </a:lnTo>
                <a:lnTo>
                  <a:pt x="3408" y="3140"/>
                </a:lnTo>
                <a:lnTo>
                  <a:pt x="3408" y="3141"/>
                </a:lnTo>
                <a:lnTo>
                  <a:pt x="3414" y="3141"/>
                </a:lnTo>
                <a:lnTo>
                  <a:pt x="3419" y="3143"/>
                </a:lnTo>
                <a:lnTo>
                  <a:pt x="3419" y="3141"/>
                </a:lnTo>
                <a:lnTo>
                  <a:pt x="3420" y="3139"/>
                </a:lnTo>
                <a:lnTo>
                  <a:pt x="3423" y="3141"/>
                </a:lnTo>
                <a:lnTo>
                  <a:pt x="3424" y="3140"/>
                </a:lnTo>
                <a:lnTo>
                  <a:pt x="3424" y="3136"/>
                </a:lnTo>
                <a:lnTo>
                  <a:pt x="3422" y="3137"/>
                </a:lnTo>
                <a:lnTo>
                  <a:pt x="3422" y="3135"/>
                </a:lnTo>
                <a:lnTo>
                  <a:pt x="3420" y="3132"/>
                </a:lnTo>
                <a:lnTo>
                  <a:pt x="3423" y="3131"/>
                </a:lnTo>
                <a:lnTo>
                  <a:pt x="3424" y="3131"/>
                </a:lnTo>
                <a:lnTo>
                  <a:pt x="3424" y="3128"/>
                </a:lnTo>
                <a:lnTo>
                  <a:pt x="3425" y="3128"/>
                </a:lnTo>
                <a:lnTo>
                  <a:pt x="3424" y="3127"/>
                </a:lnTo>
                <a:lnTo>
                  <a:pt x="3426" y="3128"/>
                </a:lnTo>
                <a:lnTo>
                  <a:pt x="3427" y="3128"/>
                </a:lnTo>
                <a:lnTo>
                  <a:pt x="3427" y="3129"/>
                </a:lnTo>
                <a:lnTo>
                  <a:pt x="3430" y="3135"/>
                </a:lnTo>
                <a:lnTo>
                  <a:pt x="3432" y="3132"/>
                </a:lnTo>
                <a:lnTo>
                  <a:pt x="3431" y="3125"/>
                </a:lnTo>
                <a:lnTo>
                  <a:pt x="3432" y="3120"/>
                </a:lnTo>
                <a:lnTo>
                  <a:pt x="3433" y="3106"/>
                </a:lnTo>
                <a:lnTo>
                  <a:pt x="3436" y="3107"/>
                </a:lnTo>
                <a:lnTo>
                  <a:pt x="3437" y="3107"/>
                </a:lnTo>
                <a:lnTo>
                  <a:pt x="3437" y="3106"/>
                </a:lnTo>
                <a:lnTo>
                  <a:pt x="3438" y="3098"/>
                </a:lnTo>
                <a:lnTo>
                  <a:pt x="3437" y="3090"/>
                </a:lnTo>
                <a:lnTo>
                  <a:pt x="3433" y="3075"/>
                </a:lnTo>
                <a:close/>
                <a:moveTo>
                  <a:pt x="3175" y="2435"/>
                </a:moveTo>
                <a:lnTo>
                  <a:pt x="3180" y="2437"/>
                </a:lnTo>
                <a:lnTo>
                  <a:pt x="3180" y="2433"/>
                </a:lnTo>
                <a:lnTo>
                  <a:pt x="3176" y="2429"/>
                </a:lnTo>
                <a:lnTo>
                  <a:pt x="3176" y="2433"/>
                </a:lnTo>
                <a:lnTo>
                  <a:pt x="3175" y="2435"/>
                </a:lnTo>
                <a:close/>
                <a:moveTo>
                  <a:pt x="3316" y="2535"/>
                </a:moveTo>
                <a:lnTo>
                  <a:pt x="3316" y="2533"/>
                </a:lnTo>
                <a:lnTo>
                  <a:pt x="3312" y="2532"/>
                </a:lnTo>
                <a:lnTo>
                  <a:pt x="3312" y="2540"/>
                </a:lnTo>
                <a:lnTo>
                  <a:pt x="3316" y="2535"/>
                </a:lnTo>
                <a:close/>
                <a:moveTo>
                  <a:pt x="3275" y="2479"/>
                </a:moveTo>
                <a:lnTo>
                  <a:pt x="3275" y="2476"/>
                </a:lnTo>
                <a:lnTo>
                  <a:pt x="3273" y="2475"/>
                </a:lnTo>
                <a:lnTo>
                  <a:pt x="3270" y="2475"/>
                </a:lnTo>
                <a:lnTo>
                  <a:pt x="3270" y="2476"/>
                </a:lnTo>
                <a:lnTo>
                  <a:pt x="3268" y="2476"/>
                </a:lnTo>
                <a:lnTo>
                  <a:pt x="3268" y="2486"/>
                </a:lnTo>
                <a:lnTo>
                  <a:pt x="3276" y="2486"/>
                </a:lnTo>
                <a:lnTo>
                  <a:pt x="3274" y="2483"/>
                </a:lnTo>
                <a:lnTo>
                  <a:pt x="3274" y="2480"/>
                </a:lnTo>
                <a:lnTo>
                  <a:pt x="3275" y="2479"/>
                </a:lnTo>
                <a:close/>
                <a:moveTo>
                  <a:pt x="2925" y="2713"/>
                </a:moveTo>
                <a:lnTo>
                  <a:pt x="2926" y="2716"/>
                </a:lnTo>
                <a:lnTo>
                  <a:pt x="2926" y="2714"/>
                </a:lnTo>
                <a:lnTo>
                  <a:pt x="2925" y="2713"/>
                </a:lnTo>
                <a:close/>
                <a:moveTo>
                  <a:pt x="2066" y="2623"/>
                </a:moveTo>
                <a:lnTo>
                  <a:pt x="2066" y="2625"/>
                </a:lnTo>
                <a:lnTo>
                  <a:pt x="2065" y="2626"/>
                </a:lnTo>
                <a:lnTo>
                  <a:pt x="2065" y="2633"/>
                </a:lnTo>
                <a:lnTo>
                  <a:pt x="2074" y="2633"/>
                </a:lnTo>
                <a:lnTo>
                  <a:pt x="2074" y="2630"/>
                </a:lnTo>
                <a:lnTo>
                  <a:pt x="2071" y="2623"/>
                </a:lnTo>
                <a:lnTo>
                  <a:pt x="2066" y="2623"/>
                </a:lnTo>
                <a:close/>
                <a:moveTo>
                  <a:pt x="3717" y="2661"/>
                </a:moveTo>
                <a:lnTo>
                  <a:pt x="3719" y="2663"/>
                </a:lnTo>
                <a:lnTo>
                  <a:pt x="3720" y="2664"/>
                </a:lnTo>
                <a:lnTo>
                  <a:pt x="3723" y="2664"/>
                </a:lnTo>
                <a:lnTo>
                  <a:pt x="3725" y="2661"/>
                </a:lnTo>
                <a:lnTo>
                  <a:pt x="3726" y="2661"/>
                </a:lnTo>
                <a:lnTo>
                  <a:pt x="3726" y="2660"/>
                </a:lnTo>
                <a:lnTo>
                  <a:pt x="3716" y="2649"/>
                </a:lnTo>
                <a:lnTo>
                  <a:pt x="3716" y="2646"/>
                </a:lnTo>
                <a:lnTo>
                  <a:pt x="3712" y="2645"/>
                </a:lnTo>
                <a:lnTo>
                  <a:pt x="3710" y="2645"/>
                </a:lnTo>
                <a:lnTo>
                  <a:pt x="3708" y="2644"/>
                </a:lnTo>
                <a:lnTo>
                  <a:pt x="3706" y="2644"/>
                </a:lnTo>
                <a:lnTo>
                  <a:pt x="3706" y="2639"/>
                </a:lnTo>
                <a:lnTo>
                  <a:pt x="3705" y="2639"/>
                </a:lnTo>
                <a:lnTo>
                  <a:pt x="3696" y="2630"/>
                </a:lnTo>
                <a:lnTo>
                  <a:pt x="3689" y="2619"/>
                </a:lnTo>
                <a:lnTo>
                  <a:pt x="3691" y="2616"/>
                </a:lnTo>
                <a:lnTo>
                  <a:pt x="3689" y="2614"/>
                </a:lnTo>
                <a:lnTo>
                  <a:pt x="3687" y="2612"/>
                </a:lnTo>
                <a:lnTo>
                  <a:pt x="3683" y="2612"/>
                </a:lnTo>
                <a:lnTo>
                  <a:pt x="3682" y="2620"/>
                </a:lnTo>
                <a:lnTo>
                  <a:pt x="3685" y="2622"/>
                </a:lnTo>
                <a:lnTo>
                  <a:pt x="3688" y="2633"/>
                </a:lnTo>
                <a:lnTo>
                  <a:pt x="3692" y="2638"/>
                </a:lnTo>
                <a:lnTo>
                  <a:pt x="3694" y="2642"/>
                </a:lnTo>
                <a:lnTo>
                  <a:pt x="3699" y="2645"/>
                </a:lnTo>
                <a:lnTo>
                  <a:pt x="3702" y="2650"/>
                </a:lnTo>
                <a:lnTo>
                  <a:pt x="3704" y="2653"/>
                </a:lnTo>
                <a:lnTo>
                  <a:pt x="3706" y="2656"/>
                </a:lnTo>
                <a:lnTo>
                  <a:pt x="3710" y="2657"/>
                </a:lnTo>
                <a:lnTo>
                  <a:pt x="3714" y="2659"/>
                </a:lnTo>
                <a:lnTo>
                  <a:pt x="3717" y="2661"/>
                </a:lnTo>
                <a:close/>
                <a:moveTo>
                  <a:pt x="3726" y="2631"/>
                </a:moveTo>
                <a:lnTo>
                  <a:pt x="3723" y="2626"/>
                </a:lnTo>
                <a:lnTo>
                  <a:pt x="3723" y="2630"/>
                </a:lnTo>
                <a:lnTo>
                  <a:pt x="3721" y="2635"/>
                </a:lnTo>
                <a:lnTo>
                  <a:pt x="3724" y="2635"/>
                </a:lnTo>
                <a:lnTo>
                  <a:pt x="3725" y="2637"/>
                </a:lnTo>
                <a:lnTo>
                  <a:pt x="3726" y="2631"/>
                </a:lnTo>
                <a:close/>
                <a:moveTo>
                  <a:pt x="3736" y="2646"/>
                </a:moveTo>
                <a:lnTo>
                  <a:pt x="3737" y="2649"/>
                </a:lnTo>
                <a:lnTo>
                  <a:pt x="3738" y="2649"/>
                </a:lnTo>
                <a:lnTo>
                  <a:pt x="3739" y="2648"/>
                </a:lnTo>
                <a:lnTo>
                  <a:pt x="3738" y="2646"/>
                </a:lnTo>
                <a:lnTo>
                  <a:pt x="3736" y="2646"/>
                </a:lnTo>
                <a:close/>
                <a:moveTo>
                  <a:pt x="927" y="591"/>
                </a:moveTo>
                <a:lnTo>
                  <a:pt x="922" y="589"/>
                </a:lnTo>
                <a:lnTo>
                  <a:pt x="916" y="589"/>
                </a:lnTo>
                <a:lnTo>
                  <a:pt x="915" y="592"/>
                </a:lnTo>
                <a:lnTo>
                  <a:pt x="914" y="593"/>
                </a:lnTo>
                <a:lnTo>
                  <a:pt x="914" y="595"/>
                </a:lnTo>
                <a:lnTo>
                  <a:pt x="929" y="595"/>
                </a:lnTo>
                <a:lnTo>
                  <a:pt x="928" y="593"/>
                </a:lnTo>
                <a:lnTo>
                  <a:pt x="927" y="591"/>
                </a:lnTo>
                <a:close/>
                <a:moveTo>
                  <a:pt x="985" y="666"/>
                </a:moveTo>
                <a:lnTo>
                  <a:pt x="992" y="668"/>
                </a:lnTo>
                <a:lnTo>
                  <a:pt x="998" y="671"/>
                </a:lnTo>
                <a:lnTo>
                  <a:pt x="1000" y="670"/>
                </a:lnTo>
                <a:lnTo>
                  <a:pt x="1003" y="670"/>
                </a:lnTo>
                <a:lnTo>
                  <a:pt x="1003" y="666"/>
                </a:lnTo>
                <a:lnTo>
                  <a:pt x="1004" y="664"/>
                </a:lnTo>
                <a:lnTo>
                  <a:pt x="1010" y="668"/>
                </a:lnTo>
                <a:lnTo>
                  <a:pt x="1013" y="664"/>
                </a:lnTo>
                <a:lnTo>
                  <a:pt x="1016" y="660"/>
                </a:lnTo>
                <a:lnTo>
                  <a:pt x="1020" y="659"/>
                </a:lnTo>
                <a:lnTo>
                  <a:pt x="1022" y="659"/>
                </a:lnTo>
                <a:lnTo>
                  <a:pt x="1028" y="657"/>
                </a:lnTo>
                <a:lnTo>
                  <a:pt x="1032" y="655"/>
                </a:lnTo>
                <a:lnTo>
                  <a:pt x="1035" y="655"/>
                </a:lnTo>
                <a:lnTo>
                  <a:pt x="1038" y="644"/>
                </a:lnTo>
                <a:lnTo>
                  <a:pt x="1040" y="644"/>
                </a:lnTo>
                <a:lnTo>
                  <a:pt x="1042" y="642"/>
                </a:lnTo>
                <a:lnTo>
                  <a:pt x="1042" y="638"/>
                </a:lnTo>
                <a:lnTo>
                  <a:pt x="1046" y="638"/>
                </a:lnTo>
                <a:lnTo>
                  <a:pt x="1045" y="640"/>
                </a:lnTo>
                <a:lnTo>
                  <a:pt x="1047" y="640"/>
                </a:lnTo>
                <a:lnTo>
                  <a:pt x="1048" y="641"/>
                </a:lnTo>
                <a:lnTo>
                  <a:pt x="1051" y="641"/>
                </a:lnTo>
                <a:lnTo>
                  <a:pt x="1052" y="640"/>
                </a:lnTo>
                <a:lnTo>
                  <a:pt x="1052" y="638"/>
                </a:lnTo>
                <a:lnTo>
                  <a:pt x="1051" y="634"/>
                </a:lnTo>
                <a:lnTo>
                  <a:pt x="1052" y="633"/>
                </a:lnTo>
                <a:lnTo>
                  <a:pt x="1048" y="632"/>
                </a:lnTo>
                <a:lnTo>
                  <a:pt x="1048" y="629"/>
                </a:lnTo>
                <a:lnTo>
                  <a:pt x="1050" y="629"/>
                </a:lnTo>
                <a:lnTo>
                  <a:pt x="1051" y="627"/>
                </a:lnTo>
                <a:lnTo>
                  <a:pt x="1051" y="625"/>
                </a:lnTo>
                <a:lnTo>
                  <a:pt x="1050" y="622"/>
                </a:lnTo>
                <a:lnTo>
                  <a:pt x="1047" y="621"/>
                </a:lnTo>
                <a:lnTo>
                  <a:pt x="1046" y="621"/>
                </a:lnTo>
                <a:lnTo>
                  <a:pt x="1044" y="622"/>
                </a:lnTo>
                <a:lnTo>
                  <a:pt x="1042" y="619"/>
                </a:lnTo>
                <a:lnTo>
                  <a:pt x="1041" y="619"/>
                </a:lnTo>
                <a:lnTo>
                  <a:pt x="1040" y="618"/>
                </a:lnTo>
                <a:lnTo>
                  <a:pt x="1039" y="618"/>
                </a:lnTo>
                <a:lnTo>
                  <a:pt x="1034" y="621"/>
                </a:lnTo>
                <a:lnTo>
                  <a:pt x="1035" y="614"/>
                </a:lnTo>
                <a:lnTo>
                  <a:pt x="1036" y="610"/>
                </a:lnTo>
                <a:lnTo>
                  <a:pt x="1035" y="608"/>
                </a:lnTo>
                <a:lnTo>
                  <a:pt x="1033" y="608"/>
                </a:lnTo>
                <a:lnTo>
                  <a:pt x="1033" y="603"/>
                </a:lnTo>
                <a:lnTo>
                  <a:pt x="1039" y="600"/>
                </a:lnTo>
                <a:lnTo>
                  <a:pt x="1040" y="599"/>
                </a:lnTo>
                <a:lnTo>
                  <a:pt x="1040" y="596"/>
                </a:lnTo>
                <a:lnTo>
                  <a:pt x="1029" y="600"/>
                </a:lnTo>
                <a:lnTo>
                  <a:pt x="1029" y="602"/>
                </a:lnTo>
                <a:lnTo>
                  <a:pt x="1026" y="602"/>
                </a:lnTo>
                <a:lnTo>
                  <a:pt x="1020" y="591"/>
                </a:lnTo>
                <a:lnTo>
                  <a:pt x="1019" y="592"/>
                </a:lnTo>
                <a:lnTo>
                  <a:pt x="1016" y="591"/>
                </a:lnTo>
                <a:lnTo>
                  <a:pt x="1015" y="592"/>
                </a:lnTo>
                <a:lnTo>
                  <a:pt x="1011" y="592"/>
                </a:lnTo>
                <a:lnTo>
                  <a:pt x="1011" y="603"/>
                </a:lnTo>
                <a:lnTo>
                  <a:pt x="1008" y="603"/>
                </a:lnTo>
                <a:lnTo>
                  <a:pt x="1006" y="604"/>
                </a:lnTo>
                <a:lnTo>
                  <a:pt x="1004" y="602"/>
                </a:lnTo>
                <a:lnTo>
                  <a:pt x="1003" y="600"/>
                </a:lnTo>
                <a:lnTo>
                  <a:pt x="1001" y="600"/>
                </a:lnTo>
                <a:lnTo>
                  <a:pt x="1000" y="603"/>
                </a:lnTo>
                <a:lnTo>
                  <a:pt x="1000" y="604"/>
                </a:lnTo>
                <a:lnTo>
                  <a:pt x="995" y="604"/>
                </a:lnTo>
                <a:lnTo>
                  <a:pt x="992" y="607"/>
                </a:lnTo>
                <a:lnTo>
                  <a:pt x="990" y="607"/>
                </a:lnTo>
                <a:lnTo>
                  <a:pt x="988" y="606"/>
                </a:lnTo>
                <a:lnTo>
                  <a:pt x="983" y="602"/>
                </a:lnTo>
                <a:lnTo>
                  <a:pt x="984" y="607"/>
                </a:lnTo>
                <a:lnTo>
                  <a:pt x="984" y="614"/>
                </a:lnTo>
                <a:lnTo>
                  <a:pt x="981" y="611"/>
                </a:lnTo>
                <a:lnTo>
                  <a:pt x="978" y="608"/>
                </a:lnTo>
                <a:lnTo>
                  <a:pt x="978" y="603"/>
                </a:lnTo>
                <a:lnTo>
                  <a:pt x="979" y="603"/>
                </a:lnTo>
                <a:lnTo>
                  <a:pt x="979" y="599"/>
                </a:lnTo>
                <a:lnTo>
                  <a:pt x="975" y="599"/>
                </a:lnTo>
                <a:lnTo>
                  <a:pt x="973" y="602"/>
                </a:lnTo>
                <a:lnTo>
                  <a:pt x="973" y="603"/>
                </a:lnTo>
                <a:lnTo>
                  <a:pt x="971" y="604"/>
                </a:lnTo>
                <a:lnTo>
                  <a:pt x="969" y="604"/>
                </a:lnTo>
                <a:lnTo>
                  <a:pt x="964" y="607"/>
                </a:lnTo>
                <a:lnTo>
                  <a:pt x="965" y="614"/>
                </a:lnTo>
                <a:lnTo>
                  <a:pt x="964" y="614"/>
                </a:lnTo>
                <a:lnTo>
                  <a:pt x="963" y="615"/>
                </a:lnTo>
                <a:lnTo>
                  <a:pt x="959" y="608"/>
                </a:lnTo>
                <a:lnTo>
                  <a:pt x="958" y="603"/>
                </a:lnTo>
                <a:lnTo>
                  <a:pt x="956" y="604"/>
                </a:lnTo>
                <a:lnTo>
                  <a:pt x="953" y="604"/>
                </a:lnTo>
                <a:lnTo>
                  <a:pt x="954" y="614"/>
                </a:lnTo>
                <a:lnTo>
                  <a:pt x="954" y="618"/>
                </a:lnTo>
                <a:lnTo>
                  <a:pt x="953" y="622"/>
                </a:lnTo>
                <a:lnTo>
                  <a:pt x="948" y="619"/>
                </a:lnTo>
                <a:lnTo>
                  <a:pt x="946" y="619"/>
                </a:lnTo>
                <a:lnTo>
                  <a:pt x="946" y="623"/>
                </a:lnTo>
                <a:lnTo>
                  <a:pt x="945" y="626"/>
                </a:lnTo>
                <a:lnTo>
                  <a:pt x="940" y="629"/>
                </a:lnTo>
                <a:lnTo>
                  <a:pt x="938" y="623"/>
                </a:lnTo>
                <a:lnTo>
                  <a:pt x="938" y="621"/>
                </a:lnTo>
                <a:lnTo>
                  <a:pt x="939" y="617"/>
                </a:lnTo>
                <a:lnTo>
                  <a:pt x="940" y="614"/>
                </a:lnTo>
                <a:lnTo>
                  <a:pt x="939" y="613"/>
                </a:lnTo>
                <a:lnTo>
                  <a:pt x="938" y="613"/>
                </a:lnTo>
                <a:lnTo>
                  <a:pt x="939" y="611"/>
                </a:lnTo>
                <a:lnTo>
                  <a:pt x="939" y="608"/>
                </a:lnTo>
                <a:lnTo>
                  <a:pt x="936" y="608"/>
                </a:lnTo>
                <a:lnTo>
                  <a:pt x="936" y="604"/>
                </a:lnTo>
                <a:lnTo>
                  <a:pt x="932" y="599"/>
                </a:lnTo>
                <a:lnTo>
                  <a:pt x="922" y="599"/>
                </a:lnTo>
                <a:lnTo>
                  <a:pt x="921" y="602"/>
                </a:lnTo>
                <a:lnTo>
                  <a:pt x="927" y="606"/>
                </a:lnTo>
                <a:lnTo>
                  <a:pt x="928" y="607"/>
                </a:lnTo>
                <a:lnTo>
                  <a:pt x="928" y="610"/>
                </a:lnTo>
                <a:lnTo>
                  <a:pt x="929" y="613"/>
                </a:lnTo>
                <a:lnTo>
                  <a:pt x="928" y="614"/>
                </a:lnTo>
                <a:lnTo>
                  <a:pt x="927" y="614"/>
                </a:lnTo>
                <a:lnTo>
                  <a:pt x="925" y="611"/>
                </a:lnTo>
                <a:lnTo>
                  <a:pt x="919" y="608"/>
                </a:lnTo>
                <a:lnTo>
                  <a:pt x="915" y="603"/>
                </a:lnTo>
                <a:lnTo>
                  <a:pt x="916" y="602"/>
                </a:lnTo>
                <a:lnTo>
                  <a:pt x="915" y="602"/>
                </a:lnTo>
                <a:lnTo>
                  <a:pt x="913" y="600"/>
                </a:lnTo>
                <a:lnTo>
                  <a:pt x="911" y="604"/>
                </a:lnTo>
                <a:lnTo>
                  <a:pt x="913" y="604"/>
                </a:lnTo>
                <a:lnTo>
                  <a:pt x="911" y="606"/>
                </a:lnTo>
                <a:lnTo>
                  <a:pt x="913" y="606"/>
                </a:lnTo>
                <a:lnTo>
                  <a:pt x="907" y="607"/>
                </a:lnTo>
                <a:lnTo>
                  <a:pt x="909" y="608"/>
                </a:lnTo>
                <a:lnTo>
                  <a:pt x="911" y="608"/>
                </a:lnTo>
                <a:lnTo>
                  <a:pt x="911" y="617"/>
                </a:lnTo>
                <a:lnTo>
                  <a:pt x="908" y="618"/>
                </a:lnTo>
                <a:lnTo>
                  <a:pt x="903" y="623"/>
                </a:lnTo>
                <a:lnTo>
                  <a:pt x="901" y="623"/>
                </a:lnTo>
                <a:lnTo>
                  <a:pt x="898" y="622"/>
                </a:lnTo>
                <a:lnTo>
                  <a:pt x="898" y="626"/>
                </a:lnTo>
                <a:lnTo>
                  <a:pt x="902" y="626"/>
                </a:lnTo>
                <a:lnTo>
                  <a:pt x="902" y="627"/>
                </a:lnTo>
                <a:lnTo>
                  <a:pt x="907" y="627"/>
                </a:lnTo>
                <a:lnTo>
                  <a:pt x="909" y="623"/>
                </a:lnTo>
                <a:lnTo>
                  <a:pt x="915" y="622"/>
                </a:lnTo>
                <a:lnTo>
                  <a:pt x="922" y="621"/>
                </a:lnTo>
                <a:lnTo>
                  <a:pt x="926" y="622"/>
                </a:lnTo>
                <a:lnTo>
                  <a:pt x="927" y="623"/>
                </a:lnTo>
                <a:lnTo>
                  <a:pt x="926" y="625"/>
                </a:lnTo>
                <a:lnTo>
                  <a:pt x="922" y="625"/>
                </a:lnTo>
                <a:lnTo>
                  <a:pt x="923" y="632"/>
                </a:lnTo>
                <a:lnTo>
                  <a:pt x="927" y="630"/>
                </a:lnTo>
                <a:lnTo>
                  <a:pt x="928" y="632"/>
                </a:lnTo>
                <a:lnTo>
                  <a:pt x="928" y="633"/>
                </a:lnTo>
                <a:lnTo>
                  <a:pt x="927" y="634"/>
                </a:lnTo>
                <a:lnTo>
                  <a:pt x="922" y="633"/>
                </a:lnTo>
                <a:lnTo>
                  <a:pt x="917" y="633"/>
                </a:lnTo>
                <a:lnTo>
                  <a:pt x="915" y="634"/>
                </a:lnTo>
                <a:lnTo>
                  <a:pt x="914" y="636"/>
                </a:lnTo>
                <a:lnTo>
                  <a:pt x="913" y="638"/>
                </a:lnTo>
                <a:lnTo>
                  <a:pt x="910" y="640"/>
                </a:lnTo>
                <a:lnTo>
                  <a:pt x="903" y="641"/>
                </a:lnTo>
                <a:lnTo>
                  <a:pt x="902" y="644"/>
                </a:lnTo>
                <a:lnTo>
                  <a:pt x="903" y="645"/>
                </a:lnTo>
                <a:lnTo>
                  <a:pt x="906" y="645"/>
                </a:lnTo>
                <a:lnTo>
                  <a:pt x="909" y="647"/>
                </a:lnTo>
                <a:lnTo>
                  <a:pt x="911" y="644"/>
                </a:lnTo>
                <a:lnTo>
                  <a:pt x="925" y="645"/>
                </a:lnTo>
                <a:lnTo>
                  <a:pt x="925" y="648"/>
                </a:lnTo>
                <a:lnTo>
                  <a:pt x="927" y="652"/>
                </a:lnTo>
                <a:lnTo>
                  <a:pt x="928" y="651"/>
                </a:lnTo>
                <a:lnTo>
                  <a:pt x="931" y="651"/>
                </a:lnTo>
                <a:lnTo>
                  <a:pt x="931" y="660"/>
                </a:lnTo>
                <a:lnTo>
                  <a:pt x="929" y="662"/>
                </a:lnTo>
                <a:lnTo>
                  <a:pt x="923" y="663"/>
                </a:lnTo>
                <a:lnTo>
                  <a:pt x="919" y="664"/>
                </a:lnTo>
                <a:lnTo>
                  <a:pt x="920" y="668"/>
                </a:lnTo>
                <a:lnTo>
                  <a:pt x="931" y="668"/>
                </a:lnTo>
                <a:lnTo>
                  <a:pt x="941" y="666"/>
                </a:lnTo>
                <a:lnTo>
                  <a:pt x="942" y="668"/>
                </a:lnTo>
                <a:lnTo>
                  <a:pt x="946" y="668"/>
                </a:lnTo>
                <a:lnTo>
                  <a:pt x="948" y="667"/>
                </a:lnTo>
                <a:lnTo>
                  <a:pt x="950" y="670"/>
                </a:lnTo>
                <a:lnTo>
                  <a:pt x="957" y="672"/>
                </a:lnTo>
                <a:lnTo>
                  <a:pt x="959" y="672"/>
                </a:lnTo>
                <a:lnTo>
                  <a:pt x="954" y="681"/>
                </a:lnTo>
                <a:lnTo>
                  <a:pt x="957" y="679"/>
                </a:lnTo>
                <a:lnTo>
                  <a:pt x="959" y="679"/>
                </a:lnTo>
                <a:lnTo>
                  <a:pt x="967" y="681"/>
                </a:lnTo>
                <a:lnTo>
                  <a:pt x="973" y="682"/>
                </a:lnTo>
                <a:lnTo>
                  <a:pt x="978" y="682"/>
                </a:lnTo>
                <a:lnTo>
                  <a:pt x="981" y="678"/>
                </a:lnTo>
                <a:lnTo>
                  <a:pt x="982" y="679"/>
                </a:lnTo>
                <a:lnTo>
                  <a:pt x="983" y="682"/>
                </a:lnTo>
                <a:lnTo>
                  <a:pt x="984" y="682"/>
                </a:lnTo>
                <a:lnTo>
                  <a:pt x="985" y="679"/>
                </a:lnTo>
                <a:lnTo>
                  <a:pt x="985" y="678"/>
                </a:lnTo>
                <a:lnTo>
                  <a:pt x="989" y="674"/>
                </a:lnTo>
                <a:lnTo>
                  <a:pt x="989" y="672"/>
                </a:lnTo>
                <a:lnTo>
                  <a:pt x="985" y="671"/>
                </a:lnTo>
                <a:lnTo>
                  <a:pt x="985" y="666"/>
                </a:lnTo>
                <a:close/>
                <a:moveTo>
                  <a:pt x="1593" y="135"/>
                </a:moveTo>
                <a:lnTo>
                  <a:pt x="1593" y="134"/>
                </a:lnTo>
                <a:lnTo>
                  <a:pt x="1592" y="132"/>
                </a:lnTo>
                <a:lnTo>
                  <a:pt x="1590" y="131"/>
                </a:lnTo>
                <a:lnTo>
                  <a:pt x="1591" y="134"/>
                </a:lnTo>
                <a:lnTo>
                  <a:pt x="1593" y="135"/>
                </a:lnTo>
                <a:close/>
                <a:moveTo>
                  <a:pt x="1434" y="165"/>
                </a:moveTo>
                <a:lnTo>
                  <a:pt x="1436" y="165"/>
                </a:lnTo>
                <a:lnTo>
                  <a:pt x="1435" y="169"/>
                </a:lnTo>
                <a:lnTo>
                  <a:pt x="1436" y="173"/>
                </a:lnTo>
                <a:lnTo>
                  <a:pt x="1439" y="176"/>
                </a:lnTo>
                <a:lnTo>
                  <a:pt x="1436" y="177"/>
                </a:lnTo>
                <a:lnTo>
                  <a:pt x="1434" y="177"/>
                </a:lnTo>
                <a:lnTo>
                  <a:pt x="1433" y="181"/>
                </a:lnTo>
                <a:lnTo>
                  <a:pt x="1433" y="184"/>
                </a:lnTo>
                <a:lnTo>
                  <a:pt x="1441" y="189"/>
                </a:lnTo>
                <a:lnTo>
                  <a:pt x="1442" y="191"/>
                </a:lnTo>
                <a:lnTo>
                  <a:pt x="1441" y="192"/>
                </a:lnTo>
                <a:lnTo>
                  <a:pt x="1440" y="195"/>
                </a:lnTo>
                <a:lnTo>
                  <a:pt x="1442" y="198"/>
                </a:lnTo>
                <a:lnTo>
                  <a:pt x="1443" y="202"/>
                </a:lnTo>
                <a:lnTo>
                  <a:pt x="1442" y="204"/>
                </a:lnTo>
                <a:lnTo>
                  <a:pt x="1442" y="206"/>
                </a:lnTo>
                <a:lnTo>
                  <a:pt x="1443" y="207"/>
                </a:lnTo>
                <a:lnTo>
                  <a:pt x="1448" y="207"/>
                </a:lnTo>
                <a:lnTo>
                  <a:pt x="1451" y="208"/>
                </a:lnTo>
                <a:lnTo>
                  <a:pt x="1453" y="208"/>
                </a:lnTo>
                <a:lnTo>
                  <a:pt x="1457" y="204"/>
                </a:lnTo>
                <a:lnTo>
                  <a:pt x="1457" y="202"/>
                </a:lnTo>
                <a:lnTo>
                  <a:pt x="1467" y="202"/>
                </a:lnTo>
                <a:lnTo>
                  <a:pt x="1467" y="195"/>
                </a:lnTo>
                <a:lnTo>
                  <a:pt x="1468" y="195"/>
                </a:lnTo>
                <a:lnTo>
                  <a:pt x="1468" y="194"/>
                </a:lnTo>
                <a:lnTo>
                  <a:pt x="1470" y="194"/>
                </a:lnTo>
                <a:lnTo>
                  <a:pt x="1471" y="195"/>
                </a:lnTo>
                <a:lnTo>
                  <a:pt x="1471" y="196"/>
                </a:lnTo>
                <a:lnTo>
                  <a:pt x="1472" y="196"/>
                </a:lnTo>
                <a:lnTo>
                  <a:pt x="1474" y="192"/>
                </a:lnTo>
                <a:lnTo>
                  <a:pt x="1477" y="192"/>
                </a:lnTo>
                <a:lnTo>
                  <a:pt x="1478" y="203"/>
                </a:lnTo>
                <a:lnTo>
                  <a:pt x="1484" y="202"/>
                </a:lnTo>
                <a:lnTo>
                  <a:pt x="1490" y="202"/>
                </a:lnTo>
                <a:lnTo>
                  <a:pt x="1491" y="206"/>
                </a:lnTo>
                <a:lnTo>
                  <a:pt x="1492" y="208"/>
                </a:lnTo>
                <a:lnTo>
                  <a:pt x="1496" y="210"/>
                </a:lnTo>
                <a:lnTo>
                  <a:pt x="1501" y="210"/>
                </a:lnTo>
                <a:lnTo>
                  <a:pt x="1507" y="208"/>
                </a:lnTo>
                <a:lnTo>
                  <a:pt x="1505" y="211"/>
                </a:lnTo>
                <a:lnTo>
                  <a:pt x="1503" y="214"/>
                </a:lnTo>
                <a:lnTo>
                  <a:pt x="1493" y="215"/>
                </a:lnTo>
                <a:lnTo>
                  <a:pt x="1484" y="215"/>
                </a:lnTo>
                <a:lnTo>
                  <a:pt x="1477" y="213"/>
                </a:lnTo>
                <a:lnTo>
                  <a:pt x="1473" y="215"/>
                </a:lnTo>
                <a:lnTo>
                  <a:pt x="1470" y="219"/>
                </a:lnTo>
                <a:lnTo>
                  <a:pt x="1467" y="219"/>
                </a:lnTo>
                <a:lnTo>
                  <a:pt x="1463" y="214"/>
                </a:lnTo>
                <a:lnTo>
                  <a:pt x="1459" y="214"/>
                </a:lnTo>
                <a:lnTo>
                  <a:pt x="1459" y="218"/>
                </a:lnTo>
                <a:lnTo>
                  <a:pt x="1458" y="218"/>
                </a:lnTo>
                <a:lnTo>
                  <a:pt x="1458" y="217"/>
                </a:lnTo>
                <a:lnTo>
                  <a:pt x="1453" y="215"/>
                </a:lnTo>
                <a:lnTo>
                  <a:pt x="1453" y="228"/>
                </a:lnTo>
                <a:lnTo>
                  <a:pt x="1455" y="232"/>
                </a:lnTo>
                <a:lnTo>
                  <a:pt x="1455" y="233"/>
                </a:lnTo>
                <a:lnTo>
                  <a:pt x="1457" y="232"/>
                </a:lnTo>
                <a:lnTo>
                  <a:pt x="1458" y="229"/>
                </a:lnTo>
                <a:lnTo>
                  <a:pt x="1460" y="228"/>
                </a:lnTo>
                <a:lnTo>
                  <a:pt x="1461" y="228"/>
                </a:lnTo>
                <a:lnTo>
                  <a:pt x="1464" y="230"/>
                </a:lnTo>
                <a:lnTo>
                  <a:pt x="1470" y="229"/>
                </a:lnTo>
                <a:lnTo>
                  <a:pt x="1476" y="229"/>
                </a:lnTo>
                <a:lnTo>
                  <a:pt x="1482" y="228"/>
                </a:lnTo>
                <a:lnTo>
                  <a:pt x="1484" y="228"/>
                </a:lnTo>
                <a:lnTo>
                  <a:pt x="1484" y="229"/>
                </a:lnTo>
                <a:lnTo>
                  <a:pt x="1478" y="230"/>
                </a:lnTo>
                <a:lnTo>
                  <a:pt x="1473" y="232"/>
                </a:lnTo>
                <a:lnTo>
                  <a:pt x="1473" y="234"/>
                </a:lnTo>
                <a:lnTo>
                  <a:pt x="1472" y="236"/>
                </a:lnTo>
                <a:lnTo>
                  <a:pt x="1474" y="241"/>
                </a:lnTo>
                <a:lnTo>
                  <a:pt x="1478" y="244"/>
                </a:lnTo>
                <a:lnTo>
                  <a:pt x="1471" y="243"/>
                </a:lnTo>
                <a:lnTo>
                  <a:pt x="1463" y="243"/>
                </a:lnTo>
                <a:lnTo>
                  <a:pt x="1458" y="238"/>
                </a:lnTo>
                <a:lnTo>
                  <a:pt x="1457" y="243"/>
                </a:lnTo>
                <a:lnTo>
                  <a:pt x="1457" y="247"/>
                </a:lnTo>
                <a:lnTo>
                  <a:pt x="1459" y="249"/>
                </a:lnTo>
                <a:lnTo>
                  <a:pt x="1459" y="255"/>
                </a:lnTo>
                <a:lnTo>
                  <a:pt x="1466" y="255"/>
                </a:lnTo>
                <a:lnTo>
                  <a:pt x="1474" y="257"/>
                </a:lnTo>
                <a:lnTo>
                  <a:pt x="1476" y="263"/>
                </a:lnTo>
                <a:lnTo>
                  <a:pt x="1479" y="263"/>
                </a:lnTo>
                <a:lnTo>
                  <a:pt x="1480" y="264"/>
                </a:lnTo>
                <a:lnTo>
                  <a:pt x="1489" y="263"/>
                </a:lnTo>
                <a:lnTo>
                  <a:pt x="1491" y="272"/>
                </a:lnTo>
                <a:lnTo>
                  <a:pt x="1496" y="279"/>
                </a:lnTo>
                <a:lnTo>
                  <a:pt x="1496" y="278"/>
                </a:lnTo>
                <a:lnTo>
                  <a:pt x="1497" y="277"/>
                </a:lnTo>
                <a:lnTo>
                  <a:pt x="1499" y="275"/>
                </a:lnTo>
                <a:lnTo>
                  <a:pt x="1503" y="274"/>
                </a:lnTo>
                <a:lnTo>
                  <a:pt x="1501" y="264"/>
                </a:lnTo>
                <a:lnTo>
                  <a:pt x="1504" y="262"/>
                </a:lnTo>
                <a:lnTo>
                  <a:pt x="1508" y="262"/>
                </a:lnTo>
                <a:lnTo>
                  <a:pt x="1511" y="263"/>
                </a:lnTo>
                <a:lnTo>
                  <a:pt x="1514" y="263"/>
                </a:lnTo>
                <a:lnTo>
                  <a:pt x="1518" y="257"/>
                </a:lnTo>
                <a:lnTo>
                  <a:pt x="1522" y="249"/>
                </a:lnTo>
                <a:lnTo>
                  <a:pt x="1522" y="248"/>
                </a:lnTo>
                <a:lnTo>
                  <a:pt x="1528" y="248"/>
                </a:lnTo>
                <a:lnTo>
                  <a:pt x="1529" y="245"/>
                </a:lnTo>
                <a:lnTo>
                  <a:pt x="1530" y="245"/>
                </a:lnTo>
                <a:lnTo>
                  <a:pt x="1532" y="236"/>
                </a:lnTo>
                <a:lnTo>
                  <a:pt x="1533" y="234"/>
                </a:lnTo>
                <a:lnTo>
                  <a:pt x="1538" y="232"/>
                </a:lnTo>
                <a:lnTo>
                  <a:pt x="1536" y="225"/>
                </a:lnTo>
                <a:lnTo>
                  <a:pt x="1535" y="219"/>
                </a:lnTo>
                <a:lnTo>
                  <a:pt x="1536" y="214"/>
                </a:lnTo>
                <a:lnTo>
                  <a:pt x="1538" y="211"/>
                </a:lnTo>
                <a:lnTo>
                  <a:pt x="1541" y="208"/>
                </a:lnTo>
                <a:lnTo>
                  <a:pt x="1545" y="207"/>
                </a:lnTo>
                <a:lnTo>
                  <a:pt x="1558" y="204"/>
                </a:lnTo>
                <a:lnTo>
                  <a:pt x="1558" y="203"/>
                </a:lnTo>
                <a:lnTo>
                  <a:pt x="1557" y="202"/>
                </a:lnTo>
                <a:lnTo>
                  <a:pt x="1557" y="199"/>
                </a:lnTo>
                <a:lnTo>
                  <a:pt x="1555" y="198"/>
                </a:lnTo>
                <a:lnTo>
                  <a:pt x="1552" y="196"/>
                </a:lnTo>
                <a:lnTo>
                  <a:pt x="1543" y="196"/>
                </a:lnTo>
                <a:lnTo>
                  <a:pt x="1540" y="195"/>
                </a:lnTo>
                <a:lnTo>
                  <a:pt x="1535" y="189"/>
                </a:lnTo>
                <a:lnTo>
                  <a:pt x="1533" y="189"/>
                </a:lnTo>
                <a:lnTo>
                  <a:pt x="1533" y="185"/>
                </a:lnTo>
                <a:lnTo>
                  <a:pt x="1534" y="184"/>
                </a:lnTo>
                <a:lnTo>
                  <a:pt x="1533" y="180"/>
                </a:lnTo>
                <a:lnTo>
                  <a:pt x="1530" y="174"/>
                </a:lnTo>
                <a:lnTo>
                  <a:pt x="1529" y="174"/>
                </a:lnTo>
                <a:lnTo>
                  <a:pt x="1528" y="172"/>
                </a:lnTo>
                <a:lnTo>
                  <a:pt x="1527" y="173"/>
                </a:lnTo>
                <a:lnTo>
                  <a:pt x="1526" y="173"/>
                </a:lnTo>
                <a:lnTo>
                  <a:pt x="1526" y="176"/>
                </a:lnTo>
                <a:lnTo>
                  <a:pt x="1524" y="177"/>
                </a:lnTo>
                <a:lnTo>
                  <a:pt x="1524" y="164"/>
                </a:lnTo>
                <a:lnTo>
                  <a:pt x="1517" y="157"/>
                </a:lnTo>
                <a:lnTo>
                  <a:pt x="1511" y="149"/>
                </a:lnTo>
                <a:lnTo>
                  <a:pt x="1502" y="153"/>
                </a:lnTo>
                <a:lnTo>
                  <a:pt x="1502" y="150"/>
                </a:lnTo>
                <a:lnTo>
                  <a:pt x="1499" y="149"/>
                </a:lnTo>
                <a:lnTo>
                  <a:pt x="1499" y="143"/>
                </a:lnTo>
                <a:lnTo>
                  <a:pt x="1498" y="143"/>
                </a:lnTo>
                <a:lnTo>
                  <a:pt x="1496" y="142"/>
                </a:lnTo>
                <a:lnTo>
                  <a:pt x="1496" y="147"/>
                </a:lnTo>
                <a:lnTo>
                  <a:pt x="1491" y="150"/>
                </a:lnTo>
                <a:lnTo>
                  <a:pt x="1490" y="151"/>
                </a:lnTo>
                <a:lnTo>
                  <a:pt x="1490" y="154"/>
                </a:lnTo>
                <a:lnTo>
                  <a:pt x="1486" y="155"/>
                </a:lnTo>
                <a:lnTo>
                  <a:pt x="1483" y="158"/>
                </a:lnTo>
                <a:lnTo>
                  <a:pt x="1483" y="166"/>
                </a:lnTo>
                <a:lnTo>
                  <a:pt x="1484" y="174"/>
                </a:lnTo>
                <a:lnTo>
                  <a:pt x="1485" y="177"/>
                </a:lnTo>
                <a:lnTo>
                  <a:pt x="1488" y="179"/>
                </a:lnTo>
                <a:lnTo>
                  <a:pt x="1489" y="184"/>
                </a:lnTo>
                <a:lnTo>
                  <a:pt x="1490" y="191"/>
                </a:lnTo>
                <a:lnTo>
                  <a:pt x="1486" y="187"/>
                </a:lnTo>
                <a:lnTo>
                  <a:pt x="1484" y="181"/>
                </a:lnTo>
                <a:lnTo>
                  <a:pt x="1483" y="176"/>
                </a:lnTo>
                <a:lnTo>
                  <a:pt x="1480" y="174"/>
                </a:lnTo>
                <a:lnTo>
                  <a:pt x="1478" y="172"/>
                </a:lnTo>
                <a:lnTo>
                  <a:pt x="1471" y="155"/>
                </a:lnTo>
                <a:lnTo>
                  <a:pt x="1464" y="157"/>
                </a:lnTo>
                <a:lnTo>
                  <a:pt x="1461" y="164"/>
                </a:lnTo>
                <a:lnTo>
                  <a:pt x="1461" y="170"/>
                </a:lnTo>
                <a:lnTo>
                  <a:pt x="1459" y="170"/>
                </a:lnTo>
                <a:lnTo>
                  <a:pt x="1459" y="169"/>
                </a:lnTo>
                <a:lnTo>
                  <a:pt x="1458" y="166"/>
                </a:lnTo>
                <a:lnTo>
                  <a:pt x="1455" y="168"/>
                </a:lnTo>
                <a:lnTo>
                  <a:pt x="1454" y="166"/>
                </a:lnTo>
                <a:lnTo>
                  <a:pt x="1454" y="165"/>
                </a:lnTo>
                <a:lnTo>
                  <a:pt x="1453" y="162"/>
                </a:lnTo>
                <a:lnTo>
                  <a:pt x="1448" y="161"/>
                </a:lnTo>
                <a:lnTo>
                  <a:pt x="1459" y="158"/>
                </a:lnTo>
                <a:lnTo>
                  <a:pt x="1459" y="154"/>
                </a:lnTo>
                <a:lnTo>
                  <a:pt x="1453" y="151"/>
                </a:lnTo>
                <a:lnTo>
                  <a:pt x="1452" y="151"/>
                </a:lnTo>
                <a:lnTo>
                  <a:pt x="1451" y="153"/>
                </a:lnTo>
                <a:lnTo>
                  <a:pt x="1448" y="154"/>
                </a:lnTo>
                <a:lnTo>
                  <a:pt x="1443" y="151"/>
                </a:lnTo>
                <a:lnTo>
                  <a:pt x="1441" y="151"/>
                </a:lnTo>
                <a:lnTo>
                  <a:pt x="1441" y="154"/>
                </a:lnTo>
                <a:lnTo>
                  <a:pt x="1439" y="155"/>
                </a:lnTo>
                <a:lnTo>
                  <a:pt x="1439" y="157"/>
                </a:lnTo>
                <a:lnTo>
                  <a:pt x="1435" y="155"/>
                </a:lnTo>
                <a:lnTo>
                  <a:pt x="1433" y="154"/>
                </a:lnTo>
                <a:lnTo>
                  <a:pt x="1430" y="169"/>
                </a:lnTo>
                <a:lnTo>
                  <a:pt x="1433" y="168"/>
                </a:lnTo>
                <a:lnTo>
                  <a:pt x="1434" y="165"/>
                </a:lnTo>
                <a:close/>
                <a:moveTo>
                  <a:pt x="1428" y="196"/>
                </a:moveTo>
                <a:lnTo>
                  <a:pt x="1430" y="198"/>
                </a:lnTo>
                <a:lnTo>
                  <a:pt x="1430" y="202"/>
                </a:lnTo>
                <a:lnTo>
                  <a:pt x="1433" y="203"/>
                </a:lnTo>
                <a:lnTo>
                  <a:pt x="1436" y="203"/>
                </a:lnTo>
                <a:lnTo>
                  <a:pt x="1434" y="200"/>
                </a:lnTo>
                <a:lnTo>
                  <a:pt x="1432" y="196"/>
                </a:lnTo>
                <a:lnTo>
                  <a:pt x="1430" y="191"/>
                </a:lnTo>
                <a:lnTo>
                  <a:pt x="1428" y="189"/>
                </a:lnTo>
                <a:lnTo>
                  <a:pt x="1427" y="188"/>
                </a:lnTo>
                <a:lnTo>
                  <a:pt x="1427" y="180"/>
                </a:lnTo>
                <a:lnTo>
                  <a:pt x="1424" y="180"/>
                </a:lnTo>
                <a:lnTo>
                  <a:pt x="1424" y="187"/>
                </a:lnTo>
                <a:lnTo>
                  <a:pt x="1426" y="194"/>
                </a:lnTo>
                <a:lnTo>
                  <a:pt x="1428" y="196"/>
                </a:lnTo>
                <a:close/>
                <a:moveTo>
                  <a:pt x="1573" y="229"/>
                </a:moveTo>
                <a:lnTo>
                  <a:pt x="1576" y="219"/>
                </a:lnTo>
                <a:lnTo>
                  <a:pt x="1578" y="219"/>
                </a:lnTo>
                <a:lnTo>
                  <a:pt x="1578" y="217"/>
                </a:lnTo>
                <a:lnTo>
                  <a:pt x="1577" y="215"/>
                </a:lnTo>
                <a:lnTo>
                  <a:pt x="1573" y="213"/>
                </a:lnTo>
                <a:lnTo>
                  <a:pt x="1567" y="210"/>
                </a:lnTo>
                <a:lnTo>
                  <a:pt x="1554" y="210"/>
                </a:lnTo>
                <a:lnTo>
                  <a:pt x="1552" y="214"/>
                </a:lnTo>
                <a:lnTo>
                  <a:pt x="1546" y="215"/>
                </a:lnTo>
                <a:lnTo>
                  <a:pt x="1549" y="217"/>
                </a:lnTo>
                <a:lnTo>
                  <a:pt x="1552" y="219"/>
                </a:lnTo>
                <a:lnTo>
                  <a:pt x="1554" y="221"/>
                </a:lnTo>
                <a:lnTo>
                  <a:pt x="1557" y="229"/>
                </a:lnTo>
                <a:lnTo>
                  <a:pt x="1565" y="228"/>
                </a:lnTo>
                <a:lnTo>
                  <a:pt x="1573" y="229"/>
                </a:lnTo>
                <a:close/>
                <a:moveTo>
                  <a:pt x="1527" y="145"/>
                </a:moveTo>
                <a:lnTo>
                  <a:pt x="1533" y="145"/>
                </a:lnTo>
                <a:lnTo>
                  <a:pt x="1541" y="146"/>
                </a:lnTo>
                <a:lnTo>
                  <a:pt x="1541" y="150"/>
                </a:lnTo>
                <a:lnTo>
                  <a:pt x="1540" y="151"/>
                </a:lnTo>
                <a:lnTo>
                  <a:pt x="1540" y="153"/>
                </a:lnTo>
                <a:lnTo>
                  <a:pt x="1536" y="153"/>
                </a:lnTo>
                <a:lnTo>
                  <a:pt x="1532" y="154"/>
                </a:lnTo>
                <a:lnTo>
                  <a:pt x="1533" y="157"/>
                </a:lnTo>
                <a:lnTo>
                  <a:pt x="1533" y="161"/>
                </a:lnTo>
                <a:lnTo>
                  <a:pt x="1539" y="162"/>
                </a:lnTo>
                <a:lnTo>
                  <a:pt x="1547" y="165"/>
                </a:lnTo>
                <a:lnTo>
                  <a:pt x="1551" y="162"/>
                </a:lnTo>
                <a:lnTo>
                  <a:pt x="1553" y="161"/>
                </a:lnTo>
                <a:lnTo>
                  <a:pt x="1559" y="160"/>
                </a:lnTo>
                <a:lnTo>
                  <a:pt x="1564" y="161"/>
                </a:lnTo>
                <a:lnTo>
                  <a:pt x="1573" y="162"/>
                </a:lnTo>
                <a:lnTo>
                  <a:pt x="1572" y="165"/>
                </a:lnTo>
                <a:lnTo>
                  <a:pt x="1564" y="166"/>
                </a:lnTo>
                <a:lnTo>
                  <a:pt x="1555" y="166"/>
                </a:lnTo>
                <a:lnTo>
                  <a:pt x="1557" y="170"/>
                </a:lnTo>
                <a:lnTo>
                  <a:pt x="1552" y="170"/>
                </a:lnTo>
                <a:lnTo>
                  <a:pt x="1553" y="169"/>
                </a:lnTo>
                <a:lnTo>
                  <a:pt x="1547" y="166"/>
                </a:lnTo>
                <a:lnTo>
                  <a:pt x="1546" y="169"/>
                </a:lnTo>
                <a:lnTo>
                  <a:pt x="1545" y="169"/>
                </a:lnTo>
                <a:lnTo>
                  <a:pt x="1546" y="174"/>
                </a:lnTo>
                <a:lnTo>
                  <a:pt x="1546" y="176"/>
                </a:lnTo>
                <a:lnTo>
                  <a:pt x="1548" y="177"/>
                </a:lnTo>
                <a:lnTo>
                  <a:pt x="1553" y="179"/>
                </a:lnTo>
                <a:lnTo>
                  <a:pt x="1557" y="179"/>
                </a:lnTo>
                <a:lnTo>
                  <a:pt x="1561" y="177"/>
                </a:lnTo>
                <a:lnTo>
                  <a:pt x="1567" y="177"/>
                </a:lnTo>
                <a:lnTo>
                  <a:pt x="1570" y="180"/>
                </a:lnTo>
                <a:lnTo>
                  <a:pt x="1580" y="180"/>
                </a:lnTo>
                <a:lnTo>
                  <a:pt x="1582" y="181"/>
                </a:lnTo>
                <a:lnTo>
                  <a:pt x="1583" y="184"/>
                </a:lnTo>
                <a:lnTo>
                  <a:pt x="1592" y="184"/>
                </a:lnTo>
                <a:lnTo>
                  <a:pt x="1598" y="185"/>
                </a:lnTo>
                <a:lnTo>
                  <a:pt x="1604" y="188"/>
                </a:lnTo>
                <a:lnTo>
                  <a:pt x="1611" y="187"/>
                </a:lnTo>
                <a:lnTo>
                  <a:pt x="1617" y="187"/>
                </a:lnTo>
                <a:lnTo>
                  <a:pt x="1621" y="188"/>
                </a:lnTo>
                <a:lnTo>
                  <a:pt x="1627" y="188"/>
                </a:lnTo>
                <a:lnTo>
                  <a:pt x="1629" y="185"/>
                </a:lnTo>
                <a:lnTo>
                  <a:pt x="1630" y="181"/>
                </a:lnTo>
                <a:lnTo>
                  <a:pt x="1630" y="176"/>
                </a:lnTo>
                <a:lnTo>
                  <a:pt x="1637" y="174"/>
                </a:lnTo>
                <a:lnTo>
                  <a:pt x="1646" y="173"/>
                </a:lnTo>
                <a:lnTo>
                  <a:pt x="1648" y="170"/>
                </a:lnTo>
                <a:lnTo>
                  <a:pt x="1646" y="169"/>
                </a:lnTo>
                <a:lnTo>
                  <a:pt x="1646" y="165"/>
                </a:lnTo>
                <a:lnTo>
                  <a:pt x="1654" y="165"/>
                </a:lnTo>
                <a:lnTo>
                  <a:pt x="1659" y="155"/>
                </a:lnTo>
                <a:lnTo>
                  <a:pt x="1665" y="146"/>
                </a:lnTo>
                <a:lnTo>
                  <a:pt x="1658" y="147"/>
                </a:lnTo>
                <a:lnTo>
                  <a:pt x="1652" y="146"/>
                </a:lnTo>
                <a:lnTo>
                  <a:pt x="1642" y="143"/>
                </a:lnTo>
                <a:lnTo>
                  <a:pt x="1642" y="142"/>
                </a:lnTo>
                <a:lnTo>
                  <a:pt x="1643" y="140"/>
                </a:lnTo>
                <a:lnTo>
                  <a:pt x="1643" y="136"/>
                </a:lnTo>
                <a:lnTo>
                  <a:pt x="1642" y="136"/>
                </a:lnTo>
                <a:lnTo>
                  <a:pt x="1639" y="140"/>
                </a:lnTo>
                <a:lnTo>
                  <a:pt x="1634" y="143"/>
                </a:lnTo>
                <a:lnTo>
                  <a:pt x="1632" y="143"/>
                </a:lnTo>
                <a:lnTo>
                  <a:pt x="1632" y="142"/>
                </a:lnTo>
                <a:lnTo>
                  <a:pt x="1634" y="140"/>
                </a:lnTo>
                <a:lnTo>
                  <a:pt x="1635" y="138"/>
                </a:lnTo>
                <a:lnTo>
                  <a:pt x="1635" y="134"/>
                </a:lnTo>
                <a:lnTo>
                  <a:pt x="1630" y="136"/>
                </a:lnTo>
                <a:lnTo>
                  <a:pt x="1627" y="139"/>
                </a:lnTo>
                <a:lnTo>
                  <a:pt x="1624" y="143"/>
                </a:lnTo>
                <a:lnTo>
                  <a:pt x="1623" y="146"/>
                </a:lnTo>
                <a:lnTo>
                  <a:pt x="1621" y="147"/>
                </a:lnTo>
                <a:lnTo>
                  <a:pt x="1616" y="147"/>
                </a:lnTo>
                <a:lnTo>
                  <a:pt x="1617" y="142"/>
                </a:lnTo>
                <a:lnTo>
                  <a:pt x="1617" y="139"/>
                </a:lnTo>
                <a:lnTo>
                  <a:pt x="1614" y="131"/>
                </a:lnTo>
                <a:lnTo>
                  <a:pt x="1614" y="136"/>
                </a:lnTo>
                <a:lnTo>
                  <a:pt x="1612" y="142"/>
                </a:lnTo>
                <a:lnTo>
                  <a:pt x="1610" y="142"/>
                </a:lnTo>
                <a:lnTo>
                  <a:pt x="1608" y="136"/>
                </a:lnTo>
                <a:lnTo>
                  <a:pt x="1604" y="143"/>
                </a:lnTo>
                <a:lnTo>
                  <a:pt x="1602" y="149"/>
                </a:lnTo>
                <a:lnTo>
                  <a:pt x="1597" y="146"/>
                </a:lnTo>
                <a:lnTo>
                  <a:pt x="1593" y="143"/>
                </a:lnTo>
                <a:lnTo>
                  <a:pt x="1589" y="143"/>
                </a:lnTo>
                <a:lnTo>
                  <a:pt x="1588" y="140"/>
                </a:lnTo>
                <a:lnTo>
                  <a:pt x="1585" y="138"/>
                </a:lnTo>
                <a:lnTo>
                  <a:pt x="1584" y="139"/>
                </a:lnTo>
                <a:lnTo>
                  <a:pt x="1582" y="139"/>
                </a:lnTo>
                <a:lnTo>
                  <a:pt x="1570" y="134"/>
                </a:lnTo>
                <a:lnTo>
                  <a:pt x="1566" y="128"/>
                </a:lnTo>
                <a:lnTo>
                  <a:pt x="1564" y="127"/>
                </a:lnTo>
                <a:lnTo>
                  <a:pt x="1563" y="128"/>
                </a:lnTo>
                <a:lnTo>
                  <a:pt x="1559" y="130"/>
                </a:lnTo>
                <a:lnTo>
                  <a:pt x="1558" y="126"/>
                </a:lnTo>
                <a:lnTo>
                  <a:pt x="1555" y="123"/>
                </a:lnTo>
                <a:lnTo>
                  <a:pt x="1553" y="123"/>
                </a:lnTo>
                <a:lnTo>
                  <a:pt x="1552" y="131"/>
                </a:lnTo>
                <a:lnTo>
                  <a:pt x="1553" y="131"/>
                </a:lnTo>
                <a:lnTo>
                  <a:pt x="1554" y="132"/>
                </a:lnTo>
                <a:lnTo>
                  <a:pt x="1549" y="135"/>
                </a:lnTo>
                <a:lnTo>
                  <a:pt x="1548" y="136"/>
                </a:lnTo>
                <a:lnTo>
                  <a:pt x="1547" y="145"/>
                </a:lnTo>
                <a:lnTo>
                  <a:pt x="1541" y="145"/>
                </a:lnTo>
                <a:lnTo>
                  <a:pt x="1539" y="139"/>
                </a:lnTo>
                <a:lnTo>
                  <a:pt x="1524" y="136"/>
                </a:lnTo>
                <a:lnTo>
                  <a:pt x="1524" y="140"/>
                </a:lnTo>
                <a:lnTo>
                  <a:pt x="1526" y="142"/>
                </a:lnTo>
                <a:lnTo>
                  <a:pt x="1527" y="145"/>
                </a:lnTo>
                <a:close/>
                <a:moveTo>
                  <a:pt x="1585" y="257"/>
                </a:moveTo>
                <a:lnTo>
                  <a:pt x="1589" y="255"/>
                </a:lnTo>
                <a:lnTo>
                  <a:pt x="1596" y="255"/>
                </a:lnTo>
                <a:lnTo>
                  <a:pt x="1598" y="252"/>
                </a:lnTo>
                <a:lnTo>
                  <a:pt x="1601" y="251"/>
                </a:lnTo>
                <a:lnTo>
                  <a:pt x="1611" y="251"/>
                </a:lnTo>
                <a:lnTo>
                  <a:pt x="1614" y="248"/>
                </a:lnTo>
                <a:lnTo>
                  <a:pt x="1615" y="245"/>
                </a:lnTo>
                <a:lnTo>
                  <a:pt x="1615" y="244"/>
                </a:lnTo>
                <a:lnTo>
                  <a:pt x="1614" y="240"/>
                </a:lnTo>
                <a:lnTo>
                  <a:pt x="1607" y="243"/>
                </a:lnTo>
                <a:lnTo>
                  <a:pt x="1599" y="240"/>
                </a:lnTo>
                <a:lnTo>
                  <a:pt x="1596" y="237"/>
                </a:lnTo>
                <a:lnTo>
                  <a:pt x="1589" y="229"/>
                </a:lnTo>
                <a:lnTo>
                  <a:pt x="1583" y="229"/>
                </a:lnTo>
                <a:lnTo>
                  <a:pt x="1582" y="232"/>
                </a:lnTo>
                <a:lnTo>
                  <a:pt x="1576" y="230"/>
                </a:lnTo>
                <a:lnTo>
                  <a:pt x="1572" y="229"/>
                </a:lnTo>
                <a:lnTo>
                  <a:pt x="1568" y="230"/>
                </a:lnTo>
                <a:lnTo>
                  <a:pt x="1567" y="230"/>
                </a:lnTo>
                <a:lnTo>
                  <a:pt x="1561" y="234"/>
                </a:lnTo>
                <a:lnTo>
                  <a:pt x="1561" y="241"/>
                </a:lnTo>
                <a:lnTo>
                  <a:pt x="1564" y="241"/>
                </a:lnTo>
                <a:lnTo>
                  <a:pt x="1565" y="243"/>
                </a:lnTo>
                <a:lnTo>
                  <a:pt x="1564" y="248"/>
                </a:lnTo>
                <a:lnTo>
                  <a:pt x="1560" y="251"/>
                </a:lnTo>
                <a:lnTo>
                  <a:pt x="1560" y="256"/>
                </a:lnTo>
                <a:lnTo>
                  <a:pt x="1571" y="252"/>
                </a:lnTo>
                <a:lnTo>
                  <a:pt x="1576" y="251"/>
                </a:lnTo>
                <a:lnTo>
                  <a:pt x="1580" y="251"/>
                </a:lnTo>
                <a:lnTo>
                  <a:pt x="1580" y="257"/>
                </a:lnTo>
                <a:lnTo>
                  <a:pt x="1585" y="257"/>
                </a:lnTo>
                <a:close/>
                <a:moveTo>
                  <a:pt x="1698" y="196"/>
                </a:moveTo>
                <a:lnTo>
                  <a:pt x="1701" y="192"/>
                </a:lnTo>
                <a:lnTo>
                  <a:pt x="1695" y="192"/>
                </a:lnTo>
                <a:lnTo>
                  <a:pt x="1691" y="188"/>
                </a:lnTo>
                <a:lnTo>
                  <a:pt x="1687" y="187"/>
                </a:lnTo>
                <a:lnTo>
                  <a:pt x="1683" y="188"/>
                </a:lnTo>
                <a:lnTo>
                  <a:pt x="1680" y="191"/>
                </a:lnTo>
                <a:lnTo>
                  <a:pt x="1679" y="195"/>
                </a:lnTo>
                <a:lnTo>
                  <a:pt x="1689" y="194"/>
                </a:lnTo>
                <a:lnTo>
                  <a:pt x="1698" y="196"/>
                </a:lnTo>
                <a:close/>
                <a:moveTo>
                  <a:pt x="1658" y="198"/>
                </a:moveTo>
                <a:lnTo>
                  <a:pt x="1657" y="200"/>
                </a:lnTo>
                <a:lnTo>
                  <a:pt x="1658" y="203"/>
                </a:lnTo>
                <a:lnTo>
                  <a:pt x="1659" y="204"/>
                </a:lnTo>
                <a:lnTo>
                  <a:pt x="1664" y="204"/>
                </a:lnTo>
                <a:lnTo>
                  <a:pt x="1660" y="200"/>
                </a:lnTo>
                <a:lnTo>
                  <a:pt x="1660" y="198"/>
                </a:lnTo>
                <a:lnTo>
                  <a:pt x="1658" y="198"/>
                </a:lnTo>
                <a:close/>
                <a:moveTo>
                  <a:pt x="1019" y="1581"/>
                </a:moveTo>
                <a:lnTo>
                  <a:pt x="1023" y="1581"/>
                </a:lnTo>
                <a:lnTo>
                  <a:pt x="1023" y="1577"/>
                </a:lnTo>
                <a:lnTo>
                  <a:pt x="1026" y="1576"/>
                </a:lnTo>
                <a:lnTo>
                  <a:pt x="1023" y="1574"/>
                </a:lnTo>
                <a:lnTo>
                  <a:pt x="1019" y="1573"/>
                </a:lnTo>
                <a:lnTo>
                  <a:pt x="1020" y="1574"/>
                </a:lnTo>
                <a:lnTo>
                  <a:pt x="1017" y="1577"/>
                </a:lnTo>
                <a:lnTo>
                  <a:pt x="1019" y="1581"/>
                </a:lnTo>
                <a:close/>
                <a:moveTo>
                  <a:pt x="1002" y="1574"/>
                </a:moveTo>
                <a:lnTo>
                  <a:pt x="1003" y="1576"/>
                </a:lnTo>
                <a:lnTo>
                  <a:pt x="1004" y="1576"/>
                </a:lnTo>
                <a:lnTo>
                  <a:pt x="1006" y="1574"/>
                </a:lnTo>
                <a:lnTo>
                  <a:pt x="1007" y="1570"/>
                </a:lnTo>
                <a:lnTo>
                  <a:pt x="1010" y="1568"/>
                </a:lnTo>
                <a:lnTo>
                  <a:pt x="1010" y="1566"/>
                </a:lnTo>
                <a:lnTo>
                  <a:pt x="1008" y="1568"/>
                </a:lnTo>
                <a:lnTo>
                  <a:pt x="1002" y="1569"/>
                </a:lnTo>
                <a:lnTo>
                  <a:pt x="1002" y="1574"/>
                </a:lnTo>
                <a:close/>
                <a:moveTo>
                  <a:pt x="1044" y="1570"/>
                </a:moveTo>
                <a:lnTo>
                  <a:pt x="1040" y="1574"/>
                </a:lnTo>
                <a:lnTo>
                  <a:pt x="1041" y="1574"/>
                </a:lnTo>
                <a:lnTo>
                  <a:pt x="1044" y="1576"/>
                </a:lnTo>
                <a:lnTo>
                  <a:pt x="1047" y="1565"/>
                </a:lnTo>
                <a:lnTo>
                  <a:pt x="1044" y="1565"/>
                </a:lnTo>
                <a:lnTo>
                  <a:pt x="1044" y="1570"/>
                </a:lnTo>
                <a:close/>
                <a:moveTo>
                  <a:pt x="995" y="1562"/>
                </a:moveTo>
                <a:lnTo>
                  <a:pt x="994" y="1562"/>
                </a:lnTo>
                <a:lnTo>
                  <a:pt x="995" y="1565"/>
                </a:lnTo>
                <a:lnTo>
                  <a:pt x="995" y="1562"/>
                </a:lnTo>
                <a:close/>
                <a:moveTo>
                  <a:pt x="1050" y="1559"/>
                </a:moveTo>
                <a:lnTo>
                  <a:pt x="1052" y="1559"/>
                </a:lnTo>
                <a:lnTo>
                  <a:pt x="1052" y="1557"/>
                </a:lnTo>
                <a:lnTo>
                  <a:pt x="1050" y="1557"/>
                </a:lnTo>
                <a:lnTo>
                  <a:pt x="1050" y="1559"/>
                </a:lnTo>
                <a:close/>
              </a:path>
            </a:pathLst>
          </a:custGeom>
          <a:solidFill>
            <a:srgbClr val="FF0000"/>
          </a:solidFill>
          <a:ln w="12700">
            <a:noFill/>
            <a:round/>
            <a:headEnd/>
            <a:tailEnd/>
          </a:ln>
        </p:spPr>
        <p:txBody>
          <a:bodyPr/>
          <a:lstStyle/>
          <a:p>
            <a:endParaRPr lang="en-US" sz="2000">
              <a:ea typeface="ＭＳ Ｐゴシック" pitchFamily="34" charset="-128"/>
            </a:endParaRPr>
          </a:p>
        </p:txBody>
      </p:sp>
      <p:pic>
        <p:nvPicPr>
          <p:cNvPr id="287754" name="Picture 14"/>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5873750" y="3556000"/>
            <a:ext cx="2714625" cy="2124075"/>
          </a:xfrm>
          <a:prstGeom prst="rect">
            <a:avLst/>
          </a:prstGeom>
          <a:noFill/>
          <a:ln w="9525">
            <a:noFill/>
            <a:miter lim="800000"/>
            <a:headEnd/>
            <a:tailEnd/>
          </a:ln>
        </p:spPr>
      </p:pic>
      <p:sp>
        <p:nvSpPr>
          <p:cNvPr id="287755" name="Freeform 15"/>
          <p:cNvSpPr>
            <a:spLocks/>
          </p:cNvSpPr>
          <p:nvPr/>
        </p:nvSpPr>
        <p:spPr bwMode="auto">
          <a:xfrm>
            <a:off x="1198563" y="1570038"/>
            <a:ext cx="1920875" cy="1887537"/>
          </a:xfrm>
          <a:custGeom>
            <a:avLst/>
            <a:gdLst>
              <a:gd name="T0" fmla="*/ 0 w 461"/>
              <a:gd name="T1" fmla="*/ 2147483647 h 346"/>
              <a:gd name="T2" fmla="*/ 0 w 461"/>
              <a:gd name="T3" fmla="*/ 0 h 346"/>
              <a:gd name="T4" fmla="*/ 2147483647 w 461"/>
              <a:gd name="T5" fmla="*/ 0 h 346"/>
              <a:gd name="T6" fmla="*/ 0 60000 65536"/>
              <a:gd name="T7" fmla="*/ 0 60000 65536"/>
              <a:gd name="T8" fmla="*/ 0 60000 65536"/>
              <a:gd name="T9" fmla="*/ 0 w 461"/>
              <a:gd name="T10" fmla="*/ 0 h 346"/>
              <a:gd name="T11" fmla="*/ 461 w 461"/>
              <a:gd name="T12" fmla="*/ 346 h 346"/>
            </a:gdLst>
            <a:ahLst/>
            <a:cxnLst>
              <a:cxn ang="T6">
                <a:pos x="T0" y="T1"/>
              </a:cxn>
              <a:cxn ang="T7">
                <a:pos x="T2" y="T3"/>
              </a:cxn>
              <a:cxn ang="T8">
                <a:pos x="T4" y="T5"/>
              </a:cxn>
            </a:cxnLst>
            <a:rect l="T9" t="T10" r="T11" b="T12"/>
            <a:pathLst>
              <a:path w="461" h="346">
                <a:moveTo>
                  <a:pt x="0" y="346"/>
                </a:moveTo>
                <a:lnTo>
                  <a:pt x="0" y="0"/>
                </a:lnTo>
                <a:lnTo>
                  <a:pt x="461" y="0"/>
                </a:lnTo>
              </a:path>
            </a:pathLst>
          </a:custGeom>
          <a:noFill/>
          <a:ln w="19050">
            <a:solidFill>
              <a:schemeClr val="tx1"/>
            </a:solidFill>
            <a:round/>
            <a:headEnd/>
            <a:tailEnd/>
          </a:ln>
        </p:spPr>
        <p:txBody>
          <a:bodyPr lIns="82124" tIns="41061" rIns="82124" bIns="41061"/>
          <a:lstStyle/>
          <a:p>
            <a:endParaRPr lang="en-US" sz="2000">
              <a:ea typeface="ＭＳ Ｐゴシック" pitchFamily="34" charset="-128"/>
            </a:endParaRPr>
          </a:p>
        </p:txBody>
      </p:sp>
      <p:sp>
        <p:nvSpPr>
          <p:cNvPr id="287756" name="Freeform 16"/>
          <p:cNvSpPr>
            <a:spLocks/>
          </p:cNvSpPr>
          <p:nvPr/>
        </p:nvSpPr>
        <p:spPr bwMode="auto">
          <a:xfrm>
            <a:off x="6762750" y="2044700"/>
            <a:ext cx="1874838" cy="1892300"/>
          </a:xfrm>
          <a:custGeom>
            <a:avLst/>
            <a:gdLst>
              <a:gd name="T0" fmla="*/ 0 w 461"/>
              <a:gd name="T1" fmla="*/ 2147483647 h 346"/>
              <a:gd name="T2" fmla="*/ 0 w 461"/>
              <a:gd name="T3" fmla="*/ 0 h 346"/>
              <a:gd name="T4" fmla="*/ 2147483647 w 461"/>
              <a:gd name="T5" fmla="*/ 0 h 346"/>
              <a:gd name="T6" fmla="*/ 0 60000 65536"/>
              <a:gd name="T7" fmla="*/ 0 60000 65536"/>
              <a:gd name="T8" fmla="*/ 0 60000 65536"/>
              <a:gd name="T9" fmla="*/ 0 w 461"/>
              <a:gd name="T10" fmla="*/ 0 h 346"/>
              <a:gd name="T11" fmla="*/ 461 w 461"/>
              <a:gd name="T12" fmla="*/ 346 h 346"/>
            </a:gdLst>
            <a:ahLst/>
            <a:cxnLst>
              <a:cxn ang="T6">
                <a:pos x="T0" y="T1"/>
              </a:cxn>
              <a:cxn ang="T7">
                <a:pos x="T2" y="T3"/>
              </a:cxn>
              <a:cxn ang="T8">
                <a:pos x="T4" y="T5"/>
              </a:cxn>
            </a:cxnLst>
            <a:rect l="T9" t="T10" r="T11" b="T12"/>
            <a:pathLst>
              <a:path w="461" h="346">
                <a:moveTo>
                  <a:pt x="0" y="346"/>
                </a:moveTo>
                <a:lnTo>
                  <a:pt x="0" y="0"/>
                </a:lnTo>
                <a:lnTo>
                  <a:pt x="461" y="0"/>
                </a:lnTo>
              </a:path>
            </a:pathLst>
          </a:custGeom>
          <a:noFill/>
          <a:ln w="19050">
            <a:solidFill>
              <a:schemeClr val="tx1"/>
            </a:solidFill>
            <a:round/>
            <a:headEnd/>
            <a:tailEnd/>
          </a:ln>
        </p:spPr>
        <p:txBody>
          <a:bodyPr lIns="82124" tIns="41061" rIns="82124" bIns="41061"/>
          <a:lstStyle/>
          <a:p>
            <a:endParaRPr lang="en-US" sz="2000">
              <a:ea typeface="ＭＳ Ｐゴシック" pitchFamily="34" charset="-128"/>
            </a:endParaRPr>
          </a:p>
        </p:txBody>
      </p:sp>
      <p:graphicFrame>
        <p:nvGraphicFramePr>
          <p:cNvPr id="308241" name="Group 17"/>
          <p:cNvGraphicFramePr>
            <a:graphicFrameLocks noGrp="1"/>
          </p:cNvGraphicFramePr>
          <p:nvPr/>
        </p:nvGraphicFramePr>
        <p:xfrm>
          <a:off x="6732588" y="765175"/>
          <a:ext cx="2241550" cy="741363"/>
        </p:xfrm>
        <a:graphic>
          <a:graphicData uri="http://schemas.openxmlformats.org/drawingml/2006/table">
            <a:tbl>
              <a:tblPr/>
              <a:tblGrid>
                <a:gridCol w="1327150"/>
                <a:gridCol w="914400"/>
              </a:tblGrid>
              <a:tr h="247650">
                <a:tc>
                  <a:txBody>
                    <a:bodyPr/>
                    <a:lstStyle/>
                    <a:p>
                      <a:pPr marL="236538" marR="0" lvl="0" indent="-236538" algn="r" defTabSz="814388" rtl="0" eaLnBrk="1" fontAlgn="b"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236538" marR="0" lvl="0" indent="-236538" algn="ctr" defTabSz="814388"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tx1"/>
                          </a:solidFill>
                          <a:effectLst/>
                          <a:latin typeface="Arial" charset="0"/>
                          <a:cs typeface="Arial" charset="0"/>
                        </a:rPr>
                        <a:t>Gap is &lt;30%</a:t>
                      </a:r>
                      <a:endParaRPr kumimoji="0" lang="en-US" sz="10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8E8E95"/>
                    </a:solidFill>
                  </a:tcPr>
                </a:tc>
              </a:tr>
              <a:tr h="246063">
                <a:tc>
                  <a:txBody>
                    <a:bodyPr/>
                    <a:lstStyle/>
                    <a:p>
                      <a:pPr marL="236538" marR="0" lvl="0" indent="-236538" algn="r" defTabSz="814388" rtl="0" eaLnBrk="1" fontAlgn="b"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236538" marR="0" lvl="0" indent="-236538" algn="ctr" defTabSz="814388"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bg1"/>
                          </a:solidFill>
                          <a:effectLst/>
                          <a:latin typeface="Arial" charset="0"/>
                          <a:cs typeface="Arial" charset="0"/>
                        </a:rPr>
                        <a:t>Gap is &lt;60%</a:t>
                      </a:r>
                      <a:endParaRPr kumimoji="0" lang="en-US" sz="1000" b="0" i="0" u="none" strike="noStrike" cap="none" normalizeH="0" baseline="0" smtClean="0">
                        <a:ln>
                          <a:noFill/>
                        </a:ln>
                        <a:solidFill>
                          <a:schemeClr val="bg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7650">
                <a:tc>
                  <a:txBody>
                    <a:bodyPr/>
                    <a:lstStyle/>
                    <a:p>
                      <a:pPr marL="236538" marR="0" lvl="0" indent="-236538" algn="r" defTabSz="814388" rtl="0" eaLnBrk="1" fontAlgn="b" latinLnBrk="0" hangingPunct="1">
                        <a:lnSpc>
                          <a:spcPct val="100000"/>
                        </a:lnSpc>
                        <a:spcBef>
                          <a:spcPct val="0"/>
                        </a:spcBef>
                        <a:spcAft>
                          <a:spcPct val="0"/>
                        </a:spcAft>
                        <a:buClrTx/>
                        <a:buSzTx/>
                        <a:buFontTx/>
                        <a:buNone/>
                        <a:tabLst/>
                      </a:pPr>
                      <a:endParaRPr kumimoji="0" lang="en-US" sz="1000" b="0" i="0" u="none" strike="noStrike" cap="none" normalizeH="0" baseline="0" smtClean="0">
                        <a:ln>
                          <a:noFill/>
                        </a:ln>
                        <a:solidFill>
                          <a:schemeClr val="tx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236538" marR="0" lvl="0" indent="-236538" algn="ctr" defTabSz="814388" rtl="0" eaLnBrk="1" fontAlgn="b" latinLnBrk="0" hangingPunct="1">
                        <a:lnSpc>
                          <a:spcPct val="100000"/>
                        </a:lnSpc>
                        <a:spcBef>
                          <a:spcPct val="0"/>
                        </a:spcBef>
                        <a:spcAft>
                          <a:spcPct val="0"/>
                        </a:spcAft>
                        <a:buClrTx/>
                        <a:buSzTx/>
                        <a:buFontTx/>
                        <a:buNone/>
                        <a:tabLst/>
                      </a:pPr>
                      <a:r>
                        <a:rPr kumimoji="0" lang="en-US" sz="1000" b="0" i="0" u="none" strike="noStrike" cap="none" normalizeH="0" baseline="0" smtClean="0">
                          <a:ln>
                            <a:noFill/>
                          </a:ln>
                          <a:solidFill>
                            <a:schemeClr val="bg1"/>
                          </a:solidFill>
                          <a:effectLst/>
                          <a:latin typeface="Arial" charset="0"/>
                          <a:cs typeface="Arial" charset="0"/>
                        </a:rPr>
                        <a:t>Gap is &gt;60%</a:t>
                      </a:r>
                      <a:endParaRPr kumimoji="0" lang="en-US" sz="1000" b="0" i="0" u="none" strike="noStrike" cap="none" normalizeH="0" baseline="0" smtClean="0">
                        <a:ln>
                          <a:noFill/>
                        </a:ln>
                        <a:solidFill>
                          <a:schemeClr val="bg1"/>
                        </a:solidFill>
                        <a:effectLst/>
                        <a:latin typeface="Arial" charset="0"/>
                      </a:endParaRPr>
                    </a:p>
                  </a:txBody>
                  <a:tcPr marL="82124" marR="82124" marT="41061" marB="41061"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bl>
          </a:graphicData>
        </a:graphic>
      </p:graphicFrame>
      <p:sp>
        <p:nvSpPr>
          <p:cNvPr id="287771" name="Text Box 31"/>
          <p:cNvSpPr txBox="1">
            <a:spLocks noChangeArrowheads="1"/>
          </p:cNvSpPr>
          <p:nvPr/>
        </p:nvSpPr>
        <p:spPr bwMode="auto">
          <a:xfrm>
            <a:off x="3155950" y="404813"/>
            <a:ext cx="165100" cy="411162"/>
          </a:xfrm>
          <a:prstGeom prst="rect">
            <a:avLst/>
          </a:prstGeom>
          <a:noFill/>
          <a:ln w="9525">
            <a:noFill/>
            <a:miter lim="800000"/>
            <a:headEnd/>
            <a:tailEnd/>
          </a:ln>
        </p:spPr>
        <p:txBody>
          <a:bodyPr wrap="none" lIns="82124" tIns="41061" rIns="82124" bIns="41061">
            <a:spAutoFit/>
          </a:bodyPr>
          <a:lstStyle/>
          <a:p>
            <a:pPr algn="ctr" defTabSz="814388" eaLnBrk="0" hangingPunct="0">
              <a:lnSpc>
                <a:spcPct val="90000"/>
              </a:lnSpc>
            </a:pPr>
            <a:endParaRPr lang="en-US" sz="2400">
              <a:ea typeface="ＭＳ Ｐゴシック" pitchFamily="34" charset="-128"/>
            </a:endParaRPr>
          </a:p>
        </p:txBody>
      </p:sp>
      <p:sp>
        <p:nvSpPr>
          <p:cNvPr id="308256" name="Rectangle 32"/>
          <p:cNvSpPr>
            <a:spLocks noChangeArrowheads="1"/>
          </p:cNvSpPr>
          <p:nvPr/>
        </p:nvSpPr>
        <p:spPr bwMode="auto">
          <a:xfrm>
            <a:off x="3489325" y="4210050"/>
            <a:ext cx="2470150" cy="684213"/>
          </a:xfrm>
          <a:prstGeom prst="rect">
            <a:avLst/>
          </a:prstGeom>
          <a:noFill/>
          <a:ln w="12700">
            <a:noFill/>
            <a:miter lim="800000"/>
            <a:headEnd/>
            <a:tailEnd/>
          </a:ln>
          <a:effectLst>
            <a:outerShdw blurRad="63500" dist="17961" dir="2700000" algn="ctr" rotWithShape="0">
              <a:schemeClr val="bg2">
                <a:alpha val="74998"/>
              </a:schemeClr>
            </a:outerShdw>
          </a:effectLst>
        </p:spPr>
        <p:txBody>
          <a:bodyPr lIns="0" rIns="0" bIns="0">
            <a:spAutoFit/>
          </a:bodyPr>
          <a:lstStyle/>
          <a:p>
            <a:pPr defTabSz="814388" eaLnBrk="0" hangingPunct="0">
              <a:buClr>
                <a:schemeClr val="tx2"/>
              </a:buClr>
              <a:buSzPct val="100000"/>
            </a:pPr>
            <a:r>
              <a:rPr lang="en-US" sz="1400" b="1">
                <a:effectLst>
                  <a:outerShdw blurRad="38100" dist="38100" dir="2700000" algn="tl">
                    <a:srgbClr val="000000"/>
                  </a:outerShdw>
                </a:effectLst>
                <a:ea typeface="ＭＳ Ｐゴシック" pitchFamily="34" charset="-128"/>
              </a:rPr>
              <a:t>Middle East &amp; Africa</a:t>
            </a:r>
          </a:p>
          <a:p>
            <a:pP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Total Certified: 57,205</a:t>
            </a:r>
          </a:p>
          <a:p>
            <a:pP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Remaining Gap: 100,795</a:t>
            </a:r>
          </a:p>
        </p:txBody>
      </p:sp>
      <p:sp>
        <p:nvSpPr>
          <p:cNvPr id="287773" name="Rectangle 33"/>
          <p:cNvSpPr>
            <a:spLocks noChangeArrowheads="1"/>
          </p:cNvSpPr>
          <p:nvPr/>
        </p:nvSpPr>
        <p:spPr bwMode="auto">
          <a:xfrm>
            <a:off x="6011863" y="692150"/>
            <a:ext cx="2311400" cy="896938"/>
          </a:xfrm>
          <a:prstGeom prst="rect">
            <a:avLst/>
          </a:prstGeom>
          <a:noFill/>
          <a:ln w="12700">
            <a:noFill/>
            <a:miter lim="800000"/>
            <a:headEnd/>
            <a:tailEnd/>
          </a:ln>
        </p:spPr>
        <p:txBody>
          <a:bodyPr lIns="0" rIns="0" bIns="0">
            <a:spAutoFit/>
          </a:bodyPr>
          <a:lstStyle/>
          <a:p>
            <a:pPr defTabSz="814388" eaLnBrk="0" hangingPunct="0">
              <a:buClr>
                <a:schemeClr val="tx2"/>
              </a:buClr>
              <a:buSzPct val="100000"/>
            </a:pPr>
            <a:r>
              <a:rPr lang="en-US" sz="1400" b="1">
                <a:ea typeface="ＭＳ Ｐゴシック" pitchFamily="34" charset="-128"/>
              </a:rPr>
              <a:t>Central and Eastern Europe/Russia/CIS</a:t>
            </a:r>
          </a:p>
          <a:p>
            <a:pPr defTabSz="814388" eaLnBrk="0" hangingPunct="0">
              <a:buClr>
                <a:schemeClr val="tx2"/>
              </a:buClr>
              <a:buSzPct val="100000"/>
            </a:pPr>
            <a:r>
              <a:rPr lang="en-US" sz="1400">
                <a:ea typeface="ＭＳ Ｐゴシック" pitchFamily="34" charset="-128"/>
              </a:rPr>
              <a:t>Total Certified: 59,612</a:t>
            </a:r>
          </a:p>
          <a:p>
            <a:pPr defTabSz="814388" eaLnBrk="0" hangingPunct="0">
              <a:buClr>
                <a:schemeClr val="tx2"/>
              </a:buClr>
              <a:buSzPct val="100000"/>
            </a:pPr>
            <a:r>
              <a:rPr lang="en-US" sz="1400">
                <a:ea typeface="ＭＳ Ｐゴシック" pitchFamily="34" charset="-128"/>
              </a:rPr>
              <a:t>Remaining Gap: 125,388</a:t>
            </a:r>
          </a:p>
        </p:txBody>
      </p:sp>
      <p:sp>
        <p:nvSpPr>
          <p:cNvPr id="287774" name="Line 34"/>
          <p:cNvSpPr>
            <a:spLocks noChangeShapeType="1"/>
          </p:cNvSpPr>
          <p:nvPr/>
        </p:nvSpPr>
        <p:spPr bwMode="auto">
          <a:xfrm>
            <a:off x="6521450" y="1644650"/>
            <a:ext cx="0" cy="1714500"/>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75" name="Line 35"/>
          <p:cNvSpPr>
            <a:spLocks noChangeShapeType="1"/>
          </p:cNvSpPr>
          <p:nvPr/>
        </p:nvSpPr>
        <p:spPr bwMode="auto">
          <a:xfrm>
            <a:off x="3395663" y="4176713"/>
            <a:ext cx="1225550" cy="0"/>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76" name="Line 36"/>
          <p:cNvSpPr>
            <a:spLocks noChangeShapeType="1"/>
          </p:cNvSpPr>
          <p:nvPr/>
        </p:nvSpPr>
        <p:spPr bwMode="auto">
          <a:xfrm flipV="1">
            <a:off x="3394075" y="4179888"/>
            <a:ext cx="0" cy="1150937"/>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77" name="Rectangle 37"/>
          <p:cNvSpPr>
            <a:spLocks noChangeArrowheads="1"/>
          </p:cNvSpPr>
          <p:nvPr/>
        </p:nvSpPr>
        <p:spPr bwMode="auto">
          <a:xfrm>
            <a:off x="4308475" y="1816100"/>
            <a:ext cx="2036763" cy="684213"/>
          </a:xfrm>
          <a:prstGeom prst="rect">
            <a:avLst/>
          </a:prstGeom>
          <a:noFill/>
          <a:ln w="3175">
            <a:noFill/>
            <a:miter lim="800000"/>
            <a:headEnd/>
            <a:tailEnd/>
          </a:ln>
        </p:spPr>
        <p:txBody>
          <a:bodyPr lIns="0" rIns="0" bIns="0">
            <a:spAutoFit/>
          </a:bodyPr>
          <a:lstStyle/>
          <a:p>
            <a:pPr marL="457200" indent="-457200" defTabSz="814388" eaLnBrk="0" hangingPunct="0">
              <a:buClr>
                <a:schemeClr val="tx2"/>
              </a:buClr>
              <a:buSzPct val="100000"/>
            </a:pPr>
            <a:r>
              <a:rPr lang="en-US" sz="1400" b="1">
                <a:ea typeface="ＭＳ Ｐゴシック" pitchFamily="34" charset="-128"/>
              </a:rPr>
              <a:t>Western Europe</a:t>
            </a:r>
          </a:p>
          <a:p>
            <a:pPr marL="457200" indent="-457200" defTabSz="814388" eaLnBrk="0" hangingPunct="0">
              <a:buClr>
                <a:schemeClr val="tx2"/>
              </a:buClr>
              <a:buSzPct val="100000"/>
            </a:pPr>
            <a:r>
              <a:rPr lang="en-US" sz="1400">
                <a:ea typeface="ＭＳ Ｐゴシック" pitchFamily="34" charset="-128"/>
              </a:rPr>
              <a:t>Total Certified: 83,409</a:t>
            </a:r>
          </a:p>
          <a:p>
            <a:pPr marL="457200" indent="-457200" defTabSz="814388" eaLnBrk="0" hangingPunct="0">
              <a:buClr>
                <a:schemeClr val="tx2"/>
              </a:buClr>
              <a:buSzPct val="100000"/>
            </a:pPr>
            <a:r>
              <a:rPr lang="en-US" sz="1400">
                <a:ea typeface="ＭＳ Ｐゴシック" pitchFamily="34" charset="-128"/>
              </a:rPr>
              <a:t>Remaining Gap: 69,591</a:t>
            </a:r>
          </a:p>
        </p:txBody>
      </p:sp>
      <p:sp>
        <p:nvSpPr>
          <p:cNvPr id="287778" name="Freeform 38"/>
          <p:cNvSpPr>
            <a:spLocks/>
          </p:cNvSpPr>
          <p:nvPr/>
        </p:nvSpPr>
        <p:spPr bwMode="auto">
          <a:xfrm>
            <a:off x="4208463" y="1804988"/>
            <a:ext cx="1865312" cy="1776412"/>
          </a:xfrm>
          <a:custGeom>
            <a:avLst/>
            <a:gdLst>
              <a:gd name="T0" fmla="*/ 0 w 461"/>
              <a:gd name="T1" fmla="*/ 2147483647 h 346"/>
              <a:gd name="T2" fmla="*/ 0 w 461"/>
              <a:gd name="T3" fmla="*/ 0 h 346"/>
              <a:gd name="T4" fmla="*/ 2147483647 w 461"/>
              <a:gd name="T5" fmla="*/ 0 h 346"/>
              <a:gd name="T6" fmla="*/ 0 60000 65536"/>
              <a:gd name="T7" fmla="*/ 0 60000 65536"/>
              <a:gd name="T8" fmla="*/ 0 60000 65536"/>
              <a:gd name="T9" fmla="*/ 0 w 461"/>
              <a:gd name="T10" fmla="*/ 0 h 346"/>
              <a:gd name="T11" fmla="*/ 461 w 461"/>
              <a:gd name="T12" fmla="*/ 346 h 346"/>
            </a:gdLst>
            <a:ahLst/>
            <a:cxnLst>
              <a:cxn ang="T6">
                <a:pos x="T0" y="T1"/>
              </a:cxn>
              <a:cxn ang="T7">
                <a:pos x="T2" y="T3"/>
              </a:cxn>
              <a:cxn ang="T8">
                <a:pos x="T4" y="T5"/>
              </a:cxn>
            </a:cxnLst>
            <a:rect l="T9" t="T10" r="T11" b="T12"/>
            <a:pathLst>
              <a:path w="461" h="346">
                <a:moveTo>
                  <a:pt x="0" y="346"/>
                </a:moveTo>
                <a:lnTo>
                  <a:pt x="0" y="0"/>
                </a:lnTo>
                <a:lnTo>
                  <a:pt x="461" y="0"/>
                </a:lnTo>
              </a:path>
            </a:pathLst>
          </a:custGeom>
          <a:noFill/>
          <a:ln w="19050">
            <a:solidFill>
              <a:schemeClr val="tx1"/>
            </a:solidFill>
            <a:round/>
            <a:headEnd/>
            <a:tailEnd/>
          </a:ln>
        </p:spPr>
        <p:txBody>
          <a:bodyPr lIns="82124" tIns="41061" rIns="82124" bIns="41061"/>
          <a:lstStyle/>
          <a:p>
            <a:endParaRPr lang="en-US" sz="2000">
              <a:ea typeface="ＭＳ Ｐゴシック" pitchFamily="34" charset="-128"/>
            </a:endParaRPr>
          </a:p>
        </p:txBody>
      </p:sp>
      <p:sp>
        <p:nvSpPr>
          <p:cNvPr id="287779" name="Line 39"/>
          <p:cNvSpPr>
            <a:spLocks noChangeShapeType="1"/>
          </p:cNvSpPr>
          <p:nvPr/>
        </p:nvSpPr>
        <p:spPr bwMode="auto">
          <a:xfrm>
            <a:off x="5922963" y="1644650"/>
            <a:ext cx="590550" cy="0"/>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308264" name="Rectangle 40"/>
          <p:cNvSpPr>
            <a:spLocks noChangeArrowheads="1"/>
          </p:cNvSpPr>
          <p:nvPr/>
        </p:nvSpPr>
        <p:spPr bwMode="auto">
          <a:xfrm>
            <a:off x="6615113" y="5610225"/>
            <a:ext cx="1938337" cy="684213"/>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0" rIns="0" bIns="0">
            <a:spAutoFit/>
          </a:bodyPr>
          <a:lstStyle/>
          <a:p>
            <a:pPr defTabSz="814388" eaLnBrk="0" hangingPunct="0">
              <a:buClr>
                <a:schemeClr val="tx2"/>
              </a:buClr>
              <a:buSzPct val="100000"/>
            </a:pPr>
            <a:r>
              <a:rPr lang="en-US" sz="1400" b="1">
                <a:effectLst>
                  <a:outerShdw blurRad="38100" dist="38100" dir="2700000" algn="tl">
                    <a:srgbClr val="000000"/>
                  </a:outerShdw>
                </a:effectLst>
                <a:ea typeface="ＭＳ Ｐゴシック" pitchFamily="34" charset="-128"/>
              </a:rPr>
              <a:t>Rest  of APAC </a:t>
            </a:r>
          </a:p>
          <a:p>
            <a:pP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Total Certified: 106,425</a:t>
            </a:r>
          </a:p>
          <a:p>
            <a:pP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Remaining Gap: 9,575</a:t>
            </a:r>
          </a:p>
        </p:txBody>
      </p:sp>
      <p:sp>
        <p:nvSpPr>
          <p:cNvPr id="287781" name="Line 41"/>
          <p:cNvSpPr>
            <a:spLocks noChangeShapeType="1"/>
          </p:cNvSpPr>
          <p:nvPr/>
        </p:nvSpPr>
        <p:spPr bwMode="auto">
          <a:xfrm flipV="1">
            <a:off x="5924550" y="836613"/>
            <a:ext cx="15875" cy="817562"/>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82" name="Rectangle 42"/>
          <p:cNvSpPr>
            <a:spLocks noChangeArrowheads="1"/>
          </p:cNvSpPr>
          <p:nvPr/>
        </p:nvSpPr>
        <p:spPr bwMode="auto">
          <a:xfrm>
            <a:off x="6908800" y="2084388"/>
            <a:ext cx="1970088" cy="684212"/>
          </a:xfrm>
          <a:prstGeom prst="rect">
            <a:avLst/>
          </a:prstGeom>
          <a:noFill/>
          <a:ln w="3175">
            <a:noFill/>
            <a:miter lim="800000"/>
            <a:headEnd/>
            <a:tailEnd/>
          </a:ln>
        </p:spPr>
        <p:txBody>
          <a:bodyPr wrap="none" lIns="0" rIns="0" bIns="0">
            <a:spAutoFit/>
          </a:bodyPr>
          <a:lstStyle/>
          <a:p>
            <a:pPr marL="457200" indent="-457200" defTabSz="814388" eaLnBrk="0" hangingPunct="0">
              <a:buClr>
                <a:schemeClr val="tx2"/>
              </a:buClr>
              <a:buSzPct val="100000"/>
            </a:pPr>
            <a:r>
              <a:rPr lang="en-US" sz="1400" b="1">
                <a:ea typeface="ＭＳ Ｐゴシック" pitchFamily="34" charset="-128"/>
              </a:rPr>
              <a:t>China</a:t>
            </a:r>
          </a:p>
          <a:p>
            <a:pPr marL="457200" indent="-457200" defTabSz="814388" eaLnBrk="0" hangingPunct="0">
              <a:buClr>
                <a:schemeClr val="tx2"/>
              </a:buClr>
              <a:buSzPct val="100000"/>
            </a:pPr>
            <a:r>
              <a:rPr lang="en-US" sz="1400">
                <a:ea typeface="ＭＳ Ｐゴシック" pitchFamily="34" charset="-128"/>
              </a:rPr>
              <a:t>Total Certified: 141,901</a:t>
            </a:r>
          </a:p>
          <a:p>
            <a:pPr marL="457200" indent="-457200" defTabSz="814388" eaLnBrk="0" hangingPunct="0">
              <a:buClr>
                <a:schemeClr val="tx2"/>
              </a:buClr>
              <a:buSzPct val="100000"/>
            </a:pPr>
            <a:r>
              <a:rPr lang="en-US" sz="1400">
                <a:ea typeface="ＭＳ Ｐゴシック" pitchFamily="34" charset="-128"/>
              </a:rPr>
              <a:t>Remaining Gap: 122,099</a:t>
            </a:r>
          </a:p>
        </p:txBody>
      </p:sp>
      <p:sp>
        <p:nvSpPr>
          <p:cNvPr id="287783" name="Rectangle 43"/>
          <p:cNvSpPr>
            <a:spLocks noChangeArrowheads="1"/>
          </p:cNvSpPr>
          <p:nvPr/>
        </p:nvSpPr>
        <p:spPr bwMode="auto">
          <a:xfrm>
            <a:off x="1327150" y="1666875"/>
            <a:ext cx="2159000" cy="896938"/>
          </a:xfrm>
          <a:prstGeom prst="rect">
            <a:avLst/>
          </a:prstGeom>
          <a:noFill/>
          <a:ln w="3175">
            <a:noFill/>
            <a:miter lim="800000"/>
            <a:headEnd/>
            <a:tailEnd/>
          </a:ln>
        </p:spPr>
        <p:txBody>
          <a:bodyPr wrap="none" lIns="0" rIns="0" bIns="0">
            <a:spAutoFit/>
          </a:bodyPr>
          <a:lstStyle/>
          <a:p>
            <a:pPr marL="457200" indent="-457200" defTabSz="814388" eaLnBrk="0" hangingPunct="0">
              <a:buClr>
                <a:schemeClr val="tx2"/>
              </a:buClr>
              <a:buSzPct val="100000"/>
            </a:pPr>
            <a:r>
              <a:rPr lang="en-US" sz="1400" b="1">
                <a:ea typeface="ＭＳ Ｐゴシック" pitchFamily="34" charset="-128"/>
              </a:rPr>
              <a:t>North America</a:t>
            </a:r>
          </a:p>
          <a:p>
            <a:pPr marL="457200" indent="-457200" defTabSz="814388" eaLnBrk="0" hangingPunct="0">
              <a:buClr>
                <a:schemeClr val="tx2"/>
              </a:buClr>
              <a:buSzPct val="100000"/>
            </a:pPr>
            <a:r>
              <a:rPr lang="en-US" sz="1400">
                <a:ea typeface="ＭＳ Ｐゴシック" pitchFamily="34" charset="-128"/>
              </a:rPr>
              <a:t>Total Certified: 256,490 </a:t>
            </a:r>
          </a:p>
          <a:p>
            <a:pPr marL="457200" indent="-457200" defTabSz="814388" eaLnBrk="0" hangingPunct="0">
              <a:buClr>
                <a:schemeClr val="tx2"/>
              </a:buClr>
              <a:buSzPct val="100000"/>
            </a:pPr>
            <a:r>
              <a:rPr lang="en-US" sz="1400">
                <a:ea typeface="ＭＳ Ｐゴシック" pitchFamily="34" charset="-128"/>
              </a:rPr>
              <a:t>Total AT Certified: 60,000**</a:t>
            </a:r>
          </a:p>
          <a:p>
            <a:pPr marL="457200" indent="-457200" defTabSz="814388" eaLnBrk="0" hangingPunct="0">
              <a:buClr>
                <a:schemeClr val="tx2"/>
              </a:buClr>
              <a:buSzPct val="100000"/>
            </a:pPr>
            <a:r>
              <a:rPr lang="en-US" sz="1400">
                <a:ea typeface="ＭＳ Ｐゴシック" pitchFamily="34" charset="-128"/>
              </a:rPr>
              <a:t>Remaining AT Gap: 10,510</a:t>
            </a:r>
            <a:endParaRPr lang="en-US" sz="1200">
              <a:ea typeface="ＭＳ Ｐゴシック" pitchFamily="34" charset="-128"/>
            </a:endParaRPr>
          </a:p>
        </p:txBody>
      </p:sp>
      <p:grpSp>
        <p:nvGrpSpPr>
          <p:cNvPr id="4" name="Group 44"/>
          <p:cNvGrpSpPr>
            <a:grpSpLocks/>
          </p:cNvGrpSpPr>
          <p:nvPr/>
        </p:nvGrpSpPr>
        <p:grpSpPr bwMode="auto">
          <a:xfrm>
            <a:off x="323850" y="4489450"/>
            <a:ext cx="2392363" cy="866775"/>
            <a:chOff x="394" y="2794"/>
            <a:chExt cx="1507" cy="546"/>
          </a:xfrm>
        </p:grpSpPr>
        <p:sp>
          <p:nvSpPr>
            <p:cNvPr id="287785" name="Rectangle 45"/>
            <p:cNvSpPr>
              <a:spLocks noChangeArrowheads="1"/>
            </p:cNvSpPr>
            <p:nvPr/>
          </p:nvSpPr>
          <p:spPr bwMode="auto">
            <a:xfrm>
              <a:off x="394" y="2794"/>
              <a:ext cx="1241" cy="546"/>
            </a:xfrm>
            <a:prstGeom prst="rect">
              <a:avLst/>
            </a:prstGeom>
            <a:noFill/>
            <a:ln w="3175">
              <a:noFill/>
              <a:miter lim="800000"/>
              <a:headEnd/>
              <a:tailEnd/>
            </a:ln>
          </p:spPr>
          <p:txBody>
            <a:bodyPr wrap="none" lIns="0" rIns="0" bIns="0">
              <a:spAutoFit/>
            </a:bodyPr>
            <a:lstStyle/>
            <a:p>
              <a:pPr marL="457200" indent="-457200" defTabSz="814388" eaLnBrk="0" hangingPunct="0">
                <a:buClr>
                  <a:schemeClr val="tx2"/>
                </a:buClr>
                <a:buSzPct val="100000"/>
              </a:pPr>
              <a:r>
                <a:rPr lang="en-US" sz="1400" b="1">
                  <a:ea typeface="ＭＳ Ｐゴシック" pitchFamily="34" charset="-128"/>
                </a:rPr>
                <a:t>Latin America</a:t>
              </a:r>
            </a:p>
            <a:p>
              <a:pPr marL="457200" indent="-457200" defTabSz="814388" eaLnBrk="0" hangingPunct="0">
                <a:buClr>
                  <a:schemeClr val="tx2"/>
                </a:buClr>
                <a:buSzPct val="100000"/>
              </a:pPr>
              <a:r>
                <a:rPr lang="en-US" sz="1400">
                  <a:ea typeface="ＭＳ Ｐゴシック" pitchFamily="34" charset="-128"/>
                </a:rPr>
                <a:t>Total Certified: 25,523</a:t>
              </a:r>
            </a:p>
            <a:p>
              <a:pPr marL="457200" indent="-457200" defTabSz="814388" eaLnBrk="0" hangingPunct="0">
                <a:buClr>
                  <a:schemeClr val="tx2"/>
                </a:buClr>
                <a:buSzPct val="100000"/>
              </a:pPr>
              <a:r>
                <a:rPr lang="en-US" sz="1400">
                  <a:ea typeface="ＭＳ Ｐゴシック" pitchFamily="34" charset="-128"/>
                </a:rPr>
                <a:t>Remaining Gap: 107,477</a:t>
              </a:r>
            </a:p>
            <a:p>
              <a:pPr marL="457200" indent="-457200" defTabSz="814388" eaLnBrk="0" hangingPunct="0">
                <a:buClr>
                  <a:schemeClr val="tx2"/>
                </a:buClr>
                <a:buSzPct val="100000"/>
              </a:pPr>
              <a:endParaRPr lang="en-US" sz="1200" i="1">
                <a:ea typeface="ＭＳ Ｐゴシック" pitchFamily="34" charset="-128"/>
              </a:endParaRPr>
            </a:p>
          </p:txBody>
        </p:sp>
        <p:sp>
          <p:nvSpPr>
            <p:cNvPr id="287786" name="Line 46"/>
            <p:cNvSpPr>
              <a:spLocks noChangeShapeType="1"/>
            </p:cNvSpPr>
            <p:nvPr/>
          </p:nvSpPr>
          <p:spPr bwMode="auto">
            <a:xfrm>
              <a:off x="403" y="2794"/>
              <a:ext cx="1498" cy="0"/>
            </a:xfrm>
            <a:prstGeom prst="line">
              <a:avLst/>
            </a:prstGeom>
            <a:noFill/>
            <a:ln w="19050">
              <a:solidFill>
                <a:schemeClr val="tx1"/>
              </a:solidFill>
              <a:round/>
              <a:headEnd/>
              <a:tailEnd/>
            </a:ln>
          </p:spPr>
          <p:txBody>
            <a:bodyPr lIns="82124" tIns="41061" rIns="82124" bIns="41061"/>
            <a:lstStyle/>
            <a:p>
              <a:endParaRPr lang="en-US"/>
            </a:p>
          </p:txBody>
        </p:sp>
      </p:grpSp>
      <p:pic>
        <p:nvPicPr>
          <p:cNvPr id="287787" name="Picture 47"/>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2339975" y="2840038"/>
            <a:ext cx="1533525" cy="676275"/>
          </a:xfrm>
          <a:prstGeom prst="rect">
            <a:avLst/>
          </a:prstGeom>
          <a:noFill/>
          <a:ln w="9525">
            <a:noFill/>
            <a:miter lim="800000"/>
            <a:headEnd/>
            <a:tailEnd/>
          </a:ln>
        </p:spPr>
      </p:pic>
      <p:sp>
        <p:nvSpPr>
          <p:cNvPr id="287788" name="Line 48"/>
          <p:cNvSpPr>
            <a:spLocks noChangeShapeType="1"/>
          </p:cNvSpPr>
          <p:nvPr/>
        </p:nvSpPr>
        <p:spPr bwMode="auto">
          <a:xfrm>
            <a:off x="7391400" y="3914775"/>
            <a:ext cx="1724025" cy="0"/>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308273" name="Rectangle 49"/>
          <p:cNvSpPr>
            <a:spLocks noChangeArrowheads="1"/>
          </p:cNvSpPr>
          <p:nvPr/>
        </p:nvSpPr>
        <p:spPr bwMode="auto">
          <a:xfrm>
            <a:off x="7019925" y="3860800"/>
            <a:ext cx="1925638" cy="684213"/>
          </a:xfrm>
          <a:prstGeom prst="rect">
            <a:avLst/>
          </a:prstGeom>
          <a:noFill/>
          <a:ln w="12700">
            <a:noFill/>
            <a:miter lim="800000"/>
            <a:headEnd/>
            <a:tailEnd/>
          </a:ln>
          <a:effectLst>
            <a:outerShdw blurRad="63500" dist="17961" dir="2700000" algn="ctr" rotWithShape="0">
              <a:schemeClr val="bg2">
                <a:alpha val="74998"/>
              </a:schemeClr>
            </a:outerShdw>
          </a:effectLst>
        </p:spPr>
        <p:txBody>
          <a:bodyPr lIns="0" rIns="0" bIns="0">
            <a:spAutoFit/>
          </a:bodyPr>
          <a:lstStyle/>
          <a:p>
            <a:pPr algn="r" defTabSz="814388" eaLnBrk="0" hangingPunct="0">
              <a:buClr>
                <a:schemeClr val="tx2"/>
              </a:buClr>
              <a:buSzPct val="100000"/>
            </a:pPr>
            <a:r>
              <a:rPr lang="en-US" sz="1400" b="1">
                <a:effectLst>
                  <a:outerShdw blurRad="38100" dist="38100" dir="2700000" algn="tl">
                    <a:srgbClr val="000000"/>
                  </a:outerShdw>
                </a:effectLst>
                <a:ea typeface="ＭＳ Ｐゴシック" pitchFamily="34" charset="-128"/>
              </a:rPr>
              <a:t>Japan</a:t>
            </a:r>
          </a:p>
          <a:p>
            <a:pPr algn="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Total Certified: 105,915</a:t>
            </a:r>
          </a:p>
          <a:p>
            <a:pPr algn="r" defTabSz="814388" eaLnBrk="0" hangingPunct="0">
              <a:buClr>
                <a:schemeClr val="tx2"/>
              </a:buClr>
              <a:buSzPct val="100000"/>
            </a:pPr>
            <a:r>
              <a:rPr lang="en-US" sz="1400">
                <a:effectLst>
                  <a:outerShdw blurRad="38100" dist="38100" dir="2700000" algn="tl">
                    <a:srgbClr val="000000"/>
                  </a:outerShdw>
                </a:effectLst>
                <a:ea typeface="ＭＳ Ｐゴシック" pitchFamily="34" charset="-128"/>
              </a:rPr>
              <a:t>Remaining Gap: 4,085</a:t>
            </a:r>
          </a:p>
        </p:txBody>
      </p:sp>
      <p:sp>
        <p:nvSpPr>
          <p:cNvPr id="287790" name="Freeform 50"/>
          <p:cNvSpPr>
            <a:spLocks noEditPoints="1"/>
          </p:cNvSpPr>
          <p:nvPr/>
        </p:nvSpPr>
        <p:spPr bwMode="auto">
          <a:xfrm>
            <a:off x="5732463" y="3838575"/>
            <a:ext cx="685800" cy="504825"/>
          </a:xfrm>
          <a:custGeom>
            <a:avLst/>
            <a:gdLst>
              <a:gd name="T0" fmla="*/ 2147483647 w 432"/>
              <a:gd name="T1" fmla="*/ 2147483647 h 636"/>
              <a:gd name="T2" fmla="*/ 2147483647 w 432"/>
              <a:gd name="T3" fmla="*/ 2147483647 h 636"/>
              <a:gd name="T4" fmla="*/ 2147483647 w 432"/>
              <a:gd name="T5" fmla="*/ 2147483647 h 636"/>
              <a:gd name="T6" fmla="*/ 2147483647 w 432"/>
              <a:gd name="T7" fmla="*/ 2147483647 h 636"/>
              <a:gd name="T8" fmla="*/ 2147483647 w 432"/>
              <a:gd name="T9" fmla="*/ 2147483647 h 636"/>
              <a:gd name="T10" fmla="*/ 2147483647 w 432"/>
              <a:gd name="T11" fmla="*/ 2147483647 h 636"/>
              <a:gd name="T12" fmla="*/ 2147483647 w 432"/>
              <a:gd name="T13" fmla="*/ 2147483647 h 636"/>
              <a:gd name="T14" fmla="*/ 2147483647 w 432"/>
              <a:gd name="T15" fmla="*/ 2147483647 h 636"/>
              <a:gd name="T16" fmla="*/ 2147483647 w 432"/>
              <a:gd name="T17" fmla="*/ 2147483647 h 636"/>
              <a:gd name="T18" fmla="*/ 2147483647 w 432"/>
              <a:gd name="T19" fmla="*/ 2147483647 h 636"/>
              <a:gd name="T20" fmla="*/ 2147483647 w 432"/>
              <a:gd name="T21" fmla="*/ 2147483647 h 636"/>
              <a:gd name="T22" fmla="*/ 2147483647 w 432"/>
              <a:gd name="T23" fmla="*/ 2147483647 h 636"/>
              <a:gd name="T24" fmla="*/ 2147483647 w 432"/>
              <a:gd name="T25" fmla="*/ 2147483647 h 636"/>
              <a:gd name="T26" fmla="*/ 2147483647 w 432"/>
              <a:gd name="T27" fmla="*/ 2147483647 h 636"/>
              <a:gd name="T28" fmla="*/ 2147483647 w 432"/>
              <a:gd name="T29" fmla="*/ 2147483647 h 636"/>
              <a:gd name="T30" fmla="*/ 2147483647 w 432"/>
              <a:gd name="T31" fmla="*/ 2147483647 h 636"/>
              <a:gd name="T32" fmla="*/ 2147483647 w 432"/>
              <a:gd name="T33" fmla="*/ 2147483647 h 636"/>
              <a:gd name="T34" fmla="*/ 2147483647 w 432"/>
              <a:gd name="T35" fmla="*/ 2147483647 h 636"/>
              <a:gd name="T36" fmla="*/ 2147483647 w 432"/>
              <a:gd name="T37" fmla="*/ 2147483647 h 636"/>
              <a:gd name="T38" fmla="*/ 2147483647 w 432"/>
              <a:gd name="T39" fmla="*/ 2147483647 h 636"/>
              <a:gd name="T40" fmla="*/ 2147483647 w 432"/>
              <a:gd name="T41" fmla="*/ 2147483647 h 636"/>
              <a:gd name="T42" fmla="*/ 2147483647 w 432"/>
              <a:gd name="T43" fmla="*/ 2147483647 h 636"/>
              <a:gd name="T44" fmla="*/ 2147483647 w 432"/>
              <a:gd name="T45" fmla="*/ 2147483647 h 636"/>
              <a:gd name="T46" fmla="*/ 2147483647 w 432"/>
              <a:gd name="T47" fmla="*/ 2147483647 h 636"/>
              <a:gd name="T48" fmla="*/ 2147483647 w 432"/>
              <a:gd name="T49" fmla="*/ 2147483647 h 636"/>
              <a:gd name="T50" fmla="*/ 2147483647 w 432"/>
              <a:gd name="T51" fmla="*/ 2147483647 h 636"/>
              <a:gd name="T52" fmla="*/ 2147483647 w 432"/>
              <a:gd name="T53" fmla="*/ 2147483647 h 636"/>
              <a:gd name="T54" fmla="*/ 2147483647 w 432"/>
              <a:gd name="T55" fmla="*/ 2147483647 h 636"/>
              <a:gd name="T56" fmla="*/ 2147483647 w 432"/>
              <a:gd name="T57" fmla="*/ 2147483647 h 636"/>
              <a:gd name="T58" fmla="*/ 2147483647 w 432"/>
              <a:gd name="T59" fmla="*/ 2147483647 h 636"/>
              <a:gd name="T60" fmla="*/ 2147483647 w 432"/>
              <a:gd name="T61" fmla="*/ 2147483647 h 636"/>
              <a:gd name="T62" fmla="*/ 2147483647 w 432"/>
              <a:gd name="T63" fmla="*/ 2147483647 h 636"/>
              <a:gd name="T64" fmla="*/ 2147483647 w 432"/>
              <a:gd name="T65" fmla="*/ 2147483647 h 636"/>
              <a:gd name="T66" fmla="*/ 2147483647 w 432"/>
              <a:gd name="T67" fmla="*/ 2147483647 h 636"/>
              <a:gd name="T68" fmla="*/ 2147483647 w 432"/>
              <a:gd name="T69" fmla="*/ 2147483647 h 636"/>
              <a:gd name="T70" fmla="*/ 2147483647 w 432"/>
              <a:gd name="T71" fmla="*/ 2147483647 h 636"/>
              <a:gd name="T72" fmla="*/ 2147483647 w 432"/>
              <a:gd name="T73" fmla="*/ 2147483647 h 636"/>
              <a:gd name="T74" fmla="*/ 2147483647 w 432"/>
              <a:gd name="T75" fmla="*/ 2147483647 h 636"/>
              <a:gd name="T76" fmla="*/ 2147483647 w 432"/>
              <a:gd name="T77" fmla="*/ 2147483647 h 636"/>
              <a:gd name="T78" fmla="*/ 2147483647 w 432"/>
              <a:gd name="T79" fmla="*/ 2147483647 h 636"/>
              <a:gd name="T80" fmla="*/ 2147483647 w 432"/>
              <a:gd name="T81" fmla="*/ 2147483647 h 636"/>
              <a:gd name="T82" fmla="*/ 2147483647 w 432"/>
              <a:gd name="T83" fmla="*/ 2147483647 h 636"/>
              <a:gd name="T84" fmla="*/ 2147483647 w 432"/>
              <a:gd name="T85" fmla="*/ 2147483647 h 636"/>
              <a:gd name="T86" fmla="*/ 2147483647 w 432"/>
              <a:gd name="T87" fmla="*/ 2147483647 h 636"/>
              <a:gd name="T88" fmla="*/ 2147483647 w 432"/>
              <a:gd name="T89" fmla="*/ 2147483647 h 636"/>
              <a:gd name="T90" fmla="*/ 2147483647 w 432"/>
              <a:gd name="T91" fmla="*/ 2147483647 h 636"/>
              <a:gd name="T92" fmla="*/ 2147483647 w 432"/>
              <a:gd name="T93" fmla="*/ 2147483647 h 636"/>
              <a:gd name="T94" fmla="*/ 2147483647 w 432"/>
              <a:gd name="T95" fmla="*/ 2147483647 h 636"/>
              <a:gd name="T96" fmla="*/ 2147483647 w 432"/>
              <a:gd name="T97" fmla="*/ 2147483647 h 636"/>
              <a:gd name="T98" fmla="*/ 2147483647 w 432"/>
              <a:gd name="T99" fmla="*/ 2147483647 h 636"/>
              <a:gd name="T100" fmla="*/ 2147483647 w 432"/>
              <a:gd name="T101" fmla="*/ 2147483647 h 636"/>
              <a:gd name="T102" fmla="*/ 2147483647 w 432"/>
              <a:gd name="T103" fmla="*/ 2147483647 h 636"/>
              <a:gd name="T104" fmla="*/ 2147483647 w 432"/>
              <a:gd name="T105" fmla="*/ 1000502031 h 636"/>
              <a:gd name="T106" fmla="*/ 2147483647 w 432"/>
              <a:gd name="T107" fmla="*/ 2147483647 h 636"/>
              <a:gd name="T108" fmla="*/ 2147483647 w 432"/>
              <a:gd name="T109" fmla="*/ 2147483647 h 636"/>
              <a:gd name="T110" fmla="*/ 2147483647 w 432"/>
              <a:gd name="T111" fmla="*/ 2147483647 h 636"/>
              <a:gd name="T112" fmla="*/ 2147483647 w 432"/>
              <a:gd name="T113" fmla="*/ 2147483647 h 636"/>
              <a:gd name="T114" fmla="*/ 2147483647 w 432"/>
              <a:gd name="T115" fmla="*/ 2147483647 h 636"/>
              <a:gd name="T116" fmla="*/ 2147483647 w 432"/>
              <a:gd name="T117" fmla="*/ 2147483647 h 6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2"/>
              <a:gd name="T178" fmla="*/ 0 h 636"/>
              <a:gd name="T179" fmla="*/ 432 w 432"/>
              <a:gd name="T180" fmla="*/ 636 h 6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2" h="636">
                <a:moveTo>
                  <a:pt x="366" y="513"/>
                </a:moveTo>
                <a:lnTo>
                  <a:pt x="368" y="516"/>
                </a:lnTo>
                <a:lnTo>
                  <a:pt x="368" y="515"/>
                </a:lnTo>
                <a:lnTo>
                  <a:pt x="366" y="513"/>
                </a:lnTo>
                <a:close/>
                <a:moveTo>
                  <a:pt x="366" y="521"/>
                </a:moveTo>
                <a:lnTo>
                  <a:pt x="366" y="521"/>
                </a:lnTo>
                <a:lnTo>
                  <a:pt x="366" y="527"/>
                </a:lnTo>
                <a:lnTo>
                  <a:pt x="368" y="527"/>
                </a:lnTo>
                <a:lnTo>
                  <a:pt x="368" y="525"/>
                </a:lnTo>
                <a:lnTo>
                  <a:pt x="368" y="523"/>
                </a:lnTo>
                <a:lnTo>
                  <a:pt x="366" y="521"/>
                </a:lnTo>
                <a:close/>
                <a:moveTo>
                  <a:pt x="364" y="534"/>
                </a:moveTo>
                <a:lnTo>
                  <a:pt x="364" y="534"/>
                </a:lnTo>
                <a:lnTo>
                  <a:pt x="365" y="536"/>
                </a:lnTo>
                <a:lnTo>
                  <a:pt x="366" y="536"/>
                </a:lnTo>
                <a:lnTo>
                  <a:pt x="366" y="535"/>
                </a:lnTo>
                <a:lnTo>
                  <a:pt x="365" y="534"/>
                </a:lnTo>
                <a:lnTo>
                  <a:pt x="364" y="534"/>
                </a:lnTo>
                <a:close/>
                <a:moveTo>
                  <a:pt x="361" y="560"/>
                </a:moveTo>
                <a:lnTo>
                  <a:pt x="361" y="562"/>
                </a:lnTo>
                <a:lnTo>
                  <a:pt x="362" y="562"/>
                </a:lnTo>
                <a:lnTo>
                  <a:pt x="362" y="561"/>
                </a:lnTo>
                <a:lnTo>
                  <a:pt x="361" y="560"/>
                </a:lnTo>
                <a:close/>
                <a:moveTo>
                  <a:pt x="375" y="633"/>
                </a:moveTo>
                <a:lnTo>
                  <a:pt x="377" y="636"/>
                </a:lnTo>
                <a:lnTo>
                  <a:pt x="378" y="636"/>
                </a:lnTo>
                <a:lnTo>
                  <a:pt x="378" y="633"/>
                </a:lnTo>
                <a:lnTo>
                  <a:pt x="375" y="633"/>
                </a:lnTo>
                <a:close/>
                <a:moveTo>
                  <a:pt x="1" y="275"/>
                </a:moveTo>
                <a:lnTo>
                  <a:pt x="2" y="275"/>
                </a:lnTo>
                <a:lnTo>
                  <a:pt x="2" y="278"/>
                </a:lnTo>
                <a:lnTo>
                  <a:pt x="0" y="278"/>
                </a:lnTo>
                <a:lnTo>
                  <a:pt x="1" y="286"/>
                </a:lnTo>
                <a:lnTo>
                  <a:pt x="1" y="293"/>
                </a:lnTo>
                <a:lnTo>
                  <a:pt x="13" y="298"/>
                </a:lnTo>
                <a:lnTo>
                  <a:pt x="20" y="300"/>
                </a:lnTo>
                <a:lnTo>
                  <a:pt x="24" y="300"/>
                </a:lnTo>
                <a:lnTo>
                  <a:pt x="27" y="298"/>
                </a:lnTo>
                <a:lnTo>
                  <a:pt x="30" y="296"/>
                </a:lnTo>
                <a:lnTo>
                  <a:pt x="31" y="293"/>
                </a:lnTo>
                <a:lnTo>
                  <a:pt x="32" y="290"/>
                </a:lnTo>
                <a:lnTo>
                  <a:pt x="33" y="289"/>
                </a:lnTo>
                <a:lnTo>
                  <a:pt x="36" y="289"/>
                </a:lnTo>
                <a:lnTo>
                  <a:pt x="37" y="289"/>
                </a:lnTo>
                <a:lnTo>
                  <a:pt x="34" y="294"/>
                </a:lnTo>
                <a:lnTo>
                  <a:pt x="32" y="300"/>
                </a:lnTo>
                <a:lnTo>
                  <a:pt x="30" y="301"/>
                </a:lnTo>
                <a:lnTo>
                  <a:pt x="27" y="302"/>
                </a:lnTo>
                <a:lnTo>
                  <a:pt x="27" y="305"/>
                </a:lnTo>
                <a:lnTo>
                  <a:pt x="26" y="308"/>
                </a:lnTo>
                <a:lnTo>
                  <a:pt x="23" y="309"/>
                </a:lnTo>
                <a:lnTo>
                  <a:pt x="20" y="308"/>
                </a:lnTo>
                <a:lnTo>
                  <a:pt x="17" y="312"/>
                </a:lnTo>
                <a:lnTo>
                  <a:pt x="15" y="312"/>
                </a:lnTo>
                <a:lnTo>
                  <a:pt x="14" y="312"/>
                </a:lnTo>
                <a:lnTo>
                  <a:pt x="13" y="311"/>
                </a:lnTo>
                <a:lnTo>
                  <a:pt x="12" y="311"/>
                </a:lnTo>
                <a:lnTo>
                  <a:pt x="11" y="312"/>
                </a:lnTo>
                <a:lnTo>
                  <a:pt x="8" y="313"/>
                </a:lnTo>
                <a:lnTo>
                  <a:pt x="13" y="321"/>
                </a:lnTo>
                <a:lnTo>
                  <a:pt x="23" y="335"/>
                </a:lnTo>
                <a:lnTo>
                  <a:pt x="31" y="347"/>
                </a:lnTo>
                <a:lnTo>
                  <a:pt x="34" y="347"/>
                </a:lnTo>
                <a:lnTo>
                  <a:pt x="37" y="347"/>
                </a:lnTo>
                <a:lnTo>
                  <a:pt x="39" y="346"/>
                </a:lnTo>
                <a:lnTo>
                  <a:pt x="40" y="343"/>
                </a:lnTo>
                <a:lnTo>
                  <a:pt x="50" y="338"/>
                </a:lnTo>
                <a:lnTo>
                  <a:pt x="53" y="334"/>
                </a:lnTo>
                <a:lnTo>
                  <a:pt x="56" y="328"/>
                </a:lnTo>
                <a:lnTo>
                  <a:pt x="56" y="317"/>
                </a:lnTo>
                <a:lnTo>
                  <a:pt x="56" y="313"/>
                </a:lnTo>
                <a:lnTo>
                  <a:pt x="56" y="308"/>
                </a:lnTo>
                <a:lnTo>
                  <a:pt x="58" y="308"/>
                </a:lnTo>
                <a:lnTo>
                  <a:pt x="59" y="309"/>
                </a:lnTo>
                <a:lnTo>
                  <a:pt x="61" y="309"/>
                </a:lnTo>
                <a:lnTo>
                  <a:pt x="61" y="312"/>
                </a:lnTo>
                <a:lnTo>
                  <a:pt x="59" y="313"/>
                </a:lnTo>
                <a:lnTo>
                  <a:pt x="61" y="315"/>
                </a:lnTo>
                <a:lnTo>
                  <a:pt x="62" y="316"/>
                </a:lnTo>
                <a:lnTo>
                  <a:pt x="61" y="319"/>
                </a:lnTo>
                <a:lnTo>
                  <a:pt x="59" y="321"/>
                </a:lnTo>
                <a:lnTo>
                  <a:pt x="62" y="323"/>
                </a:lnTo>
                <a:lnTo>
                  <a:pt x="63" y="324"/>
                </a:lnTo>
                <a:lnTo>
                  <a:pt x="63" y="326"/>
                </a:lnTo>
                <a:lnTo>
                  <a:pt x="62" y="326"/>
                </a:lnTo>
                <a:lnTo>
                  <a:pt x="62" y="327"/>
                </a:lnTo>
                <a:lnTo>
                  <a:pt x="61" y="327"/>
                </a:lnTo>
                <a:lnTo>
                  <a:pt x="61" y="328"/>
                </a:lnTo>
                <a:lnTo>
                  <a:pt x="62" y="330"/>
                </a:lnTo>
                <a:lnTo>
                  <a:pt x="62" y="335"/>
                </a:lnTo>
                <a:lnTo>
                  <a:pt x="65" y="338"/>
                </a:lnTo>
                <a:lnTo>
                  <a:pt x="67" y="340"/>
                </a:lnTo>
                <a:lnTo>
                  <a:pt x="67" y="343"/>
                </a:lnTo>
                <a:lnTo>
                  <a:pt x="64" y="345"/>
                </a:lnTo>
                <a:lnTo>
                  <a:pt x="58" y="368"/>
                </a:lnTo>
                <a:lnTo>
                  <a:pt x="62" y="372"/>
                </a:lnTo>
                <a:lnTo>
                  <a:pt x="64" y="374"/>
                </a:lnTo>
                <a:lnTo>
                  <a:pt x="64" y="377"/>
                </a:lnTo>
                <a:lnTo>
                  <a:pt x="63" y="379"/>
                </a:lnTo>
                <a:lnTo>
                  <a:pt x="65" y="381"/>
                </a:lnTo>
                <a:lnTo>
                  <a:pt x="65" y="385"/>
                </a:lnTo>
                <a:lnTo>
                  <a:pt x="63" y="392"/>
                </a:lnTo>
                <a:lnTo>
                  <a:pt x="65" y="392"/>
                </a:lnTo>
                <a:lnTo>
                  <a:pt x="65" y="403"/>
                </a:lnTo>
                <a:lnTo>
                  <a:pt x="65" y="409"/>
                </a:lnTo>
                <a:lnTo>
                  <a:pt x="68" y="411"/>
                </a:lnTo>
                <a:lnTo>
                  <a:pt x="68" y="413"/>
                </a:lnTo>
                <a:lnTo>
                  <a:pt x="67" y="415"/>
                </a:lnTo>
                <a:lnTo>
                  <a:pt x="70" y="422"/>
                </a:lnTo>
                <a:lnTo>
                  <a:pt x="71" y="430"/>
                </a:lnTo>
                <a:lnTo>
                  <a:pt x="71" y="438"/>
                </a:lnTo>
                <a:lnTo>
                  <a:pt x="74" y="449"/>
                </a:lnTo>
                <a:lnTo>
                  <a:pt x="77" y="460"/>
                </a:lnTo>
                <a:lnTo>
                  <a:pt x="82" y="470"/>
                </a:lnTo>
                <a:lnTo>
                  <a:pt x="84" y="479"/>
                </a:lnTo>
                <a:lnTo>
                  <a:pt x="87" y="487"/>
                </a:lnTo>
                <a:lnTo>
                  <a:pt x="87" y="494"/>
                </a:lnTo>
                <a:lnTo>
                  <a:pt x="88" y="509"/>
                </a:lnTo>
                <a:lnTo>
                  <a:pt x="92" y="516"/>
                </a:lnTo>
                <a:lnTo>
                  <a:pt x="93" y="521"/>
                </a:lnTo>
                <a:lnTo>
                  <a:pt x="93" y="525"/>
                </a:lnTo>
                <a:lnTo>
                  <a:pt x="94" y="527"/>
                </a:lnTo>
                <a:lnTo>
                  <a:pt x="96" y="528"/>
                </a:lnTo>
                <a:lnTo>
                  <a:pt x="99" y="531"/>
                </a:lnTo>
                <a:lnTo>
                  <a:pt x="100" y="534"/>
                </a:lnTo>
                <a:lnTo>
                  <a:pt x="100" y="538"/>
                </a:lnTo>
                <a:lnTo>
                  <a:pt x="102" y="543"/>
                </a:lnTo>
                <a:lnTo>
                  <a:pt x="106" y="547"/>
                </a:lnTo>
                <a:lnTo>
                  <a:pt x="107" y="553"/>
                </a:lnTo>
                <a:lnTo>
                  <a:pt x="108" y="560"/>
                </a:lnTo>
                <a:lnTo>
                  <a:pt x="112" y="565"/>
                </a:lnTo>
                <a:lnTo>
                  <a:pt x="114" y="569"/>
                </a:lnTo>
                <a:lnTo>
                  <a:pt x="115" y="572"/>
                </a:lnTo>
                <a:lnTo>
                  <a:pt x="115" y="574"/>
                </a:lnTo>
                <a:lnTo>
                  <a:pt x="115" y="576"/>
                </a:lnTo>
                <a:lnTo>
                  <a:pt x="112" y="579"/>
                </a:lnTo>
                <a:lnTo>
                  <a:pt x="130" y="611"/>
                </a:lnTo>
                <a:lnTo>
                  <a:pt x="133" y="611"/>
                </a:lnTo>
                <a:lnTo>
                  <a:pt x="137" y="610"/>
                </a:lnTo>
                <a:lnTo>
                  <a:pt x="139" y="607"/>
                </a:lnTo>
                <a:lnTo>
                  <a:pt x="140" y="603"/>
                </a:lnTo>
                <a:lnTo>
                  <a:pt x="142" y="599"/>
                </a:lnTo>
                <a:lnTo>
                  <a:pt x="143" y="596"/>
                </a:lnTo>
                <a:lnTo>
                  <a:pt x="146" y="595"/>
                </a:lnTo>
                <a:lnTo>
                  <a:pt x="149" y="594"/>
                </a:lnTo>
                <a:lnTo>
                  <a:pt x="149" y="589"/>
                </a:lnTo>
                <a:lnTo>
                  <a:pt x="158" y="572"/>
                </a:lnTo>
                <a:lnTo>
                  <a:pt x="162" y="572"/>
                </a:lnTo>
                <a:lnTo>
                  <a:pt x="165" y="570"/>
                </a:lnTo>
                <a:lnTo>
                  <a:pt x="163" y="555"/>
                </a:lnTo>
                <a:lnTo>
                  <a:pt x="162" y="547"/>
                </a:lnTo>
                <a:lnTo>
                  <a:pt x="163" y="540"/>
                </a:lnTo>
                <a:lnTo>
                  <a:pt x="164" y="539"/>
                </a:lnTo>
                <a:lnTo>
                  <a:pt x="165" y="536"/>
                </a:lnTo>
                <a:lnTo>
                  <a:pt x="169" y="534"/>
                </a:lnTo>
                <a:lnTo>
                  <a:pt x="169" y="531"/>
                </a:lnTo>
                <a:lnTo>
                  <a:pt x="169" y="528"/>
                </a:lnTo>
                <a:lnTo>
                  <a:pt x="169" y="525"/>
                </a:lnTo>
                <a:lnTo>
                  <a:pt x="169" y="523"/>
                </a:lnTo>
                <a:lnTo>
                  <a:pt x="171" y="521"/>
                </a:lnTo>
                <a:lnTo>
                  <a:pt x="171" y="517"/>
                </a:lnTo>
                <a:lnTo>
                  <a:pt x="171" y="515"/>
                </a:lnTo>
                <a:lnTo>
                  <a:pt x="169" y="509"/>
                </a:lnTo>
                <a:lnTo>
                  <a:pt x="168" y="494"/>
                </a:lnTo>
                <a:lnTo>
                  <a:pt x="168" y="487"/>
                </a:lnTo>
                <a:lnTo>
                  <a:pt x="169" y="479"/>
                </a:lnTo>
                <a:lnTo>
                  <a:pt x="170" y="474"/>
                </a:lnTo>
                <a:lnTo>
                  <a:pt x="171" y="470"/>
                </a:lnTo>
                <a:lnTo>
                  <a:pt x="171" y="467"/>
                </a:lnTo>
                <a:lnTo>
                  <a:pt x="170" y="467"/>
                </a:lnTo>
                <a:lnTo>
                  <a:pt x="170" y="462"/>
                </a:lnTo>
                <a:lnTo>
                  <a:pt x="169" y="457"/>
                </a:lnTo>
                <a:lnTo>
                  <a:pt x="169" y="455"/>
                </a:lnTo>
                <a:lnTo>
                  <a:pt x="171" y="452"/>
                </a:lnTo>
                <a:lnTo>
                  <a:pt x="172" y="451"/>
                </a:lnTo>
                <a:lnTo>
                  <a:pt x="175" y="449"/>
                </a:lnTo>
                <a:lnTo>
                  <a:pt x="177" y="449"/>
                </a:lnTo>
                <a:lnTo>
                  <a:pt x="180" y="449"/>
                </a:lnTo>
                <a:lnTo>
                  <a:pt x="182" y="448"/>
                </a:lnTo>
                <a:lnTo>
                  <a:pt x="184" y="447"/>
                </a:lnTo>
                <a:lnTo>
                  <a:pt x="186" y="444"/>
                </a:lnTo>
                <a:lnTo>
                  <a:pt x="187" y="443"/>
                </a:lnTo>
                <a:lnTo>
                  <a:pt x="188" y="440"/>
                </a:lnTo>
                <a:lnTo>
                  <a:pt x="190" y="440"/>
                </a:lnTo>
                <a:lnTo>
                  <a:pt x="193" y="438"/>
                </a:lnTo>
                <a:lnTo>
                  <a:pt x="196" y="438"/>
                </a:lnTo>
                <a:lnTo>
                  <a:pt x="197" y="437"/>
                </a:lnTo>
                <a:lnTo>
                  <a:pt x="200" y="433"/>
                </a:lnTo>
                <a:lnTo>
                  <a:pt x="201" y="428"/>
                </a:lnTo>
                <a:lnTo>
                  <a:pt x="202" y="422"/>
                </a:lnTo>
                <a:lnTo>
                  <a:pt x="205" y="418"/>
                </a:lnTo>
                <a:lnTo>
                  <a:pt x="207" y="417"/>
                </a:lnTo>
                <a:lnTo>
                  <a:pt x="211" y="417"/>
                </a:lnTo>
                <a:lnTo>
                  <a:pt x="213" y="417"/>
                </a:lnTo>
                <a:lnTo>
                  <a:pt x="217" y="415"/>
                </a:lnTo>
                <a:lnTo>
                  <a:pt x="217" y="414"/>
                </a:lnTo>
                <a:lnTo>
                  <a:pt x="219" y="411"/>
                </a:lnTo>
                <a:lnTo>
                  <a:pt x="221" y="409"/>
                </a:lnTo>
                <a:lnTo>
                  <a:pt x="224" y="409"/>
                </a:lnTo>
                <a:lnTo>
                  <a:pt x="226" y="407"/>
                </a:lnTo>
                <a:lnTo>
                  <a:pt x="228" y="407"/>
                </a:lnTo>
                <a:lnTo>
                  <a:pt x="230" y="406"/>
                </a:lnTo>
                <a:lnTo>
                  <a:pt x="231" y="403"/>
                </a:lnTo>
                <a:lnTo>
                  <a:pt x="232" y="399"/>
                </a:lnTo>
                <a:lnTo>
                  <a:pt x="236" y="396"/>
                </a:lnTo>
                <a:lnTo>
                  <a:pt x="238" y="394"/>
                </a:lnTo>
                <a:lnTo>
                  <a:pt x="239" y="389"/>
                </a:lnTo>
                <a:lnTo>
                  <a:pt x="240" y="385"/>
                </a:lnTo>
                <a:lnTo>
                  <a:pt x="243" y="385"/>
                </a:lnTo>
                <a:lnTo>
                  <a:pt x="243" y="383"/>
                </a:lnTo>
                <a:lnTo>
                  <a:pt x="244" y="381"/>
                </a:lnTo>
                <a:lnTo>
                  <a:pt x="245" y="381"/>
                </a:lnTo>
                <a:lnTo>
                  <a:pt x="249" y="379"/>
                </a:lnTo>
                <a:lnTo>
                  <a:pt x="251" y="372"/>
                </a:lnTo>
                <a:lnTo>
                  <a:pt x="255" y="372"/>
                </a:lnTo>
                <a:lnTo>
                  <a:pt x="258" y="372"/>
                </a:lnTo>
                <a:lnTo>
                  <a:pt x="262" y="368"/>
                </a:lnTo>
                <a:lnTo>
                  <a:pt x="265" y="365"/>
                </a:lnTo>
                <a:lnTo>
                  <a:pt x="268" y="364"/>
                </a:lnTo>
                <a:lnTo>
                  <a:pt x="270" y="364"/>
                </a:lnTo>
                <a:lnTo>
                  <a:pt x="275" y="358"/>
                </a:lnTo>
                <a:lnTo>
                  <a:pt x="276" y="354"/>
                </a:lnTo>
                <a:lnTo>
                  <a:pt x="275" y="349"/>
                </a:lnTo>
                <a:lnTo>
                  <a:pt x="276" y="342"/>
                </a:lnTo>
                <a:lnTo>
                  <a:pt x="278" y="339"/>
                </a:lnTo>
                <a:lnTo>
                  <a:pt x="281" y="336"/>
                </a:lnTo>
                <a:lnTo>
                  <a:pt x="281" y="334"/>
                </a:lnTo>
                <a:lnTo>
                  <a:pt x="281" y="332"/>
                </a:lnTo>
                <a:lnTo>
                  <a:pt x="282" y="331"/>
                </a:lnTo>
                <a:lnTo>
                  <a:pt x="283" y="331"/>
                </a:lnTo>
                <a:lnTo>
                  <a:pt x="287" y="331"/>
                </a:lnTo>
                <a:lnTo>
                  <a:pt x="289" y="328"/>
                </a:lnTo>
                <a:lnTo>
                  <a:pt x="290" y="326"/>
                </a:lnTo>
                <a:lnTo>
                  <a:pt x="291" y="326"/>
                </a:lnTo>
                <a:lnTo>
                  <a:pt x="291" y="328"/>
                </a:lnTo>
                <a:lnTo>
                  <a:pt x="300" y="327"/>
                </a:lnTo>
                <a:lnTo>
                  <a:pt x="300" y="321"/>
                </a:lnTo>
                <a:lnTo>
                  <a:pt x="302" y="315"/>
                </a:lnTo>
                <a:lnTo>
                  <a:pt x="302" y="304"/>
                </a:lnTo>
                <a:lnTo>
                  <a:pt x="297" y="297"/>
                </a:lnTo>
                <a:lnTo>
                  <a:pt x="300" y="283"/>
                </a:lnTo>
                <a:lnTo>
                  <a:pt x="297" y="278"/>
                </a:lnTo>
                <a:lnTo>
                  <a:pt x="288" y="272"/>
                </a:lnTo>
                <a:lnTo>
                  <a:pt x="287" y="268"/>
                </a:lnTo>
                <a:lnTo>
                  <a:pt x="284" y="255"/>
                </a:lnTo>
                <a:lnTo>
                  <a:pt x="290" y="251"/>
                </a:lnTo>
                <a:lnTo>
                  <a:pt x="297" y="248"/>
                </a:lnTo>
                <a:lnTo>
                  <a:pt x="300" y="240"/>
                </a:lnTo>
                <a:lnTo>
                  <a:pt x="294" y="230"/>
                </a:lnTo>
                <a:lnTo>
                  <a:pt x="299" y="223"/>
                </a:lnTo>
                <a:lnTo>
                  <a:pt x="306" y="232"/>
                </a:lnTo>
                <a:lnTo>
                  <a:pt x="314" y="230"/>
                </a:lnTo>
                <a:lnTo>
                  <a:pt x="319" y="233"/>
                </a:lnTo>
                <a:lnTo>
                  <a:pt x="318" y="244"/>
                </a:lnTo>
                <a:lnTo>
                  <a:pt x="319" y="257"/>
                </a:lnTo>
                <a:lnTo>
                  <a:pt x="324" y="257"/>
                </a:lnTo>
                <a:lnTo>
                  <a:pt x="333" y="257"/>
                </a:lnTo>
                <a:lnTo>
                  <a:pt x="341" y="257"/>
                </a:lnTo>
                <a:lnTo>
                  <a:pt x="350" y="255"/>
                </a:lnTo>
                <a:lnTo>
                  <a:pt x="361" y="255"/>
                </a:lnTo>
                <a:lnTo>
                  <a:pt x="352" y="262"/>
                </a:lnTo>
                <a:lnTo>
                  <a:pt x="355" y="268"/>
                </a:lnTo>
                <a:lnTo>
                  <a:pt x="353" y="271"/>
                </a:lnTo>
                <a:lnTo>
                  <a:pt x="352" y="274"/>
                </a:lnTo>
                <a:lnTo>
                  <a:pt x="351" y="278"/>
                </a:lnTo>
                <a:lnTo>
                  <a:pt x="347" y="286"/>
                </a:lnTo>
                <a:lnTo>
                  <a:pt x="345" y="298"/>
                </a:lnTo>
                <a:lnTo>
                  <a:pt x="346" y="305"/>
                </a:lnTo>
                <a:lnTo>
                  <a:pt x="353" y="305"/>
                </a:lnTo>
                <a:lnTo>
                  <a:pt x="355" y="296"/>
                </a:lnTo>
                <a:lnTo>
                  <a:pt x="362" y="309"/>
                </a:lnTo>
                <a:lnTo>
                  <a:pt x="362" y="319"/>
                </a:lnTo>
                <a:lnTo>
                  <a:pt x="363" y="326"/>
                </a:lnTo>
                <a:lnTo>
                  <a:pt x="368" y="324"/>
                </a:lnTo>
                <a:lnTo>
                  <a:pt x="371" y="328"/>
                </a:lnTo>
                <a:lnTo>
                  <a:pt x="375" y="324"/>
                </a:lnTo>
                <a:lnTo>
                  <a:pt x="377" y="320"/>
                </a:lnTo>
                <a:lnTo>
                  <a:pt x="377" y="315"/>
                </a:lnTo>
                <a:lnTo>
                  <a:pt x="377" y="306"/>
                </a:lnTo>
                <a:lnTo>
                  <a:pt x="375" y="300"/>
                </a:lnTo>
                <a:lnTo>
                  <a:pt x="375" y="283"/>
                </a:lnTo>
                <a:lnTo>
                  <a:pt x="383" y="290"/>
                </a:lnTo>
                <a:lnTo>
                  <a:pt x="387" y="278"/>
                </a:lnTo>
                <a:lnTo>
                  <a:pt x="391" y="270"/>
                </a:lnTo>
                <a:lnTo>
                  <a:pt x="391" y="264"/>
                </a:lnTo>
                <a:lnTo>
                  <a:pt x="388" y="262"/>
                </a:lnTo>
                <a:lnTo>
                  <a:pt x="390" y="259"/>
                </a:lnTo>
                <a:lnTo>
                  <a:pt x="397" y="255"/>
                </a:lnTo>
                <a:lnTo>
                  <a:pt x="401" y="248"/>
                </a:lnTo>
                <a:lnTo>
                  <a:pt x="408" y="241"/>
                </a:lnTo>
                <a:lnTo>
                  <a:pt x="408" y="236"/>
                </a:lnTo>
                <a:lnTo>
                  <a:pt x="412" y="225"/>
                </a:lnTo>
                <a:lnTo>
                  <a:pt x="421" y="223"/>
                </a:lnTo>
                <a:lnTo>
                  <a:pt x="426" y="225"/>
                </a:lnTo>
                <a:lnTo>
                  <a:pt x="432" y="214"/>
                </a:lnTo>
                <a:lnTo>
                  <a:pt x="432" y="204"/>
                </a:lnTo>
                <a:lnTo>
                  <a:pt x="431" y="198"/>
                </a:lnTo>
                <a:lnTo>
                  <a:pt x="427" y="192"/>
                </a:lnTo>
                <a:lnTo>
                  <a:pt x="424" y="191"/>
                </a:lnTo>
                <a:lnTo>
                  <a:pt x="418" y="188"/>
                </a:lnTo>
                <a:lnTo>
                  <a:pt x="414" y="187"/>
                </a:lnTo>
                <a:lnTo>
                  <a:pt x="408" y="188"/>
                </a:lnTo>
                <a:lnTo>
                  <a:pt x="405" y="184"/>
                </a:lnTo>
                <a:lnTo>
                  <a:pt x="406" y="175"/>
                </a:lnTo>
                <a:lnTo>
                  <a:pt x="397" y="172"/>
                </a:lnTo>
                <a:lnTo>
                  <a:pt x="391" y="170"/>
                </a:lnTo>
                <a:lnTo>
                  <a:pt x="386" y="176"/>
                </a:lnTo>
                <a:lnTo>
                  <a:pt x="381" y="175"/>
                </a:lnTo>
                <a:lnTo>
                  <a:pt x="374" y="175"/>
                </a:lnTo>
                <a:lnTo>
                  <a:pt x="368" y="179"/>
                </a:lnTo>
                <a:lnTo>
                  <a:pt x="359" y="184"/>
                </a:lnTo>
                <a:lnTo>
                  <a:pt x="352" y="185"/>
                </a:lnTo>
                <a:lnTo>
                  <a:pt x="355" y="198"/>
                </a:lnTo>
                <a:lnTo>
                  <a:pt x="355" y="206"/>
                </a:lnTo>
                <a:lnTo>
                  <a:pt x="350" y="209"/>
                </a:lnTo>
                <a:lnTo>
                  <a:pt x="337" y="209"/>
                </a:lnTo>
                <a:lnTo>
                  <a:pt x="328" y="206"/>
                </a:lnTo>
                <a:lnTo>
                  <a:pt x="321" y="207"/>
                </a:lnTo>
                <a:lnTo>
                  <a:pt x="315" y="209"/>
                </a:lnTo>
                <a:lnTo>
                  <a:pt x="309" y="202"/>
                </a:lnTo>
                <a:lnTo>
                  <a:pt x="311" y="195"/>
                </a:lnTo>
                <a:lnTo>
                  <a:pt x="308" y="198"/>
                </a:lnTo>
                <a:lnTo>
                  <a:pt x="303" y="189"/>
                </a:lnTo>
                <a:lnTo>
                  <a:pt x="299" y="188"/>
                </a:lnTo>
                <a:lnTo>
                  <a:pt x="293" y="192"/>
                </a:lnTo>
                <a:lnTo>
                  <a:pt x="294" y="192"/>
                </a:lnTo>
                <a:lnTo>
                  <a:pt x="293" y="202"/>
                </a:lnTo>
                <a:lnTo>
                  <a:pt x="290" y="207"/>
                </a:lnTo>
                <a:lnTo>
                  <a:pt x="294" y="213"/>
                </a:lnTo>
                <a:lnTo>
                  <a:pt x="294" y="218"/>
                </a:lnTo>
                <a:lnTo>
                  <a:pt x="290" y="221"/>
                </a:lnTo>
                <a:lnTo>
                  <a:pt x="284" y="222"/>
                </a:lnTo>
                <a:lnTo>
                  <a:pt x="277" y="221"/>
                </a:lnTo>
                <a:lnTo>
                  <a:pt x="269" y="221"/>
                </a:lnTo>
                <a:lnTo>
                  <a:pt x="256" y="213"/>
                </a:lnTo>
                <a:lnTo>
                  <a:pt x="244" y="213"/>
                </a:lnTo>
                <a:lnTo>
                  <a:pt x="238" y="204"/>
                </a:lnTo>
                <a:lnTo>
                  <a:pt x="231" y="204"/>
                </a:lnTo>
                <a:lnTo>
                  <a:pt x="226" y="198"/>
                </a:lnTo>
                <a:lnTo>
                  <a:pt x="220" y="192"/>
                </a:lnTo>
                <a:lnTo>
                  <a:pt x="211" y="192"/>
                </a:lnTo>
                <a:lnTo>
                  <a:pt x="201" y="187"/>
                </a:lnTo>
                <a:lnTo>
                  <a:pt x="193" y="183"/>
                </a:lnTo>
                <a:lnTo>
                  <a:pt x="186" y="179"/>
                </a:lnTo>
                <a:lnTo>
                  <a:pt x="183" y="172"/>
                </a:lnTo>
                <a:lnTo>
                  <a:pt x="175" y="168"/>
                </a:lnTo>
                <a:lnTo>
                  <a:pt x="172" y="158"/>
                </a:lnTo>
                <a:lnTo>
                  <a:pt x="178" y="147"/>
                </a:lnTo>
                <a:lnTo>
                  <a:pt x="187" y="141"/>
                </a:lnTo>
                <a:lnTo>
                  <a:pt x="182" y="135"/>
                </a:lnTo>
                <a:lnTo>
                  <a:pt x="176" y="130"/>
                </a:lnTo>
                <a:lnTo>
                  <a:pt x="169" y="128"/>
                </a:lnTo>
                <a:lnTo>
                  <a:pt x="163" y="123"/>
                </a:lnTo>
                <a:lnTo>
                  <a:pt x="156" y="120"/>
                </a:lnTo>
                <a:lnTo>
                  <a:pt x="153" y="112"/>
                </a:lnTo>
                <a:lnTo>
                  <a:pt x="156" y="108"/>
                </a:lnTo>
                <a:lnTo>
                  <a:pt x="155" y="104"/>
                </a:lnTo>
                <a:lnTo>
                  <a:pt x="157" y="94"/>
                </a:lnTo>
                <a:lnTo>
                  <a:pt x="157" y="89"/>
                </a:lnTo>
                <a:lnTo>
                  <a:pt x="153" y="87"/>
                </a:lnTo>
                <a:lnTo>
                  <a:pt x="149" y="85"/>
                </a:lnTo>
                <a:lnTo>
                  <a:pt x="149" y="74"/>
                </a:lnTo>
                <a:lnTo>
                  <a:pt x="146" y="67"/>
                </a:lnTo>
                <a:lnTo>
                  <a:pt x="139" y="62"/>
                </a:lnTo>
                <a:lnTo>
                  <a:pt x="143" y="55"/>
                </a:lnTo>
                <a:lnTo>
                  <a:pt x="146" y="51"/>
                </a:lnTo>
                <a:lnTo>
                  <a:pt x="149" y="44"/>
                </a:lnTo>
                <a:lnTo>
                  <a:pt x="153" y="38"/>
                </a:lnTo>
                <a:lnTo>
                  <a:pt x="156" y="33"/>
                </a:lnTo>
                <a:lnTo>
                  <a:pt x="157" y="28"/>
                </a:lnTo>
                <a:lnTo>
                  <a:pt x="161" y="24"/>
                </a:lnTo>
                <a:lnTo>
                  <a:pt x="158" y="15"/>
                </a:lnTo>
                <a:lnTo>
                  <a:pt x="155" y="10"/>
                </a:lnTo>
                <a:lnTo>
                  <a:pt x="151" y="3"/>
                </a:lnTo>
                <a:lnTo>
                  <a:pt x="144" y="2"/>
                </a:lnTo>
                <a:lnTo>
                  <a:pt x="138" y="0"/>
                </a:lnTo>
                <a:lnTo>
                  <a:pt x="132" y="0"/>
                </a:lnTo>
                <a:lnTo>
                  <a:pt x="128" y="3"/>
                </a:lnTo>
                <a:lnTo>
                  <a:pt x="121" y="10"/>
                </a:lnTo>
                <a:lnTo>
                  <a:pt x="118" y="19"/>
                </a:lnTo>
                <a:lnTo>
                  <a:pt x="113" y="25"/>
                </a:lnTo>
                <a:lnTo>
                  <a:pt x="109" y="29"/>
                </a:lnTo>
                <a:lnTo>
                  <a:pt x="102" y="36"/>
                </a:lnTo>
                <a:lnTo>
                  <a:pt x="92" y="40"/>
                </a:lnTo>
                <a:lnTo>
                  <a:pt x="86" y="43"/>
                </a:lnTo>
                <a:lnTo>
                  <a:pt x="84" y="47"/>
                </a:lnTo>
                <a:lnTo>
                  <a:pt x="81" y="49"/>
                </a:lnTo>
                <a:lnTo>
                  <a:pt x="75" y="47"/>
                </a:lnTo>
                <a:lnTo>
                  <a:pt x="70" y="49"/>
                </a:lnTo>
                <a:lnTo>
                  <a:pt x="63" y="53"/>
                </a:lnTo>
                <a:lnTo>
                  <a:pt x="62" y="60"/>
                </a:lnTo>
                <a:lnTo>
                  <a:pt x="68" y="67"/>
                </a:lnTo>
                <a:lnTo>
                  <a:pt x="70" y="83"/>
                </a:lnTo>
                <a:lnTo>
                  <a:pt x="72" y="87"/>
                </a:lnTo>
                <a:lnTo>
                  <a:pt x="77" y="92"/>
                </a:lnTo>
                <a:lnTo>
                  <a:pt x="84" y="100"/>
                </a:lnTo>
                <a:lnTo>
                  <a:pt x="84" y="109"/>
                </a:lnTo>
                <a:lnTo>
                  <a:pt x="81" y="117"/>
                </a:lnTo>
                <a:lnTo>
                  <a:pt x="76" y="126"/>
                </a:lnTo>
                <a:lnTo>
                  <a:pt x="75" y="138"/>
                </a:lnTo>
                <a:lnTo>
                  <a:pt x="74" y="146"/>
                </a:lnTo>
                <a:lnTo>
                  <a:pt x="67" y="153"/>
                </a:lnTo>
                <a:lnTo>
                  <a:pt x="62" y="158"/>
                </a:lnTo>
                <a:lnTo>
                  <a:pt x="57" y="164"/>
                </a:lnTo>
                <a:lnTo>
                  <a:pt x="49" y="170"/>
                </a:lnTo>
                <a:lnTo>
                  <a:pt x="42" y="181"/>
                </a:lnTo>
                <a:lnTo>
                  <a:pt x="36" y="191"/>
                </a:lnTo>
                <a:lnTo>
                  <a:pt x="28" y="194"/>
                </a:lnTo>
                <a:lnTo>
                  <a:pt x="26" y="188"/>
                </a:lnTo>
                <a:lnTo>
                  <a:pt x="23" y="199"/>
                </a:lnTo>
                <a:lnTo>
                  <a:pt x="18" y="203"/>
                </a:lnTo>
                <a:lnTo>
                  <a:pt x="13" y="213"/>
                </a:lnTo>
                <a:lnTo>
                  <a:pt x="17" y="218"/>
                </a:lnTo>
                <a:lnTo>
                  <a:pt x="20" y="221"/>
                </a:lnTo>
                <a:lnTo>
                  <a:pt x="18" y="228"/>
                </a:lnTo>
                <a:lnTo>
                  <a:pt x="18" y="236"/>
                </a:lnTo>
                <a:lnTo>
                  <a:pt x="24" y="238"/>
                </a:lnTo>
                <a:lnTo>
                  <a:pt x="26" y="245"/>
                </a:lnTo>
                <a:lnTo>
                  <a:pt x="27" y="266"/>
                </a:lnTo>
                <a:lnTo>
                  <a:pt x="23" y="264"/>
                </a:lnTo>
                <a:lnTo>
                  <a:pt x="14" y="264"/>
                </a:lnTo>
                <a:lnTo>
                  <a:pt x="8" y="264"/>
                </a:lnTo>
                <a:lnTo>
                  <a:pt x="2" y="268"/>
                </a:lnTo>
                <a:lnTo>
                  <a:pt x="1" y="275"/>
                </a:lnTo>
                <a:close/>
                <a:moveTo>
                  <a:pt x="368" y="496"/>
                </a:moveTo>
                <a:lnTo>
                  <a:pt x="368" y="496"/>
                </a:lnTo>
                <a:lnTo>
                  <a:pt x="366" y="498"/>
                </a:lnTo>
                <a:lnTo>
                  <a:pt x="366" y="500"/>
                </a:lnTo>
                <a:lnTo>
                  <a:pt x="368" y="501"/>
                </a:lnTo>
                <a:lnTo>
                  <a:pt x="368" y="497"/>
                </a:lnTo>
                <a:lnTo>
                  <a:pt x="368" y="496"/>
                </a:lnTo>
                <a:close/>
              </a:path>
            </a:pathLst>
          </a:custGeom>
          <a:solidFill>
            <a:srgbClr val="FF0000"/>
          </a:solidFill>
          <a:ln w="1588">
            <a:noFill/>
            <a:round/>
            <a:headEnd/>
            <a:tailEnd/>
          </a:ln>
        </p:spPr>
        <p:txBody>
          <a:bodyPr/>
          <a:lstStyle/>
          <a:p>
            <a:endParaRPr lang="en-US" sz="2000">
              <a:ea typeface="ＭＳ Ｐゴシック" pitchFamily="34" charset="-128"/>
            </a:endParaRPr>
          </a:p>
        </p:txBody>
      </p:sp>
      <p:grpSp>
        <p:nvGrpSpPr>
          <p:cNvPr id="5" name="Group 51"/>
          <p:cNvGrpSpPr>
            <a:grpSpLocks/>
          </p:cNvGrpSpPr>
          <p:nvPr/>
        </p:nvGrpSpPr>
        <p:grpSpPr bwMode="auto">
          <a:xfrm>
            <a:off x="4000500" y="4089400"/>
            <a:ext cx="1966913" cy="2222500"/>
            <a:chOff x="2520" y="2576"/>
            <a:chExt cx="1239" cy="1400"/>
          </a:xfrm>
        </p:grpSpPr>
        <p:sp>
          <p:nvSpPr>
            <p:cNvPr id="287792" name="Line 52"/>
            <p:cNvSpPr>
              <a:spLocks noChangeShapeType="1"/>
            </p:cNvSpPr>
            <p:nvPr/>
          </p:nvSpPr>
          <p:spPr bwMode="auto">
            <a:xfrm flipV="1">
              <a:off x="3758" y="2576"/>
              <a:ext cx="0" cy="952"/>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93" name="Line 53"/>
            <p:cNvSpPr>
              <a:spLocks noChangeShapeType="1"/>
            </p:cNvSpPr>
            <p:nvPr/>
          </p:nvSpPr>
          <p:spPr bwMode="auto">
            <a:xfrm>
              <a:off x="2520" y="3528"/>
              <a:ext cx="1239" cy="0"/>
            </a:xfrm>
            <a:prstGeom prst="line">
              <a:avLst/>
            </a:prstGeom>
            <a:noFill/>
            <a:ln w="19050">
              <a:solidFill>
                <a:schemeClr val="tx2"/>
              </a:solidFill>
              <a:round/>
              <a:headEnd/>
              <a:tailEnd/>
            </a:ln>
          </p:spPr>
          <p:txBody>
            <a:bodyPr lIns="82124" tIns="41061" rIns="82124" bIns="41061" anchor="ctr">
              <a:spAutoFit/>
            </a:bodyPr>
            <a:lstStyle/>
            <a:p>
              <a:endParaRPr lang="en-US"/>
            </a:p>
          </p:txBody>
        </p:sp>
        <p:sp>
          <p:nvSpPr>
            <p:cNvPr id="287794" name="Rectangle 54"/>
            <p:cNvSpPr>
              <a:spLocks noChangeArrowheads="1"/>
            </p:cNvSpPr>
            <p:nvPr/>
          </p:nvSpPr>
          <p:spPr bwMode="auto">
            <a:xfrm>
              <a:off x="2541" y="3545"/>
              <a:ext cx="1179" cy="431"/>
            </a:xfrm>
            <a:prstGeom prst="rect">
              <a:avLst/>
            </a:prstGeom>
            <a:noFill/>
            <a:ln w="3175">
              <a:noFill/>
              <a:miter lim="800000"/>
              <a:headEnd/>
              <a:tailEnd/>
            </a:ln>
          </p:spPr>
          <p:txBody>
            <a:bodyPr wrap="none" lIns="0" rIns="0" bIns="0">
              <a:spAutoFit/>
            </a:bodyPr>
            <a:lstStyle/>
            <a:p>
              <a:pPr marL="457200" indent="-457200" defTabSz="814388" eaLnBrk="0" hangingPunct="0">
                <a:buClr>
                  <a:schemeClr val="tx2"/>
                </a:buClr>
                <a:buSzPct val="100000"/>
              </a:pPr>
              <a:r>
                <a:rPr lang="en-US" sz="1400" b="1">
                  <a:ea typeface="ＭＳ Ｐゴシック" pitchFamily="34" charset="-128"/>
                </a:rPr>
                <a:t>India</a:t>
              </a:r>
            </a:p>
            <a:p>
              <a:pPr marL="457200" indent="-457200" defTabSz="814388" eaLnBrk="0" hangingPunct="0">
                <a:buClr>
                  <a:schemeClr val="tx2"/>
                </a:buClr>
                <a:buSzPct val="100000"/>
              </a:pPr>
              <a:r>
                <a:rPr lang="en-US" sz="1400">
                  <a:ea typeface="ＭＳ Ｐゴシック" pitchFamily="34" charset="-128"/>
                </a:rPr>
                <a:t>Total Certified: 124,943</a:t>
              </a:r>
            </a:p>
            <a:p>
              <a:pPr marL="457200" indent="-457200" defTabSz="814388" eaLnBrk="0" hangingPunct="0">
                <a:buClr>
                  <a:schemeClr val="tx2"/>
                </a:buClr>
                <a:buSzPct val="100000"/>
              </a:pPr>
              <a:r>
                <a:rPr lang="en-US" sz="1400">
                  <a:ea typeface="ＭＳ Ｐゴシック" pitchFamily="34" charset="-128"/>
                </a:rPr>
                <a:t>Remaining Gap: 80,057</a:t>
              </a:r>
            </a:p>
          </p:txBody>
        </p:sp>
      </p:grpSp>
      <p:sp>
        <p:nvSpPr>
          <p:cNvPr id="287795" name="Text Box 55"/>
          <p:cNvSpPr txBox="1">
            <a:spLocks noChangeArrowheads="1"/>
          </p:cNvSpPr>
          <p:nvPr/>
        </p:nvSpPr>
        <p:spPr bwMode="auto">
          <a:xfrm>
            <a:off x="6553200" y="6470650"/>
            <a:ext cx="2433638" cy="387350"/>
          </a:xfrm>
          <a:prstGeom prst="rect">
            <a:avLst/>
          </a:prstGeom>
          <a:noFill/>
          <a:ln w="9525">
            <a:noFill/>
            <a:miter lim="800000"/>
            <a:headEnd/>
            <a:tailEnd/>
          </a:ln>
        </p:spPr>
        <p:txBody>
          <a:bodyPr lIns="82124" tIns="41061" rIns="82124" bIns="41061">
            <a:spAutoFit/>
          </a:bodyPr>
          <a:lstStyle/>
          <a:p>
            <a:r>
              <a:rPr lang="en-US" sz="1000">
                <a:ea typeface="ＭＳ Ｐゴシック" pitchFamily="34" charset="-128"/>
              </a:rPr>
              <a:t>Unique Certified individuals include cert, specialization &amp; testrac</a:t>
            </a:r>
          </a:p>
        </p:txBody>
      </p:sp>
      <p:sp>
        <p:nvSpPr>
          <p:cNvPr id="287796" name="Rectangle 3"/>
          <p:cNvSpPr>
            <a:spLocks noChangeArrowheads="1"/>
          </p:cNvSpPr>
          <p:nvPr/>
        </p:nvSpPr>
        <p:spPr bwMode="auto">
          <a:xfrm>
            <a:off x="684213" y="765175"/>
            <a:ext cx="8145462" cy="765175"/>
          </a:xfrm>
          <a:prstGeom prst="rect">
            <a:avLst/>
          </a:prstGeom>
          <a:noFill/>
          <a:ln w="9525">
            <a:noFill/>
            <a:miter lim="800000"/>
            <a:headEnd/>
            <a:tailEnd/>
          </a:ln>
        </p:spPr>
        <p:txBody>
          <a:bodyPr lIns="82124" tIns="41061" rIns="82124" bIns="41061" anchor="b"/>
          <a:lstStyle/>
          <a:p>
            <a:pPr algn="l" defTabSz="814388">
              <a:lnSpc>
                <a:spcPct val="90000"/>
              </a:lnSpc>
            </a:pPr>
            <a:r>
              <a:rPr lang="en-US" sz="2800" b="1" dirty="0"/>
              <a:t>Technical Talent Gap</a:t>
            </a:r>
            <a:r>
              <a:rPr lang="en-US" sz="2800" b="1" dirty="0">
                <a:solidFill>
                  <a:schemeClr val="tx2"/>
                </a:solidFill>
              </a:rPr>
              <a:t/>
            </a:r>
            <a:br>
              <a:rPr lang="en-US" sz="2800" b="1" dirty="0">
                <a:solidFill>
                  <a:schemeClr val="tx2"/>
                </a:solidFill>
              </a:rPr>
            </a:br>
            <a:r>
              <a:rPr lang="en-US" sz="2800" b="1" dirty="0">
                <a:solidFill>
                  <a:schemeClr val="folHlink"/>
                </a:solidFill>
              </a:rPr>
              <a:t>Demand for </a:t>
            </a:r>
            <a:r>
              <a:rPr lang="en-US" sz="2800" b="1" dirty="0" err="1">
                <a:solidFill>
                  <a:schemeClr val="folHlink"/>
                </a:solidFill>
              </a:rPr>
              <a:t>2M</a:t>
            </a:r>
            <a:r>
              <a:rPr lang="en-US" sz="2800" b="1" dirty="0">
                <a:solidFill>
                  <a:schemeClr val="folHlink"/>
                </a:solidFill>
              </a:rPr>
              <a:t> in 4 Years</a:t>
            </a:r>
            <a:r>
              <a:rPr lang="en-US" sz="2800" b="1" dirty="0"/>
              <a:t> </a:t>
            </a:r>
          </a:p>
        </p:txBody>
      </p:sp>
      <p:sp>
        <p:nvSpPr>
          <p:cNvPr id="2" name="Rectangle 32"/>
          <p:cNvSpPr>
            <a:spLocks noChangeArrowheads="1"/>
          </p:cNvSpPr>
          <p:nvPr/>
        </p:nvSpPr>
        <p:spPr bwMode="auto">
          <a:xfrm>
            <a:off x="827088" y="5661025"/>
            <a:ext cx="2470150" cy="471488"/>
          </a:xfrm>
          <a:prstGeom prst="rect">
            <a:avLst/>
          </a:prstGeom>
          <a:solidFill>
            <a:srgbClr val="CC99FF"/>
          </a:solidFill>
          <a:ln w="12700">
            <a:noFill/>
            <a:miter lim="800000"/>
            <a:headEnd/>
            <a:tailEnd/>
          </a:ln>
          <a:effectLst>
            <a:outerShdw dist="17961" dir="2700000" algn="ctr" rotWithShape="0">
              <a:schemeClr val="bg2">
                <a:alpha val="74997"/>
              </a:schemeClr>
            </a:outerShdw>
          </a:effectLst>
        </p:spPr>
        <p:txBody>
          <a:bodyPr lIns="0" rIns="0" bIns="0">
            <a:spAutoFit/>
          </a:bodyPr>
          <a:lstStyle/>
          <a:p>
            <a:pPr defTabSz="814388" eaLnBrk="0" hangingPunct="0">
              <a:buClr>
                <a:schemeClr val="tx2"/>
              </a:buClr>
              <a:buSzPct val="100000"/>
            </a:pPr>
            <a:r>
              <a:rPr lang="en-US" sz="1400" b="1">
                <a:solidFill>
                  <a:srgbClr val="FF0000"/>
                </a:solidFill>
                <a:effectLst>
                  <a:outerShdw blurRad="38100" dist="38100" dir="2700000" algn="tl">
                    <a:srgbClr val="000000"/>
                  </a:outerShdw>
                </a:effectLst>
                <a:ea typeface="ＭＳ Ｐゴシック" pitchFamily="34" charset="-128"/>
              </a:rPr>
              <a:t>South Africa</a:t>
            </a:r>
          </a:p>
          <a:p>
            <a:pPr defTabSz="814388" eaLnBrk="0" hangingPunct="0">
              <a:buClr>
                <a:schemeClr val="tx2"/>
              </a:buClr>
              <a:buSzPct val="100000"/>
            </a:pPr>
            <a:r>
              <a:rPr lang="en-US" sz="1400">
                <a:solidFill>
                  <a:srgbClr val="FF0000"/>
                </a:solidFill>
                <a:effectLst>
                  <a:outerShdw blurRad="38100" dist="38100" dir="2700000" algn="tl">
                    <a:srgbClr val="000000"/>
                  </a:outerShdw>
                </a:effectLst>
                <a:ea typeface="ＭＳ Ｐゴシック" pitchFamily="34" charset="-128"/>
              </a:rPr>
              <a:t>Remaining Gap: +40,000</a:t>
            </a:r>
          </a:p>
        </p:txBody>
      </p:sp>
      <p:sp>
        <p:nvSpPr>
          <p:cNvPr id="287798" name="Line 36"/>
          <p:cNvSpPr>
            <a:spLocks noChangeShapeType="1"/>
          </p:cNvSpPr>
          <p:nvPr/>
        </p:nvSpPr>
        <p:spPr bwMode="auto">
          <a:xfrm flipV="1">
            <a:off x="3276600" y="5013325"/>
            <a:ext cx="1366838" cy="647700"/>
          </a:xfrm>
          <a:prstGeom prst="line">
            <a:avLst/>
          </a:prstGeom>
          <a:noFill/>
          <a:ln w="19050">
            <a:solidFill>
              <a:schemeClr val="tx2"/>
            </a:solidFill>
            <a:round/>
            <a:headEnd type="triangle" w="med" len="med"/>
            <a:tailEnd type="triangle" w="med" len="med"/>
          </a:ln>
        </p:spPr>
        <p:txBody>
          <a:bodyPr lIns="82124" tIns="41061" rIns="82124" bIns="41061" anchor="ctr">
            <a:spAutoFit/>
          </a:bodyPr>
          <a:lstStyle/>
          <a:p>
            <a:endParaRPr lang="en-US"/>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5638" y="793750"/>
            <a:ext cx="8145462" cy="563548"/>
          </a:xfrm>
        </p:spPr>
        <p:txBody>
          <a:bodyPr/>
          <a:lstStyle/>
          <a:p>
            <a:r>
              <a:rPr lang="en-US" dirty="0" smtClean="0"/>
              <a:t>USA – Mile High Research</a:t>
            </a:r>
            <a:endParaRPr lang="en-US" dirty="0"/>
          </a:p>
        </p:txBody>
      </p:sp>
      <p:pic>
        <p:nvPicPr>
          <p:cNvPr id="291842" name="Picture 2" descr="[Picture+9.png]"/>
          <p:cNvPicPr>
            <a:picLocks noChangeAspect="1" noChangeArrowheads="1"/>
          </p:cNvPicPr>
          <p:nvPr/>
        </p:nvPicPr>
        <p:blipFill>
          <a:blip r:embed="rId2"/>
          <a:srcRect/>
          <a:stretch>
            <a:fillRect/>
          </a:stretch>
        </p:blipFill>
        <p:spPr bwMode="auto">
          <a:xfrm>
            <a:off x="1285852" y="1428736"/>
            <a:ext cx="6572296" cy="4936002"/>
          </a:xfrm>
          <a:prstGeom prst="rect">
            <a:avLst/>
          </a:prstGeom>
          <a:noFill/>
        </p:spPr>
      </p:pic>
      <p:sp>
        <p:nvSpPr>
          <p:cNvPr id="4" name="TextBox 3"/>
          <p:cNvSpPr txBox="1"/>
          <p:nvPr/>
        </p:nvSpPr>
        <p:spPr>
          <a:xfrm>
            <a:off x="4357686" y="6357958"/>
            <a:ext cx="4572032" cy="253916"/>
          </a:xfrm>
          <a:prstGeom prst="rect">
            <a:avLst/>
          </a:prstGeom>
          <a:noFill/>
        </p:spPr>
        <p:txBody>
          <a:bodyPr wrap="square" rtlCol="0">
            <a:spAutoFit/>
          </a:bodyPr>
          <a:lstStyle/>
          <a:p>
            <a:r>
              <a:rPr lang="en-US" sz="1050" dirty="0" smtClean="0"/>
              <a:t>http://milehighresearch.blogspot.com/2010/02/good-news-for-it-skills.html</a:t>
            </a:r>
            <a:endParaRPr lang="en-US" sz="1050"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5638" y="793750"/>
            <a:ext cx="8145462" cy="634986"/>
          </a:xfrm>
        </p:spPr>
        <p:txBody>
          <a:bodyPr/>
          <a:lstStyle/>
          <a:p>
            <a:r>
              <a:rPr lang="en-US" dirty="0" smtClean="0"/>
              <a:t>USA – Mile High Research</a:t>
            </a:r>
            <a:endParaRPr lang="en-US" dirty="0"/>
          </a:p>
        </p:txBody>
      </p:sp>
      <p:pic>
        <p:nvPicPr>
          <p:cNvPr id="307202" name="Picture 2" descr="[Picture+6.png]"/>
          <p:cNvPicPr>
            <a:picLocks noChangeAspect="1" noChangeArrowheads="1"/>
          </p:cNvPicPr>
          <p:nvPr/>
        </p:nvPicPr>
        <p:blipFill>
          <a:blip r:embed="rId2"/>
          <a:srcRect/>
          <a:stretch>
            <a:fillRect/>
          </a:stretch>
        </p:blipFill>
        <p:spPr bwMode="auto">
          <a:xfrm>
            <a:off x="1500166" y="1500174"/>
            <a:ext cx="6014906" cy="4522486"/>
          </a:xfrm>
          <a:prstGeom prst="rect">
            <a:avLst/>
          </a:prstGeom>
          <a:noFill/>
        </p:spPr>
      </p:pic>
      <p:sp>
        <p:nvSpPr>
          <p:cNvPr id="4" name="TextBox 3"/>
          <p:cNvSpPr txBox="1"/>
          <p:nvPr/>
        </p:nvSpPr>
        <p:spPr>
          <a:xfrm>
            <a:off x="4357686" y="6357958"/>
            <a:ext cx="4572032" cy="253916"/>
          </a:xfrm>
          <a:prstGeom prst="rect">
            <a:avLst/>
          </a:prstGeom>
          <a:noFill/>
        </p:spPr>
        <p:txBody>
          <a:bodyPr wrap="square" rtlCol="0">
            <a:spAutoFit/>
          </a:bodyPr>
          <a:lstStyle/>
          <a:p>
            <a:r>
              <a:rPr lang="en-US" sz="1050" dirty="0" smtClean="0"/>
              <a:t>http://milehighresearch.blogspot.com/2010/02/good-news-for-it-skills.html</a:t>
            </a:r>
            <a:endParaRPr lang="en-US" sz="1050"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946" name="Rectangle 2"/>
          <p:cNvSpPr>
            <a:spLocks noGrp="1" noChangeArrowheads="1"/>
          </p:cNvSpPr>
          <p:nvPr>
            <p:ph type="title"/>
          </p:nvPr>
        </p:nvSpPr>
        <p:spPr/>
        <p:txBody>
          <a:bodyPr/>
          <a:lstStyle/>
          <a:p>
            <a:r>
              <a:rPr lang="en-US"/>
              <a:t>Housekeeping</a:t>
            </a:r>
          </a:p>
        </p:txBody>
      </p:sp>
      <p:sp>
        <p:nvSpPr>
          <p:cNvPr id="1234947" name="Rectangle 3"/>
          <p:cNvSpPr>
            <a:spLocks noGrp="1" noChangeArrowheads="1"/>
          </p:cNvSpPr>
          <p:nvPr>
            <p:ph type="body" idx="1"/>
          </p:nvPr>
        </p:nvSpPr>
        <p:spPr/>
        <p:txBody>
          <a:bodyPr/>
          <a:lstStyle/>
          <a:p>
            <a:r>
              <a:rPr lang="en-US"/>
              <a:t>Agenda – breaks, lunch</a:t>
            </a:r>
          </a:p>
          <a:p>
            <a:r>
              <a:rPr lang="en-US"/>
              <a:t>Bathrooms</a:t>
            </a:r>
          </a:p>
          <a:p>
            <a:r>
              <a:rPr lang="en-US"/>
              <a:t>Cellphones</a:t>
            </a:r>
          </a:p>
          <a:p>
            <a:r>
              <a:rPr lang="en-US"/>
              <a:t>Shuttles</a:t>
            </a:r>
          </a:p>
          <a:p>
            <a:r>
              <a:rPr lang="en-US"/>
              <a:t>Evening dinner</a:t>
            </a:r>
          </a:p>
          <a:p>
            <a:r>
              <a:rPr lang="en-US"/>
              <a:t>Evaluation forms</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3" name="Picture 1"/>
          <p:cNvPicPr>
            <a:picLocks noChangeArrowheads="1"/>
          </p:cNvPicPr>
          <p:nvPr/>
        </p:nvPicPr>
        <p:blipFill>
          <a:blip r:embed="rId3"/>
          <a:srcRect/>
          <a:stretch>
            <a:fillRect/>
          </a:stretch>
        </p:blipFill>
        <p:spPr bwMode="auto">
          <a:xfrm>
            <a:off x="0" y="1243013"/>
            <a:ext cx="9142413" cy="5589587"/>
          </a:xfrm>
          <a:prstGeom prst="rect">
            <a:avLst/>
          </a:prstGeom>
          <a:noFill/>
          <a:ln w="9525">
            <a:noFill/>
            <a:miter lim="800000"/>
            <a:headEnd/>
            <a:tailEnd/>
          </a:ln>
        </p:spPr>
      </p:pic>
      <p:sp>
        <p:nvSpPr>
          <p:cNvPr id="38914" name="Oval 2"/>
          <p:cNvSpPr>
            <a:spLocks/>
          </p:cNvSpPr>
          <p:nvPr/>
        </p:nvSpPr>
        <p:spPr bwMode="auto">
          <a:xfrm>
            <a:off x="2209800" y="1862138"/>
            <a:ext cx="4699000" cy="4697412"/>
          </a:xfrm>
          <a:prstGeom prst="ellipse">
            <a:avLst/>
          </a:prstGeom>
          <a:solidFill>
            <a:srgbClr val="FFFFFF">
              <a:alpha val="19608"/>
            </a:srgbClr>
          </a:solidFill>
          <a:ln w="9525">
            <a:noFill/>
            <a:round/>
            <a:headEnd/>
            <a:tailEnd/>
          </a:ln>
        </p:spPr>
        <p:txBody>
          <a:bodyPr/>
          <a:lstStyle/>
          <a:p>
            <a:endParaRPr lang="en-US"/>
          </a:p>
        </p:txBody>
      </p:sp>
      <p:sp>
        <p:nvSpPr>
          <p:cNvPr id="38915" name="Rectangle 3"/>
          <p:cNvSpPr>
            <a:spLocks noGrp="1" noChangeArrowheads="1"/>
          </p:cNvSpPr>
          <p:nvPr>
            <p:ph type="title"/>
          </p:nvPr>
        </p:nvSpPr>
        <p:spPr>
          <a:xfrm>
            <a:off x="500034" y="500042"/>
            <a:ext cx="8304213" cy="730247"/>
          </a:xfrm>
          <a:ln/>
        </p:spPr>
        <p:txBody>
          <a:bodyPr rIns="126148"/>
          <a:lstStyle/>
          <a:p>
            <a:pPr marL="42863"/>
            <a:r>
              <a:rPr lang="en-US" sz="2800" dirty="0"/>
              <a:t>Value of State and </a:t>
            </a:r>
            <a:r>
              <a:rPr lang="en-US" sz="2800" dirty="0" smtClean="0"/>
              <a:t>Vendor Backed </a:t>
            </a:r>
            <a:r>
              <a:rPr lang="en-US" sz="2800" dirty="0"/>
              <a:t>Certification</a:t>
            </a:r>
          </a:p>
        </p:txBody>
      </p:sp>
      <p:sp>
        <p:nvSpPr>
          <p:cNvPr id="38916" name="Rectangle 4"/>
          <p:cNvSpPr>
            <a:spLocks/>
          </p:cNvSpPr>
          <p:nvPr/>
        </p:nvSpPr>
        <p:spPr bwMode="auto">
          <a:xfrm>
            <a:off x="627063" y="1433513"/>
            <a:ext cx="8128000" cy="304800"/>
          </a:xfrm>
          <a:prstGeom prst="rect">
            <a:avLst/>
          </a:prstGeom>
          <a:noFill/>
          <a:ln w="9525">
            <a:noFill/>
            <a:miter lim="800000"/>
            <a:headEnd/>
            <a:tailEnd/>
          </a:ln>
        </p:spPr>
        <p:txBody>
          <a:bodyPr lIns="0" tIns="0" rIns="40639" bIns="0"/>
          <a:lstStyle/>
          <a:p>
            <a:pPr marL="39688">
              <a:spcBef>
                <a:spcPts val="800"/>
              </a:spcBef>
            </a:pPr>
            <a:r>
              <a:rPr lang="en-US" sz="1400" b="1">
                <a:solidFill>
                  <a:srgbClr val="DCDCDC"/>
                </a:solidFill>
                <a:cs typeface="Arial" charset="0"/>
              </a:rPr>
              <a:t>Thinking about certifications, which of these elements do you believe to increase their value?</a:t>
            </a:r>
            <a:r>
              <a:rPr lang="en-US" sz="1400">
                <a:solidFill>
                  <a:srgbClr val="E0EEFA"/>
                </a:solidFill>
                <a:cs typeface="Arial" charset="0"/>
              </a:rPr>
              <a:t> </a:t>
            </a:r>
          </a:p>
        </p:txBody>
      </p:sp>
      <p:sp>
        <p:nvSpPr>
          <p:cNvPr id="38917" name="Rectangle 5"/>
          <p:cNvSpPr>
            <a:spLocks/>
          </p:cNvSpPr>
          <p:nvPr/>
        </p:nvSpPr>
        <p:spPr bwMode="auto">
          <a:xfrm>
            <a:off x="6289675" y="3436938"/>
            <a:ext cx="1560513" cy="695325"/>
          </a:xfrm>
          <a:prstGeom prst="rect">
            <a:avLst/>
          </a:prstGeom>
          <a:noFill/>
          <a:ln w="9525">
            <a:noFill/>
            <a:miter lim="800000"/>
            <a:headEnd/>
            <a:tailEnd/>
          </a:ln>
        </p:spPr>
        <p:txBody>
          <a:bodyPr wrap="none" lIns="38100" tIns="38100" rIns="82124" bIns="38100">
            <a:spAutoFit/>
          </a:bodyPr>
          <a:lstStyle/>
          <a:p>
            <a:pPr marL="42863" algn="ctr">
              <a:lnSpc>
                <a:spcPct val="90000"/>
              </a:lnSpc>
            </a:pPr>
            <a:r>
              <a:rPr lang="en-US" sz="1500" b="1">
                <a:solidFill>
                  <a:srgbClr val="CCCCCC"/>
                </a:solidFill>
                <a:cs typeface="Arial" charset="0"/>
              </a:rPr>
              <a:t>Recognised </a:t>
            </a:r>
            <a:br>
              <a:rPr lang="en-US" sz="1500" b="1">
                <a:solidFill>
                  <a:srgbClr val="CCCCCC"/>
                </a:solidFill>
                <a:cs typeface="Arial" charset="0"/>
              </a:rPr>
            </a:br>
            <a:r>
              <a:rPr lang="en-US" sz="1500" b="1">
                <a:solidFill>
                  <a:srgbClr val="CCCCCC"/>
                </a:solidFill>
                <a:cs typeface="Arial" charset="0"/>
              </a:rPr>
              <a:t>by Government</a:t>
            </a:r>
          </a:p>
          <a:p>
            <a:pPr marL="42863" algn="ctr">
              <a:lnSpc>
                <a:spcPct val="90000"/>
              </a:lnSpc>
            </a:pPr>
            <a:r>
              <a:rPr lang="en-US" sz="1500" b="1">
                <a:solidFill>
                  <a:srgbClr val="CCCCCC"/>
                </a:solidFill>
                <a:cs typeface="Arial" charset="0"/>
              </a:rPr>
              <a:t>40%</a:t>
            </a:r>
          </a:p>
        </p:txBody>
      </p:sp>
      <p:sp>
        <p:nvSpPr>
          <p:cNvPr id="38918" name="Rectangle 6"/>
          <p:cNvSpPr>
            <a:spLocks/>
          </p:cNvSpPr>
          <p:nvPr/>
        </p:nvSpPr>
        <p:spPr bwMode="auto">
          <a:xfrm>
            <a:off x="1939925" y="4371975"/>
            <a:ext cx="1073150" cy="695325"/>
          </a:xfrm>
          <a:prstGeom prst="rect">
            <a:avLst/>
          </a:prstGeom>
          <a:noFill/>
          <a:ln w="9525">
            <a:noFill/>
            <a:miter lim="800000"/>
            <a:headEnd/>
            <a:tailEnd/>
          </a:ln>
        </p:spPr>
        <p:txBody>
          <a:bodyPr wrap="none" lIns="38100" tIns="38100" rIns="82124" bIns="38100">
            <a:spAutoFit/>
          </a:bodyPr>
          <a:lstStyle/>
          <a:p>
            <a:pPr marL="42863" algn="ctr">
              <a:lnSpc>
                <a:spcPct val="90000"/>
              </a:lnSpc>
            </a:pPr>
            <a:r>
              <a:rPr lang="en-US" sz="1500" b="1">
                <a:solidFill>
                  <a:srgbClr val="CCCCCC"/>
                </a:solidFill>
                <a:cs typeface="Arial" charset="0"/>
              </a:rPr>
              <a:t>Backed </a:t>
            </a:r>
            <a:br>
              <a:rPr lang="en-US" sz="1500" b="1">
                <a:solidFill>
                  <a:srgbClr val="CCCCCC"/>
                </a:solidFill>
                <a:cs typeface="Arial" charset="0"/>
              </a:rPr>
            </a:br>
            <a:r>
              <a:rPr lang="en-US" sz="1500" b="1">
                <a:solidFill>
                  <a:srgbClr val="CCCCCC"/>
                </a:solidFill>
                <a:cs typeface="Arial" charset="0"/>
              </a:rPr>
              <a:t>by vendor</a:t>
            </a:r>
          </a:p>
          <a:p>
            <a:pPr marL="42863" algn="ctr">
              <a:lnSpc>
                <a:spcPct val="90000"/>
              </a:lnSpc>
            </a:pPr>
            <a:r>
              <a:rPr lang="en-US" sz="1500" b="1">
                <a:solidFill>
                  <a:srgbClr val="CCCCCC"/>
                </a:solidFill>
                <a:cs typeface="Arial" charset="0"/>
              </a:rPr>
              <a:t>60%</a:t>
            </a:r>
          </a:p>
        </p:txBody>
      </p:sp>
      <p:sp>
        <p:nvSpPr>
          <p:cNvPr id="38919" name="AutoShape 7"/>
          <p:cNvSpPr>
            <a:spLocks/>
          </p:cNvSpPr>
          <p:nvPr/>
        </p:nvSpPr>
        <p:spPr bwMode="auto">
          <a:xfrm>
            <a:off x="4619625" y="2538413"/>
            <a:ext cx="1598613" cy="2887662"/>
          </a:xfrm>
          <a:custGeom>
            <a:avLst/>
            <a:gdLst/>
            <a:ahLst/>
            <a:cxnLst/>
            <a:rect l="0" t="0" r="r" b="b"/>
            <a:pathLst>
              <a:path w="21600" h="21556">
                <a:moveTo>
                  <a:pt x="12632" y="21556"/>
                </a:moveTo>
                <a:cubicBezTo>
                  <a:pt x="18189" y="19319"/>
                  <a:pt x="21600" y="15754"/>
                  <a:pt x="21600" y="11909"/>
                </a:cubicBezTo>
                <a:cubicBezTo>
                  <a:pt x="21600" y="5339"/>
                  <a:pt x="11874" y="26"/>
                  <a:pt x="0" y="26"/>
                </a:cubicBezTo>
                <a:cubicBezTo>
                  <a:pt x="0" y="-44"/>
                  <a:pt x="0" y="26"/>
                  <a:pt x="0" y="26"/>
                </a:cubicBezTo>
                <a:lnTo>
                  <a:pt x="0" y="11909"/>
                </a:lnTo>
                <a:lnTo>
                  <a:pt x="12632" y="21556"/>
                </a:lnTo>
                <a:close/>
                <a:moveTo>
                  <a:pt x="12632" y="21556"/>
                </a:moveTo>
              </a:path>
            </a:pathLst>
          </a:custGeom>
          <a:solidFill>
            <a:schemeClr val="accent1"/>
          </a:solidFill>
          <a:ln w="25400">
            <a:solidFill>
              <a:srgbClr val="CCCCCC"/>
            </a:solidFill>
            <a:miter lim="800000"/>
            <a:headEnd/>
            <a:tailEnd/>
          </a:ln>
        </p:spPr>
        <p:txBody>
          <a:bodyPr/>
          <a:lstStyle/>
          <a:p>
            <a:endParaRPr lang="en-US"/>
          </a:p>
        </p:txBody>
      </p:sp>
      <p:sp>
        <p:nvSpPr>
          <p:cNvPr id="38920" name="AutoShape 8"/>
          <p:cNvSpPr>
            <a:spLocks/>
          </p:cNvSpPr>
          <p:nvPr/>
        </p:nvSpPr>
        <p:spPr bwMode="auto">
          <a:xfrm>
            <a:off x="2971800" y="2571750"/>
            <a:ext cx="2525713" cy="3190875"/>
          </a:xfrm>
          <a:custGeom>
            <a:avLst/>
            <a:gdLst/>
            <a:ahLst/>
            <a:cxnLst/>
            <a:rect l="0" t="0" r="r" b="b"/>
            <a:pathLst>
              <a:path w="21600" h="21600">
                <a:moveTo>
                  <a:pt x="13600" y="0"/>
                </a:moveTo>
                <a:cubicBezTo>
                  <a:pt x="6080" y="0"/>
                  <a:pt x="0" y="4814"/>
                  <a:pt x="0" y="10768"/>
                </a:cubicBezTo>
                <a:cubicBezTo>
                  <a:pt x="0" y="16723"/>
                  <a:pt x="6080" y="21600"/>
                  <a:pt x="13600" y="21600"/>
                </a:cubicBezTo>
                <a:cubicBezTo>
                  <a:pt x="16480" y="21537"/>
                  <a:pt x="19280" y="20840"/>
                  <a:pt x="21600" y="19510"/>
                </a:cubicBezTo>
                <a:lnTo>
                  <a:pt x="13600" y="10768"/>
                </a:lnTo>
                <a:lnTo>
                  <a:pt x="13600" y="0"/>
                </a:lnTo>
                <a:close/>
                <a:moveTo>
                  <a:pt x="13600" y="0"/>
                </a:moveTo>
              </a:path>
            </a:pathLst>
          </a:custGeom>
          <a:solidFill>
            <a:srgbClr val="FBB200"/>
          </a:solidFill>
          <a:ln w="25400">
            <a:solidFill>
              <a:srgbClr val="CCCCCC"/>
            </a:solidFill>
            <a:miter lim="800000"/>
            <a:headEnd/>
            <a:tailEnd/>
          </a:ln>
        </p:spPr>
        <p:txBody>
          <a:bodyPr/>
          <a:lstStyle/>
          <a:p>
            <a:endParaRPr lang="en-US"/>
          </a:p>
        </p:txBody>
      </p:sp>
      <p:sp>
        <p:nvSpPr>
          <p:cNvPr id="38921" name="Rectangle 9"/>
          <p:cNvSpPr>
            <a:spLocks/>
          </p:cNvSpPr>
          <p:nvPr/>
        </p:nvSpPr>
        <p:spPr bwMode="auto">
          <a:xfrm>
            <a:off x="5575300" y="6427788"/>
            <a:ext cx="3060700" cy="198437"/>
          </a:xfrm>
          <a:prstGeom prst="rect">
            <a:avLst/>
          </a:prstGeom>
          <a:noFill/>
          <a:ln w="9525">
            <a:noFill/>
            <a:miter lim="800000"/>
            <a:headEnd/>
            <a:tailEnd/>
          </a:ln>
        </p:spPr>
        <p:txBody>
          <a:bodyPr wrap="none" lIns="38100" tIns="38100" rIns="82124" bIns="38100">
            <a:spAutoFit/>
          </a:bodyPr>
          <a:lstStyle/>
          <a:p>
            <a:pPr marL="42863" algn="r">
              <a:lnSpc>
                <a:spcPct val="90000"/>
              </a:lnSpc>
            </a:pPr>
            <a:r>
              <a:rPr lang="en-US" sz="900">
                <a:solidFill>
                  <a:srgbClr val="B2B2B2"/>
                </a:solidFill>
                <a:cs typeface="Arial" charset="0"/>
              </a:rPr>
              <a:t>Source: IDC; Networking Skills in South Africa, May 2006</a:t>
            </a:r>
          </a:p>
        </p:txBody>
      </p:sp>
    </p:spTree>
  </p:cSld>
  <p:clrMapOvr>
    <a:masterClrMapping/>
  </p:clrMapOvr>
  <p:transition spd="med"/>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13" descr="qa4"/>
          <p:cNvPicPr>
            <a:picLocks noChangeAspect="1" noChangeArrowheads="1"/>
          </p:cNvPicPr>
          <p:nvPr/>
        </p:nvPicPr>
        <p:blipFill>
          <a:blip r:embed="rId2"/>
          <a:srcRect/>
          <a:stretch>
            <a:fillRect/>
          </a:stretch>
        </p:blipFill>
        <p:spPr bwMode="auto">
          <a:xfrm>
            <a:off x="0" y="1600200"/>
            <a:ext cx="9144000" cy="3181350"/>
          </a:xfrm>
          <a:prstGeom prst="rect">
            <a:avLst/>
          </a:prstGeom>
          <a:noFill/>
          <a:ln w="9525">
            <a:noFill/>
            <a:miter lim="800000"/>
            <a:headEnd/>
            <a:tailEnd/>
          </a:ln>
        </p:spPr>
      </p:pic>
      <p:sp>
        <p:nvSpPr>
          <p:cNvPr id="38915" name="Rectangle 10"/>
          <p:cNvSpPr>
            <a:spLocks noChangeArrowheads="1"/>
          </p:cNvSpPr>
          <p:nvPr/>
        </p:nvSpPr>
        <p:spPr bwMode="auto">
          <a:xfrm>
            <a:off x="0" y="0"/>
            <a:ext cx="9144000" cy="1600200"/>
          </a:xfrm>
          <a:prstGeom prst="rect">
            <a:avLst/>
          </a:prstGeom>
          <a:solidFill>
            <a:schemeClr val="bg1"/>
          </a:solidFill>
          <a:ln w="9525" algn="ctr">
            <a:noFill/>
            <a:miter lim="800000"/>
            <a:headEnd/>
            <a:tailEnd/>
          </a:ln>
        </p:spPr>
        <p:txBody>
          <a:bodyPr wrap="none" lIns="82124" tIns="41061" rIns="82124" bIns="41061" anchor="ctr">
            <a:spAutoFit/>
          </a:bodyPr>
          <a:lstStyle/>
          <a:p>
            <a:pPr algn="ctr" eaLnBrk="0" hangingPunct="0">
              <a:lnSpc>
                <a:spcPct val="90000"/>
              </a:lnSpc>
            </a:pPr>
            <a:endParaRPr lang="en-US" sz="2400"/>
          </a:p>
        </p:txBody>
      </p:sp>
      <p:sp>
        <p:nvSpPr>
          <p:cNvPr id="38917" name="Rectangle 5"/>
          <p:cNvSpPr>
            <a:spLocks noChangeArrowheads="1"/>
          </p:cNvSpPr>
          <p:nvPr/>
        </p:nvSpPr>
        <p:spPr bwMode="auto">
          <a:xfrm>
            <a:off x="611188" y="2636838"/>
            <a:ext cx="4248150" cy="838200"/>
          </a:xfrm>
          <a:prstGeom prst="rect">
            <a:avLst/>
          </a:prstGeom>
          <a:noFill/>
          <a:ln w="9525" algn="ctr">
            <a:noFill/>
            <a:miter lim="800000"/>
            <a:headEnd/>
            <a:tailEnd/>
          </a:ln>
          <a:effectLst/>
        </p:spPr>
        <p:txBody>
          <a:bodyPr lIns="82124" tIns="41061" rIns="82124" bIns="41061" anchor="ctr"/>
          <a:lstStyle/>
          <a:p>
            <a:pPr defTabSz="814388">
              <a:lnSpc>
                <a:spcPct val="90000"/>
              </a:lnSpc>
            </a:pPr>
            <a:r>
              <a:rPr lang="en-US" sz="3000" b="1">
                <a:solidFill>
                  <a:schemeClr val="folHlink"/>
                </a:solidFill>
              </a:rPr>
              <a:t>IT at South African Schools</a:t>
            </a:r>
          </a:p>
        </p:txBody>
      </p:sp>
    </p:spTree>
  </p:cSld>
  <p:clrMapOvr>
    <a:masterClrMapping/>
  </p:clrMapOvr>
  <p:transition>
    <p:wipe dir="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285720" y="642918"/>
            <a:ext cx="8477250" cy="504825"/>
          </a:xfrm>
        </p:spPr>
        <p:txBody>
          <a:bodyPr/>
          <a:lstStyle/>
          <a:p>
            <a:r>
              <a:rPr lang="en-US" sz="3000" dirty="0"/>
              <a:t>IT in Schools</a:t>
            </a:r>
          </a:p>
        </p:txBody>
      </p:sp>
      <p:sp>
        <p:nvSpPr>
          <p:cNvPr id="52227" name="Rectangle 3"/>
          <p:cNvSpPr>
            <a:spLocks noGrp="1" noChangeArrowheads="1"/>
          </p:cNvSpPr>
          <p:nvPr>
            <p:ph idx="1"/>
          </p:nvPr>
        </p:nvSpPr>
        <p:spPr>
          <a:xfrm>
            <a:off x="611188" y="1142983"/>
            <a:ext cx="7940675" cy="1890729"/>
          </a:xfrm>
        </p:spPr>
        <p:txBody>
          <a:bodyPr/>
          <a:lstStyle/>
          <a:p>
            <a:pPr marL="457200" indent="-457200"/>
            <a:r>
              <a:rPr lang="en-US" sz="2000" dirty="0"/>
              <a:t>Total number of public schools: 25,875</a:t>
            </a:r>
          </a:p>
          <a:p>
            <a:pPr marL="457200" indent="-457200"/>
            <a:r>
              <a:rPr lang="en-US" sz="2000" dirty="0"/>
              <a:t>Total Secondary &amp; Combined schools: 9,078</a:t>
            </a:r>
          </a:p>
          <a:p>
            <a:pPr marL="457200" indent="-457200"/>
            <a:r>
              <a:rPr lang="en-US" sz="2000" dirty="0"/>
              <a:t>Secondary Schools offering CAT: 1,466</a:t>
            </a:r>
          </a:p>
          <a:p>
            <a:pPr marL="457200" indent="-457200"/>
            <a:r>
              <a:rPr lang="en-US" sz="2000" b="1" dirty="0"/>
              <a:t>Secondary Schools offering IT: </a:t>
            </a:r>
            <a:r>
              <a:rPr lang="en-US" sz="2000" b="1" dirty="0" smtClean="0"/>
              <a:t>439</a:t>
            </a:r>
            <a:endParaRPr lang="en-US" sz="2000" dirty="0"/>
          </a:p>
        </p:txBody>
      </p:sp>
      <p:sp>
        <p:nvSpPr>
          <p:cNvPr id="52229" name="Rectangle 5"/>
          <p:cNvSpPr>
            <a:spLocks noChangeArrowheads="1"/>
          </p:cNvSpPr>
          <p:nvPr/>
        </p:nvSpPr>
        <p:spPr bwMode="auto">
          <a:xfrm>
            <a:off x="428596" y="3214686"/>
            <a:ext cx="8477250" cy="504825"/>
          </a:xfrm>
          <a:prstGeom prst="rect">
            <a:avLst/>
          </a:prstGeom>
          <a:noFill/>
          <a:ln w="9525" algn="ctr">
            <a:noFill/>
            <a:miter lim="800000"/>
            <a:headEnd/>
            <a:tailEnd/>
          </a:ln>
        </p:spPr>
        <p:txBody>
          <a:bodyPr lIns="82124" tIns="41061" rIns="82124" bIns="41061" anchor="b"/>
          <a:lstStyle/>
          <a:p>
            <a:pPr defTabSz="814388">
              <a:lnSpc>
                <a:spcPct val="90000"/>
              </a:lnSpc>
            </a:pPr>
            <a:r>
              <a:rPr lang="en-US" sz="3000" b="1" dirty="0">
                <a:solidFill>
                  <a:srgbClr val="708CA1"/>
                </a:solidFill>
              </a:rPr>
              <a:t>Challenges:</a:t>
            </a:r>
          </a:p>
        </p:txBody>
      </p:sp>
      <p:sp>
        <p:nvSpPr>
          <p:cNvPr id="52230" name="Rectangle 6"/>
          <p:cNvSpPr>
            <a:spLocks noChangeArrowheads="1"/>
          </p:cNvSpPr>
          <p:nvPr/>
        </p:nvSpPr>
        <p:spPr bwMode="auto">
          <a:xfrm>
            <a:off x="571472" y="3714752"/>
            <a:ext cx="7940675" cy="2071702"/>
          </a:xfrm>
          <a:prstGeom prst="rect">
            <a:avLst/>
          </a:prstGeom>
          <a:noFill/>
          <a:ln w="9525" algn="ctr">
            <a:noFill/>
            <a:miter lim="800000"/>
            <a:headEnd/>
            <a:tailEnd/>
          </a:ln>
          <a:effectLst/>
        </p:spPr>
        <p:txBody>
          <a:bodyPr lIns="82124" tIns="41061" rIns="82124" bIns="41061"/>
          <a:lstStyle/>
          <a:p>
            <a:pPr marL="457200" indent="-457200" defTabSz="814388">
              <a:lnSpc>
                <a:spcPct val="95000"/>
              </a:lnSpc>
              <a:spcBef>
                <a:spcPct val="50000"/>
              </a:spcBef>
              <a:buClr>
                <a:srgbClr val="708CA1"/>
              </a:buClr>
              <a:buFont typeface="Wingdings" pitchFamily="2" charset="2"/>
              <a:buChar char="§"/>
            </a:pPr>
            <a:r>
              <a:rPr lang="en-US" sz="2000" b="1" dirty="0"/>
              <a:t>After </a:t>
            </a:r>
            <a:r>
              <a:rPr lang="en-US" sz="2000" b="1" dirty="0" err="1"/>
              <a:t>15yrs</a:t>
            </a:r>
            <a:r>
              <a:rPr lang="en-US" sz="2000" b="1" dirty="0"/>
              <a:t> of democracy, majority are still at previously advantaged schools</a:t>
            </a:r>
          </a:p>
          <a:p>
            <a:pPr marL="457200" indent="-457200" defTabSz="814388">
              <a:lnSpc>
                <a:spcPct val="95000"/>
              </a:lnSpc>
              <a:spcBef>
                <a:spcPct val="50000"/>
              </a:spcBef>
              <a:buClr>
                <a:srgbClr val="708CA1"/>
              </a:buClr>
              <a:buFont typeface="Wingdings" pitchFamily="2" charset="2"/>
              <a:buChar char="§"/>
            </a:pPr>
            <a:r>
              <a:rPr lang="en-US" sz="2000" dirty="0"/>
              <a:t>Lack of adequately skilled IT educators for disadvantaged schools – private sector is more attractive.</a:t>
            </a:r>
          </a:p>
          <a:p>
            <a:pPr marL="457200" indent="-457200" defTabSz="814388">
              <a:lnSpc>
                <a:spcPct val="95000"/>
              </a:lnSpc>
              <a:spcBef>
                <a:spcPct val="50000"/>
              </a:spcBef>
              <a:buClr>
                <a:srgbClr val="708CA1"/>
              </a:buClr>
              <a:buFont typeface="Wingdings" pitchFamily="2" charset="2"/>
              <a:buChar char="§"/>
            </a:pPr>
            <a:r>
              <a:rPr lang="en-US" sz="2000" dirty="0"/>
              <a:t>Lack of up-to-date teacher resources: </a:t>
            </a:r>
            <a:r>
              <a:rPr lang="en-US" sz="2000" dirty="0" err="1"/>
              <a:t>PPTs</a:t>
            </a:r>
            <a:r>
              <a:rPr lang="en-US" sz="2000" dirty="0"/>
              <a:t>, e-learning, simulation tools, etc – too costly for schools/government.</a:t>
            </a:r>
          </a:p>
          <a:p>
            <a:pPr marL="457200" indent="-457200" defTabSz="814388">
              <a:lnSpc>
                <a:spcPct val="95000"/>
              </a:lnSpc>
              <a:spcBef>
                <a:spcPct val="50000"/>
              </a:spcBef>
              <a:buClr>
                <a:srgbClr val="708CA1"/>
              </a:buClr>
              <a:buFont typeface="Wingdings" pitchFamily="2" charset="2"/>
              <a:buChar char="§"/>
            </a:pPr>
            <a:r>
              <a:rPr lang="en-US" sz="2000" dirty="0"/>
              <a:t>Continuously changing IT content – challenge to update.</a:t>
            </a:r>
          </a:p>
          <a:p>
            <a:pPr marL="457200" indent="-457200" defTabSz="814388">
              <a:lnSpc>
                <a:spcPct val="95000"/>
              </a:lnSpc>
              <a:spcBef>
                <a:spcPct val="50000"/>
              </a:spcBef>
              <a:buClr>
                <a:srgbClr val="708CA1"/>
              </a:buClr>
              <a:buFont typeface="Wingdings" pitchFamily="2" charset="2"/>
              <a:buChar char="§"/>
            </a:pPr>
            <a:endParaRPr lang="en-US" sz="2000" dirty="0"/>
          </a:p>
        </p:txBody>
      </p:sp>
      <p:sp>
        <p:nvSpPr>
          <p:cNvPr id="52233" name="Text Box 9"/>
          <p:cNvSpPr txBox="1">
            <a:spLocks noChangeArrowheads="1"/>
          </p:cNvSpPr>
          <p:nvPr/>
        </p:nvSpPr>
        <p:spPr bwMode="auto">
          <a:xfrm>
            <a:off x="6300788" y="6381750"/>
            <a:ext cx="2305050" cy="244475"/>
          </a:xfrm>
          <a:prstGeom prst="rect">
            <a:avLst/>
          </a:prstGeom>
          <a:noFill/>
          <a:ln w="9525">
            <a:noFill/>
            <a:miter lim="800000"/>
            <a:headEnd/>
            <a:tailEnd/>
          </a:ln>
          <a:effectLst/>
        </p:spPr>
        <p:txBody>
          <a:bodyPr wrap="none">
            <a:spAutoFit/>
          </a:bodyPr>
          <a:lstStyle/>
          <a:p>
            <a:r>
              <a:rPr lang="en-US" sz="1000" b="1">
                <a:hlinkClick r:id="rId2" action="ppaction://hlinkfile"/>
              </a:rPr>
              <a:t>Source: DoE 2008 School Realities </a:t>
            </a:r>
            <a:endParaRPr lang="en-US" sz="1000" b="1"/>
          </a:p>
        </p:txBody>
      </p:sp>
      <p:sp>
        <p:nvSpPr>
          <p:cNvPr id="52234" name="Text Box 10"/>
          <p:cNvSpPr txBox="1">
            <a:spLocks noChangeArrowheads="1"/>
          </p:cNvSpPr>
          <p:nvPr/>
        </p:nvSpPr>
        <p:spPr bwMode="auto">
          <a:xfrm>
            <a:off x="611188" y="6381750"/>
            <a:ext cx="2808287" cy="274638"/>
          </a:xfrm>
          <a:prstGeom prst="rect">
            <a:avLst/>
          </a:prstGeom>
          <a:noFill/>
          <a:ln w="9525">
            <a:noFill/>
            <a:miter lim="800000"/>
            <a:headEnd/>
            <a:tailEnd/>
          </a:ln>
          <a:effectLst/>
        </p:spPr>
        <p:txBody>
          <a:bodyPr>
            <a:spAutoFit/>
          </a:bodyPr>
          <a:lstStyle/>
          <a:p>
            <a:pPr>
              <a:spcBef>
                <a:spcPct val="50000"/>
              </a:spcBef>
            </a:pPr>
            <a:r>
              <a:rPr lang="en-US" sz="1200" b="1"/>
              <a:t>NB: 2009 stats may vary by 1-2%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2227">
                                            <p:txEl>
                                              <p:pRg st="0" end="0"/>
                                            </p:txEl>
                                          </p:spTgt>
                                        </p:tgtEl>
                                        <p:attrNameLst>
                                          <p:attrName>style.visibility</p:attrName>
                                        </p:attrNameLst>
                                      </p:cBhvr>
                                      <p:to>
                                        <p:strVal val="visible"/>
                                      </p:to>
                                    </p:set>
                                    <p:animEffect transition="in" filter="fade">
                                      <p:cBhvr>
                                        <p:cTn id="7" dur="1000"/>
                                        <p:tgtEl>
                                          <p:spTgt spid="52227">
                                            <p:txEl>
                                              <p:pRg st="0" end="0"/>
                                            </p:txEl>
                                          </p:spTgt>
                                        </p:tgtEl>
                                      </p:cBhvr>
                                    </p:animEffect>
                                    <p:anim calcmode="lin" valueType="num">
                                      <p:cBhvr>
                                        <p:cTn id="8" dur="1000" fill="hold"/>
                                        <p:tgtEl>
                                          <p:spTgt spid="5222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2227">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2227">
                                            <p:txEl>
                                              <p:pRg st="1" end="1"/>
                                            </p:txEl>
                                          </p:spTgt>
                                        </p:tgtEl>
                                        <p:attrNameLst>
                                          <p:attrName>style.visibility</p:attrName>
                                        </p:attrNameLst>
                                      </p:cBhvr>
                                      <p:to>
                                        <p:strVal val="visible"/>
                                      </p:to>
                                    </p:set>
                                    <p:animEffect transition="in" filter="fade">
                                      <p:cBhvr>
                                        <p:cTn id="13" dur="1000"/>
                                        <p:tgtEl>
                                          <p:spTgt spid="52227">
                                            <p:txEl>
                                              <p:pRg st="1" end="1"/>
                                            </p:txEl>
                                          </p:spTgt>
                                        </p:tgtEl>
                                      </p:cBhvr>
                                    </p:animEffect>
                                    <p:anim calcmode="lin" valueType="num">
                                      <p:cBhvr>
                                        <p:cTn id="14" dur="1000" fill="hold"/>
                                        <p:tgtEl>
                                          <p:spTgt spid="52227">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52227">
                                            <p:txEl>
                                              <p:pRg st="1" end="1"/>
                                            </p:txEl>
                                          </p:spTgt>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52227">
                                            <p:txEl>
                                              <p:pRg st="2" end="2"/>
                                            </p:txEl>
                                          </p:spTgt>
                                        </p:tgtEl>
                                        <p:attrNameLst>
                                          <p:attrName>style.visibility</p:attrName>
                                        </p:attrNameLst>
                                      </p:cBhvr>
                                      <p:to>
                                        <p:strVal val="visible"/>
                                      </p:to>
                                    </p:set>
                                    <p:animEffect transition="in" filter="fade">
                                      <p:cBhvr>
                                        <p:cTn id="19" dur="1000"/>
                                        <p:tgtEl>
                                          <p:spTgt spid="52227">
                                            <p:txEl>
                                              <p:pRg st="2" end="2"/>
                                            </p:txEl>
                                          </p:spTgt>
                                        </p:tgtEl>
                                      </p:cBhvr>
                                    </p:animEffect>
                                    <p:anim calcmode="lin" valueType="num">
                                      <p:cBhvr>
                                        <p:cTn id="20" dur="1000" fill="hold"/>
                                        <p:tgtEl>
                                          <p:spTgt spid="52227">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5222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2227">
                                            <p:txEl>
                                              <p:pRg st="3" end="3"/>
                                            </p:txEl>
                                          </p:spTgt>
                                        </p:tgtEl>
                                        <p:attrNameLst>
                                          <p:attrName>style.visibility</p:attrName>
                                        </p:attrNameLst>
                                      </p:cBhvr>
                                      <p:to>
                                        <p:strVal val="visible"/>
                                      </p:to>
                                    </p:set>
                                    <p:animEffect transition="in" filter="fade">
                                      <p:cBhvr>
                                        <p:cTn id="26" dur="1000"/>
                                        <p:tgtEl>
                                          <p:spTgt spid="52227">
                                            <p:txEl>
                                              <p:pRg st="3" end="3"/>
                                            </p:txEl>
                                          </p:spTgt>
                                        </p:tgtEl>
                                      </p:cBhvr>
                                    </p:animEffect>
                                    <p:anim calcmode="lin" valueType="num">
                                      <p:cBhvr>
                                        <p:cTn id="27" dur="1000" fill="hold"/>
                                        <p:tgtEl>
                                          <p:spTgt spid="52227">
                                            <p:txEl>
                                              <p:pRg st="3" end="3"/>
                                            </p:txEl>
                                          </p:spTgt>
                                        </p:tgtEl>
                                        <p:attrNameLst>
                                          <p:attrName>ppt_x</p:attrName>
                                        </p:attrNameLst>
                                      </p:cBhvr>
                                      <p:tavLst>
                                        <p:tav tm="0">
                                          <p:val>
                                            <p:strVal val="#ppt_x"/>
                                          </p:val>
                                        </p:tav>
                                        <p:tav tm="100000">
                                          <p:val>
                                            <p:strVal val="#ppt_x"/>
                                          </p:val>
                                        </p:tav>
                                      </p:tavLst>
                                    </p:anim>
                                    <p:anim calcmode="lin" valueType="num">
                                      <p:cBhvr>
                                        <p:cTn id="28" dur="1000" fill="hold"/>
                                        <p:tgtEl>
                                          <p:spTgt spid="5222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22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52230">
                                            <p:txEl>
                                              <p:pRg st="0" end="0"/>
                                            </p:txEl>
                                          </p:spTgt>
                                        </p:tgtEl>
                                        <p:attrNameLst>
                                          <p:attrName>style.visibility</p:attrName>
                                        </p:attrNameLst>
                                      </p:cBhvr>
                                      <p:to>
                                        <p:strVal val="visible"/>
                                      </p:to>
                                    </p:set>
                                    <p:animEffect transition="in" filter="fade">
                                      <p:cBhvr>
                                        <p:cTn id="37" dur="1000"/>
                                        <p:tgtEl>
                                          <p:spTgt spid="52230">
                                            <p:txEl>
                                              <p:pRg st="0" end="0"/>
                                            </p:txEl>
                                          </p:spTgt>
                                        </p:tgtEl>
                                      </p:cBhvr>
                                    </p:animEffect>
                                    <p:anim calcmode="lin" valueType="num">
                                      <p:cBhvr>
                                        <p:cTn id="38" dur="1000" fill="hold"/>
                                        <p:tgtEl>
                                          <p:spTgt spid="52230">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5223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52230">
                                            <p:txEl>
                                              <p:pRg st="1" end="1"/>
                                            </p:txEl>
                                          </p:spTgt>
                                        </p:tgtEl>
                                        <p:attrNameLst>
                                          <p:attrName>style.visibility</p:attrName>
                                        </p:attrNameLst>
                                      </p:cBhvr>
                                      <p:to>
                                        <p:strVal val="visible"/>
                                      </p:to>
                                    </p:set>
                                    <p:animEffect transition="in" filter="fade">
                                      <p:cBhvr>
                                        <p:cTn id="44" dur="1000"/>
                                        <p:tgtEl>
                                          <p:spTgt spid="52230">
                                            <p:txEl>
                                              <p:pRg st="1" end="1"/>
                                            </p:txEl>
                                          </p:spTgt>
                                        </p:tgtEl>
                                      </p:cBhvr>
                                    </p:animEffect>
                                    <p:anim calcmode="lin" valueType="num">
                                      <p:cBhvr>
                                        <p:cTn id="45" dur="1000" fill="hold"/>
                                        <p:tgtEl>
                                          <p:spTgt spid="52230">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52230">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1000"/>
                            </p:stCondLst>
                            <p:childTnLst>
                              <p:par>
                                <p:cTn id="48" presetID="42" presetClass="entr" presetSubtype="0" fill="hold" grpId="0" nodeType="afterEffect">
                                  <p:stCondLst>
                                    <p:cond delay="0"/>
                                  </p:stCondLst>
                                  <p:childTnLst>
                                    <p:set>
                                      <p:cBhvr>
                                        <p:cTn id="49" dur="1" fill="hold">
                                          <p:stCondLst>
                                            <p:cond delay="0"/>
                                          </p:stCondLst>
                                        </p:cTn>
                                        <p:tgtEl>
                                          <p:spTgt spid="52230">
                                            <p:txEl>
                                              <p:pRg st="2" end="2"/>
                                            </p:txEl>
                                          </p:spTgt>
                                        </p:tgtEl>
                                        <p:attrNameLst>
                                          <p:attrName>style.visibility</p:attrName>
                                        </p:attrNameLst>
                                      </p:cBhvr>
                                      <p:to>
                                        <p:strVal val="visible"/>
                                      </p:to>
                                    </p:set>
                                    <p:animEffect transition="in" filter="fade">
                                      <p:cBhvr>
                                        <p:cTn id="50" dur="2000"/>
                                        <p:tgtEl>
                                          <p:spTgt spid="52230">
                                            <p:txEl>
                                              <p:pRg st="2" end="2"/>
                                            </p:txEl>
                                          </p:spTgt>
                                        </p:tgtEl>
                                      </p:cBhvr>
                                    </p:animEffect>
                                    <p:anim calcmode="lin" valueType="num">
                                      <p:cBhvr>
                                        <p:cTn id="51" dur="2000" fill="hold"/>
                                        <p:tgtEl>
                                          <p:spTgt spid="52230">
                                            <p:txEl>
                                              <p:pRg st="2" end="2"/>
                                            </p:txEl>
                                          </p:spTgt>
                                        </p:tgtEl>
                                        <p:attrNameLst>
                                          <p:attrName>ppt_x</p:attrName>
                                        </p:attrNameLst>
                                      </p:cBhvr>
                                      <p:tavLst>
                                        <p:tav tm="0">
                                          <p:val>
                                            <p:strVal val="#ppt_x"/>
                                          </p:val>
                                        </p:tav>
                                        <p:tav tm="100000">
                                          <p:val>
                                            <p:strVal val="#ppt_x"/>
                                          </p:val>
                                        </p:tav>
                                      </p:tavLst>
                                    </p:anim>
                                    <p:anim calcmode="lin" valueType="num">
                                      <p:cBhvr>
                                        <p:cTn id="52" dur="2000" fill="hold"/>
                                        <p:tgtEl>
                                          <p:spTgt spid="52230">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3000"/>
                            </p:stCondLst>
                            <p:childTnLst>
                              <p:par>
                                <p:cTn id="54" presetID="42" presetClass="entr" presetSubtype="0" fill="hold" grpId="0" nodeType="afterEffect">
                                  <p:stCondLst>
                                    <p:cond delay="0"/>
                                  </p:stCondLst>
                                  <p:childTnLst>
                                    <p:set>
                                      <p:cBhvr>
                                        <p:cTn id="55" dur="1" fill="hold">
                                          <p:stCondLst>
                                            <p:cond delay="0"/>
                                          </p:stCondLst>
                                        </p:cTn>
                                        <p:tgtEl>
                                          <p:spTgt spid="52230">
                                            <p:txEl>
                                              <p:pRg st="3" end="3"/>
                                            </p:txEl>
                                          </p:spTgt>
                                        </p:tgtEl>
                                        <p:attrNameLst>
                                          <p:attrName>style.visibility</p:attrName>
                                        </p:attrNameLst>
                                      </p:cBhvr>
                                      <p:to>
                                        <p:strVal val="visible"/>
                                      </p:to>
                                    </p:set>
                                    <p:animEffect transition="in" filter="fade">
                                      <p:cBhvr>
                                        <p:cTn id="56" dur="2000"/>
                                        <p:tgtEl>
                                          <p:spTgt spid="52230">
                                            <p:txEl>
                                              <p:pRg st="3" end="3"/>
                                            </p:txEl>
                                          </p:spTgt>
                                        </p:tgtEl>
                                      </p:cBhvr>
                                    </p:animEffect>
                                    <p:anim calcmode="lin" valueType="num">
                                      <p:cBhvr>
                                        <p:cTn id="57" dur="2000" fill="hold"/>
                                        <p:tgtEl>
                                          <p:spTgt spid="52230">
                                            <p:txEl>
                                              <p:pRg st="3" end="3"/>
                                            </p:txEl>
                                          </p:spTgt>
                                        </p:tgtEl>
                                        <p:attrNameLst>
                                          <p:attrName>ppt_x</p:attrName>
                                        </p:attrNameLst>
                                      </p:cBhvr>
                                      <p:tavLst>
                                        <p:tav tm="0">
                                          <p:val>
                                            <p:strVal val="#ppt_x"/>
                                          </p:val>
                                        </p:tav>
                                        <p:tav tm="100000">
                                          <p:val>
                                            <p:strVal val="#ppt_x"/>
                                          </p:val>
                                        </p:tav>
                                      </p:tavLst>
                                    </p:anim>
                                    <p:anim calcmode="lin" valueType="num">
                                      <p:cBhvr>
                                        <p:cTn id="58" dur="2000" fill="hold"/>
                                        <p:tgtEl>
                                          <p:spTgt spid="5223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29" grpId="0"/>
      <p:bldP spid="52230" grpId="0" build="allAtOnce"/>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a:xfrm>
            <a:off x="323850" y="404813"/>
            <a:ext cx="8145463" cy="838200"/>
          </a:xfrm>
        </p:spPr>
        <p:txBody>
          <a:bodyPr/>
          <a:lstStyle/>
          <a:p>
            <a:r>
              <a:rPr lang="en-US" dirty="0" smtClean="0"/>
              <a:t>NetAcad IT </a:t>
            </a:r>
            <a:r>
              <a:rPr lang="en-US" dirty="0"/>
              <a:t>Essentials for High Schools</a:t>
            </a:r>
          </a:p>
        </p:txBody>
      </p:sp>
      <p:sp>
        <p:nvSpPr>
          <p:cNvPr id="291843" name="Rectangle 3"/>
          <p:cNvSpPr>
            <a:spLocks noGrp="1" noChangeArrowheads="1"/>
          </p:cNvSpPr>
          <p:nvPr>
            <p:ph idx="1"/>
          </p:nvPr>
        </p:nvSpPr>
        <p:spPr>
          <a:xfrm>
            <a:off x="684213" y="2276475"/>
            <a:ext cx="7940675" cy="2368550"/>
          </a:xfrm>
        </p:spPr>
        <p:txBody>
          <a:bodyPr/>
          <a:lstStyle/>
          <a:p>
            <a:pPr algn="ctr">
              <a:lnSpc>
                <a:spcPct val="75000"/>
              </a:lnSpc>
              <a:spcBef>
                <a:spcPct val="20000"/>
              </a:spcBef>
              <a:buFont typeface="Wingdings" pitchFamily="2" charset="2"/>
              <a:buNone/>
            </a:pPr>
            <a:r>
              <a:rPr lang="en-US" sz="3200">
                <a:solidFill>
                  <a:srgbClr val="FF0A04"/>
                </a:solidFill>
                <a:effectLst>
                  <a:outerShdw blurRad="38100" dist="38100" dir="2700000" algn="tl">
                    <a:srgbClr val="C0C0C0"/>
                  </a:outerShdw>
                </a:effectLst>
                <a:latin typeface="Britannic Bold" pitchFamily="34" charset="0"/>
              </a:rPr>
              <a:t>National Senior Certificate (NSC) </a:t>
            </a:r>
          </a:p>
          <a:p>
            <a:pPr algn="ctr">
              <a:lnSpc>
                <a:spcPct val="75000"/>
              </a:lnSpc>
              <a:spcBef>
                <a:spcPct val="20000"/>
              </a:spcBef>
              <a:buFont typeface="Wingdings" pitchFamily="2" charset="2"/>
              <a:buNone/>
            </a:pPr>
            <a:r>
              <a:rPr lang="en-US" sz="9600">
                <a:solidFill>
                  <a:schemeClr val="folHlink"/>
                </a:solidFill>
                <a:effectLst>
                  <a:outerShdw blurRad="38100" dist="38100" dir="2700000" algn="tl">
                    <a:srgbClr val="C0C0C0"/>
                  </a:outerShdw>
                </a:effectLst>
                <a:latin typeface="Bauhaus 93" pitchFamily="82" charset="0"/>
              </a:rPr>
              <a:t>+</a:t>
            </a:r>
          </a:p>
          <a:p>
            <a:pPr algn="ctr">
              <a:lnSpc>
                <a:spcPct val="75000"/>
              </a:lnSpc>
              <a:spcBef>
                <a:spcPct val="20000"/>
              </a:spcBef>
              <a:buFont typeface="Wingdings" pitchFamily="2" charset="2"/>
              <a:buNone/>
            </a:pPr>
            <a:r>
              <a:rPr lang="en-US" sz="3200">
                <a:solidFill>
                  <a:srgbClr val="FF0A04"/>
                </a:solidFill>
                <a:effectLst>
                  <a:outerShdw blurRad="38100" dist="38100" dir="2700000" algn="tl">
                    <a:srgbClr val="C0C0C0"/>
                  </a:outerShdw>
                </a:effectLst>
                <a:latin typeface="Britannic Bold" pitchFamily="34" charset="0"/>
              </a:rPr>
              <a:t>Industry Qualification &amp; Certification</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91843">
                                            <p:txEl>
                                              <p:pRg st="0" end="0"/>
                                            </p:txEl>
                                          </p:spTgt>
                                        </p:tgtEl>
                                        <p:attrNameLst>
                                          <p:attrName>style.visibility</p:attrName>
                                        </p:attrNameLst>
                                      </p:cBhvr>
                                      <p:to>
                                        <p:strVal val="visible"/>
                                      </p:to>
                                    </p:set>
                                    <p:anim calcmode="lin" valueType="num">
                                      <p:cBhvr>
                                        <p:cTn id="7" dur="1000" fill="hold"/>
                                        <p:tgtEl>
                                          <p:spTgt spid="29184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29184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291843">
                                            <p:txEl>
                                              <p:pRg st="0" end="0"/>
                                            </p:txEl>
                                          </p:spTgt>
                                        </p:tgtEl>
                                      </p:cBhvr>
                                    </p:animEffect>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91843">
                                            <p:txEl>
                                              <p:pRg st="1" end="1"/>
                                            </p:txEl>
                                          </p:spTgt>
                                        </p:tgtEl>
                                        <p:attrNameLst>
                                          <p:attrName>style.visibility</p:attrName>
                                        </p:attrNameLst>
                                      </p:cBhvr>
                                      <p:to>
                                        <p:strVal val="visible"/>
                                      </p:to>
                                    </p:set>
                                    <p:anim calcmode="lin" valueType="num">
                                      <p:cBhvr>
                                        <p:cTn id="13" dur="1000" fill="hold"/>
                                        <p:tgtEl>
                                          <p:spTgt spid="291843">
                                            <p:txEl>
                                              <p:pRg st="1" end="1"/>
                                            </p:txEl>
                                          </p:spTgt>
                                        </p:tgtEl>
                                        <p:attrNameLst>
                                          <p:attrName>ppt_w</p:attrName>
                                        </p:attrNameLst>
                                      </p:cBhvr>
                                      <p:tavLst>
                                        <p:tav tm="0">
                                          <p:val>
                                            <p:strVal val="#ppt_w*0.70"/>
                                          </p:val>
                                        </p:tav>
                                        <p:tav tm="100000">
                                          <p:val>
                                            <p:strVal val="#ppt_w"/>
                                          </p:val>
                                        </p:tav>
                                      </p:tavLst>
                                    </p:anim>
                                    <p:anim calcmode="lin" valueType="num">
                                      <p:cBhvr>
                                        <p:cTn id="14" dur="1000" fill="hold"/>
                                        <p:tgtEl>
                                          <p:spTgt spid="291843">
                                            <p:txEl>
                                              <p:pRg st="1" end="1"/>
                                            </p:txEl>
                                          </p:spTgt>
                                        </p:tgtEl>
                                        <p:attrNameLst>
                                          <p:attrName>ppt_h</p:attrName>
                                        </p:attrNameLst>
                                      </p:cBhvr>
                                      <p:tavLst>
                                        <p:tav tm="0">
                                          <p:val>
                                            <p:strVal val="#ppt_h"/>
                                          </p:val>
                                        </p:tav>
                                        <p:tav tm="100000">
                                          <p:val>
                                            <p:strVal val="#ppt_h"/>
                                          </p:val>
                                        </p:tav>
                                      </p:tavLst>
                                    </p:anim>
                                    <p:animEffect transition="in" filter="fade">
                                      <p:cBhvr>
                                        <p:cTn id="15" dur="1000"/>
                                        <p:tgtEl>
                                          <p:spTgt spid="291843">
                                            <p:txEl>
                                              <p:pRg st="1" end="1"/>
                                            </p:txEl>
                                          </p:spTgt>
                                        </p:tgtEl>
                                      </p:cBhvr>
                                    </p:animEffect>
                                  </p:childTnLst>
                                </p:cTn>
                              </p:par>
                            </p:childTnLst>
                          </p:cTn>
                        </p:par>
                        <p:par>
                          <p:cTn id="16" fill="hold">
                            <p:stCondLst>
                              <p:cond delay="2000"/>
                            </p:stCondLst>
                            <p:childTnLst>
                              <p:par>
                                <p:cTn id="17" presetID="55" presetClass="entr" presetSubtype="0" fill="hold" grpId="0" nodeType="afterEffect">
                                  <p:stCondLst>
                                    <p:cond delay="0"/>
                                  </p:stCondLst>
                                  <p:childTnLst>
                                    <p:set>
                                      <p:cBhvr>
                                        <p:cTn id="18" dur="1" fill="hold">
                                          <p:stCondLst>
                                            <p:cond delay="0"/>
                                          </p:stCondLst>
                                        </p:cTn>
                                        <p:tgtEl>
                                          <p:spTgt spid="291843">
                                            <p:txEl>
                                              <p:pRg st="2" end="2"/>
                                            </p:txEl>
                                          </p:spTgt>
                                        </p:tgtEl>
                                        <p:attrNameLst>
                                          <p:attrName>style.visibility</p:attrName>
                                        </p:attrNameLst>
                                      </p:cBhvr>
                                      <p:to>
                                        <p:strVal val="visible"/>
                                      </p:to>
                                    </p:set>
                                    <p:anim calcmode="lin" valueType="num">
                                      <p:cBhvr>
                                        <p:cTn id="19" dur="1000" fill="hold"/>
                                        <p:tgtEl>
                                          <p:spTgt spid="291843">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291843">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2918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838200" y="5103813"/>
            <a:ext cx="7715250" cy="915987"/>
            <a:chOff x="528" y="3215"/>
            <a:chExt cx="4860" cy="577"/>
          </a:xfrm>
        </p:grpSpPr>
        <p:sp>
          <p:nvSpPr>
            <p:cNvPr id="1399811" name="Rectangle 3"/>
            <p:cNvSpPr>
              <a:spLocks noChangeArrowheads="1"/>
            </p:cNvSpPr>
            <p:nvPr/>
          </p:nvSpPr>
          <p:spPr bwMode="auto">
            <a:xfrm>
              <a:off x="1250" y="3215"/>
              <a:ext cx="4138" cy="576"/>
            </a:xfrm>
            <a:prstGeom prst="rect">
              <a:avLst/>
            </a:prstGeom>
            <a:noFill/>
            <a:ln w="9525" algn="ctr">
              <a:noFill/>
              <a:miter lim="800000"/>
              <a:headEnd/>
              <a:tailEnd/>
            </a:ln>
            <a:effectLst/>
          </p:spPr>
          <p:txBody>
            <a:bodyPr lIns="82124" tIns="41061" rIns="82124" bIns="41061"/>
            <a:lstStyle/>
            <a:p>
              <a:pPr algn="l" defTabSz="814388" rtl="0" fontAlgn="base">
                <a:lnSpc>
                  <a:spcPct val="75000"/>
                </a:lnSpc>
                <a:spcBef>
                  <a:spcPct val="50000"/>
                </a:spcBef>
                <a:spcAft>
                  <a:spcPct val="0"/>
                </a:spcAft>
                <a:buClr>
                  <a:srgbClr val="FFFFFF"/>
                </a:buClr>
                <a:buSzPct val="100000"/>
                <a:buFont typeface="Wingdings" pitchFamily="2" charset="2"/>
                <a:buNone/>
              </a:pPr>
              <a:r>
                <a:rPr lang="en-US" sz="1600" kern="1200">
                  <a:solidFill>
                    <a:srgbClr val="FFFFFF"/>
                  </a:solidFill>
                  <a:latin typeface="Arial" charset="0"/>
                  <a:ea typeface="+mn-ea"/>
                  <a:cs typeface="+mn-cs"/>
                </a:rPr>
                <a:t>“The Academy program has given me a chance. I can’t believe where I am now!“</a:t>
              </a:r>
            </a:p>
            <a:p>
              <a:pPr algn="l" defTabSz="814388" rtl="0" fontAlgn="base">
                <a:lnSpc>
                  <a:spcPct val="75000"/>
                </a:lnSpc>
                <a:spcBef>
                  <a:spcPct val="50000"/>
                </a:spcBef>
                <a:spcAft>
                  <a:spcPct val="0"/>
                </a:spcAft>
                <a:buClr>
                  <a:srgbClr val="FFFFFF"/>
                </a:buClr>
                <a:buSzPct val="100000"/>
                <a:buFont typeface="Wingdings" pitchFamily="2" charset="2"/>
                <a:buNone/>
              </a:pPr>
              <a:r>
                <a:rPr lang="en-US" sz="1600" b="1" kern="1200">
                  <a:solidFill>
                    <a:srgbClr val="FFFFFF"/>
                  </a:solidFill>
                  <a:latin typeface="Arial" charset="0"/>
                  <a:ea typeface="+mn-ea"/>
                  <a:cs typeface="+mn-cs"/>
                </a:rPr>
                <a:t>Otsile Lekabe, Systems Engineer, South Africa</a:t>
              </a:r>
              <a:endParaRPr lang="fr-FR" sz="1600" b="1" kern="1200">
                <a:solidFill>
                  <a:srgbClr val="FFFFFF"/>
                </a:solidFill>
                <a:latin typeface="Arial" charset="0"/>
                <a:ea typeface="+mn-ea"/>
                <a:cs typeface="+mn-cs"/>
              </a:endParaRPr>
            </a:p>
          </p:txBody>
        </p:sp>
        <p:pic>
          <p:nvPicPr>
            <p:cNvPr id="1399812" name="Picture 4" descr="directory photo of Otsile Lekabe if avalable"/>
            <p:cNvPicPr>
              <a:picLocks noChangeAspect="1" noChangeArrowheads="1"/>
            </p:cNvPicPr>
            <p:nvPr/>
          </p:nvPicPr>
          <p:blipFill>
            <a:blip r:embed="rId2"/>
            <a:srcRect/>
            <a:stretch>
              <a:fillRect/>
            </a:stretch>
          </p:blipFill>
          <p:spPr bwMode="auto">
            <a:xfrm>
              <a:off x="528" y="3216"/>
              <a:ext cx="411" cy="576"/>
            </a:xfrm>
            <a:prstGeom prst="rect">
              <a:avLst/>
            </a:prstGeom>
            <a:noFill/>
            <a:ln w="9525">
              <a:noFill/>
              <a:miter lim="800000"/>
              <a:headEnd/>
              <a:tailEnd/>
            </a:ln>
          </p:spPr>
        </p:pic>
      </p:grpSp>
      <p:grpSp>
        <p:nvGrpSpPr>
          <p:cNvPr id="3" name="Group 5"/>
          <p:cNvGrpSpPr>
            <a:grpSpLocks/>
          </p:cNvGrpSpPr>
          <p:nvPr/>
        </p:nvGrpSpPr>
        <p:grpSpPr bwMode="auto">
          <a:xfrm>
            <a:off x="838200" y="2362200"/>
            <a:ext cx="7696200" cy="800100"/>
            <a:chOff x="528" y="1488"/>
            <a:chExt cx="4848" cy="504"/>
          </a:xfrm>
        </p:grpSpPr>
        <p:sp>
          <p:nvSpPr>
            <p:cNvPr id="1399814" name="Rectangle 6"/>
            <p:cNvSpPr>
              <a:spLocks noChangeArrowheads="1"/>
            </p:cNvSpPr>
            <p:nvPr/>
          </p:nvSpPr>
          <p:spPr bwMode="auto">
            <a:xfrm>
              <a:off x="1238" y="1604"/>
              <a:ext cx="4138" cy="352"/>
            </a:xfrm>
            <a:prstGeom prst="rect">
              <a:avLst/>
            </a:prstGeom>
            <a:noFill/>
            <a:ln w="9525" algn="ctr">
              <a:noFill/>
              <a:miter lim="800000"/>
              <a:headEnd/>
              <a:tailEnd/>
            </a:ln>
            <a:effectLst/>
          </p:spPr>
          <p:txBody>
            <a:bodyPr lIns="82124" tIns="41061" rIns="82124" bIns="41061"/>
            <a:lstStyle/>
            <a:p>
              <a:pPr algn="l" defTabSz="814388" rtl="0" fontAlgn="base">
                <a:lnSpc>
                  <a:spcPct val="75000"/>
                </a:lnSpc>
                <a:spcBef>
                  <a:spcPct val="50000"/>
                </a:spcBef>
                <a:spcAft>
                  <a:spcPct val="0"/>
                </a:spcAft>
                <a:buClr>
                  <a:srgbClr val="FFFFFF"/>
                </a:buClr>
                <a:buSzPct val="100000"/>
                <a:buFont typeface="Wingdings" pitchFamily="2" charset="2"/>
                <a:buNone/>
              </a:pPr>
              <a:r>
                <a:rPr lang="en-GB" altLang="ja-JP" sz="1600" kern="1200" dirty="0">
                  <a:solidFill>
                    <a:srgbClr val="FFFFFF"/>
                  </a:solidFill>
                  <a:latin typeface="Arial" charset="0"/>
                  <a:ea typeface="ＭＳ Ｐゴシック" pitchFamily="34" charset="-128"/>
                  <a:cs typeface="+mn-cs"/>
                </a:rPr>
                <a:t>“I'll be helping to re-build my country with </a:t>
              </a:r>
              <a:r>
                <a:rPr lang="en-GB" altLang="ja-JP" sz="1600" kern="1200" dirty="0" err="1">
                  <a:solidFill>
                    <a:srgbClr val="FFFFFF"/>
                  </a:solidFill>
                  <a:latin typeface="Arial" charset="0"/>
                  <a:ea typeface="ＭＳ Ｐゴシック" pitchFamily="34" charset="-128"/>
                  <a:cs typeface="+mn-cs"/>
                </a:rPr>
                <a:t>ICT</a:t>
              </a:r>
              <a:r>
                <a:rPr lang="en-GB" altLang="ja-JP" sz="1600" kern="1200" dirty="0">
                  <a:solidFill>
                    <a:srgbClr val="FFFFFF"/>
                  </a:solidFill>
                  <a:latin typeface="Arial" charset="0"/>
                  <a:ea typeface="ＭＳ Ｐゴシック" pitchFamily="34" charset="-128"/>
                  <a:cs typeface="+mn-cs"/>
                </a:rPr>
                <a:t>.”</a:t>
              </a:r>
            </a:p>
            <a:p>
              <a:pPr algn="l" defTabSz="814388" rtl="0" fontAlgn="base">
                <a:lnSpc>
                  <a:spcPct val="75000"/>
                </a:lnSpc>
                <a:spcBef>
                  <a:spcPct val="50000"/>
                </a:spcBef>
                <a:spcAft>
                  <a:spcPct val="0"/>
                </a:spcAft>
                <a:buClr>
                  <a:srgbClr val="FFFFFF"/>
                </a:buClr>
                <a:buSzPct val="100000"/>
                <a:buFont typeface="Wingdings" pitchFamily="2" charset="2"/>
                <a:buNone/>
              </a:pPr>
              <a:r>
                <a:rPr lang="en-GB" altLang="ja-JP" sz="1600" b="1" kern="1200" dirty="0" err="1">
                  <a:solidFill>
                    <a:srgbClr val="FFFFFF"/>
                  </a:solidFill>
                  <a:latin typeface="Arial" charset="0"/>
                  <a:ea typeface="ＭＳ Ｐゴシック" pitchFamily="34" charset="-128"/>
                  <a:cs typeface="+mn-cs"/>
                </a:rPr>
                <a:t>Liliane</a:t>
              </a:r>
              <a:r>
                <a:rPr lang="en-GB" altLang="ja-JP" sz="1600" b="1" kern="1200" dirty="0">
                  <a:solidFill>
                    <a:srgbClr val="FFFFFF"/>
                  </a:solidFill>
                  <a:latin typeface="Arial" charset="0"/>
                  <a:ea typeface="ＭＳ Ｐゴシック" pitchFamily="34" charset="-128"/>
                  <a:cs typeface="+mn-cs"/>
                </a:rPr>
                <a:t> </a:t>
              </a:r>
              <a:r>
                <a:rPr lang="en-GB" altLang="ja-JP" sz="1600" b="1" kern="1200" dirty="0" err="1">
                  <a:solidFill>
                    <a:srgbClr val="FFFFFF"/>
                  </a:solidFill>
                  <a:latin typeface="Arial" charset="0"/>
                  <a:ea typeface="ＭＳ Ｐゴシック" pitchFamily="34" charset="-128"/>
                  <a:cs typeface="+mn-cs"/>
                </a:rPr>
                <a:t>Umutesi</a:t>
              </a:r>
              <a:r>
                <a:rPr lang="en-GB" altLang="ja-JP" sz="1600" b="1" kern="1200" dirty="0">
                  <a:solidFill>
                    <a:srgbClr val="FFFFFF"/>
                  </a:solidFill>
                  <a:latin typeface="Arial" charset="0"/>
                  <a:ea typeface="ＭＳ Ｐゴシック" pitchFamily="34" charset="-128"/>
                  <a:cs typeface="+mn-cs"/>
                </a:rPr>
                <a:t>, Student, Rwanda</a:t>
              </a:r>
              <a:endParaRPr lang="en-US" altLang="ja-JP" sz="1600" b="1" kern="1200" dirty="0">
                <a:solidFill>
                  <a:srgbClr val="FFFFFF"/>
                </a:solidFill>
                <a:latin typeface="Arial" charset="0"/>
                <a:ea typeface="ＭＳ Ｐゴシック" pitchFamily="34" charset="-128"/>
                <a:cs typeface="+mn-cs"/>
              </a:endParaRPr>
            </a:p>
          </p:txBody>
        </p:sp>
        <p:pic>
          <p:nvPicPr>
            <p:cNvPr id="1399815" name="Picture 7" descr="faces06"/>
            <p:cNvPicPr>
              <a:picLocks noChangeAspect="1" noChangeArrowheads="1"/>
            </p:cNvPicPr>
            <p:nvPr/>
          </p:nvPicPr>
          <p:blipFill>
            <a:blip r:embed="rId3"/>
            <a:srcRect/>
            <a:stretch>
              <a:fillRect/>
            </a:stretch>
          </p:blipFill>
          <p:spPr bwMode="auto">
            <a:xfrm>
              <a:off x="528" y="1488"/>
              <a:ext cx="384" cy="504"/>
            </a:xfrm>
            <a:prstGeom prst="rect">
              <a:avLst/>
            </a:prstGeom>
            <a:noFill/>
          </p:spPr>
        </p:pic>
      </p:grpSp>
      <p:grpSp>
        <p:nvGrpSpPr>
          <p:cNvPr id="4" name="Group 8"/>
          <p:cNvGrpSpPr>
            <a:grpSpLocks/>
          </p:cNvGrpSpPr>
          <p:nvPr/>
        </p:nvGrpSpPr>
        <p:grpSpPr bwMode="auto">
          <a:xfrm>
            <a:off x="838200" y="3724275"/>
            <a:ext cx="7658100" cy="809625"/>
            <a:chOff x="528" y="2346"/>
            <a:chExt cx="4824" cy="510"/>
          </a:xfrm>
        </p:grpSpPr>
        <p:sp>
          <p:nvSpPr>
            <p:cNvPr id="1399817" name="Rectangle 9"/>
            <p:cNvSpPr>
              <a:spLocks noChangeArrowheads="1"/>
            </p:cNvSpPr>
            <p:nvPr/>
          </p:nvSpPr>
          <p:spPr bwMode="auto">
            <a:xfrm>
              <a:off x="1214" y="2346"/>
              <a:ext cx="4138" cy="493"/>
            </a:xfrm>
            <a:prstGeom prst="rect">
              <a:avLst/>
            </a:prstGeom>
            <a:noFill/>
            <a:ln w="9525" algn="ctr">
              <a:noFill/>
              <a:miter lim="800000"/>
              <a:headEnd/>
              <a:tailEnd/>
            </a:ln>
            <a:effectLst/>
          </p:spPr>
          <p:txBody>
            <a:bodyPr lIns="82124" tIns="41061" rIns="82124" bIns="41061"/>
            <a:lstStyle/>
            <a:p>
              <a:pPr algn="l" defTabSz="814388" rtl="0" fontAlgn="base">
                <a:lnSpc>
                  <a:spcPct val="75000"/>
                </a:lnSpc>
                <a:spcBef>
                  <a:spcPct val="50000"/>
                </a:spcBef>
                <a:spcAft>
                  <a:spcPct val="0"/>
                </a:spcAft>
                <a:buClr>
                  <a:srgbClr val="FFFFFF"/>
                </a:buClr>
                <a:buSzPct val="100000"/>
                <a:buFont typeface="Wingdings" pitchFamily="2" charset="2"/>
                <a:buNone/>
              </a:pPr>
              <a:r>
                <a:rPr lang="en-US" sz="1600" kern="1200">
                  <a:solidFill>
                    <a:srgbClr val="FFFFFF"/>
                  </a:solidFill>
                  <a:latin typeface="Arial" charset="0"/>
                  <a:ea typeface="+mn-ea"/>
                  <a:cs typeface="+mn-cs"/>
                </a:rPr>
                <a:t>“The Cisco Networking Academy changed my life. It served as a strong starting point in my career and helped me express myself better”</a:t>
              </a:r>
            </a:p>
            <a:p>
              <a:pPr algn="l" defTabSz="814388" rtl="0" fontAlgn="base">
                <a:lnSpc>
                  <a:spcPct val="75000"/>
                </a:lnSpc>
                <a:spcBef>
                  <a:spcPct val="50000"/>
                </a:spcBef>
                <a:spcAft>
                  <a:spcPct val="0"/>
                </a:spcAft>
                <a:buClr>
                  <a:srgbClr val="FFFFFF"/>
                </a:buClr>
                <a:buSzPct val="100000"/>
                <a:buFont typeface="Wingdings" pitchFamily="2" charset="2"/>
                <a:buNone/>
              </a:pPr>
              <a:r>
                <a:rPr lang="en-US" sz="1600" b="1" kern="1200">
                  <a:solidFill>
                    <a:srgbClr val="FFFFFF"/>
                  </a:solidFill>
                  <a:latin typeface="Arial" charset="0"/>
                  <a:ea typeface="+mn-ea"/>
                  <a:cs typeface="+mn-cs"/>
                </a:rPr>
                <a:t>Ernest Wambari, Network Engineer, Dimension Data, Kenya</a:t>
              </a:r>
            </a:p>
          </p:txBody>
        </p:sp>
        <p:pic>
          <p:nvPicPr>
            <p:cNvPr id="1399818" name="Picture 10" descr="faces01"/>
            <p:cNvPicPr>
              <a:picLocks noChangeAspect="1" noChangeArrowheads="1"/>
            </p:cNvPicPr>
            <p:nvPr/>
          </p:nvPicPr>
          <p:blipFill>
            <a:blip r:embed="rId4"/>
            <a:srcRect/>
            <a:stretch>
              <a:fillRect/>
            </a:stretch>
          </p:blipFill>
          <p:spPr bwMode="auto">
            <a:xfrm>
              <a:off x="528" y="2352"/>
              <a:ext cx="360" cy="504"/>
            </a:xfrm>
            <a:prstGeom prst="rect">
              <a:avLst/>
            </a:prstGeom>
            <a:noFill/>
          </p:spPr>
        </p:pic>
      </p:grpSp>
      <p:grpSp>
        <p:nvGrpSpPr>
          <p:cNvPr id="5" name="Group 11"/>
          <p:cNvGrpSpPr>
            <a:grpSpLocks/>
          </p:cNvGrpSpPr>
          <p:nvPr/>
        </p:nvGrpSpPr>
        <p:grpSpPr bwMode="auto">
          <a:xfrm>
            <a:off x="838200" y="990600"/>
            <a:ext cx="8305800" cy="990600"/>
            <a:chOff x="528" y="624"/>
            <a:chExt cx="5232" cy="624"/>
          </a:xfrm>
        </p:grpSpPr>
        <p:sp>
          <p:nvSpPr>
            <p:cNvPr id="1399820" name="Text Box 12"/>
            <p:cNvSpPr txBox="1">
              <a:spLocks noChangeArrowheads="1"/>
            </p:cNvSpPr>
            <p:nvPr/>
          </p:nvSpPr>
          <p:spPr bwMode="auto">
            <a:xfrm>
              <a:off x="1248" y="624"/>
              <a:ext cx="4512" cy="518"/>
            </a:xfrm>
            <a:prstGeom prst="rect">
              <a:avLst/>
            </a:prstGeom>
            <a:noFill/>
            <a:ln w="9525" algn="ctr">
              <a:noFill/>
              <a:miter lim="800000"/>
              <a:headEnd/>
              <a:tailEnd/>
            </a:ln>
            <a:effectLst/>
          </p:spPr>
          <p:txBody>
            <a:bodyPr lIns="82124" tIns="41061" rIns="82124" bIns="41061">
              <a:spAutoFit/>
            </a:bodyPr>
            <a:lstStyle/>
            <a:p>
              <a:pPr algn="l" defTabSz="814388" rtl="0" fontAlgn="base">
                <a:spcBef>
                  <a:spcPct val="0"/>
                </a:spcBef>
                <a:spcAft>
                  <a:spcPct val="0"/>
                </a:spcAft>
              </a:pPr>
              <a:r>
                <a:rPr lang="en-US" sz="1600" kern="1200" dirty="0">
                  <a:solidFill>
                    <a:srgbClr val="FFFFFF"/>
                  </a:solidFill>
                  <a:latin typeface="Arial" charset="0"/>
                  <a:ea typeface="+mn-ea"/>
                  <a:cs typeface="Arial" charset="0"/>
                </a:rPr>
                <a:t>Formally an Academy instructor, has now joined the </a:t>
              </a:r>
              <a:r>
                <a:rPr lang="en-US" sz="1600" kern="1200" dirty="0" err="1">
                  <a:solidFill>
                    <a:srgbClr val="FFFFFF"/>
                  </a:solidFill>
                  <a:latin typeface="Arial" charset="0"/>
                  <a:ea typeface="+mn-ea"/>
                  <a:cs typeface="Arial" charset="0"/>
                </a:rPr>
                <a:t>UN’s</a:t>
              </a:r>
              <a:r>
                <a:rPr lang="en-US" sz="1600" kern="1200" dirty="0">
                  <a:solidFill>
                    <a:srgbClr val="FFFFFF"/>
                  </a:solidFill>
                  <a:latin typeface="Arial" charset="0"/>
                  <a:ea typeface="+mn-ea"/>
                  <a:cs typeface="Arial" charset="0"/>
                </a:rPr>
                <a:t> World Health Organization as a network engineer.</a:t>
              </a:r>
            </a:p>
            <a:p>
              <a:pPr algn="l" defTabSz="814388" rtl="0" fontAlgn="base">
                <a:spcBef>
                  <a:spcPct val="0"/>
                </a:spcBef>
                <a:spcAft>
                  <a:spcPct val="0"/>
                </a:spcAft>
              </a:pPr>
              <a:r>
                <a:rPr lang="en-US" sz="1600" b="1" kern="1200" dirty="0" err="1">
                  <a:solidFill>
                    <a:srgbClr val="FFFFFF"/>
                  </a:solidFill>
                  <a:latin typeface="Arial" charset="0"/>
                  <a:ea typeface="+mn-ea"/>
                  <a:cs typeface="Arial" charset="0"/>
                </a:rPr>
                <a:t>Barthelemy</a:t>
              </a:r>
              <a:r>
                <a:rPr lang="en-US" sz="1600" b="1" kern="1200" dirty="0">
                  <a:solidFill>
                    <a:srgbClr val="FFFFFF"/>
                  </a:solidFill>
                  <a:latin typeface="Arial" charset="0"/>
                  <a:ea typeface="+mn-ea"/>
                  <a:cs typeface="Arial" charset="0"/>
                </a:rPr>
                <a:t> </a:t>
              </a:r>
              <a:r>
                <a:rPr lang="en-US" sz="1600" b="1" kern="1200" dirty="0" err="1">
                  <a:solidFill>
                    <a:srgbClr val="FFFFFF"/>
                  </a:solidFill>
                  <a:latin typeface="Arial" charset="0"/>
                  <a:ea typeface="+mn-ea"/>
                  <a:cs typeface="Arial" charset="0"/>
                </a:rPr>
                <a:t>Séne</a:t>
              </a:r>
              <a:r>
                <a:rPr lang="en-US" sz="1600" b="1" kern="1200" dirty="0">
                  <a:solidFill>
                    <a:srgbClr val="FFFFFF"/>
                  </a:solidFill>
                  <a:latin typeface="Arial" charset="0"/>
                  <a:ea typeface="+mn-ea"/>
                  <a:cs typeface="Arial" charset="0"/>
                </a:rPr>
                <a:t>, Network Engineer, UN-WHO, Senegal</a:t>
              </a:r>
            </a:p>
          </p:txBody>
        </p:sp>
        <p:pic>
          <p:nvPicPr>
            <p:cNvPr id="1399821" name="Picture 13" descr="Bart-MITDAY 010"/>
            <p:cNvPicPr>
              <a:picLocks noChangeAspect="1" noChangeArrowheads="1"/>
            </p:cNvPicPr>
            <p:nvPr/>
          </p:nvPicPr>
          <p:blipFill>
            <a:blip r:embed="rId5"/>
            <a:srcRect/>
            <a:stretch>
              <a:fillRect/>
            </a:stretch>
          </p:blipFill>
          <p:spPr bwMode="auto">
            <a:xfrm>
              <a:off x="528" y="720"/>
              <a:ext cx="412" cy="528"/>
            </a:xfrm>
            <a:prstGeom prst="rect">
              <a:avLst/>
            </a:prstGeom>
            <a:noFill/>
            <a:ln w="9525">
              <a:noFill/>
              <a:miter lim="800000"/>
              <a:headEnd/>
              <a:tailEnd/>
            </a:ln>
          </p:spPr>
        </p:pic>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03204" name="Rectangle 4"/>
          <p:cNvSpPr>
            <a:spLocks noChangeArrowheads="1"/>
          </p:cNvSpPr>
          <p:nvPr/>
        </p:nvSpPr>
        <p:spPr bwMode="auto">
          <a:xfrm>
            <a:off x="762000" y="1371600"/>
            <a:ext cx="7848600" cy="3627438"/>
          </a:xfrm>
          <a:prstGeom prst="rect">
            <a:avLst/>
          </a:prstGeom>
          <a:noFill/>
          <a:ln w="9525" algn="ctr">
            <a:noFill/>
            <a:miter lim="800000"/>
            <a:headEnd/>
            <a:tailEnd/>
          </a:ln>
          <a:effectLst/>
        </p:spPr>
        <p:txBody>
          <a:bodyPr lIns="82124" tIns="41061" rIns="82124" bIns="41061">
            <a:spAutoFit/>
          </a:bodyPr>
          <a:lstStyle/>
          <a:p>
            <a:pPr algn="l" defTabSz="814388">
              <a:lnSpc>
                <a:spcPct val="95000"/>
              </a:lnSpc>
              <a:spcBef>
                <a:spcPct val="50000"/>
              </a:spcBef>
              <a:buClr>
                <a:schemeClr val="tx2"/>
              </a:buClr>
              <a:buSzPct val="100000"/>
              <a:buFont typeface="Wingdings" pitchFamily="2" charset="2"/>
              <a:buNone/>
            </a:pPr>
            <a:r>
              <a:rPr lang="en-US" b="1" i="0"/>
              <a:t>“Education and the Internet are the two great equalizers”							John Chambers</a:t>
            </a:r>
          </a:p>
          <a:p>
            <a:pPr defTabSz="814388"/>
            <a:endParaRPr lang="en-US" b="1" i="0"/>
          </a:p>
          <a:p>
            <a:pPr defTabSz="814388"/>
            <a:endParaRPr lang="en-US" b="1" i="0"/>
          </a:p>
          <a:p>
            <a:pPr defTabSz="814388"/>
            <a:r>
              <a:rPr lang="en-US" b="1" i="0"/>
              <a:t>“Education is the most powerful weapon                                       which you can use to change the world”</a:t>
            </a:r>
            <a:br>
              <a:rPr lang="en-US" b="1" i="0"/>
            </a:br>
            <a:r>
              <a:rPr lang="en-US" b="1" i="0"/>
              <a:t>				</a:t>
            </a:r>
          </a:p>
          <a:p>
            <a:pPr defTabSz="814388"/>
            <a:r>
              <a:rPr lang="en-US" b="1" i="0"/>
              <a:t>					Nelson Mandela</a:t>
            </a:r>
          </a:p>
          <a:p>
            <a:pPr algn="l" defTabSz="814388">
              <a:lnSpc>
                <a:spcPct val="95000"/>
              </a:lnSpc>
              <a:spcBef>
                <a:spcPct val="50000"/>
              </a:spcBef>
              <a:buClr>
                <a:schemeClr val="tx2"/>
              </a:buClr>
              <a:buSzPct val="100000"/>
              <a:buFont typeface="Wingdings" pitchFamily="2" charset="2"/>
              <a:buNone/>
            </a:pPr>
            <a:endParaRPr lang="en-US" b="1" i="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03204">
                                            <p:txEl>
                                              <p:pRg st="0" end="0"/>
                                            </p:txEl>
                                          </p:spTgt>
                                        </p:tgtEl>
                                        <p:attrNameLst>
                                          <p:attrName>style.visibility</p:attrName>
                                        </p:attrNameLst>
                                      </p:cBhvr>
                                      <p:to>
                                        <p:strVal val="visible"/>
                                      </p:to>
                                    </p:set>
                                    <p:animEffect transition="in" filter="blinds(horizontal)">
                                      <p:cBhvr>
                                        <p:cTn id="7" dur="500"/>
                                        <p:tgtEl>
                                          <p:spTgt spid="120320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203204">
                                            <p:txEl>
                                              <p:pRg st="3" end="3"/>
                                            </p:txEl>
                                          </p:spTgt>
                                        </p:tgtEl>
                                        <p:attrNameLst>
                                          <p:attrName>style.visibility</p:attrName>
                                        </p:attrNameLst>
                                      </p:cBhvr>
                                      <p:to>
                                        <p:strVal val="visible"/>
                                      </p:to>
                                    </p:set>
                                    <p:animEffect transition="in" filter="blinds(horizontal)">
                                      <p:cBhvr>
                                        <p:cTn id="12" dur="500"/>
                                        <p:tgtEl>
                                          <p:spTgt spid="1203204">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203204">
                                            <p:txEl>
                                              <p:pRg st="4" end="4"/>
                                            </p:txEl>
                                          </p:spTgt>
                                        </p:tgtEl>
                                        <p:attrNameLst>
                                          <p:attrName>style.visibility</p:attrName>
                                        </p:attrNameLst>
                                      </p:cBhvr>
                                      <p:to>
                                        <p:strVal val="visible"/>
                                      </p:to>
                                    </p:set>
                                    <p:animEffect transition="in" filter="blinds(horizontal)">
                                      <p:cBhvr>
                                        <p:cTn id="17" dur="500"/>
                                        <p:tgtEl>
                                          <p:spTgt spid="120320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204"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7" name="Rectangle 3"/>
          <p:cNvSpPr>
            <a:spLocks noGrp="1" noChangeArrowheads="1"/>
          </p:cNvSpPr>
          <p:nvPr>
            <p:ph type="title"/>
          </p:nvPr>
        </p:nvSpPr>
        <p:spPr>
          <a:xfrm>
            <a:off x="179388" y="692150"/>
            <a:ext cx="8604250" cy="381000"/>
          </a:xfrm>
          <a:solidFill>
            <a:schemeClr val="bg1"/>
          </a:solidFill>
        </p:spPr>
        <p:txBody>
          <a:bodyPr/>
          <a:lstStyle/>
          <a:p>
            <a:r>
              <a:rPr lang="en-US" sz="2800">
                <a:solidFill>
                  <a:srgbClr val="0099CC"/>
                </a:solidFill>
              </a:rPr>
              <a:t>So….where are we going?</a:t>
            </a:r>
          </a:p>
        </p:txBody>
      </p:sp>
      <p:pic>
        <p:nvPicPr>
          <p:cNvPr id="292868" name="Picture 4"/>
          <p:cNvPicPr>
            <a:picLocks noChangeAspect="1" noChangeArrowheads="1"/>
          </p:cNvPicPr>
          <p:nvPr/>
        </p:nvPicPr>
        <p:blipFill>
          <a:blip r:embed="rId2"/>
          <a:srcRect/>
          <a:stretch>
            <a:fillRect/>
          </a:stretch>
        </p:blipFill>
        <p:spPr bwMode="auto">
          <a:xfrm>
            <a:off x="0" y="1125538"/>
            <a:ext cx="9144000" cy="5503862"/>
          </a:xfrm>
          <a:prstGeom prst="rect">
            <a:avLst/>
          </a:prstGeom>
          <a:noFill/>
        </p:spPr>
      </p:pic>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1" name="Rectangle 3"/>
          <p:cNvSpPr>
            <a:spLocks noGrp="1" noChangeArrowheads="1"/>
          </p:cNvSpPr>
          <p:nvPr>
            <p:ph type="title"/>
          </p:nvPr>
        </p:nvSpPr>
        <p:spPr>
          <a:xfrm>
            <a:off x="179388" y="620713"/>
            <a:ext cx="8748712" cy="457200"/>
          </a:xfrm>
          <a:solidFill>
            <a:schemeClr val="bg1"/>
          </a:solidFill>
        </p:spPr>
        <p:txBody>
          <a:bodyPr/>
          <a:lstStyle/>
          <a:p>
            <a:r>
              <a:rPr lang="en-US" sz="2800">
                <a:solidFill>
                  <a:srgbClr val="0099CC"/>
                </a:solidFill>
              </a:rPr>
              <a:t>So….where are we going?</a:t>
            </a:r>
          </a:p>
        </p:txBody>
      </p:sp>
      <p:sp>
        <p:nvSpPr>
          <p:cNvPr id="293894" name="Rectangle 6"/>
          <p:cNvSpPr>
            <a:spLocks noGrp="1" noChangeArrowheads="1"/>
          </p:cNvSpPr>
          <p:nvPr>
            <p:ph idx="1"/>
          </p:nvPr>
        </p:nvSpPr>
        <p:spPr>
          <a:xfrm>
            <a:off x="0" y="1676400"/>
            <a:ext cx="9144000" cy="533400"/>
          </a:xfrm>
        </p:spPr>
        <p:txBody>
          <a:bodyPr/>
          <a:lstStyle/>
          <a:p>
            <a:pPr algn="ctr">
              <a:lnSpc>
                <a:spcPct val="85000"/>
              </a:lnSpc>
              <a:buFont typeface="Wingdings" pitchFamily="2" charset="2"/>
              <a:buNone/>
            </a:pPr>
            <a:r>
              <a:rPr lang="en-US" sz="3200">
                <a:latin typeface="Ciscobold" charset="0"/>
              </a:rPr>
              <a:t>Finish What We Started</a:t>
            </a:r>
            <a:endParaRPr lang="en-US"/>
          </a:p>
        </p:txBody>
      </p:sp>
      <p:pic>
        <p:nvPicPr>
          <p:cNvPr id="293892" name="Picture 4"/>
          <p:cNvPicPr>
            <a:picLocks noChangeAspect="1" noChangeArrowheads="1"/>
          </p:cNvPicPr>
          <p:nvPr/>
        </p:nvPicPr>
        <p:blipFill>
          <a:blip r:embed="rId2"/>
          <a:srcRect/>
          <a:stretch>
            <a:fillRect/>
          </a:stretch>
        </p:blipFill>
        <p:spPr bwMode="auto">
          <a:xfrm>
            <a:off x="0" y="1143000"/>
            <a:ext cx="9144000" cy="5486400"/>
          </a:xfrm>
          <a:prstGeom prst="rect">
            <a:avLst/>
          </a:prstGeom>
          <a:noFill/>
        </p:spPr>
      </p:pic>
      <p:sp>
        <p:nvSpPr>
          <p:cNvPr id="293893" name="Rectangle 5"/>
          <p:cNvSpPr>
            <a:spLocks noChangeArrowheads="1"/>
          </p:cNvSpPr>
          <p:nvPr/>
        </p:nvSpPr>
        <p:spPr bwMode="auto">
          <a:xfrm>
            <a:off x="1028700" y="1600200"/>
            <a:ext cx="7086600" cy="596900"/>
          </a:xfrm>
          <a:prstGeom prst="rect">
            <a:avLst/>
          </a:prstGeom>
          <a:gradFill rotWithShape="0">
            <a:gsLst>
              <a:gs pos="0">
                <a:srgbClr val="708CA1"/>
              </a:gs>
              <a:gs pos="100000">
                <a:srgbClr val="708CA1">
                  <a:gamma/>
                  <a:shade val="0"/>
                  <a:invGamma/>
                </a:srgbClr>
              </a:gs>
            </a:gsLst>
            <a:lin ang="0" scaled="1"/>
          </a:gradFill>
          <a:ln w="9525">
            <a:solidFill>
              <a:schemeClr val="tx1"/>
            </a:solidFill>
            <a:miter lim="800000"/>
            <a:headEnd/>
            <a:tailEnd/>
          </a:ln>
          <a:effectLst/>
        </p:spPr>
        <p:txBody>
          <a:bodyPr lIns="82124" tIns="41061" rIns="82124" bIns="41061" anchor="ctr">
            <a:spAutoFit/>
          </a:bodyPr>
          <a:lstStyle/>
          <a:p>
            <a:endParaRPr lang="en-US"/>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5" name="Rectangle 3"/>
          <p:cNvSpPr>
            <a:spLocks noGrp="1" noChangeArrowheads="1"/>
          </p:cNvSpPr>
          <p:nvPr>
            <p:ph type="title"/>
          </p:nvPr>
        </p:nvSpPr>
        <p:spPr>
          <a:xfrm>
            <a:off x="179388" y="692150"/>
            <a:ext cx="8145462" cy="381000"/>
          </a:xfrm>
        </p:spPr>
        <p:txBody>
          <a:bodyPr/>
          <a:lstStyle/>
          <a:p>
            <a:r>
              <a:rPr lang="en-US" sz="2800">
                <a:solidFill>
                  <a:schemeClr val="accent1"/>
                </a:solidFill>
              </a:rPr>
              <a:t>So….where are we going?</a:t>
            </a:r>
          </a:p>
        </p:txBody>
      </p:sp>
      <p:sp>
        <p:nvSpPr>
          <p:cNvPr id="294918" name="Rectangle 6"/>
          <p:cNvSpPr>
            <a:spLocks noGrp="1" noChangeArrowheads="1"/>
          </p:cNvSpPr>
          <p:nvPr>
            <p:ph idx="1"/>
          </p:nvPr>
        </p:nvSpPr>
        <p:spPr>
          <a:xfrm>
            <a:off x="0" y="1676400"/>
            <a:ext cx="9144000" cy="533400"/>
          </a:xfrm>
          <a:noFill/>
          <a:ln/>
        </p:spPr>
        <p:txBody>
          <a:bodyPr/>
          <a:lstStyle/>
          <a:p>
            <a:pPr algn="ctr">
              <a:lnSpc>
                <a:spcPct val="85000"/>
              </a:lnSpc>
              <a:buFont typeface="Wingdings" pitchFamily="2" charset="2"/>
              <a:buNone/>
            </a:pPr>
            <a:r>
              <a:rPr lang="en-US" sz="3200">
                <a:latin typeface="Ciscobold" charset="0"/>
              </a:rPr>
              <a:t>Finish What We Started</a:t>
            </a:r>
            <a:endParaRPr lang="en-US"/>
          </a:p>
        </p:txBody>
      </p:sp>
      <p:pic>
        <p:nvPicPr>
          <p:cNvPr id="294916" name="Picture 4"/>
          <p:cNvPicPr>
            <a:picLocks noChangeAspect="1" noChangeArrowheads="1"/>
          </p:cNvPicPr>
          <p:nvPr/>
        </p:nvPicPr>
        <p:blipFill>
          <a:blip r:embed="rId2"/>
          <a:srcRect/>
          <a:stretch>
            <a:fillRect/>
          </a:stretch>
        </p:blipFill>
        <p:spPr bwMode="auto">
          <a:xfrm>
            <a:off x="0" y="1143000"/>
            <a:ext cx="9144000" cy="5486400"/>
          </a:xfrm>
          <a:prstGeom prst="rect">
            <a:avLst/>
          </a:prstGeom>
          <a:noFill/>
        </p:spPr>
      </p:pic>
      <p:sp>
        <p:nvSpPr>
          <p:cNvPr id="294917" name="Rectangle 5"/>
          <p:cNvSpPr>
            <a:spLocks noChangeArrowheads="1"/>
          </p:cNvSpPr>
          <p:nvPr/>
        </p:nvSpPr>
        <p:spPr bwMode="auto">
          <a:xfrm>
            <a:off x="1028700" y="1600200"/>
            <a:ext cx="7086600" cy="596900"/>
          </a:xfrm>
          <a:prstGeom prst="rect">
            <a:avLst/>
          </a:prstGeom>
          <a:gradFill rotWithShape="0">
            <a:gsLst>
              <a:gs pos="0">
                <a:srgbClr val="708CA1"/>
              </a:gs>
              <a:gs pos="100000">
                <a:srgbClr val="708CA1">
                  <a:gamma/>
                  <a:shade val="0"/>
                  <a:invGamma/>
                </a:srgbClr>
              </a:gs>
            </a:gsLst>
            <a:lin ang="0" scaled="1"/>
          </a:gradFill>
          <a:ln w="9525">
            <a:solidFill>
              <a:schemeClr val="tx1"/>
            </a:solidFill>
            <a:miter lim="800000"/>
            <a:headEnd/>
            <a:tailEnd/>
          </a:ln>
          <a:effectLst/>
        </p:spPr>
        <p:txBody>
          <a:bodyPr lIns="82124" tIns="41061" rIns="82124" bIns="41061" anchor="ctr">
            <a:spAutoFit/>
          </a:bodyPr>
          <a:lstStyle/>
          <a:p>
            <a:endParaRPr lang="en-US"/>
          </a:p>
        </p:txBody>
      </p:sp>
      <p:sp>
        <p:nvSpPr>
          <p:cNvPr id="294919" name="Rectangle 7"/>
          <p:cNvSpPr>
            <a:spLocks noChangeArrowheads="1"/>
          </p:cNvSpPr>
          <p:nvPr/>
        </p:nvSpPr>
        <p:spPr bwMode="auto">
          <a:xfrm>
            <a:off x="1028700" y="3429000"/>
            <a:ext cx="7086600" cy="596900"/>
          </a:xfrm>
          <a:prstGeom prst="rect">
            <a:avLst/>
          </a:prstGeom>
          <a:gradFill rotWithShape="0">
            <a:gsLst>
              <a:gs pos="0">
                <a:srgbClr val="708CA1"/>
              </a:gs>
              <a:gs pos="100000">
                <a:srgbClr val="708CA1">
                  <a:gamma/>
                  <a:shade val="0"/>
                  <a:invGamma/>
                </a:srgbClr>
              </a:gs>
            </a:gsLst>
            <a:lin ang="0" scaled="1"/>
          </a:gradFill>
          <a:ln w="9525">
            <a:solidFill>
              <a:schemeClr val="tx1"/>
            </a:solidFill>
            <a:miter lim="800000"/>
            <a:headEnd/>
            <a:tailEnd/>
          </a:ln>
          <a:effectLst/>
        </p:spPr>
        <p:txBody>
          <a:bodyPr lIns="82124" tIns="41061" rIns="82124" bIns="41061" anchor="ctr">
            <a:spAutoFit/>
          </a:bodyPr>
          <a:lstStyle/>
          <a:p>
            <a:endParaRPr lang="en-US"/>
          </a:p>
        </p:txBody>
      </p:sp>
      <p:sp>
        <p:nvSpPr>
          <p:cNvPr id="294920" name="Rectangle 8"/>
          <p:cNvSpPr>
            <a:spLocks noChangeArrowheads="1"/>
          </p:cNvSpPr>
          <p:nvPr/>
        </p:nvSpPr>
        <p:spPr bwMode="auto">
          <a:xfrm>
            <a:off x="0" y="3429000"/>
            <a:ext cx="9144000" cy="609600"/>
          </a:xfrm>
          <a:prstGeom prst="rect">
            <a:avLst/>
          </a:prstGeom>
          <a:noFill/>
          <a:ln w="9525">
            <a:noFill/>
            <a:miter lim="800000"/>
            <a:headEnd/>
            <a:tailEnd/>
          </a:ln>
        </p:spPr>
        <p:txBody>
          <a:bodyPr lIns="82124" tIns="41061" rIns="82124" bIns="41061"/>
          <a:lstStyle/>
          <a:p>
            <a:pPr marL="236538" indent="-236538" algn="ctr" defTabSz="814388">
              <a:lnSpc>
                <a:spcPct val="105000"/>
              </a:lnSpc>
              <a:spcBef>
                <a:spcPct val="50000"/>
              </a:spcBef>
              <a:buClr>
                <a:srgbClr val="708CA1"/>
              </a:buClr>
              <a:buFont typeface="Wingdings" pitchFamily="2" charset="2"/>
              <a:buNone/>
            </a:pPr>
            <a:r>
              <a:rPr lang="en-US" sz="3200">
                <a:latin typeface="Ciscobold" charset="0"/>
              </a:rPr>
              <a:t>Innovate For Continued Relevance</a:t>
            </a:r>
            <a:endParaRPr lang="en-US" sz="2400"/>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0" descr="ss4"/>
          <p:cNvPicPr>
            <a:picLocks noChangeAspect="1" noChangeArrowheads="1"/>
          </p:cNvPicPr>
          <p:nvPr/>
        </p:nvPicPr>
        <p:blipFill>
          <a:blip r:embed="rId2"/>
          <a:srcRect/>
          <a:stretch>
            <a:fillRect/>
          </a:stretch>
        </p:blipFill>
        <p:spPr bwMode="auto">
          <a:xfrm>
            <a:off x="0" y="1600200"/>
            <a:ext cx="9144000" cy="3200400"/>
          </a:xfrm>
          <a:prstGeom prst="rect">
            <a:avLst/>
          </a:prstGeom>
          <a:noFill/>
          <a:ln w="9525">
            <a:noFill/>
            <a:miter lim="800000"/>
            <a:headEnd/>
            <a:tailEnd/>
          </a:ln>
        </p:spPr>
      </p:pic>
      <p:sp>
        <p:nvSpPr>
          <p:cNvPr id="131075" name="Rectangle 10"/>
          <p:cNvSpPr>
            <a:spLocks noChangeArrowheads="1"/>
          </p:cNvSpPr>
          <p:nvPr/>
        </p:nvSpPr>
        <p:spPr bwMode="auto">
          <a:xfrm>
            <a:off x="0" y="0"/>
            <a:ext cx="9144000" cy="1600200"/>
          </a:xfrm>
          <a:prstGeom prst="rect">
            <a:avLst/>
          </a:prstGeom>
          <a:solidFill>
            <a:schemeClr val="bg1"/>
          </a:solidFill>
          <a:ln w="9525" algn="ctr">
            <a:noFill/>
            <a:miter lim="800000"/>
            <a:headEnd/>
            <a:tailEnd/>
          </a:ln>
        </p:spPr>
        <p:txBody>
          <a:bodyPr wrap="none" lIns="82124" tIns="41061" rIns="82124" bIns="41061" anchor="ctr">
            <a:spAutoFit/>
          </a:bodyPr>
          <a:lstStyle/>
          <a:p>
            <a:pPr algn="ctr" eaLnBrk="0" hangingPunct="0">
              <a:lnSpc>
                <a:spcPct val="90000"/>
              </a:lnSpc>
            </a:pPr>
            <a:endParaRPr lang="en-US" sz="2400"/>
          </a:p>
        </p:txBody>
      </p:sp>
      <p:sp>
        <p:nvSpPr>
          <p:cNvPr id="131076" name="Rectangle 11"/>
          <p:cNvSpPr>
            <a:spLocks noChangeArrowheads="1"/>
          </p:cNvSpPr>
          <p:nvPr/>
        </p:nvSpPr>
        <p:spPr bwMode="auto">
          <a:xfrm>
            <a:off x="636588" y="2770188"/>
            <a:ext cx="3349625" cy="587375"/>
          </a:xfrm>
          <a:prstGeom prst="rect">
            <a:avLst/>
          </a:prstGeom>
          <a:noFill/>
          <a:ln w="9525" algn="ctr">
            <a:noFill/>
            <a:miter lim="800000"/>
            <a:headEnd/>
            <a:tailEnd/>
          </a:ln>
        </p:spPr>
        <p:txBody>
          <a:bodyPr lIns="82124" tIns="41061" rIns="82124" bIns="41061" anchor="ctr"/>
          <a:lstStyle/>
          <a:p>
            <a:pPr algn="ctr" defTabSz="814388">
              <a:lnSpc>
                <a:spcPct val="90000"/>
              </a:lnSpc>
            </a:pPr>
            <a:r>
              <a:rPr lang="en-US" sz="3000" b="1" dirty="0" smtClean="0">
                <a:solidFill>
                  <a:schemeClr val="folHlink"/>
                </a:solidFill>
              </a:rPr>
              <a:t>Q &amp; A</a:t>
            </a:r>
            <a:endParaRPr lang="en-US" sz="3000" b="1" dirty="0">
              <a:solidFill>
                <a:schemeClr val="folHlink"/>
              </a:solidFill>
            </a:endParaRPr>
          </a:p>
        </p:txBody>
      </p:sp>
    </p:spTree>
  </p:cSld>
  <p:clrMapOvr>
    <a:masterClrMapping/>
  </p:clrMapOvr>
  <p:transition>
    <p:wipe dir="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Grp="1" noChangeArrowheads="1"/>
          </p:cNvSpPr>
          <p:nvPr>
            <p:ph type="ctrTitle"/>
          </p:nvPr>
        </p:nvSpPr>
        <p:spPr>
          <a:xfrm>
            <a:off x="0" y="2557463"/>
            <a:ext cx="4953000" cy="830262"/>
          </a:xfrm>
        </p:spPr>
        <p:txBody>
          <a:bodyPr/>
          <a:lstStyle/>
          <a:p>
            <a:r>
              <a:rPr lang="en-US" sz="2600"/>
              <a:t>Cisco Networking Academy</a:t>
            </a:r>
            <a:br>
              <a:rPr lang="en-US" sz="2600"/>
            </a:br>
            <a:endParaRPr lang="en-US" sz="2600"/>
          </a:p>
        </p:txBody>
      </p:sp>
      <p:sp>
        <p:nvSpPr>
          <p:cNvPr id="946179" name="Rectangle 3"/>
          <p:cNvSpPr>
            <a:spLocks noGrp="1" noChangeArrowheads="1"/>
          </p:cNvSpPr>
          <p:nvPr>
            <p:ph type="subTitle" idx="1"/>
          </p:nvPr>
        </p:nvSpPr>
        <p:spPr>
          <a:xfrm>
            <a:off x="381000" y="4648200"/>
            <a:ext cx="6940550" cy="1676400"/>
          </a:xfrm>
        </p:spPr>
        <p:txBody>
          <a:bodyPr/>
          <a:lstStyle/>
          <a:p>
            <a:pPr>
              <a:lnSpc>
                <a:spcPct val="70000"/>
              </a:lnSpc>
            </a:pPr>
            <a:endParaRPr lang="en-US" sz="1800" dirty="0">
              <a:solidFill>
                <a:schemeClr val="tx1"/>
              </a:solidFill>
            </a:endParaRPr>
          </a:p>
          <a:p>
            <a:pPr>
              <a:lnSpc>
                <a:spcPct val="70000"/>
              </a:lnSpc>
            </a:pPr>
            <a:r>
              <a:rPr lang="en-US" sz="1800" dirty="0">
                <a:solidFill>
                  <a:schemeClr val="tx1"/>
                </a:solidFill>
              </a:rPr>
              <a:t>Altaaf (Alfie) Hamid</a:t>
            </a:r>
          </a:p>
          <a:p>
            <a:pPr>
              <a:lnSpc>
                <a:spcPct val="70000"/>
              </a:lnSpc>
            </a:pPr>
            <a:r>
              <a:rPr lang="en-US" sz="1800" dirty="0" smtClean="0"/>
              <a:t>Regional Lead</a:t>
            </a:r>
          </a:p>
          <a:p>
            <a:pPr>
              <a:lnSpc>
                <a:spcPct val="70000"/>
              </a:lnSpc>
            </a:pPr>
            <a:r>
              <a:rPr lang="en-US" sz="1800" dirty="0" smtClean="0"/>
              <a:t>Sub-Saharan Africa (except East Africa)</a:t>
            </a:r>
          </a:p>
          <a:p>
            <a:pPr>
              <a:lnSpc>
                <a:spcPct val="70000"/>
              </a:lnSpc>
            </a:pPr>
            <a:r>
              <a:rPr lang="en-US" sz="1800" dirty="0" smtClean="0"/>
              <a:t>Cisco Networking Academy</a:t>
            </a:r>
            <a:endParaRPr lang="en-US" sz="1800" dirty="0"/>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5570" name="Rectangle 2"/>
          <p:cNvSpPr>
            <a:spLocks noChangeArrowheads="1"/>
          </p:cNvSpPr>
          <p:nvPr/>
        </p:nvSpPr>
        <p:spPr bwMode="auto">
          <a:xfrm>
            <a:off x="0" y="0"/>
            <a:ext cx="9144000" cy="685800"/>
          </a:xfrm>
          <a:prstGeom prst="rect">
            <a:avLst/>
          </a:prstGeom>
          <a:solidFill>
            <a:schemeClr val="bg1"/>
          </a:solidFill>
          <a:ln w="9525" algn="ctr">
            <a:noFill/>
            <a:miter lim="800000"/>
            <a:headEnd/>
            <a:tailEnd/>
          </a:ln>
          <a:effectLst/>
        </p:spPr>
        <p:txBody>
          <a:bodyPr wrap="none" lIns="82124" tIns="41061" rIns="82124" bIns="41061" anchor="ctr"/>
          <a:lstStyle/>
          <a:p>
            <a:endParaRPr lang="en-US"/>
          </a:p>
        </p:txBody>
      </p:sp>
      <p:pic>
        <p:nvPicPr>
          <p:cNvPr id="1005571" name="Picture 3" descr="CNA_largo-onblack"/>
          <p:cNvPicPr>
            <a:picLocks noChangeAspect="1" noChangeArrowheads="1"/>
          </p:cNvPicPr>
          <p:nvPr/>
        </p:nvPicPr>
        <p:blipFill>
          <a:blip r:embed="rId3"/>
          <a:srcRect/>
          <a:stretch>
            <a:fillRect/>
          </a:stretch>
        </p:blipFill>
        <p:spPr bwMode="auto">
          <a:xfrm>
            <a:off x="1508125" y="2741613"/>
            <a:ext cx="6097588" cy="892175"/>
          </a:xfrm>
          <a:prstGeom prst="rect">
            <a:avLst/>
          </a:prstGeom>
          <a:noFill/>
        </p:spPr>
      </p:pic>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7618" name="Picture 2" descr="Cisco_Logo_RGB-2Color_Video"/>
          <p:cNvPicPr>
            <a:picLocks noChangeAspect="1" noChangeArrowheads="1"/>
          </p:cNvPicPr>
          <p:nvPr/>
        </p:nvPicPr>
        <p:blipFill>
          <a:blip r:embed="rId3"/>
          <a:srcRect/>
          <a:stretch>
            <a:fillRect/>
          </a:stretch>
        </p:blipFill>
        <p:spPr bwMode="auto">
          <a:xfrm>
            <a:off x="2743200" y="2362200"/>
            <a:ext cx="3810000" cy="2009775"/>
          </a:xfrm>
          <a:prstGeom prst="rect">
            <a:avLst/>
          </a:prstGeom>
          <a:noFill/>
        </p:spPr>
      </p:pic>
      <p:sp>
        <p:nvSpPr>
          <p:cNvPr id="1007619" name="Rectangle 3"/>
          <p:cNvSpPr>
            <a:spLocks noChangeArrowheads="1"/>
          </p:cNvSpPr>
          <p:nvPr/>
        </p:nvSpPr>
        <p:spPr bwMode="auto">
          <a:xfrm>
            <a:off x="0" y="0"/>
            <a:ext cx="9144000" cy="1600200"/>
          </a:xfrm>
          <a:prstGeom prst="rect">
            <a:avLst/>
          </a:prstGeom>
          <a:solidFill>
            <a:schemeClr val="bg1"/>
          </a:solidFill>
          <a:ln w="9525" algn="ctr">
            <a:noFill/>
            <a:miter lim="800000"/>
            <a:headEnd/>
            <a:tailEnd/>
          </a:ln>
          <a:effectLst/>
        </p:spPr>
        <p:txBody>
          <a:bodyPr wrap="none" lIns="82124" tIns="41061" rIns="82124" bIns="41061" anchor="ctr"/>
          <a:lstStyle/>
          <a:p>
            <a:endParaRPr lang="en-US"/>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7234" name="Picture 2"/>
          <p:cNvPicPr>
            <a:picLocks noChangeAspect="1" noChangeArrowheads="1"/>
          </p:cNvPicPr>
          <p:nvPr/>
        </p:nvPicPr>
        <p:blipFill>
          <a:blip r:embed="rId3"/>
          <a:srcRect/>
          <a:stretch>
            <a:fillRect/>
          </a:stretch>
        </p:blipFill>
        <p:spPr bwMode="auto">
          <a:xfrm>
            <a:off x="457200" y="990600"/>
            <a:ext cx="8234363" cy="5703888"/>
          </a:xfrm>
          <a:prstGeom prst="rect">
            <a:avLst/>
          </a:prstGeom>
          <a:noFill/>
        </p:spPr>
      </p:pic>
      <p:sp>
        <p:nvSpPr>
          <p:cNvPr id="1247235" name="Rectangle 3"/>
          <p:cNvSpPr>
            <a:spLocks noGrp="1" noChangeArrowheads="1"/>
          </p:cNvSpPr>
          <p:nvPr>
            <p:ph type="title"/>
          </p:nvPr>
        </p:nvSpPr>
        <p:spPr>
          <a:xfrm>
            <a:off x="228600" y="641350"/>
            <a:ext cx="6629400" cy="501650"/>
          </a:xfrm>
        </p:spPr>
        <p:txBody>
          <a:bodyPr/>
          <a:lstStyle/>
          <a:p>
            <a:pPr algn="ctr"/>
            <a:r>
              <a:rPr lang="en-US" sz="2800"/>
              <a:t>The Internet is Changing Everything</a:t>
            </a:r>
          </a:p>
        </p:txBody>
      </p:sp>
      <p:pic>
        <p:nvPicPr>
          <p:cNvPr id="1247236" name="Picture 4" descr="PPT_Logo"/>
          <p:cNvPicPr>
            <a:picLocks noChangeAspect="1" noChangeArrowheads="1"/>
          </p:cNvPicPr>
          <p:nvPr/>
        </p:nvPicPr>
        <p:blipFill>
          <a:blip r:embed="rId4" cstate="print"/>
          <a:srcRect/>
          <a:stretch>
            <a:fillRect/>
          </a:stretch>
        </p:blipFill>
        <p:spPr bwMode="auto">
          <a:xfrm>
            <a:off x="3900488" y="2713038"/>
            <a:ext cx="1204912" cy="681037"/>
          </a:xfrm>
          <a:prstGeom prst="rect">
            <a:avLst/>
          </a:prstGeom>
          <a:noFill/>
        </p:spPr>
      </p:pic>
      <p:sp>
        <p:nvSpPr>
          <p:cNvPr id="1247237" name="Text Box 5"/>
          <p:cNvSpPr txBox="1">
            <a:spLocks noChangeArrowheads="1"/>
          </p:cNvSpPr>
          <p:nvPr/>
        </p:nvSpPr>
        <p:spPr bwMode="auto">
          <a:xfrm>
            <a:off x="3863975" y="4343400"/>
            <a:ext cx="1393825" cy="357188"/>
          </a:xfrm>
          <a:prstGeom prst="rect">
            <a:avLst/>
          </a:prstGeom>
          <a:noFill/>
          <a:ln w="9525" algn="ctr">
            <a:noFill/>
            <a:miter lim="800000"/>
            <a:headEnd/>
            <a:tailEnd/>
          </a:ln>
          <a:effectLst/>
        </p:spPr>
        <p:txBody>
          <a:bodyPr wrap="none" lIns="82124" tIns="41061" rIns="82124" bIns="41061">
            <a:spAutoFit/>
          </a:bodyPr>
          <a:lstStyle/>
          <a:p>
            <a:pPr defTabSz="814388"/>
            <a:r>
              <a:rPr lang="en-US" sz="2000" b="1" i="0">
                <a:solidFill>
                  <a:schemeClr val="folHlink"/>
                </a:solidFill>
              </a:rPr>
              <a:t>Education</a:t>
            </a:r>
          </a:p>
        </p:txBody>
      </p:sp>
      <p:sp>
        <p:nvSpPr>
          <p:cNvPr id="1247238" name="AutoShape 6"/>
          <p:cNvSpPr>
            <a:spLocks noChangeArrowheads="1"/>
          </p:cNvSpPr>
          <p:nvPr/>
        </p:nvSpPr>
        <p:spPr bwMode="auto">
          <a:xfrm>
            <a:off x="4343400" y="3322638"/>
            <a:ext cx="304800" cy="304800"/>
          </a:xfrm>
          <a:prstGeom prst="upDownArrow">
            <a:avLst>
              <a:gd name="adj1" fmla="val 50000"/>
              <a:gd name="adj2" fmla="val 20000"/>
            </a:avLst>
          </a:prstGeom>
          <a:gradFill rotWithShape="1">
            <a:gsLst>
              <a:gs pos="0">
                <a:srgbClr val="A0C02A">
                  <a:gamma/>
                  <a:shade val="46275"/>
                  <a:invGamma/>
                </a:srgbClr>
              </a:gs>
              <a:gs pos="50000">
                <a:srgbClr val="A0C02A"/>
              </a:gs>
              <a:gs pos="100000">
                <a:srgbClr val="A0C02A">
                  <a:gamma/>
                  <a:shade val="46275"/>
                  <a:invGamma/>
                </a:srgbClr>
              </a:gs>
            </a:gsLst>
            <a:lin ang="5400000" scaled="1"/>
          </a:gradFill>
          <a:ln w="9525" algn="ctr">
            <a:solidFill>
              <a:srgbClr val="2C4872"/>
            </a:solidFill>
            <a:miter lim="800000"/>
            <a:headEnd/>
            <a:tailEnd/>
          </a:ln>
          <a:effectLst/>
        </p:spPr>
        <p:txBody>
          <a:bodyPr lIns="82124" tIns="41061" rIns="82124" bIns="41061" anchor="ctr">
            <a:spAutoFit/>
          </a:bodyPr>
          <a:lstStyle/>
          <a:p>
            <a:endParaRPr lang="en-US"/>
          </a:p>
        </p:txBody>
      </p:sp>
      <p:sp>
        <p:nvSpPr>
          <p:cNvPr id="1247239" name="AutoShape 7"/>
          <p:cNvSpPr>
            <a:spLocks noChangeArrowheads="1"/>
          </p:cNvSpPr>
          <p:nvPr/>
        </p:nvSpPr>
        <p:spPr bwMode="auto">
          <a:xfrm>
            <a:off x="4343400" y="4114800"/>
            <a:ext cx="304800" cy="304800"/>
          </a:xfrm>
          <a:prstGeom prst="upDownArrow">
            <a:avLst>
              <a:gd name="adj1" fmla="val 50000"/>
              <a:gd name="adj2" fmla="val 20000"/>
            </a:avLst>
          </a:prstGeom>
          <a:gradFill rotWithShape="1">
            <a:gsLst>
              <a:gs pos="0">
                <a:srgbClr val="A0C02A">
                  <a:gamma/>
                  <a:shade val="46275"/>
                  <a:invGamma/>
                </a:srgbClr>
              </a:gs>
              <a:gs pos="50000">
                <a:srgbClr val="A0C02A"/>
              </a:gs>
              <a:gs pos="100000">
                <a:srgbClr val="A0C02A">
                  <a:gamma/>
                  <a:shade val="46275"/>
                  <a:invGamma/>
                </a:srgbClr>
              </a:gs>
            </a:gsLst>
            <a:lin ang="5400000" scaled="1"/>
          </a:gradFill>
          <a:ln w="9525" algn="ctr">
            <a:solidFill>
              <a:srgbClr val="2C4872"/>
            </a:solidFill>
            <a:miter lim="800000"/>
            <a:headEnd/>
            <a:tailEnd/>
          </a:ln>
          <a:effectLst/>
        </p:spPr>
        <p:txBody>
          <a:bodyPr lIns="82124" tIns="41061" rIns="82124" bIns="41061" anchor="ctr">
            <a:spAutoFit/>
          </a:bodyPr>
          <a:lstStyle/>
          <a:p>
            <a:endParaRPr lang="en-US"/>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2"/>
          <p:cNvSpPr>
            <a:spLocks noChangeArrowheads="1"/>
          </p:cNvSpPr>
          <p:nvPr/>
        </p:nvSpPr>
        <p:spPr bwMode="auto">
          <a:xfrm>
            <a:off x="0" y="2266950"/>
            <a:ext cx="9144000" cy="1385888"/>
          </a:xfrm>
          <a:prstGeom prst="rect">
            <a:avLst/>
          </a:prstGeom>
          <a:gradFill rotWithShape="1">
            <a:gsLst>
              <a:gs pos="0">
                <a:srgbClr val="5F5F65">
                  <a:alpha val="64999"/>
                </a:srgbClr>
              </a:gs>
              <a:gs pos="100000">
                <a:srgbClr val="5F5F65">
                  <a:gamma/>
                  <a:shade val="0"/>
                  <a:invGamma/>
                </a:srgbClr>
              </a:gs>
            </a:gsLst>
            <a:lin ang="5400000" scaled="1"/>
          </a:gradFill>
          <a:ln w="9525" algn="ctr">
            <a:noFill/>
            <a:miter lim="800000"/>
            <a:headEnd/>
            <a:tailEnd/>
          </a:ln>
          <a:effectLst/>
        </p:spPr>
        <p:txBody>
          <a:bodyPr lIns="82124" tIns="41061" rIns="82124" bIns="41061" anchor="ctr">
            <a:spAutoFit/>
          </a:bodyPr>
          <a:lstStyle/>
          <a:p>
            <a:endParaRPr lang="en-US"/>
          </a:p>
        </p:txBody>
      </p:sp>
      <p:sp>
        <p:nvSpPr>
          <p:cNvPr id="1195011" name="Rectangle 3"/>
          <p:cNvSpPr>
            <a:spLocks noChangeArrowheads="1"/>
          </p:cNvSpPr>
          <p:nvPr/>
        </p:nvSpPr>
        <p:spPr bwMode="auto">
          <a:xfrm>
            <a:off x="0" y="3759200"/>
            <a:ext cx="9144000" cy="1384300"/>
          </a:xfrm>
          <a:prstGeom prst="rect">
            <a:avLst/>
          </a:prstGeom>
          <a:gradFill rotWithShape="1">
            <a:gsLst>
              <a:gs pos="0">
                <a:srgbClr val="5F5F65">
                  <a:alpha val="64999"/>
                </a:srgbClr>
              </a:gs>
              <a:gs pos="100000">
                <a:srgbClr val="5F5F65">
                  <a:gamma/>
                  <a:shade val="0"/>
                  <a:invGamma/>
                </a:srgbClr>
              </a:gs>
            </a:gsLst>
            <a:lin ang="5400000" scaled="1"/>
          </a:gradFill>
          <a:ln w="9525" algn="ctr">
            <a:noFill/>
            <a:miter lim="800000"/>
            <a:headEnd/>
            <a:tailEnd/>
          </a:ln>
          <a:effectLst/>
        </p:spPr>
        <p:txBody>
          <a:bodyPr lIns="82124" tIns="41061" rIns="82124" bIns="41061" anchor="ctr">
            <a:spAutoFit/>
          </a:bodyPr>
          <a:lstStyle/>
          <a:p>
            <a:endParaRPr lang="en-US"/>
          </a:p>
        </p:txBody>
      </p:sp>
      <p:sp>
        <p:nvSpPr>
          <p:cNvPr id="1195013" name="Rectangle 5"/>
          <p:cNvSpPr>
            <a:spLocks noChangeArrowheads="1"/>
          </p:cNvSpPr>
          <p:nvPr/>
        </p:nvSpPr>
        <p:spPr bwMode="auto">
          <a:xfrm>
            <a:off x="2271713" y="2266950"/>
            <a:ext cx="1938337" cy="1385888"/>
          </a:xfrm>
          <a:prstGeom prst="rect">
            <a:avLst/>
          </a:prstGeom>
          <a:gradFill rotWithShape="1">
            <a:gsLst>
              <a:gs pos="0">
                <a:srgbClr val="015F85">
                  <a:alpha val="64999"/>
                </a:srgbClr>
              </a:gs>
              <a:gs pos="100000">
                <a:srgbClr val="015F85">
                  <a:gamma/>
                  <a:shade val="0"/>
                  <a:invGamma/>
                </a:srgbClr>
              </a:gs>
            </a:gsLst>
            <a:lin ang="5400000" scaled="1"/>
          </a:gradFill>
          <a:ln w="9525" algn="ctr">
            <a:noFill/>
            <a:miter lim="800000"/>
            <a:headEnd/>
            <a:tailEnd/>
          </a:ln>
          <a:effectLst/>
        </p:spPr>
        <p:txBody>
          <a:bodyPr lIns="82124" tIns="41061" rIns="82124" bIns="41061" anchor="ctr">
            <a:spAutoFit/>
          </a:bodyPr>
          <a:lstStyle/>
          <a:p>
            <a:endParaRPr lang="en-US"/>
          </a:p>
        </p:txBody>
      </p:sp>
      <p:sp>
        <p:nvSpPr>
          <p:cNvPr id="1195014" name="Rectangle 6"/>
          <p:cNvSpPr>
            <a:spLocks noChangeArrowheads="1"/>
          </p:cNvSpPr>
          <p:nvPr/>
        </p:nvSpPr>
        <p:spPr bwMode="auto">
          <a:xfrm>
            <a:off x="2271713" y="3759200"/>
            <a:ext cx="1938337" cy="1384300"/>
          </a:xfrm>
          <a:prstGeom prst="rect">
            <a:avLst/>
          </a:prstGeom>
          <a:gradFill rotWithShape="1">
            <a:gsLst>
              <a:gs pos="0">
                <a:srgbClr val="015F85">
                  <a:alpha val="64999"/>
                </a:srgbClr>
              </a:gs>
              <a:gs pos="100000">
                <a:srgbClr val="015F85">
                  <a:gamma/>
                  <a:shade val="0"/>
                  <a:invGamma/>
                </a:srgbClr>
              </a:gs>
            </a:gsLst>
            <a:lin ang="5400000" scaled="1"/>
          </a:gradFill>
          <a:ln w="9525" algn="ctr">
            <a:noFill/>
            <a:miter lim="800000"/>
            <a:headEnd/>
            <a:tailEnd/>
          </a:ln>
          <a:effectLst/>
        </p:spPr>
        <p:txBody>
          <a:bodyPr lIns="82124" tIns="41061" rIns="82124" bIns="41061" anchor="ctr">
            <a:spAutoFit/>
          </a:bodyPr>
          <a:lstStyle/>
          <a:p>
            <a:endParaRPr lang="en-US"/>
          </a:p>
        </p:txBody>
      </p:sp>
      <p:sp>
        <p:nvSpPr>
          <p:cNvPr id="1195015" name="Rectangle 7"/>
          <p:cNvSpPr>
            <a:spLocks noChangeArrowheads="1"/>
          </p:cNvSpPr>
          <p:nvPr/>
        </p:nvSpPr>
        <p:spPr bwMode="auto">
          <a:xfrm>
            <a:off x="2271713" y="5251450"/>
            <a:ext cx="1938337" cy="1385888"/>
          </a:xfrm>
          <a:prstGeom prst="rect">
            <a:avLst/>
          </a:prstGeom>
          <a:gradFill rotWithShape="1">
            <a:gsLst>
              <a:gs pos="0">
                <a:srgbClr val="015F85">
                  <a:alpha val="64999"/>
                </a:srgbClr>
              </a:gs>
              <a:gs pos="100000">
                <a:srgbClr val="015F85">
                  <a:gamma/>
                  <a:shade val="0"/>
                  <a:invGamma/>
                </a:srgbClr>
              </a:gs>
            </a:gsLst>
            <a:lin ang="5400000" scaled="1"/>
          </a:gradFill>
          <a:ln w="9525" algn="ctr">
            <a:noFill/>
            <a:miter lim="800000"/>
            <a:headEnd/>
            <a:tailEnd/>
          </a:ln>
          <a:effectLst/>
        </p:spPr>
        <p:txBody>
          <a:bodyPr lIns="82124" tIns="41061" rIns="82124" bIns="41061" anchor="ctr">
            <a:spAutoFit/>
          </a:bodyPr>
          <a:lstStyle/>
          <a:p>
            <a:endParaRPr lang="en-US"/>
          </a:p>
        </p:txBody>
      </p:sp>
      <p:sp>
        <p:nvSpPr>
          <p:cNvPr id="1195016" name="Rectangle 8"/>
          <p:cNvSpPr>
            <a:spLocks noChangeArrowheads="1"/>
          </p:cNvSpPr>
          <p:nvPr/>
        </p:nvSpPr>
        <p:spPr bwMode="auto">
          <a:xfrm>
            <a:off x="0" y="1143000"/>
            <a:ext cx="9144000" cy="1019175"/>
          </a:xfrm>
          <a:prstGeom prst="rect">
            <a:avLst/>
          </a:prstGeom>
          <a:gradFill rotWithShape="1">
            <a:gsLst>
              <a:gs pos="0">
                <a:srgbClr val="015F85"/>
              </a:gs>
              <a:gs pos="100000">
                <a:srgbClr val="0183B7"/>
              </a:gs>
            </a:gsLst>
            <a:lin ang="5400000" scaled="1"/>
          </a:gradFill>
          <a:ln w="9525" algn="ctr">
            <a:noFill/>
            <a:miter lim="800000"/>
            <a:headEnd/>
            <a:tailEnd/>
          </a:ln>
          <a:effectLst/>
        </p:spPr>
        <p:txBody>
          <a:bodyPr wrap="none" lIns="73025" tIns="36511" rIns="73025" bIns="36511" anchor="ctr"/>
          <a:lstStyle/>
          <a:p>
            <a:endParaRPr lang="en-US"/>
          </a:p>
        </p:txBody>
      </p:sp>
      <p:sp>
        <p:nvSpPr>
          <p:cNvPr id="1195017" name="Rectangle 9"/>
          <p:cNvSpPr>
            <a:spLocks noChangeArrowheads="1"/>
          </p:cNvSpPr>
          <p:nvPr/>
        </p:nvSpPr>
        <p:spPr bwMode="auto">
          <a:xfrm>
            <a:off x="0" y="1209675"/>
            <a:ext cx="9144000" cy="885825"/>
          </a:xfrm>
          <a:prstGeom prst="rect">
            <a:avLst/>
          </a:prstGeom>
          <a:gradFill rotWithShape="1">
            <a:gsLst>
              <a:gs pos="0">
                <a:schemeClr val="bg1">
                  <a:alpha val="35001"/>
                </a:schemeClr>
              </a:gs>
              <a:gs pos="100000">
                <a:schemeClr val="bg1">
                  <a:alpha val="0"/>
                </a:schemeClr>
              </a:gs>
            </a:gsLst>
            <a:lin ang="2700000" scaled="1"/>
          </a:gradFill>
          <a:ln w="9525" algn="ctr">
            <a:noFill/>
            <a:miter lim="800000"/>
            <a:headEnd/>
            <a:tailEnd/>
          </a:ln>
          <a:effectLst/>
        </p:spPr>
        <p:txBody>
          <a:bodyPr wrap="none" lIns="73025" tIns="36511" rIns="73025" bIns="36511" anchor="ctr"/>
          <a:lstStyle/>
          <a:p>
            <a:endParaRPr lang="en-US"/>
          </a:p>
        </p:txBody>
      </p:sp>
      <p:sp>
        <p:nvSpPr>
          <p:cNvPr id="1195018" name="Text Box 10"/>
          <p:cNvSpPr txBox="1">
            <a:spLocks noChangeArrowheads="1"/>
          </p:cNvSpPr>
          <p:nvPr/>
        </p:nvSpPr>
        <p:spPr bwMode="auto">
          <a:xfrm>
            <a:off x="2514600" y="2590800"/>
            <a:ext cx="2362200" cy="631825"/>
          </a:xfrm>
          <a:prstGeom prst="rect">
            <a:avLst/>
          </a:prstGeom>
          <a:noFill/>
          <a:ln w="9525" algn="ctr">
            <a:noFill/>
            <a:miter lim="800000"/>
            <a:headEnd/>
            <a:tailEnd/>
          </a:ln>
          <a:effectLst/>
        </p:spPr>
        <p:txBody>
          <a:bodyPr lIns="82124" tIns="41061" rIns="82124" bIns="41061">
            <a:spAutoFit/>
          </a:bodyPr>
          <a:lstStyle/>
          <a:p>
            <a:pPr algn="l" defTabSz="814388"/>
            <a:r>
              <a:rPr lang="en-US" sz="2000" i="0">
                <a:ea typeface="ＭＳ Ｐゴシック" pitchFamily="34" charset="-128"/>
              </a:rPr>
              <a:t>Large and</a:t>
            </a:r>
            <a:br>
              <a:rPr lang="en-US" sz="2000" i="0">
                <a:ea typeface="ＭＳ Ｐゴシック" pitchFamily="34" charset="-128"/>
              </a:rPr>
            </a:br>
            <a:r>
              <a:rPr lang="en-US" sz="2000" i="0">
                <a:ea typeface="ＭＳ Ｐゴシック" pitchFamily="34" charset="-128"/>
              </a:rPr>
              <a:t>Global</a:t>
            </a:r>
          </a:p>
        </p:txBody>
      </p:sp>
      <p:sp>
        <p:nvSpPr>
          <p:cNvPr id="1195019" name="Text Box 11"/>
          <p:cNvSpPr txBox="1">
            <a:spLocks noChangeArrowheads="1"/>
          </p:cNvSpPr>
          <p:nvPr/>
        </p:nvSpPr>
        <p:spPr bwMode="auto">
          <a:xfrm>
            <a:off x="2514600" y="4114800"/>
            <a:ext cx="2895600" cy="798513"/>
          </a:xfrm>
          <a:prstGeom prst="rect">
            <a:avLst/>
          </a:prstGeom>
          <a:noFill/>
          <a:ln w="9525" algn="ctr">
            <a:noFill/>
            <a:miter lim="800000"/>
            <a:headEnd/>
            <a:tailEnd/>
          </a:ln>
          <a:effectLst/>
        </p:spPr>
        <p:txBody>
          <a:bodyPr lIns="82124" tIns="41061" rIns="82124" bIns="41061">
            <a:spAutoFit/>
          </a:bodyPr>
          <a:lstStyle/>
          <a:p>
            <a:pPr algn="l" defTabSz="814388"/>
            <a:r>
              <a:rPr lang="en-US" sz="2000" i="0">
                <a:ea typeface="ＭＳ Ｐゴシック" pitchFamily="34" charset="-128"/>
              </a:rPr>
              <a:t>Diverse </a:t>
            </a:r>
          </a:p>
          <a:p>
            <a:pPr algn="l" defTabSz="814388"/>
            <a:r>
              <a:rPr lang="en-US" sz="1600" b="1" i="0">
                <a:solidFill>
                  <a:schemeClr val="folHlink"/>
                </a:solidFill>
                <a:ea typeface="ＭＳ Ｐゴシック" pitchFamily="34" charset="-128"/>
              </a:rPr>
              <a:t>Students &amp; </a:t>
            </a:r>
          </a:p>
          <a:p>
            <a:pPr algn="l" defTabSz="814388"/>
            <a:r>
              <a:rPr lang="en-US" sz="1600" b="1" i="0">
                <a:solidFill>
                  <a:schemeClr val="folHlink"/>
                </a:solidFill>
                <a:ea typeface="ＭＳ Ｐゴシック" pitchFamily="34" charset="-128"/>
              </a:rPr>
              <a:t>Communities</a:t>
            </a:r>
          </a:p>
        </p:txBody>
      </p:sp>
      <p:sp>
        <p:nvSpPr>
          <p:cNvPr id="1195020" name="Text Box 12"/>
          <p:cNvSpPr txBox="1">
            <a:spLocks noChangeArrowheads="1"/>
          </p:cNvSpPr>
          <p:nvPr/>
        </p:nvSpPr>
        <p:spPr bwMode="auto">
          <a:xfrm>
            <a:off x="4267200" y="4084638"/>
            <a:ext cx="5105400" cy="1096962"/>
          </a:xfrm>
          <a:prstGeom prst="rect">
            <a:avLst/>
          </a:prstGeom>
          <a:noFill/>
          <a:ln w="9525" algn="ctr">
            <a:noFill/>
            <a:miter lim="800000"/>
            <a:headEnd/>
            <a:tailEnd/>
          </a:ln>
          <a:effectLst/>
        </p:spPr>
        <p:txBody>
          <a:bodyPr lIns="72953" tIns="36474" rIns="72953" bIns="36474">
            <a:spAutoFit/>
          </a:bodyPr>
          <a:lstStyle/>
          <a:p>
            <a:pPr algn="l">
              <a:lnSpc>
                <a:spcPct val="80000"/>
              </a:lnSpc>
              <a:spcBef>
                <a:spcPct val="10000"/>
              </a:spcBef>
              <a:tabLst>
                <a:tab pos="1204913" algn="r"/>
                <a:tab pos="1379538" algn="l"/>
              </a:tabLst>
            </a:pPr>
            <a:r>
              <a:rPr lang="en-US" sz="1600" b="1" i="0">
                <a:ea typeface="ＭＳ Ｐゴシック" pitchFamily="34" charset="-128"/>
              </a:rPr>
              <a:t>Students:  		Age, Gender (18%), and </a:t>
            </a:r>
          </a:p>
          <a:p>
            <a:pPr algn="l">
              <a:lnSpc>
                <a:spcPct val="80000"/>
              </a:lnSpc>
              <a:spcBef>
                <a:spcPct val="10000"/>
              </a:spcBef>
              <a:tabLst>
                <a:tab pos="1204913" algn="r"/>
                <a:tab pos="1379538" algn="l"/>
              </a:tabLst>
            </a:pPr>
            <a:r>
              <a:rPr lang="en-US" sz="1600" b="1" i="0">
                <a:ea typeface="ＭＳ Ｐゴシック" pitchFamily="34" charset="-128"/>
              </a:rPr>
              <a:t>		Challenging Circumstances</a:t>
            </a:r>
            <a:br>
              <a:rPr lang="en-US" sz="1600" b="1" i="0">
                <a:ea typeface="ＭＳ Ｐゴシック" pitchFamily="34" charset="-128"/>
              </a:rPr>
            </a:br>
            <a:endParaRPr lang="en-US" sz="1600" b="1" i="0">
              <a:ea typeface="ＭＳ Ｐゴシック" pitchFamily="34" charset="-128"/>
            </a:endParaRPr>
          </a:p>
          <a:p>
            <a:pPr algn="l">
              <a:lnSpc>
                <a:spcPct val="80000"/>
              </a:lnSpc>
              <a:spcBef>
                <a:spcPct val="10000"/>
              </a:spcBef>
              <a:tabLst>
                <a:tab pos="1204913" algn="r"/>
                <a:tab pos="1379538" algn="l"/>
              </a:tabLst>
            </a:pPr>
            <a:r>
              <a:rPr lang="en-US" sz="1600" b="1" i="0">
                <a:ea typeface="ＭＳ Ｐゴシック" pitchFamily="34" charset="-128"/>
              </a:rPr>
              <a:t>Communities: Mature and Developing Countries		</a:t>
            </a:r>
          </a:p>
        </p:txBody>
      </p:sp>
      <p:sp>
        <p:nvSpPr>
          <p:cNvPr id="1195021" name="Text Box 13"/>
          <p:cNvSpPr txBox="1">
            <a:spLocks noChangeArrowheads="1"/>
          </p:cNvSpPr>
          <p:nvPr/>
        </p:nvSpPr>
        <p:spPr bwMode="auto">
          <a:xfrm>
            <a:off x="4667250" y="5910263"/>
            <a:ext cx="4191000" cy="195262"/>
          </a:xfrm>
          <a:prstGeom prst="rect">
            <a:avLst/>
          </a:prstGeom>
          <a:noFill/>
          <a:ln w="9525" algn="ctr">
            <a:noFill/>
            <a:miter lim="800000"/>
            <a:headEnd/>
            <a:tailEnd/>
          </a:ln>
          <a:effectLst/>
        </p:spPr>
        <p:txBody>
          <a:bodyPr lIns="72953" tIns="36474" rIns="72953" bIns="36474">
            <a:spAutoFit/>
          </a:bodyPr>
          <a:lstStyle/>
          <a:p>
            <a:pPr>
              <a:tabLst>
                <a:tab pos="1200150" algn="r"/>
                <a:tab pos="1485900" algn="l"/>
              </a:tabLst>
            </a:pPr>
            <a:r>
              <a:rPr lang="en-US" sz="900" i="0">
                <a:ea typeface="ＭＳ Ｐゴシック" pitchFamily="34" charset="-128"/>
              </a:rPr>
              <a:t>	</a:t>
            </a:r>
            <a:endParaRPr lang="en-US" sz="1600" i="0"/>
          </a:p>
        </p:txBody>
      </p:sp>
      <p:sp>
        <p:nvSpPr>
          <p:cNvPr id="1195022" name="Text Box 14"/>
          <p:cNvSpPr txBox="1">
            <a:spLocks noChangeArrowheads="1"/>
          </p:cNvSpPr>
          <p:nvPr/>
        </p:nvSpPr>
        <p:spPr bwMode="auto">
          <a:xfrm>
            <a:off x="4267200" y="2532063"/>
            <a:ext cx="4191000" cy="857250"/>
          </a:xfrm>
          <a:prstGeom prst="rect">
            <a:avLst/>
          </a:prstGeom>
          <a:noFill/>
          <a:ln w="9525" algn="ctr">
            <a:noFill/>
            <a:miter lim="800000"/>
            <a:headEnd/>
            <a:tailEnd/>
          </a:ln>
          <a:effectLst/>
        </p:spPr>
        <p:txBody>
          <a:bodyPr lIns="72953" tIns="36474" rIns="72953" bIns="36474">
            <a:spAutoFit/>
          </a:bodyPr>
          <a:lstStyle/>
          <a:p>
            <a:pPr algn="l">
              <a:tabLst>
                <a:tab pos="1262063" algn="r"/>
                <a:tab pos="1538288" algn="l"/>
              </a:tabLst>
            </a:pPr>
            <a:r>
              <a:rPr lang="en-US" sz="1600" b="1" i="0" dirty="0"/>
              <a:t>160+ Countries</a:t>
            </a:r>
          </a:p>
          <a:p>
            <a:pPr algn="l">
              <a:tabLst>
                <a:tab pos="1262063" algn="r"/>
                <a:tab pos="1538288" algn="l"/>
              </a:tabLst>
            </a:pPr>
            <a:r>
              <a:rPr lang="en-US" sz="1600" b="1" i="0" dirty="0"/>
              <a:t>9</a:t>
            </a:r>
            <a:r>
              <a:rPr lang="en-US" sz="1600" b="1" i="0" dirty="0" smtClean="0"/>
              <a:t>00,000</a:t>
            </a:r>
            <a:r>
              <a:rPr lang="en-US" sz="1600" b="1" i="0" dirty="0"/>
              <a:t>+ Students/Year</a:t>
            </a:r>
          </a:p>
          <a:p>
            <a:pPr algn="l">
              <a:tabLst>
                <a:tab pos="1262063" algn="r"/>
                <a:tab pos="1538288" algn="l"/>
              </a:tabLst>
            </a:pPr>
            <a:r>
              <a:rPr lang="en-US" sz="1600" b="1" i="0" dirty="0"/>
              <a:t>2 Million+ Students over 11 Years</a:t>
            </a:r>
          </a:p>
          <a:p>
            <a:pPr algn="l">
              <a:tabLst>
                <a:tab pos="1262063" algn="r"/>
                <a:tab pos="1538288" algn="l"/>
              </a:tabLst>
            </a:pPr>
            <a:endParaRPr lang="en-US" sz="900" b="1" i="0" dirty="0">
              <a:ea typeface="ＭＳ Ｐゴシック" pitchFamily="34" charset="-128"/>
            </a:endParaRPr>
          </a:p>
        </p:txBody>
      </p:sp>
      <p:sp>
        <p:nvSpPr>
          <p:cNvPr id="1195023" name="Rectangle 15"/>
          <p:cNvSpPr>
            <a:spLocks noChangeArrowheads="1"/>
          </p:cNvSpPr>
          <p:nvPr/>
        </p:nvSpPr>
        <p:spPr bwMode="auto">
          <a:xfrm>
            <a:off x="0" y="685800"/>
            <a:ext cx="9144000" cy="304800"/>
          </a:xfrm>
          <a:prstGeom prst="rect">
            <a:avLst/>
          </a:prstGeom>
          <a:gradFill rotWithShape="1">
            <a:gsLst>
              <a:gs pos="0">
                <a:schemeClr val="bg1">
                  <a:alpha val="60001"/>
                </a:schemeClr>
              </a:gs>
              <a:gs pos="100000">
                <a:schemeClr val="bg1">
                  <a:gamma/>
                  <a:shade val="89020"/>
                  <a:invGamma/>
                  <a:alpha val="0"/>
                </a:schemeClr>
              </a:gs>
            </a:gsLst>
            <a:lin ang="5400000" scaled="1"/>
          </a:gradFill>
          <a:ln w="9525" algn="ctr">
            <a:noFill/>
            <a:miter lim="800000"/>
            <a:headEnd/>
            <a:tailEnd/>
          </a:ln>
          <a:effectLst/>
        </p:spPr>
        <p:txBody>
          <a:bodyPr wrap="none" lIns="82124" tIns="41061" rIns="82124" bIns="41061" anchor="ctr">
            <a:spAutoFit/>
          </a:bodyPr>
          <a:lstStyle/>
          <a:p>
            <a:endParaRPr lang="en-US"/>
          </a:p>
        </p:txBody>
      </p:sp>
      <p:sp>
        <p:nvSpPr>
          <p:cNvPr id="1195024" name="Rectangle 16"/>
          <p:cNvSpPr>
            <a:spLocks noGrp="1" noChangeArrowheads="1"/>
          </p:cNvSpPr>
          <p:nvPr>
            <p:ph type="title"/>
          </p:nvPr>
        </p:nvSpPr>
        <p:spPr>
          <a:xfrm>
            <a:off x="228600" y="838200"/>
            <a:ext cx="8145463" cy="349250"/>
          </a:xfrm>
        </p:spPr>
        <p:txBody>
          <a:bodyPr/>
          <a:lstStyle/>
          <a:p>
            <a:r>
              <a:rPr lang="en-US" sz="2800"/>
              <a:t>Cisco Networking Academy </a:t>
            </a:r>
          </a:p>
        </p:txBody>
      </p:sp>
      <p:sp>
        <p:nvSpPr>
          <p:cNvPr id="1195025" name="Text Box 17"/>
          <p:cNvSpPr txBox="1">
            <a:spLocks noChangeArrowheads="1"/>
          </p:cNvSpPr>
          <p:nvPr/>
        </p:nvSpPr>
        <p:spPr bwMode="auto">
          <a:xfrm>
            <a:off x="2590800" y="5486400"/>
            <a:ext cx="2895600" cy="798513"/>
          </a:xfrm>
          <a:prstGeom prst="rect">
            <a:avLst/>
          </a:prstGeom>
          <a:noFill/>
          <a:ln w="9525" algn="ctr">
            <a:noFill/>
            <a:miter lim="800000"/>
            <a:headEnd/>
            <a:tailEnd/>
          </a:ln>
          <a:effectLst/>
        </p:spPr>
        <p:txBody>
          <a:bodyPr lIns="82124" tIns="41061" rIns="82124" bIns="41061">
            <a:spAutoFit/>
          </a:bodyPr>
          <a:lstStyle/>
          <a:p>
            <a:pPr algn="l" defTabSz="814388"/>
            <a:r>
              <a:rPr lang="en-US" sz="2000" i="0">
                <a:ea typeface="ＭＳ Ｐゴシック" pitchFamily="34" charset="-128"/>
              </a:rPr>
              <a:t>Diverse </a:t>
            </a:r>
          </a:p>
          <a:p>
            <a:pPr algn="l" defTabSz="814388"/>
            <a:r>
              <a:rPr lang="en-US" sz="1600" b="1" i="0">
                <a:solidFill>
                  <a:schemeClr val="folHlink"/>
                </a:solidFill>
                <a:ea typeface="ＭＳ Ｐゴシック" pitchFamily="34" charset="-128"/>
              </a:rPr>
              <a:t>Educational </a:t>
            </a:r>
          </a:p>
          <a:p>
            <a:pPr algn="l" defTabSz="814388"/>
            <a:r>
              <a:rPr lang="en-US" sz="1600" b="1" i="0">
                <a:solidFill>
                  <a:schemeClr val="folHlink"/>
                </a:solidFill>
                <a:ea typeface="ＭＳ Ｐゴシック" pitchFamily="34" charset="-128"/>
              </a:rPr>
              <a:t>Institutions</a:t>
            </a:r>
          </a:p>
        </p:txBody>
      </p:sp>
      <p:pic>
        <p:nvPicPr>
          <p:cNvPr id="1195026" name="Picture 18"/>
          <p:cNvPicPr>
            <a:picLocks noChangeAspect="1" noChangeArrowheads="1"/>
          </p:cNvPicPr>
          <p:nvPr/>
        </p:nvPicPr>
        <p:blipFill>
          <a:blip r:embed="rId3"/>
          <a:srcRect/>
          <a:stretch>
            <a:fillRect/>
          </a:stretch>
        </p:blipFill>
        <p:spPr bwMode="auto">
          <a:xfrm>
            <a:off x="-14288" y="2266950"/>
            <a:ext cx="2286001" cy="1492250"/>
          </a:xfrm>
          <a:prstGeom prst="rect">
            <a:avLst/>
          </a:prstGeom>
          <a:noFill/>
          <a:ln w="9525" algn="ctr">
            <a:noFill/>
            <a:miter lim="800000"/>
            <a:headEnd/>
            <a:tailEnd/>
          </a:ln>
          <a:effectLst/>
        </p:spPr>
      </p:pic>
      <p:pic>
        <p:nvPicPr>
          <p:cNvPr id="1195027" name="Picture 19"/>
          <p:cNvPicPr>
            <a:picLocks noChangeAspect="1" noChangeArrowheads="1"/>
          </p:cNvPicPr>
          <p:nvPr/>
        </p:nvPicPr>
        <p:blipFill>
          <a:blip r:embed="rId4"/>
          <a:srcRect/>
          <a:stretch>
            <a:fillRect/>
          </a:stretch>
        </p:blipFill>
        <p:spPr bwMode="auto">
          <a:xfrm>
            <a:off x="-14288" y="3759200"/>
            <a:ext cx="2286001" cy="1492250"/>
          </a:xfrm>
          <a:prstGeom prst="rect">
            <a:avLst/>
          </a:prstGeom>
          <a:noFill/>
          <a:ln w="9525" algn="ctr">
            <a:noFill/>
            <a:miter lim="800000"/>
            <a:headEnd/>
            <a:tailEnd/>
          </a:ln>
          <a:effectLst/>
        </p:spPr>
      </p:pic>
      <p:pic>
        <p:nvPicPr>
          <p:cNvPr id="1195028" name="Picture 20"/>
          <p:cNvPicPr>
            <a:picLocks noChangeAspect="1" noChangeArrowheads="1"/>
          </p:cNvPicPr>
          <p:nvPr/>
        </p:nvPicPr>
        <p:blipFill>
          <a:blip r:embed="rId5"/>
          <a:srcRect/>
          <a:stretch>
            <a:fillRect/>
          </a:stretch>
        </p:blipFill>
        <p:spPr bwMode="auto">
          <a:xfrm>
            <a:off x="-14288" y="5251450"/>
            <a:ext cx="2286001" cy="1385888"/>
          </a:xfrm>
          <a:prstGeom prst="rect">
            <a:avLst/>
          </a:prstGeom>
          <a:noFill/>
          <a:ln w="9525" algn="ctr">
            <a:noFill/>
            <a:miter lim="800000"/>
            <a:headEnd/>
            <a:tailEnd/>
          </a:ln>
          <a:effectLst/>
        </p:spPr>
      </p:pic>
      <p:sp>
        <p:nvSpPr>
          <p:cNvPr id="1195029" name="Text Box 21"/>
          <p:cNvSpPr txBox="1">
            <a:spLocks noChangeArrowheads="1"/>
          </p:cNvSpPr>
          <p:nvPr/>
        </p:nvSpPr>
        <p:spPr bwMode="auto">
          <a:xfrm>
            <a:off x="6769100" y="1630363"/>
            <a:ext cx="165100" cy="411162"/>
          </a:xfrm>
          <a:prstGeom prst="rect">
            <a:avLst/>
          </a:prstGeom>
          <a:noFill/>
          <a:ln w="9525" algn="ctr">
            <a:noFill/>
            <a:miter lim="800000"/>
            <a:headEnd/>
            <a:tailEnd/>
          </a:ln>
          <a:effectLst/>
        </p:spPr>
        <p:txBody>
          <a:bodyPr wrap="none" lIns="82124" tIns="41061" rIns="82124" bIns="41061">
            <a:spAutoFit/>
          </a:bodyPr>
          <a:lstStyle/>
          <a:p>
            <a:pPr defTabSz="814388"/>
            <a:endParaRPr lang="en-US"/>
          </a:p>
        </p:txBody>
      </p:sp>
      <p:sp>
        <p:nvSpPr>
          <p:cNvPr id="1195031" name="Rectangle 23"/>
          <p:cNvSpPr>
            <a:spLocks noChangeArrowheads="1"/>
          </p:cNvSpPr>
          <p:nvPr/>
        </p:nvSpPr>
        <p:spPr bwMode="auto">
          <a:xfrm>
            <a:off x="857250" y="1282700"/>
            <a:ext cx="7219950" cy="739775"/>
          </a:xfrm>
          <a:prstGeom prst="rect">
            <a:avLst/>
          </a:prstGeom>
          <a:noFill/>
          <a:ln w="9525" algn="ctr">
            <a:noFill/>
            <a:miter lim="800000"/>
            <a:headEnd/>
            <a:tailEnd/>
          </a:ln>
          <a:effectLst/>
        </p:spPr>
        <p:txBody>
          <a:bodyPr lIns="82124" tIns="41061" rIns="82124" bIns="41061">
            <a:spAutoFit/>
          </a:bodyPr>
          <a:lstStyle/>
          <a:p>
            <a:pPr defTabSz="814388"/>
            <a:r>
              <a:rPr lang="en-US" i="0">
                <a:solidFill>
                  <a:schemeClr val="folHlink"/>
                </a:solidFill>
              </a:rPr>
              <a:t>Networking e-Skills Development</a:t>
            </a:r>
          </a:p>
          <a:p>
            <a:pPr defTabSz="814388"/>
            <a:r>
              <a:rPr lang="en-US" i="0"/>
              <a:t>Focus: Individuals &amp; Underserved Communities</a:t>
            </a:r>
          </a:p>
        </p:txBody>
      </p:sp>
      <p:sp>
        <p:nvSpPr>
          <p:cNvPr id="1195032" name="Line 24"/>
          <p:cNvSpPr>
            <a:spLocks noChangeShapeType="1"/>
          </p:cNvSpPr>
          <p:nvPr/>
        </p:nvSpPr>
        <p:spPr bwMode="auto">
          <a:xfrm>
            <a:off x="-14288" y="3759200"/>
            <a:ext cx="9158288" cy="0"/>
          </a:xfrm>
          <a:prstGeom prst="line">
            <a:avLst/>
          </a:prstGeom>
          <a:noFill/>
          <a:ln w="28575">
            <a:solidFill>
              <a:schemeClr val="bg1"/>
            </a:solidFill>
            <a:round/>
            <a:headEnd/>
            <a:tailEnd/>
          </a:ln>
          <a:effectLst/>
        </p:spPr>
        <p:txBody>
          <a:bodyPr wrap="none" lIns="82124" tIns="41061" rIns="82124" bIns="41061" anchor="ctr">
            <a:spAutoFit/>
          </a:bodyPr>
          <a:lstStyle/>
          <a:p>
            <a:endParaRPr lang="en-US"/>
          </a:p>
        </p:txBody>
      </p:sp>
      <p:sp>
        <p:nvSpPr>
          <p:cNvPr id="1195033" name="Line 25"/>
          <p:cNvSpPr>
            <a:spLocks noChangeShapeType="1"/>
          </p:cNvSpPr>
          <p:nvPr/>
        </p:nvSpPr>
        <p:spPr bwMode="auto">
          <a:xfrm>
            <a:off x="-14288" y="5238750"/>
            <a:ext cx="9158288" cy="0"/>
          </a:xfrm>
          <a:prstGeom prst="line">
            <a:avLst/>
          </a:prstGeom>
          <a:noFill/>
          <a:ln w="28575">
            <a:solidFill>
              <a:schemeClr val="bg1"/>
            </a:solidFill>
            <a:round/>
            <a:headEnd/>
            <a:tailEnd/>
          </a:ln>
          <a:effectLst/>
        </p:spPr>
        <p:txBody>
          <a:bodyPr wrap="none" lIns="82124" tIns="41061" rIns="82124" bIns="41061" anchor="ctr">
            <a:spAutoFit/>
          </a:bodyPr>
          <a:lstStyle/>
          <a:p>
            <a:endParaRPr lang="en-US"/>
          </a:p>
        </p:txBody>
      </p:sp>
      <p:sp>
        <p:nvSpPr>
          <p:cNvPr id="1195034" name="Line 26"/>
          <p:cNvSpPr>
            <a:spLocks noChangeShapeType="1"/>
          </p:cNvSpPr>
          <p:nvPr/>
        </p:nvSpPr>
        <p:spPr bwMode="auto">
          <a:xfrm>
            <a:off x="2271713" y="2266950"/>
            <a:ext cx="0" cy="4370388"/>
          </a:xfrm>
          <a:prstGeom prst="line">
            <a:avLst/>
          </a:prstGeom>
          <a:noFill/>
          <a:ln w="28575">
            <a:solidFill>
              <a:schemeClr val="bg1"/>
            </a:solidFill>
            <a:round/>
            <a:headEnd/>
            <a:tailEnd/>
          </a:ln>
          <a:effectLst/>
        </p:spPr>
        <p:txBody>
          <a:bodyPr wrap="none" lIns="82124" tIns="41061" rIns="82124" bIns="41061" anchor="ctr">
            <a:spAutoFit/>
          </a:bodyPr>
          <a:lstStyle/>
          <a:p>
            <a:endParaRPr lang="en-US"/>
          </a:p>
        </p:txBody>
      </p:sp>
      <p:sp>
        <p:nvSpPr>
          <p:cNvPr id="1195035" name="Text Box 27"/>
          <p:cNvSpPr txBox="1">
            <a:spLocks noChangeArrowheads="1"/>
          </p:cNvSpPr>
          <p:nvPr/>
        </p:nvSpPr>
        <p:spPr bwMode="auto">
          <a:xfrm>
            <a:off x="4343400" y="5580063"/>
            <a:ext cx="4886325" cy="744537"/>
          </a:xfrm>
          <a:prstGeom prst="rect">
            <a:avLst/>
          </a:prstGeom>
          <a:noFill/>
          <a:ln w="9525" algn="ctr">
            <a:noFill/>
            <a:miter lim="800000"/>
            <a:headEnd/>
            <a:tailEnd/>
          </a:ln>
          <a:effectLst/>
        </p:spPr>
        <p:txBody>
          <a:bodyPr lIns="82124" tIns="41061" rIns="82124" bIns="41061">
            <a:spAutoFit/>
          </a:bodyPr>
          <a:lstStyle/>
          <a:p>
            <a:pPr algn="l" defTabSz="814388"/>
            <a:r>
              <a:rPr lang="en-US" sz="1600" b="1" i="0"/>
              <a:t>Universities, Community Colleges, Vocational Schools, Secondary Schools, Non-profit Organizations, Second Chance.                   </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nvSpPr>
        <p:spPr bwMode="auto">
          <a:xfrm rot="10800000">
            <a:off x="7696200" y="1106488"/>
            <a:ext cx="1385888" cy="2201862"/>
          </a:xfrm>
          <a:prstGeom prst="rect">
            <a:avLst/>
          </a:prstGeom>
          <a:gradFill rotWithShape="1">
            <a:gsLst>
              <a:gs pos="0">
                <a:schemeClr val="hlink">
                  <a:alpha val="89000"/>
                </a:schemeClr>
              </a:gs>
              <a:gs pos="100000">
                <a:srgbClr val="3D4B60">
                  <a:alpha val="0"/>
                </a:srgbClr>
              </a:gs>
            </a:gsLst>
            <a:lin ang="5400000" scaled="1"/>
          </a:gradFill>
          <a:ln w="9525" algn="ctr">
            <a:noFill/>
            <a:miter lim="800000"/>
            <a:headEnd/>
            <a:tailEnd/>
          </a:ln>
        </p:spPr>
        <p:txBody>
          <a:bodyPr rot="10800000" wrap="none" lIns="82124" tIns="41061" rIns="82124" bIns="41061" anchor="ctr"/>
          <a:lstStyle/>
          <a:p>
            <a:pPr algn="ctr" eaLnBrk="0" hangingPunct="0">
              <a:lnSpc>
                <a:spcPct val="90000"/>
              </a:lnSpc>
            </a:pPr>
            <a:endParaRPr lang="en-US" sz="2400"/>
          </a:p>
        </p:txBody>
      </p:sp>
      <p:sp>
        <p:nvSpPr>
          <p:cNvPr id="253955" name="Rectangle 3"/>
          <p:cNvSpPr>
            <a:spLocks noChangeArrowheads="1"/>
          </p:cNvSpPr>
          <p:nvPr/>
        </p:nvSpPr>
        <p:spPr bwMode="auto">
          <a:xfrm>
            <a:off x="0" y="2986088"/>
            <a:ext cx="9144000" cy="3352800"/>
          </a:xfrm>
          <a:prstGeom prst="rect">
            <a:avLst/>
          </a:prstGeom>
          <a:gradFill rotWithShape="1">
            <a:gsLst>
              <a:gs pos="0">
                <a:srgbClr val="595959">
                  <a:alpha val="0"/>
                </a:srgbClr>
              </a:gs>
              <a:gs pos="100000">
                <a:srgbClr val="C0C0C0"/>
              </a:gs>
            </a:gsLst>
            <a:lin ang="5400000" scaled="1"/>
          </a:gradFill>
          <a:ln w="9525" algn="ctr">
            <a:noFill/>
            <a:miter lim="800000"/>
            <a:headEnd/>
            <a:tailEnd/>
          </a:ln>
        </p:spPr>
        <p:txBody>
          <a:bodyPr wrap="none" lIns="82124" tIns="41061" rIns="82124" bIns="41061" anchor="ctr"/>
          <a:lstStyle/>
          <a:p>
            <a:pPr algn="ctr" eaLnBrk="0" hangingPunct="0">
              <a:lnSpc>
                <a:spcPct val="90000"/>
              </a:lnSpc>
            </a:pPr>
            <a:endParaRPr lang="en-US" sz="2400"/>
          </a:p>
        </p:txBody>
      </p:sp>
      <p:sp>
        <p:nvSpPr>
          <p:cNvPr id="64516" name="Rectangle 4"/>
          <p:cNvSpPr>
            <a:spLocks noChangeArrowheads="1"/>
          </p:cNvSpPr>
          <p:nvPr/>
        </p:nvSpPr>
        <p:spPr bwMode="auto">
          <a:xfrm rot="10800000">
            <a:off x="1882775" y="3048000"/>
            <a:ext cx="1165225" cy="2478088"/>
          </a:xfrm>
          <a:prstGeom prst="rect">
            <a:avLst/>
          </a:prstGeom>
          <a:gradFill rotWithShape="1">
            <a:gsLst>
              <a:gs pos="0">
                <a:schemeClr val="tx2">
                  <a:alpha val="89000"/>
                </a:schemeClr>
              </a:gs>
              <a:gs pos="100000">
                <a:srgbClr val="003D55">
                  <a:alpha val="0"/>
                </a:srgbClr>
              </a:gs>
            </a:gsLst>
            <a:lin ang="5400000" scaled="1"/>
          </a:gradFill>
          <a:ln w="9525" algn="ctr">
            <a:noFill/>
            <a:miter lim="800000"/>
            <a:headEnd/>
            <a:tailEnd/>
          </a:ln>
        </p:spPr>
        <p:txBody>
          <a:bodyPr rot="10800000" wrap="none" lIns="82124" tIns="41061" rIns="82124" bIns="41061" anchor="ctr"/>
          <a:lstStyle/>
          <a:p>
            <a:pPr algn="ctr" eaLnBrk="0" hangingPunct="0">
              <a:lnSpc>
                <a:spcPct val="90000"/>
              </a:lnSpc>
            </a:pPr>
            <a:endParaRPr lang="en-US" sz="2400"/>
          </a:p>
        </p:txBody>
      </p:sp>
      <p:sp>
        <p:nvSpPr>
          <p:cNvPr id="64517" name="Rectangle 5"/>
          <p:cNvSpPr>
            <a:spLocks noChangeArrowheads="1"/>
          </p:cNvSpPr>
          <p:nvPr/>
        </p:nvSpPr>
        <p:spPr bwMode="auto">
          <a:xfrm rot="10800000">
            <a:off x="6343650" y="1747838"/>
            <a:ext cx="1152525" cy="2260600"/>
          </a:xfrm>
          <a:prstGeom prst="rect">
            <a:avLst/>
          </a:prstGeom>
          <a:gradFill rotWithShape="1">
            <a:gsLst>
              <a:gs pos="0">
                <a:schemeClr val="accent2">
                  <a:alpha val="89000"/>
                </a:schemeClr>
              </a:gs>
              <a:gs pos="100000">
                <a:srgbClr val="520C0C">
                  <a:alpha val="0"/>
                </a:srgbClr>
              </a:gs>
            </a:gsLst>
            <a:lin ang="5400000" scaled="1"/>
          </a:gradFill>
          <a:ln w="9525" algn="ctr">
            <a:noFill/>
            <a:miter lim="800000"/>
            <a:headEnd/>
            <a:tailEnd/>
          </a:ln>
        </p:spPr>
        <p:txBody>
          <a:bodyPr rot="10800000" wrap="none" lIns="82124" tIns="41061" rIns="82124" bIns="41061" anchor="ctr"/>
          <a:lstStyle/>
          <a:p>
            <a:pPr algn="ctr" eaLnBrk="0" hangingPunct="0">
              <a:lnSpc>
                <a:spcPct val="90000"/>
              </a:lnSpc>
            </a:pPr>
            <a:endParaRPr lang="en-US" sz="2400"/>
          </a:p>
        </p:txBody>
      </p:sp>
      <p:sp>
        <p:nvSpPr>
          <p:cNvPr id="64518" name="Rectangle 6"/>
          <p:cNvSpPr>
            <a:spLocks noChangeArrowheads="1"/>
          </p:cNvSpPr>
          <p:nvPr/>
        </p:nvSpPr>
        <p:spPr bwMode="auto">
          <a:xfrm rot="10800000">
            <a:off x="3394075" y="1698625"/>
            <a:ext cx="1385888" cy="2887663"/>
          </a:xfrm>
          <a:prstGeom prst="rect">
            <a:avLst/>
          </a:prstGeom>
          <a:gradFill rotWithShape="1">
            <a:gsLst>
              <a:gs pos="0">
                <a:srgbClr val="96969C">
                  <a:alpha val="89000"/>
                </a:srgbClr>
              </a:gs>
              <a:gs pos="100000">
                <a:srgbClr val="454548">
                  <a:alpha val="0"/>
                </a:srgbClr>
              </a:gs>
            </a:gsLst>
            <a:lin ang="5400000" scaled="1"/>
          </a:gradFill>
          <a:ln w="9525" algn="ctr">
            <a:noFill/>
            <a:miter lim="800000"/>
            <a:headEnd/>
            <a:tailEnd/>
          </a:ln>
        </p:spPr>
        <p:txBody>
          <a:bodyPr rot="10800000" wrap="none" lIns="82124" tIns="41061" rIns="82124" bIns="41061" anchor="ctr"/>
          <a:lstStyle/>
          <a:p>
            <a:pPr algn="ctr" eaLnBrk="0" hangingPunct="0">
              <a:lnSpc>
                <a:spcPct val="90000"/>
              </a:lnSpc>
            </a:pPr>
            <a:endParaRPr lang="en-US" sz="2400"/>
          </a:p>
        </p:txBody>
      </p:sp>
      <p:sp>
        <p:nvSpPr>
          <p:cNvPr id="64519" name="Rectangle 7"/>
          <p:cNvSpPr>
            <a:spLocks noChangeArrowheads="1"/>
          </p:cNvSpPr>
          <p:nvPr/>
        </p:nvSpPr>
        <p:spPr bwMode="auto">
          <a:xfrm rot="10800000">
            <a:off x="4906963" y="1698625"/>
            <a:ext cx="1335087" cy="2887663"/>
          </a:xfrm>
          <a:prstGeom prst="rect">
            <a:avLst/>
          </a:prstGeom>
          <a:gradFill rotWithShape="1">
            <a:gsLst>
              <a:gs pos="0">
                <a:schemeClr val="folHlink">
                  <a:alpha val="89000"/>
                </a:schemeClr>
              </a:gs>
              <a:gs pos="100000">
                <a:srgbClr val="6F5411">
                  <a:alpha val="0"/>
                </a:srgbClr>
              </a:gs>
            </a:gsLst>
            <a:lin ang="5400000" scaled="1"/>
          </a:gradFill>
          <a:ln w="9525" algn="ctr">
            <a:noFill/>
            <a:miter lim="800000"/>
            <a:headEnd/>
            <a:tailEnd/>
          </a:ln>
        </p:spPr>
        <p:txBody>
          <a:bodyPr rot="10800000" wrap="none" lIns="82124" tIns="41061" rIns="82124" bIns="41061" anchor="ctr"/>
          <a:lstStyle/>
          <a:p>
            <a:pPr algn="ctr" eaLnBrk="0" hangingPunct="0">
              <a:lnSpc>
                <a:spcPct val="90000"/>
              </a:lnSpc>
            </a:pPr>
            <a:endParaRPr lang="en-US" sz="2400"/>
          </a:p>
        </p:txBody>
      </p:sp>
      <p:sp>
        <p:nvSpPr>
          <p:cNvPr id="253960" name="Rectangle 8"/>
          <p:cNvSpPr>
            <a:spLocks noChangeArrowheads="1"/>
          </p:cNvSpPr>
          <p:nvPr/>
        </p:nvSpPr>
        <p:spPr bwMode="auto">
          <a:xfrm>
            <a:off x="0" y="2986088"/>
            <a:ext cx="1641475" cy="3352800"/>
          </a:xfrm>
          <a:prstGeom prst="rect">
            <a:avLst/>
          </a:prstGeom>
          <a:solidFill>
            <a:srgbClr val="01364B"/>
          </a:solidFill>
          <a:ln w="9525" algn="ctr">
            <a:noFill/>
            <a:miter lim="800000"/>
            <a:headEnd/>
            <a:tailEnd/>
          </a:ln>
        </p:spPr>
        <p:txBody>
          <a:bodyPr wrap="none" lIns="73025" tIns="36511" rIns="73025" bIns="36511" anchor="ctr"/>
          <a:lstStyle/>
          <a:p>
            <a:pPr algn="ctr" eaLnBrk="0" hangingPunct="0">
              <a:lnSpc>
                <a:spcPct val="90000"/>
              </a:lnSpc>
            </a:pPr>
            <a:endParaRPr lang="en-US" sz="2400"/>
          </a:p>
        </p:txBody>
      </p:sp>
      <p:sp>
        <p:nvSpPr>
          <p:cNvPr id="253961" name="Rectangle 9"/>
          <p:cNvSpPr>
            <a:spLocks noChangeArrowheads="1"/>
          </p:cNvSpPr>
          <p:nvPr/>
        </p:nvSpPr>
        <p:spPr bwMode="auto">
          <a:xfrm>
            <a:off x="0" y="1855788"/>
            <a:ext cx="1641475" cy="1143000"/>
          </a:xfrm>
          <a:prstGeom prst="rect">
            <a:avLst/>
          </a:prstGeom>
          <a:gradFill rotWithShape="1">
            <a:gsLst>
              <a:gs pos="0">
                <a:srgbClr val="FFFFFF">
                  <a:alpha val="0"/>
                </a:srgbClr>
              </a:gs>
              <a:gs pos="100000">
                <a:srgbClr val="01364B"/>
              </a:gs>
            </a:gsLst>
            <a:lin ang="5400000" scaled="1"/>
          </a:gradFill>
          <a:ln w="9525" algn="ctr">
            <a:noFill/>
            <a:miter lim="800000"/>
            <a:headEnd/>
            <a:tailEnd/>
          </a:ln>
        </p:spPr>
        <p:txBody>
          <a:bodyPr wrap="none" lIns="73025" tIns="36511" rIns="73025" bIns="36511" anchor="ctr"/>
          <a:lstStyle/>
          <a:p>
            <a:pPr algn="ctr" eaLnBrk="0" hangingPunct="0">
              <a:lnSpc>
                <a:spcPct val="90000"/>
              </a:lnSpc>
            </a:pPr>
            <a:endParaRPr lang="en-US" sz="2400"/>
          </a:p>
        </p:txBody>
      </p:sp>
      <p:sp>
        <p:nvSpPr>
          <p:cNvPr id="253962" name="Rectangle 10"/>
          <p:cNvSpPr>
            <a:spLocks noChangeArrowheads="1"/>
          </p:cNvSpPr>
          <p:nvPr/>
        </p:nvSpPr>
        <p:spPr bwMode="auto">
          <a:xfrm>
            <a:off x="3238500" y="3519488"/>
            <a:ext cx="4457700" cy="2581275"/>
          </a:xfrm>
          <a:prstGeom prst="rect">
            <a:avLst/>
          </a:prstGeom>
          <a:gradFill rotWithShape="0">
            <a:gsLst>
              <a:gs pos="0">
                <a:srgbClr val="003D55">
                  <a:alpha val="0"/>
                </a:srgbClr>
              </a:gs>
              <a:gs pos="100000">
                <a:schemeClr val="tx2">
                  <a:alpha val="65999"/>
                </a:schemeClr>
              </a:gs>
            </a:gsLst>
            <a:lin ang="5400000" scaled="1"/>
          </a:gradFill>
          <a:ln w="9525" algn="ctr">
            <a:noFill/>
            <a:miter lim="800000"/>
            <a:headEnd/>
            <a:tailEnd/>
          </a:ln>
        </p:spPr>
        <p:txBody>
          <a:bodyPr lIns="82124" tIns="41061" rIns="82124" bIns="41061" anchor="ctr"/>
          <a:lstStyle/>
          <a:p>
            <a:pPr algn="ctr" eaLnBrk="0" hangingPunct="0">
              <a:lnSpc>
                <a:spcPct val="90000"/>
              </a:lnSpc>
            </a:pPr>
            <a:endParaRPr lang="en-US" sz="2400"/>
          </a:p>
        </p:txBody>
      </p:sp>
      <p:sp>
        <p:nvSpPr>
          <p:cNvPr id="253963" name="Rectangle 11"/>
          <p:cNvSpPr>
            <a:spLocks noGrp="1" noChangeArrowheads="1"/>
          </p:cNvSpPr>
          <p:nvPr>
            <p:ph type="title" idx="4294967295"/>
          </p:nvPr>
        </p:nvSpPr>
        <p:spPr>
          <a:xfrm>
            <a:off x="684213" y="908050"/>
            <a:ext cx="8145462" cy="838200"/>
          </a:xfrm>
        </p:spPr>
        <p:txBody>
          <a:bodyPr/>
          <a:lstStyle/>
          <a:p>
            <a:r>
              <a:rPr lang="en-GB"/>
              <a:t>Cisco Networking Academy </a:t>
            </a:r>
            <a:br>
              <a:rPr lang="en-GB"/>
            </a:br>
            <a:r>
              <a:rPr lang="en-GB" sz="2000">
                <a:solidFill>
                  <a:schemeClr val="tx1"/>
                </a:solidFill>
              </a:rPr>
              <a:t>Curricula Portfolio</a:t>
            </a:r>
            <a:br>
              <a:rPr lang="en-GB" sz="2000">
                <a:solidFill>
                  <a:schemeClr val="tx1"/>
                </a:solidFill>
              </a:rPr>
            </a:br>
            <a:endParaRPr lang="en-GB" sz="2000">
              <a:solidFill>
                <a:schemeClr val="tx1"/>
              </a:solidFill>
            </a:endParaRPr>
          </a:p>
        </p:txBody>
      </p:sp>
      <p:sp>
        <p:nvSpPr>
          <p:cNvPr id="253964" name="Line 12"/>
          <p:cNvSpPr>
            <a:spLocks noChangeShapeType="1"/>
          </p:cNvSpPr>
          <p:nvPr/>
        </p:nvSpPr>
        <p:spPr bwMode="auto">
          <a:xfrm>
            <a:off x="0" y="6338888"/>
            <a:ext cx="9144000" cy="1587"/>
          </a:xfrm>
          <a:prstGeom prst="line">
            <a:avLst/>
          </a:prstGeom>
          <a:noFill/>
          <a:ln w="63500">
            <a:solidFill>
              <a:schemeClr val="accent1"/>
            </a:solidFill>
            <a:round/>
            <a:headEnd/>
            <a:tailEnd type="triangle" w="med" len="med"/>
          </a:ln>
        </p:spPr>
        <p:txBody>
          <a:bodyPr lIns="9144" tIns="9144" rIns="9144" bIns="9144"/>
          <a:lstStyle/>
          <a:p>
            <a:endParaRPr lang="en-US"/>
          </a:p>
        </p:txBody>
      </p:sp>
      <p:sp>
        <p:nvSpPr>
          <p:cNvPr id="253965" name="Text Box 13"/>
          <p:cNvSpPr txBox="1">
            <a:spLocks noChangeArrowheads="1"/>
          </p:cNvSpPr>
          <p:nvPr/>
        </p:nvSpPr>
        <p:spPr bwMode="auto">
          <a:xfrm>
            <a:off x="1676400" y="6415088"/>
            <a:ext cx="7010400" cy="266700"/>
          </a:xfrm>
          <a:prstGeom prst="rect">
            <a:avLst/>
          </a:prstGeom>
          <a:noFill/>
          <a:ln w="9525" algn="ctr">
            <a:noFill/>
            <a:miter lim="800000"/>
            <a:headEnd/>
            <a:tailEnd/>
          </a:ln>
        </p:spPr>
        <p:txBody>
          <a:bodyPr lIns="9144" tIns="9144" rIns="9144" bIns="9144"/>
          <a:lstStyle/>
          <a:p>
            <a:pPr algn="ctr" defTabSz="814388" eaLnBrk="0" hangingPunct="0">
              <a:lnSpc>
                <a:spcPct val="90000"/>
              </a:lnSpc>
            </a:pPr>
            <a:r>
              <a:rPr lang="en-US">
                <a:solidFill>
                  <a:schemeClr val="accent1"/>
                </a:solidFill>
              </a:rPr>
              <a:t>Student Networking Knowledge and Skills</a:t>
            </a:r>
          </a:p>
        </p:txBody>
      </p:sp>
      <p:sp>
        <p:nvSpPr>
          <p:cNvPr id="253966" name="Text Box 14"/>
          <p:cNvSpPr txBox="1">
            <a:spLocks noChangeArrowheads="1"/>
          </p:cNvSpPr>
          <p:nvPr/>
        </p:nvSpPr>
        <p:spPr bwMode="auto">
          <a:xfrm>
            <a:off x="7426325" y="3287713"/>
            <a:ext cx="1743075" cy="508000"/>
          </a:xfrm>
          <a:prstGeom prst="rect">
            <a:avLst/>
          </a:prstGeom>
          <a:noFill/>
          <a:ln w="9525" algn="ctr">
            <a:noFill/>
            <a:miter lim="800000"/>
            <a:headEnd/>
            <a:tailEnd/>
          </a:ln>
        </p:spPr>
        <p:txBody>
          <a:bodyPr lIns="82124" tIns="41061" rIns="82124" bIns="41061"/>
          <a:lstStyle/>
          <a:p>
            <a:pPr algn="ctr" defTabSz="814388" eaLnBrk="0" hangingPunct="0">
              <a:spcBef>
                <a:spcPct val="50000"/>
              </a:spcBef>
            </a:pPr>
            <a:r>
              <a:rPr lang="en-US" sz="1400" b="1">
                <a:solidFill>
                  <a:schemeClr val="bg1"/>
                </a:solidFill>
              </a:rPr>
              <a:t>CCNP</a:t>
            </a:r>
            <a:r>
              <a:rPr lang="en-US" sz="1400">
                <a:solidFill>
                  <a:schemeClr val="bg1"/>
                </a:solidFill>
              </a:rPr>
              <a:t/>
            </a:r>
            <a:br>
              <a:rPr lang="en-US" sz="1400">
                <a:solidFill>
                  <a:schemeClr val="bg1"/>
                </a:solidFill>
              </a:rPr>
            </a:br>
            <a:endParaRPr lang="en-US" sz="1400">
              <a:solidFill>
                <a:schemeClr val="bg1"/>
              </a:solidFill>
            </a:endParaRPr>
          </a:p>
        </p:txBody>
      </p:sp>
      <p:sp>
        <p:nvSpPr>
          <p:cNvPr id="253967" name="Freeform 15"/>
          <p:cNvSpPr>
            <a:spLocks/>
          </p:cNvSpPr>
          <p:nvPr/>
        </p:nvSpPr>
        <p:spPr bwMode="auto">
          <a:xfrm>
            <a:off x="4356100" y="4073525"/>
            <a:ext cx="987425" cy="1149350"/>
          </a:xfrm>
          <a:custGeom>
            <a:avLst/>
            <a:gdLst>
              <a:gd name="T0" fmla="*/ 2147483647 w 1306"/>
              <a:gd name="T1" fmla="*/ 2147483647 h 758"/>
              <a:gd name="T2" fmla="*/ 2147483647 w 1306"/>
              <a:gd name="T3" fmla="*/ 2147483647 h 758"/>
              <a:gd name="T4" fmla="*/ 0 w 1306"/>
              <a:gd name="T5" fmla="*/ 2147483647 h 758"/>
              <a:gd name="T6" fmla="*/ 0 w 1306"/>
              <a:gd name="T7" fmla="*/ 0 h 758"/>
              <a:gd name="T8" fmla="*/ 2147483647 w 1306"/>
              <a:gd name="T9" fmla="*/ 2147483647 h 758"/>
              <a:gd name="T10" fmla="*/ 2147483647 w 1306"/>
              <a:gd name="T11" fmla="*/ 0 h 758"/>
              <a:gd name="T12" fmla="*/ 2147483647 w 1306"/>
              <a:gd name="T13" fmla="*/ 2147483647 h 758"/>
              <a:gd name="T14" fmla="*/ 0 60000 65536"/>
              <a:gd name="T15" fmla="*/ 0 60000 65536"/>
              <a:gd name="T16" fmla="*/ 0 60000 65536"/>
              <a:gd name="T17" fmla="*/ 0 60000 65536"/>
              <a:gd name="T18" fmla="*/ 0 60000 65536"/>
              <a:gd name="T19" fmla="*/ 0 60000 65536"/>
              <a:gd name="T20" fmla="*/ 0 60000 65536"/>
              <a:gd name="T21" fmla="*/ 0 w 1306"/>
              <a:gd name="T22" fmla="*/ 0 h 758"/>
              <a:gd name="T23" fmla="*/ 1306 w 1306"/>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6" h="758">
                <a:moveTo>
                  <a:pt x="1306" y="758"/>
                </a:moveTo>
                <a:cubicBezTo>
                  <a:pt x="1306" y="758"/>
                  <a:pt x="954" y="623"/>
                  <a:pt x="654" y="623"/>
                </a:cubicBezTo>
                <a:cubicBezTo>
                  <a:pt x="353" y="623"/>
                  <a:pt x="0" y="758"/>
                  <a:pt x="0" y="758"/>
                </a:cubicBezTo>
                <a:cubicBezTo>
                  <a:pt x="0" y="0"/>
                  <a:pt x="0" y="0"/>
                  <a:pt x="0" y="0"/>
                </a:cubicBezTo>
                <a:cubicBezTo>
                  <a:pt x="0" y="0"/>
                  <a:pt x="322" y="144"/>
                  <a:pt x="654" y="144"/>
                </a:cubicBezTo>
                <a:cubicBezTo>
                  <a:pt x="985" y="144"/>
                  <a:pt x="1306" y="0"/>
                  <a:pt x="1306" y="0"/>
                </a:cubicBezTo>
                <a:lnTo>
                  <a:pt x="1306" y="758"/>
                </a:lnTo>
                <a:close/>
              </a:path>
            </a:pathLst>
          </a:custGeom>
          <a:gradFill rotWithShape="1">
            <a:gsLst>
              <a:gs pos="0">
                <a:srgbClr val="808080">
                  <a:alpha val="81000"/>
                </a:srgbClr>
              </a:gs>
              <a:gs pos="100000">
                <a:schemeClr val="folHlink"/>
              </a:gs>
            </a:gsLst>
            <a:lin ang="0" scaled="1"/>
          </a:gradFill>
          <a:ln w="9525">
            <a:noFill/>
            <a:round/>
            <a:headEnd/>
            <a:tailEnd/>
          </a:ln>
        </p:spPr>
        <p:txBody>
          <a:bodyPr/>
          <a:lstStyle/>
          <a:p>
            <a:pPr algn="ctr" eaLnBrk="0" hangingPunct="0">
              <a:lnSpc>
                <a:spcPct val="90000"/>
              </a:lnSpc>
            </a:pPr>
            <a:endParaRPr lang="en-US" sz="2400"/>
          </a:p>
        </p:txBody>
      </p:sp>
      <p:sp>
        <p:nvSpPr>
          <p:cNvPr id="64528" name="Text Box 16"/>
          <p:cNvSpPr txBox="1">
            <a:spLocks noChangeArrowheads="1"/>
          </p:cNvSpPr>
          <p:nvPr/>
        </p:nvSpPr>
        <p:spPr bwMode="auto">
          <a:xfrm>
            <a:off x="1905000" y="3317875"/>
            <a:ext cx="1143000" cy="492125"/>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000"/>
              <a:t>IT Essentials: </a:t>
            </a:r>
            <a:br>
              <a:rPr lang="en-US" sz="1000"/>
            </a:br>
            <a:r>
              <a:rPr lang="en-US" sz="1000"/>
              <a:t>PC Hardware and Software</a:t>
            </a:r>
          </a:p>
        </p:txBody>
      </p:sp>
      <p:sp>
        <p:nvSpPr>
          <p:cNvPr id="253969" name="AutoShape 17"/>
          <p:cNvSpPr>
            <a:spLocks noChangeArrowheads="1"/>
          </p:cNvSpPr>
          <p:nvPr/>
        </p:nvSpPr>
        <p:spPr bwMode="auto">
          <a:xfrm rot="-5400000">
            <a:off x="-1188243" y="3702844"/>
            <a:ext cx="3962400" cy="1309687"/>
          </a:xfrm>
          <a:prstGeom prst="homePlate">
            <a:avLst>
              <a:gd name="adj" fmla="val 19469"/>
            </a:avLst>
          </a:prstGeom>
          <a:solidFill>
            <a:schemeClr val="accent1">
              <a:alpha val="41176"/>
            </a:schemeClr>
          </a:solidFill>
          <a:ln w="63500" algn="ctr">
            <a:noFill/>
            <a:miter lim="800000"/>
            <a:headEnd/>
            <a:tailEnd/>
          </a:ln>
        </p:spPr>
        <p:txBody>
          <a:bodyPr vert="eaVert" lIns="9144" tIns="9144" rIns="9144" bIns="9144"/>
          <a:lstStyle/>
          <a:p>
            <a:pPr algn="ctr" eaLnBrk="0" hangingPunct="0">
              <a:lnSpc>
                <a:spcPct val="90000"/>
              </a:lnSpc>
            </a:pPr>
            <a:endParaRPr lang="en-US" sz="2400"/>
          </a:p>
        </p:txBody>
      </p:sp>
      <p:sp>
        <p:nvSpPr>
          <p:cNvPr id="253970" name="Text Box 18"/>
          <p:cNvSpPr txBox="1">
            <a:spLocks noChangeArrowheads="1"/>
          </p:cNvSpPr>
          <p:nvPr/>
        </p:nvSpPr>
        <p:spPr bwMode="auto">
          <a:xfrm>
            <a:off x="0" y="2743200"/>
            <a:ext cx="1609725" cy="422275"/>
          </a:xfrm>
          <a:prstGeom prst="rect">
            <a:avLst/>
          </a:prstGeom>
          <a:noFill/>
          <a:ln w="9525" algn="ctr">
            <a:noFill/>
            <a:miter lim="800000"/>
            <a:headEnd/>
            <a:tailEnd/>
          </a:ln>
        </p:spPr>
        <p:txBody>
          <a:bodyPr lIns="82124" tIns="41061" rIns="82124" bIns="41061"/>
          <a:lstStyle/>
          <a:p>
            <a:pPr algn="ctr" defTabSz="814388" eaLnBrk="0" hangingPunct="0">
              <a:lnSpc>
                <a:spcPct val="80000"/>
              </a:lnSpc>
              <a:spcBef>
                <a:spcPct val="50000"/>
              </a:spcBef>
            </a:pPr>
            <a:r>
              <a:rPr lang="en-GB" sz="1400" b="1">
                <a:solidFill>
                  <a:srgbClr val="DDDDDD"/>
                </a:solidFill>
              </a:rPr>
              <a:t>Network Professional</a:t>
            </a:r>
          </a:p>
          <a:p>
            <a:pPr algn="ctr" defTabSz="814388" eaLnBrk="0" hangingPunct="0">
              <a:lnSpc>
                <a:spcPct val="80000"/>
              </a:lnSpc>
              <a:spcBef>
                <a:spcPct val="50000"/>
              </a:spcBef>
            </a:pPr>
            <a:r>
              <a:rPr lang="en-GB" sz="1400" b="1">
                <a:solidFill>
                  <a:schemeClr val="folHlink"/>
                </a:solidFill>
              </a:rPr>
              <a:t>CCNP</a:t>
            </a:r>
            <a:endParaRPr lang="en-US" sz="1400" b="1">
              <a:solidFill>
                <a:schemeClr val="folHlink"/>
              </a:solidFill>
            </a:endParaRPr>
          </a:p>
        </p:txBody>
      </p:sp>
      <p:sp>
        <p:nvSpPr>
          <p:cNvPr id="253971" name="Text Box 19"/>
          <p:cNvSpPr txBox="1">
            <a:spLocks noChangeArrowheads="1"/>
          </p:cNvSpPr>
          <p:nvPr/>
        </p:nvSpPr>
        <p:spPr bwMode="auto">
          <a:xfrm>
            <a:off x="3175" y="5614988"/>
            <a:ext cx="1609725" cy="252412"/>
          </a:xfrm>
          <a:prstGeom prst="rect">
            <a:avLst/>
          </a:prstGeom>
          <a:noFill/>
          <a:ln w="9525" algn="ctr">
            <a:noFill/>
            <a:miter lim="800000"/>
            <a:headEnd/>
            <a:tailEnd/>
          </a:ln>
        </p:spPr>
        <p:txBody>
          <a:bodyPr lIns="82124" tIns="41061" rIns="82124" bIns="41061"/>
          <a:lstStyle/>
          <a:p>
            <a:pPr algn="ctr" defTabSz="814388" eaLnBrk="0" hangingPunct="0">
              <a:lnSpc>
                <a:spcPct val="80000"/>
              </a:lnSpc>
              <a:spcBef>
                <a:spcPct val="50000"/>
              </a:spcBef>
            </a:pPr>
            <a:r>
              <a:rPr lang="en-GB" sz="1400" b="1">
                <a:solidFill>
                  <a:srgbClr val="DDDDDD"/>
                </a:solidFill>
              </a:rPr>
              <a:t>IT Technician</a:t>
            </a:r>
          </a:p>
          <a:p>
            <a:pPr algn="ctr" defTabSz="814388" eaLnBrk="0" hangingPunct="0">
              <a:lnSpc>
                <a:spcPct val="80000"/>
              </a:lnSpc>
              <a:spcBef>
                <a:spcPct val="50000"/>
              </a:spcBef>
            </a:pPr>
            <a:r>
              <a:rPr lang="en-GB" sz="1400" b="1">
                <a:solidFill>
                  <a:schemeClr val="folHlink"/>
                </a:solidFill>
              </a:rPr>
              <a:t>CompTIA A++</a:t>
            </a:r>
            <a:endParaRPr lang="en-US" sz="1400" b="1">
              <a:solidFill>
                <a:schemeClr val="folHlink"/>
              </a:solidFill>
            </a:endParaRPr>
          </a:p>
        </p:txBody>
      </p:sp>
      <p:sp>
        <p:nvSpPr>
          <p:cNvPr id="253972" name="Text Box 20"/>
          <p:cNvSpPr txBox="1">
            <a:spLocks noChangeArrowheads="1"/>
          </p:cNvSpPr>
          <p:nvPr/>
        </p:nvSpPr>
        <p:spPr bwMode="auto">
          <a:xfrm>
            <a:off x="0" y="4897438"/>
            <a:ext cx="1609725" cy="422275"/>
          </a:xfrm>
          <a:prstGeom prst="rect">
            <a:avLst/>
          </a:prstGeom>
          <a:noFill/>
          <a:ln w="9525" algn="ctr">
            <a:noFill/>
            <a:miter lim="800000"/>
            <a:headEnd/>
            <a:tailEnd/>
          </a:ln>
        </p:spPr>
        <p:txBody>
          <a:bodyPr lIns="82124" tIns="41061" rIns="82124" bIns="41061"/>
          <a:lstStyle/>
          <a:p>
            <a:pPr algn="ctr" defTabSz="814388" eaLnBrk="0" hangingPunct="0">
              <a:lnSpc>
                <a:spcPct val="80000"/>
              </a:lnSpc>
              <a:spcBef>
                <a:spcPct val="50000"/>
              </a:spcBef>
            </a:pPr>
            <a:r>
              <a:rPr lang="en-GB" sz="1400" b="1">
                <a:solidFill>
                  <a:srgbClr val="DDDDDD"/>
                </a:solidFill>
              </a:rPr>
              <a:t>Network Technician</a:t>
            </a:r>
          </a:p>
          <a:p>
            <a:pPr algn="ctr" defTabSz="814388" eaLnBrk="0" hangingPunct="0">
              <a:lnSpc>
                <a:spcPct val="80000"/>
              </a:lnSpc>
              <a:spcBef>
                <a:spcPct val="50000"/>
              </a:spcBef>
            </a:pPr>
            <a:r>
              <a:rPr lang="en-GB" sz="1400" b="1">
                <a:solidFill>
                  <a:schemeClr val="folHlink"/>
                </a:solidFill>
              </a:rPr>
              <a:t>CCENT</a:t>
            </a:r>
            <a:endParaRPr lang="en-US" sz="1400" b="1">
              <a:solidFill>
                <a:schemeClr val="folHlink"/>
              </a:solidFill>
            </a:endParaRPr>
          </a:p>
        </p:txBody>
      </p:sp>
      <p:sp>
        <p:nvSpPr>
          <p:cNvPr id="253973" name="Text Box 21"/>
          <p:cNvSpPr txBox="1">
            <a:spLocks noChangeArrowheads="1"/>
          </p:cNvSpPr>
          <p:nvPr/>
        </p:nvSpPr>
        <p:spPr bwMode="auto">
          <a:xfrm>
            <a:off x="0" y="4179888"/>
            <a:ext cx="1609725" cy="422275"/>
          </a:xfrm>
          <a:prstGeom prst="rect">
            <a:avLst/>
          </a:prstGeom>
          <a:noFill/>
          <a:ln w="9525" algn="ctr">
            <a:noFill/>
            <a:miter lim="800000"/>
            <a:headEnd/>
            <a:tailEnd/>
          </a:ln>
        </p:spPr>
        <p:txBody>
          <a:bodyPr lIns="82124" tIns="41061" rIns="82124" bIns="41061"/>
          <a:lstStyle/>
          <a:p>
            <a:pPr algn="ctr" defTabSz="814388" eaLnBrk="0" hangingPunct="0">
              <a:lnSpc>
                <a:spcPct val="80000"/>
              </a:lnSpc>
              <a:spcBef>
                <a:spcPct val="50000"/>
              </a:spcBef>
            </a:pPr>
            <a:r>
              <a:rPr lang="en-GB" sz="1400" b="1">
                <a:solidFill>
                  <a:srgbClr val="DDDDDD"/>
                </a:solidFill>
              </a:rPr>
              <a:t>Network Associate</a:t>
            </a:r>
          </a:p>
          <a:p>
            <a:pPr algn="ctr" defTabSz="814388" eaLnBrk="0" hangingPunct="0">
              <a:lnSpc>
                <a:spcPct val="80000"/>
              </a:lnSpc>
              <a:spcBef>
                <a:spcPct val="50000"/>
              </a:spcBef>
            </a:pPr>
            <a:r>
              <a:rPr lang="en-GB" sz="1400" b="1">
                <a:solidFill>
                  <a:schemeClr val="folHlink"/>
                </a:solidFill>
              </a:rPr>
              <a:t>CCNA</a:t>
            </a:r>
            <a:endParaRPr lang="en-US" sz="1400" b="1">
              <a:solidFill>
                <a:schemeClr val="folHlink"/>
              </a:solidFill>
            </a:endParaRPr>
          </a:p>
        </p:txBody>
      </p:sp>
      <p:sp>
        <p:nvSpPr>
          <p:cNvPr id="253974" name="Text Box 22"/>
          <p:cNvSpPr txBox="1">
            <a:spLocks noChangeArrowheads="1"/>
          </p:cNvSpPr>
          <p:nvPr/>
        </p:nvSpPr>
        <p:spPr bwMode="auto">
          <a:xfrm>
            <a:off x="0" y="3460750"/>
            <a:ext cx="1609725" cy="422275"/>
          </a:xfrm>
          <a:prstGeom prst="rect">
            <a:avLst/>
          </a:prstGeom>
          <a:noFill/>
          <a:ln w="9525" algn="ctr">
            <a:noFill/>
            <a:miter lim="800000"/>
            <a:headEnd/>
            <a:tailEnd/>
          </a:ln>
        </p:spPr>
        <p:txBody>
          <a:bodyPr lIns="82124" tIns="41061" rIns="82124" bIns="41061"/>
          <a:lstStyle/>
          <a:p>
            <a:pPr algn="ctr" defTabSz="814388" eaLnBrk="0" hangingPunct="0">
              <a:lnSpc>
                <a:spcPct val="80000"/>
              </a:lnSpc>
              <a:spcBef>
                <a:spcPct val="50000"/>
              </a:spcBef>
            </a:pPr>
            <a:r>
              <a:rPr lang="en-GB" sz="1400" b="1">
                <a:solidFill>
                  <a:srgbClr val="DDDDDD"/>
                </a:solidFill>
              </a:rPr>
              <a:t>Network Specialist</a:t>
            </a:r>
          </a:p>
          <a:p>
            <a:pPr algn="ctr" defTabSz="814388" eaLnBrk="0" hangingPunct="0">
              <a:lnSpc>
                <a:spcPct val="80000"/>
              </a:lnSpc>
              <a:spcBef>
                <a:spcPct val="50000"/>
              </a:spcBef>
            </a:pPr>
            <a:r>
              <a:rPr lang="en-GB" sz="1400" b="1">
                <a:solidFill>
                  <a:schemeClr val="folHlink"/>
                </a:solidFill>
              </a:rPr>
              <a:t>CCNA Sec</a:t>
            </a:r>
            <a:endParaRPr lang="en-US" sz="1400" b="1">
              <a:solidFill>
                <a:schemeClr val="folHlink"/>
              </a:solidFill>
            </a:endParaRPr>
          </a:p>
        </p:txBody>
      </p:sp>
      <p:sp>
        <p:nvSpPr>
          <p:cNvPr id="253975" name="Oval 24"/>
          <p:cNvSpPr>
            <a:spLocks noChangeAspect="1" noChangeArrowheads="1"/>
          </p:cNvSpPr>
          <p:nvPr/>
        </p:nvSpPr>
        <p:spPr bwMode="auto">
          <a:xfrm>
            <a:off x="1778000" y="5965825"/>
            <a:ext cx="1368425" cy="393700"/>
          </a:xfrm>
          <a:prstGeom prst="ellipse">
            <a:avLst/>
          </a:prstGeom>
          <a:gradFill rotWithShape="1">
            <a:gsLst>
              <a:gs pos="0">
                <a:schemeClr val="bg2">
                  <a:alpha val="35001"/>
                </a:schemeClr>
              </a:gs>
              <a:gs pos="100000">
                <a:schemeClr val="bg1">
                  <a:alpha val="0"/>
                </a:schemeClr>
              </a:gs>
            </a:gsLst>
            <a:path path="shape">
              <a:fillToRect l="50000" t="50000" r="50000" b="50000"/>
            </a:path>
          </a:gradFill>
          <a:ln w="9525" algn="ctr">
            <a:noFill/>
            <a:round/>
            <a:headEnd/>
            <a:tailEnd/>
          </a:ln>
        </p:spPr>
        <p:txBody>
          <a:bodyPr wrap="none" lIns="73025" tIns="36511" rIns="73025" bIns="36511" anchor="ctr"/>
          <a:lstStyle/>
          <a:p>
            <a:pPr algn="ctr" eaLnBrk="0" hangingPunct="0">
              <a:lnSpc>
                <a:spcPct val="90000"/>
              </a:lnSpc>
            </a:pPr>
            <a:endParaRPr lang="en-US" sz="2400"/>
          </a:p>
        </p:txBody>
      </p:sp>
      <p:sp>
        <p:nvSpPr>
          <p:cNvPr id="253976" name="Oval 25"/>
          <p:cNvSpPr>
            <a:spLocks noChangeAspect="1" noChangeArrowheads="1"/>
          </p:cNvSpPr>
          <p:nvPr/>
        </p:nvSpPr>
        <p:spPr bwMode="auto">
          <a:xfrm>
            <a:off x="1879600" y="4994275"/>
            <a:ext cx="1165225" cy="1171575"/>
          </a:xfrm>
          <a:prstGeom prst="ellipse">
            <a:avLst/>
          </a:prstGeom>
          <a:gradFill rotWithShape="1">
            <a:gsLst>
              <a:gs pos="0">
                <a:srgbClr val="0183B7"/>
              </a:gs>
              <a:gs pos="100000">
                <a:srgbClr val="003D55"/>
              </a:gs>
            </a:gsLst>
            <a:path path="shape">
              <a:fillToRect l="50000" t="50000" r="50000" b="50000"/>
            </a:path>
          </a:gradFill>
          <a:ln w="25400" algn="ctr">
            <a:solidFill>
              <a:srgbClr val="014763"/>
            </a:solidFill>
            <a:round/>
            <a:headEnd/>
            <a:tailEnd/>
          </a:ln>
        </p:spPr>
        <p:txBody>
          <a:bodyPr lIns="82124" tIns="41061" rIns="82124" bIns="41061" anchor="ctr"/>
          <a:lstStyle/>
          <a:p>
            <a:pPr algn="ctr" eaLnBrk="0" hangingPunct="0">
              <a:lnSpc>
                <a:spcPct val="90000"/>
              </a:lnSpc>
            </a:pPr>
            <a:endParaRPr lang="en-US" sz="2400"/>
          </a:p>
        </p:txBody>
      </p:sp>
      <p:sp>
        <p:nvSpPr>
          <p:cNvPr id="64538" name="Oval 26"/>
          <p:cNvSpPr>
            <a:spLocks noChangeAspect="1" noChangeArrowheads="1"/>
          </p:cNvSpPr>
          <p:nvPr/>
        </p:nvSpPr>
        <p:spPr bwMode="auto">
          <a:xfrm>
            <a:off x="2065338" y="5051425"/>
            <a:ext cx="793750" cy="550863"/>
          </a:xfrm>
          <a:prstGeom prst="ellipse">
            <a:avLst/>
          </a:prstGeom>
          <a:gradFill rotWithShape="1">
            <a:gsLst>
              <a:gs pos="0">
                <a:schemeClr val="bg1">
                  <a:alpha val="35001"/>
                </a:schemeClr>
              </a:gs>
              <a:gs pos="100000">
                <a:schemeClr val="bg1">
                  <a:gamma/>
                  <a:tint val="0"/>
                  <a:invGamma/>
                  <a:alpha val="0"/>
                </a:schemeClr>
              </a:gs>
            </a:gsLst>
            <a:lin ang="5400000" scaled="1"/>
          </a:gradFill>
          <a:ln w="9525" algn="ctr">
            <a:noFill/>
            <a:round/>
            <a:headEnd/>
            <a:tailEnd/>
          </a:ln>
          <a:effectLst/>
        </p:spPr>
        <p:txBody>
          <a:bodyPr wrap="none" lIns="73025" tIns="36511" rIns="73025" bIns="36511" anchor="ctr"/>
          <a:lstStyle/>
          <a:p>
            <a:pPr algn="ctr" eaLnBrk="0" hangingPunct="0">
              <a:lnSpc>
                <a:spcPct val="90000"/>
              </a:lnSpc>
              <a:defRPr/>
            </a:pPr>
            <a:endParaRPr lang="en-US" sz="2400"/>
          </a:p>
        </p:txBody>
      </p:sp>
      <p:sp>
        <p:nvSpPr>
          <p:cNvPr id="253978" name="Text Box 27"/>
          <p:cNvSpPr txBox="1">
            <a:spLocks noChangeArrowheads="1"/>
          </p:cNvSpPr>
          <p:nvPr/>
        </p:nvSpPr>
        <p:spPr bwMode="auto">
          <a:xfrm>
            <a:off x="1858963" y="5343525"/>
            <a:ext cx="1133475" cy="466725"/>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IT Essentials</a:t>
            </a:r>
          </a:p>
        </p:txBody>
      </p:sp>
      <p:grpSp>
        <p:nvGrpSpPr>
          <p:cNvPr id="2" name="Group 28"/>
          <p:cNvGrpSpPr>
            <a:grpSpLocks/>
          </p:cNvGrpSpPr>
          <p:nvPr/>
        </p:nvGrpSpPr>
        <p:grpSpPr bwMode="auto">
          <a:xfrm>
            <a:off x="3286125" y="3949700"/>
            <a:ext cx="1627188" cy="1627188"/>
            <a:chOff x="2016" y="2383"/>
            <a:chExt cx="1025" cy="1025"/>
          </a:xfrm>
        </p:grpSpPr>
        <p:sp>
          <p:nvSpPr>
            <p:cNvPr id="253980" name="Oval 29"/>
            <p:cNvSpPr>
              <a:spLocks noChangeAspect="1" noChangeArrowheads="1"/>
            </p:cNvSpPr>
            <p:nvPr/>
          </p:nvSpPr>
          <p:spPr bwMode="auto">
            <a:xfrm>
              <a:off x="2016" y="3113"/>
              <a:ext cx="1025" cy="295"/>
            </a:xfrm>
            <a:prstGeom prst="ellipse">
              <a:avLst/>
            </a:prstGeom>
            <a:gradFill rotWithShape="1">
              <a:gsLst>
                <a:gs pos="0">
                  <a:schemeClr val="bg2">
                    <a:alpha val="35001"/>
                  </a:schemeClr>
                </a:gs>
                <a:gs pos="100000">
                  <a:schemeClr val="bg1">
                    <a:alpha val="0"/>
                  </a:schemeClr>
                </a:gs>
              </a:gsLst>
              <a:path path="shape">
                <a:fillToRect l="50000" t="50000" r="50000" b="50000"/>
              </a:path>
            </a:gradFill>
            <a:ln w="9525" algn="ctr">
              <a:noFill/>
              <a:round/>
              <a:headEnd/>
              <a:tailEnd/>
            </a:ln>
          </p:spPr>
          <p:txBody>
            <a:bodyPr wrap="none" lIns="73025" tIns="36511" rIns="73025" bIns="36511" anchor="ctr"/>
            <a:lstStyle/>
            <a:p>
              <a:pPr algn="ctr" eaLnBrk="0" hangingPunct="0">
                <a:lnSpc>
                  <a:spcPct val="90000"/>
                </a:lnSpc>
              </a:pPr>
              <a:endParaRPr lang="en-US" sz="2400"/>
            </a:p>
          </p:txBody>
        </p:sp>
        <p:grpSp>
          <p:nvGrpSpPr>
            <p:cNvPr id="3" name="Group 30"/>
            <p:cNvGrpSpPr>
              <a:grpSpLocks/>
            </p:cNvGrpSpPr>
            <p:nvPr/>
          </p:nvGrpSpPr>
          <p:grpSpPr bwMode="auto">
            <a:xfrm>
              <a:off x="2092" y="2383"/>
              <a:ext cx="877" cy="880"/>
              <a:chOff x="2092" y="2383"/>
              <a:chExt cx="877" cy="880"/>
            </a:xfrm>
          </p:grpSpPr>
          <p:sp>
            <p:nvSpPr>
              <p:cNvPr id="253982" name="Oval 31"/>
              <p:cNvSpPr>
                <a:spLocks noChangeAspect="1" noChangeArrowheads="1"/>
              </p:cNvSpPr>
              <p:nvPr/>
            </p:nvSpPr>
            <p:spPr bwMode="auto">
              <a:xfrm>
                <a:off x="2092" y="2383"/>
                <a:ext cx="873" cy="880"/>
              </a:xfrm>
              <a:prstGeom prst="ellipse">
                <a:avLst/>
              </a:prstGeom>
              <a:gradFill rotWithShape="1">
                <a:gsLst>
                  <a:gs pos="0">
                    <a:srgbClr val="777777"/>
                  </a:gs>
                  <a:gs pos="100000">
                    <a:srgbClr val="373737"/>
                  </a:gs>
                </a:gsLst>
                <a:path path="shape">
                  <a:fillToRect l="50000" t="50000" r="50000" b="50000"/>
                </a:path>
              </a:gradFill>
              <a:ln w="25400" algn="ctr">
                <a:solidFill>
                  <a:srgbClr val="4D4D4D"/>
                </a:solidFill>
                <a:round/>
                <a:headEnd/>
                <a:tailEnd/>
              </a:ln>
            </p:spPr>
            <p:txBody>
              <a:bodyPr lIns="82124" tIns="41061" rIns="82124" bIns="41061" anchor="ctr"/>
              <a:lstStyle/>
              <a:p>
                <a:pPr algn="ctr" eaLnBrk="0" hangingPunct="0">
                  <a:lnSpc>
                    <a:spcPct val="90000"/>
                  </a:lnSpc>
                </a:pPr>
                <a:endParaRPr lang="en-US" sz="2400"/>
              </a:p>
            </p:txBody>
          </p:sp>
          <p:sp>
            <p:nvSpPr>
              <p:cNvPr id="64544" name="Oval 32"/>
              <p:cNvSpPr>
                <a:spLocks noChangeAspect="1" noChangeArrowheads="1"/>
              </p:cNvSpPr>
              <p:nvPr/>
            </p:nvSpPr>
            <p:spPr bwMode="auto">
              <a:xfrm>
                <a:off x="2231" y="2426"/>
                <a:ext cx="595" cy="414"/>
              </a:xfrm>
              <a:prstGeom prst="ellipse">
                <a:avLst/>
              </a:prstGeom>
              <a:gradFill rotWithShape="1">
                <a:gsLst>
                  <a:gs pos="0">
                    <a:schemeClr val="bg1">
                      <a:alpha val="35001"/>
                    </a:schemeClr>
                  </a:gs>
                  <a:gs pos="100000">
                    <a:schemeClr val="bg1">
                      <a:gamma/>
                      <a:tint val="0"/>
                      <a:invGamma/>
                      <a:alpha val="0"/>
                    </a:schemeClr>
                  </a:gs>
                </a:gsLst>
                <a:lin ang="5400000" scaled="1"/>
              </a:gradFill>
              <a:ln w="9525" algn="ctr">
                <a:noFill/>
                <a:round/>
                <a:headEnd/>
                <a:tailEnd/>
              </a:ln>
              <a:effectLst/>
            </p:spPr>
            <p:txBody>
              <a:bodyPr wrap="none" lIns="73025" tIns="36511" rIns="73025" bIns="36511" anchor="ctr"/>
              <a:lstStyle/>
              <a:p>
                <a:pPr algn="ctr" eaLnBrk="0" hangingPunct="0">
                  <a:lnSpc>
                    <a:spcPct val="90000"/>
                  </a:lnSpc>
                  <a:defRPr/>
                </a:pPr>
                <a:endParaRPr lang="en-US" sz="2400"/>
              </a:p>
            </p:txBody>
          </p:sp>
          <p:sp>
            <p:nvSpPr>
              <p:cNvPr id="253984" name="Text Box 33"/>
              <p:cNvSpPr txBox="1">
                <a:spLocks noChangeArrowheads="1"/>
              </p:cNvSpPr>
              <p:nvPr/>
            </p:nvSpPr>
            <p:spPr bwMode="auto">
              <a:xfrm>
                <a:off x="2120" y="2688"/>
                <a:ext cx="849" cy="294"/>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CCNA Discovery</a:t>
                </a:r>
              </a:p>
            </p:txBody>
          </p:sp>
        </p:grpSp>
      </p:grpSp>
      <p:grpSp>
        <p:nvGrpSpPr>
          <p:cNvPr id="4" name="Group 34"/>
          <p:cNvGrpSpPr>
            <a:grpSpLocks/>
          </p:cNvGrpSpPr>
          <p:nvPr/>
        </p:nvGrpSpPr>
        <p:grpSpPr bwMode="auto">
          <a:xfrm>
            <a:off x="7580313" y="2555875"/>
            <a:ext cx="1627187" cy="1687513"/>
            <a:chOff x="4800" y="1200"/>
            <a:chExt cx="1025" cy="1063"/>
          </a:xfrm>
        </p:grpSpPr>
        <p:sp>
          <p:nvSpPr>
            <p:cNvPr id="253986" name="Oval 35"/>
            <p:cNvSpPr>
              <a:spLocks noChangeAspect="1" noChangeArrowheads="1"/>
            </p:cNvSpPr>
            <p:nvPr/>
          </p:nvSpPr>
          <p:spPr bwMode="auto">
            <a:xfrm>
              <a:off x="4800" y="1968"/>
              <a:ext cx="1025" cy="295"/>
            </a:xfrm>
            <a:prstGeom prst="ellipse">
              <a:avLst/>
            </a:prstGeom>
            <a:gradFill rotWithShape="1">
              <a:gsLst>
                <a:gs pos="0">
                  <a:schemeClr val="bg2">
                    <a:alpha val="35001"/>
                  </a:schemeClr>
                </a:gs>
                <a:gs pos="100000">
                  <a:schemeClr val="bg1">
                    <a:alpha val="0"/>
                  </a:schemeClr>
                </a:gs>
              </a:gsLst>
              <a:path path="shape">
                <a:fillToRect l="50000" t="50000" r="50000" b="50000"/>
              </a:path>
            </a:gradFill>
            <a:ln w="9525" algn="ctr">
              <a:noFill/>
              <a:round/>
              <a:headEnd/>
              <a:tailEnd/>
            </a:ln>
          </p:spPr>
          <p:txBody>
            <a:bodyPr wrap="none" lIns="73025" tIns="36511" rIns="73025" bIns="36511" anchor="ctr"/>
            <a:lstStyle/>
            <a:p>
              <a:pPr algn="ctr" eaLnBrk="0" hangingPunct="0">
                <a:lnSpc>
                  <a:spcPct val="90000"/>
                </a:lnSpc>
              </a:pPr>
              <a:endParaRPr lang="en-US" sz="2400"/>
            </a:p>
          </p:txBody>
        </p:sp>
        <p:grpSp>
          <p:nvGrpSpPr>
            <p:cNvPr id="5" name="Group 36"/>
            <p:cNvGrpSpPr>
              <a:grpSpLocks/>
            </p:cNvGrpSpPr>
            <p:nvPr/>
          </p:nvGrpSpPr>
          <p:grpSpPr bwMode="auto">
            <a:xfrm>
              <a:off x="4876" y="1200"/>
              <a:ext cx="873" cy="880"/>
              <a:chOff x="3984" y="1728"/>
              <a:chExt cx="873" cy="880"/>
            </a:xfrm>
          </p:grpSpPr>
          <p:sp>
            <p:nvSpPr>
              <p:cNvPr id="253988" name="Oval 37"/>
              <p:cNvSpPr>
                <a:spLocks noChangeAspect="1" noChangeArrowheads="1"/>
              </p:cNvSpPr>
              <p:nvPr/>
            </p:nvSpPr>
            <p:spPr bwMode="auto">
              <a:xfrm>
                <a:off x="3984" y="1728"/>
                <a:ext cx="873" cy="880"/>
              </a:xfrm>
              <a:prstGeom prst="ellipse">
                <a:avLst/>
              </a:prstGeom>
              <a:gradFill rotWithShape="1">
                <a:gsLst>
                  <a:gs pos="0">
                    <a:schemeClr val="hlink"/>
                  </a:gs>
                  <a:gs pos="100000">
                    <a:srgbClr val="3D4B60"/>
                  </a:gs>
                </a:gsLst>
                <a:path path="shape">
                  <a:fillToRect l="50000" t="50000" r="50000" b="50000"/>
                </a:path>
              </a:gradFill>
              <a:ln w="25400" algn="ctr">
                <a:solidFill>
                  <a:schemeClr val="hlink"/>
                </a:solidFill>
                <a:round/>
                <a:headEnd/>
                <a:tailEnd/>
              </a:ln>
            </p:spPr>
            <p:txBody>
              <a:bodyPr lIns="82124" tIns="41061" rIns="82124" bIns="41061" anchor="ctr"/>
              <a:lstStyle/>
              <a:p>
                <a:pPr algn="ctr" eaLnBrk="0" hangingPunct="0">
                  <a:lnSpc>
                    <a:spcPct val="90000"/>
                  </a:lnSpc>
                </a:pPr>
                <a:endParaRPr lang="en-US" sz="2400"/>
              </a:p>
            </p:txBody>
          </p:sp>
          <p:sp>
            <p:nvSpPr>
              <p:cNvPr id="64550" name="Oval 38"/>
              <p:cNvSpPr>
                <a:spLocks noChangeAspect="1" noChangeArrowheads="1"/>
              </p:cNvSpPr>
              <p:nvPr/>
            </p:nvSpPr>
            <p:spPr bwMode="auto">
              <a:xfrm>
                <a:off x="4123" y="1771"/>
                <a:ext cx="595" cy="414"/>
              </a:xfrm>
              <a:prstGeom prst="ellipse">
                <a:avLst/>
              </a:prstGeom>
              <a:gradFill rotWithShape="1">
                <a:gsLst>
                  <a:gs pos="0">
                    <a:schemeClr val="bg1">
                      <a:alpha val="35001"/>
                    </a:schemeClr>
                  </a:gs>
                  <a:gs pos="100000">
                    <a:schemeClr val="bg1">
                      <a:gamma/>
                      <a:tint val="0"/>
                      <a:invGamma/>
                      <a:alpha val="0"/>
                    </a:schemeClr>
                  </a:gs>
                </a:gsLst>
                <a:lin ang="5400000" scaled="1"/>
              </a:gradFill>
              <a:ln w="9525" algn="ctr">
                <a:noFill/>
                <a:round/>
                <a:headEnd/>
                <a:tailEnd/>
              </a:ln>
              <a:effectLst/>
            </p:spPr>
            <p:txBody>
              <a:bodyPr wrap="none" lIns="73025" tIns="36511" rIns="73025" bIns="36511" anchor="ctr"/>
              <a:lstStyle/>
              <a:p>
                <a:pPr algn="ctr" eaLnBrk="0" hangingPunct="0">
                  <a:lnSpc>
                    <a:spcPct val="90000"/>
                  </a:lnSpc>
                  <a:defRPr/>
                </a:pPr>
                <a:endParaRPr lang="en-US" sz="2400"/>
              </a:p>
            </p:txBody>
          </p:sp>
          <p:sp>
            <p:nvSpPr>
              <p:cNvPr id="253990" name="Text Box 39"/>
              <p:cNvSpPr txBox="1">
                <a:spLocks noChangeArrowheads="1"/>
              </p:cNvSpPr>
              <p:nvPr/>
            </p:nvSpPr>
            <p:spPr bwMode="auto">
              <a:xfrm>
                <a:off x="4007" y="2069"/>
                <a:ext cx="849" cy="173"/>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CCNP</a:t>
                </a:r>
              </a:p>
            </p:txBody>
          </p:sp>
        </p:grpSp>
      </p:grpSp>
      <p:sp>
        <p:nvSpPr>
          <p:cNvPr id="253991" name="Oval 41"/>
          <p:cNvSpPr>
            <a:spLocks noChangeAspect="1" noChangeArrowheads="1"/>
          </p:cNvSpPr>
          <p:nvPr/>
        </p:nvSpPr>
        <p:spPr bwMode="auto">
          <a:xfrm>
            <a:off x="6289675" y="4421188"/>
            <a:ext cx="1368425" cy="393700"/>
          </a:xfrm>
          <a:prstGeom prst="ellipse">
            <a:avLst/>
          </a:prstGeom>
          <a:gradFill rotWithShape="1">
            <a:gsLst>
              <a:gs pos="0">
                <a:schemeClr val="bg2">
                  <a:alpha val="35001"/>
                </a:schemeClr>
              </a:gs>
              <a:gs pos="100000">
                <a:schemeClr val="bg1">
                  <a:alpha val="0"/>
                </a:schemeClr>
              </a:gs>
            </a:gsLst>
            <a:path path="shape">
              <a:fillToRect l="50000" t="50000" r="50000" b="50000"/>
            </a:path>
          </a:gradFill>
          <a:ln w="9525" algn="ctr">
            <a:noFill/>
            <a:round/>
            <a:headEnd/>
            <a:tailEnd/>
          </a:ln>
        </p:spPr>
        <p:txBody>
          <a:bodyPr wrap="none" lIns="73025" tIns="36511" rIns="73025" bIns="36511" anchor="ctr"/>
          <a:lstStyle/>
          <a:p>
            <a:pPr algn="ctr" eaLnBrk="0" hangingPunct="0">
              <a:lnSpc>
                <a:spcPct val="90000"/>
              </a:lnSpc>
            </a:pPr>
            <a:endParaRPr lang="en-US" sz="2400"/>
          </a:p>
        </p:txBody>
      </p:sp>
      <p:sp>
        <p:nvSpPr>
          <p:cNvPr id="253992" name="Oval 43"/>
          <p:cNvSpPr>
            <a:spLocks noChangeAspect="1" noChangeArrowheads="1"/>
          </p:cNvSpPr>
          <p:nvPr/>
        </p:nvSpPr>
        <p:spPr bwMode="auto">
          <a:xfrm>
            <a:off x="6353175" y="3398838"/>
            <a:ext cx="1166813" cy="1171575"/>
          </a:xfrm>
          <a:prstGeom prst="ellipse">
            <a:avLst/>
          </a:prstGeom>
          <a:gradFill rotWithShape="1">
            <a:gsLst>
              <a:gs pos="0">
                <a:schemeClr val="accent2"/>
              </a:gs>
              <a:gs pos="100000">
                <a:srgbClr val="520C0C"/>
              </a:gs>
            </a:gsLst>
            <a:path path="shape">
              <a:fillToRect l="50000" t="50000" r="50000" b="50000"/>
            </a:path>
          </a:gradFill>
          <a:ln w="25400" algn="ctr">
            <a:solidFill>
              <a:srgbClr val="8A1414"/>
            </a:solidFill>
            <a:round/>
            <a:headEnd/>
            <a:tailEnd/>
          </a:ln>
        </p:spPr>
        <p:txBody>
          <a:bodyPr lIns="82124" tIns="41061" rIns="82124" bIns="41061" anchor="ctr"/>
          <a:lstStyle/>
          <a:p>
            <a:pPr algn="ctr" eaLnBrk="0" hangingPunct="0">
              <a:lnSpc>
                <a:spcPct val="90000"/>
              </a:lnSpc>
            </a:pPr>
            <a:endParaRPr lang="en-US" sz="2400"/>
          </a:p>
        </p:txBody>
      </p:sp>
      <p:sp>
        <p:nvSpPr>
          <p:cNvPr id="64556" name="Oval 44"/>
          <p:cNvSpPr>
            <a:spLocks noChangeAspect="1" noChangeArrowheads="1"/>
          </p:cNvSpPr>
          <p:nvPr/>
        </p:nvSpPr>
        <p:spPr bwMode="auto">
          <a:xfrm>
            <a:off x="6538913" y="3455988"/>
            <a:ext cx="795337" cy="550862"/>
          </a:xfrm>
          <a:prstGeom prst="ellipse">
            <a:avLst/>
          </a:prstGeom>
          <a:gradFill rotWithShape="1">
            <a:gsLst>
              <a:gs pos="0">
                <a:schemeClr val="bg1">
                  <a:alpha val="35001"/>
                </a:schemeClr>
              </a:gs>
              <a:gs pos="100000">
                <a:schemeClr val="bg1">
                  <a:gamma/>
                  <a:tint val="0"/>
                  <a:invGamma/>
                  <a:alpha val="0"/>
                </a:schemeClr>
              </a:gs>
            </a:gsLst>
            <a:lin ang="5400000" scaled="1"/>
          </a:gradFill>
          <a:ln w="9525" algn="ctr">
            <a:noFill/>
            <a:round/>
            <a:headEnd/>
            <a:tailEnd/>
          </a:ln>
          <a:effectLst/>
        </p:spPr>
        <p:txBody>
          <a:bodyPr wrap="none" lIns="73025" tIns="36511" rIns="73025" bIns="36511" anchor="ctr"/>
          <a:lstStyle/>
          <a:p>
            <a:pPr algn="ctr" eaLnBrk="0" hangingPunct="0">
              <a:lnSpc>
                <a:spcPct val="90000"/>
              </a:lnSpc>
              <a:defRPr/>
            </a:pPr>
            <a:endParaRPr lang="en-US" sz="2400"/>
          </a:p>
        </p:txBody>
      </p:sp>
      <p:sp>
        <p:nvSpPr>
          <p:cNvPr id="253994" name="Text Box 45"/>
          <p:cNvSpPr txBox="1">
            <a:spLocks noChangeArrowheads="1"/>
          </p:cNvSpPr>
          <p:nvPr/>
        </p:nvSpPr>
        <p:spPr bwMode="auto">
          <a:xfrm>
            <a:off x="6373813" y="3800475"/>
            <a:ext cx="1135062" cy="466725"/>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CCNA Security</a:t>
            </a:r>
          </a:p>
        </p:txBody>
      </p:sp>
      <p:grpSp>
        <p:nvGrpSpPr>
          <p:cNvPr id="6" name="Group 46"/>
          <p:cNvGrpSpPr>
            <a:grpSpLocks/>
          </p:cNvGrpSpPr>
          <p:nvPr/>
        </p:nvGrpSpPr>
        <p:grpSpPr bwMode="auto">
          <a:xfrm>
            <a:off x="4773613" y="3949700"/>
            <a:ext cx="1627187" cy="1627188"/>
            <a:chOff x="3089" y="2383"/>
            <a:chExt cx="1025" cy="1025"/>
          </a:xfrm>
        </p:grpSpPr>
        <p:sp>
          <p:nvSpPr>
            <p:cNvPr id="253996" name="Oval 47"/>
            <p:cNvSpPr>
              <a:spLocks noChangeAspect="1" noChangeArrowheads="1"/>
            </p:cNvSpPr>
            <p:nvPr/>
          </p:nvSpPr>
          <p:spPr bwMode="auto">
            <a:xfrm>
              <a:off x="3089" y="3113"/>
              <a:ext cx="1025" cy="295"/>
            </a:xfrm>
            <a:prstGeom prst="ellipse">
              <a:avLst/>
            </a:prstGeom>
            <a:gradFill rotWithShape="1">
              <a:gsLst>
                <a:gs pos="0">
                  <a:schemeClr val="bg2">
                    <a:alpha val="35001"/>
                  </a:schemeClr>
                </a:gs>
                <a:gs pos="100000">
                  <a:schemeClr val="bg1">
                    <a:alpha val="0"/>
                  </a:schemeClr>
                </a:gs>
              </a:gsLst>
              <a:path path="shape">
                <a:fillToRect l="50000" t="50000" r="50000" b="50000"/>
              </a:path>
            </a:gradFill>
            <a:ln w="9525" algn="ctr">
              <a:noFill/>
              <a:round/>
              <a:headEnd/>
              <a:tailEnd/>
            </a:ln>
          </p:spPr>
          <p:txBody>
            <a:bodyPr wrap="none" lIns="73025" tIns="36511" rIns="73025" bIns="36511" anchor="ctr"/>
            <a:lstStyle/>
            <a:p>
              <a:pPr algn="ctr" eaLnBrk="0" hangingPunct="0">
                <a:lnSpc>
                  <a:spcPct val="90000"/>
                </a:lnSpc>
              </a:pPr>
              <a:endParaRPr lang="en-US" sz="2400"/>
            </a:p>
          </p:txBody>
        </p:sp>
        <p:grpSp>
          <p:nvGrpSpPr>
            <p:cNvPr id="7" name="Group 48"/>
            <p:cNvGrpSpPr>
              <a:grpSpLocks/>
            </p:cNvGrpSpPr>
            <p:nvPr/>
          </p:nvGrpSpPr>
          <p:grpSpPr bwMode="auto">
            <a:xfrm>
              <a:off x="3165" y="2383"/>
              <a:ext cx="877" cy="880"/>
              <a:chOff x="2092" y="2383"/>
              <a:chExt cx="877" cy="880"/>
            </a:xfrm>
          </p:grpSpPr>
          <p:sp>
            <p:nvSpPr>
              <p:cNvPr id="253998" name="Oval 49"/>
              <p:cNvSpPr>
                <a:spLocks noChangeAspect="1" noChangeArrowheads="1"/>
              </p:cNvSpPr>
              <p:nvPr/>
            </p:nvSpPr>
            <p:spPr bwMode="auto">
              <a:xfrm>
                <a:off x="2092" y="2383"/>
                <a:ext cx="873" cy="880"/>
              </a:xfrm>
              <a:prstGeom prst="ellipse">
                <a:avLst/>
              </a:prstGeom>
              <a:gradFill rotWithShape="1">
                <a:gsLst>
                  <a:gs pos="0">
                    <a:srgbClr val="EFB525"/>
                  </a:gs>
                  <a:gs pos="100000">
                    <a:srgbClr val="6F5411"/>
                  </a:gs>
                </a:gsLst>
                <a:path path="shape">
                  <a:fillToRect l="50000" t="50000" r="50000" b="50000"/>
                </a:path>
              </a:gradFill>
              <a:ln w="25400" algn="ctr">
                <a:solidFill>
                  <a:srgbClr val="B3840D"/>
                </a:solidFill>
                <a:round/>
                <a:headEnd/>
                <a:tailEnd/>
              </a:ln>
            </p:spPr>
            <p:txBody>
              <a:bodyPr lIns="82124" tIns="41061" rIns="82124" bIns="41061" anchor="ctr"/>
              <a:lstStyle/>
              <a:p>
                <a:pPr algn="ctr" eaLnBrk="0" hangingPunct="0">
                  <a:lnSpc>
                    <a:spcPct val="90000"/>
                  </a:lnSpc>
                </a:pPr>
                <a:endParaRPr lang="en-US" sz="2400"/>
              </a:p>
            </p:txBody>
          </p:sp>
          <p:sp>
            <p:nvSpPr>
              <p:cNvPr id="64562" name="Oval 50"/>
              <p:cNvSpPr>
                <a:spLocks noChangeAspect="1" noChangeArrowheads="1"/>
              </p:cNvSpPr>
              <p:nvPr/>
            </p:nvSpPr>
            <p:spPr bwMode="auto">
              <a:xfrm>
                <a:off x="2231" y="2426"/>
                <a:ext cx="595" cy="414"/>
              </a:xfrm>
              <a:prstGeom prst="ellipse">
                <a:avLst/>
              </a:prstGeom>
              <a:gradFill rotWithShape="1">
                <a:gsLst>
                  <a:gs pos="0">
                    <a:schemeClr val="bg1">
                      <a:alpha val="35001"/>
                    </a:schemeClr>
                  </a:gs>
                  <a:gs pos="100000">
                    <a:schemeClr val="bg1">
                      <a:gamma/>
                      <a:tint val="0"/>
                      <a:invGamma/>
                      <a:alpha val="0"/>
                    </a:schemeClr>
                  </a:gs>
                </a:gsLst>
                <a:lin ang="5400000" scaled="1"/>
              </a:gradFill>
              <a:ln w="9525" algn="ctr">
                <a:noFill/>
                <a:round/>
                <a:headEnd/>
                <a:tailEnd/>
              </a:ln>
              <a:effectLst/>
            </p:spPr>
            <p:txBody>
              <a:bodyPr wrap="none" lIns="73025" tIns="36511" rIns="73025" bIns="36511" anchor="ctr"/>
              <a:lstStyle/>
              <a:p>
                <a:pPr algn="ctr" eaLnBrk="0" hangingPunct="0">
                  <a:lnSpc>
                    <a:spcPct val="90000"/>
                  </a:lnSpc>
                  <a:defRPr/>
                </a:pPr>
                <a:endParaRPr lang="en-US" sz="2400"/>
              </a:p>
            </p:txBody>
          </p:sp>
          <p:sp>
            <p:nvSpPr>
              <p:cNvPr id="254000" name="Text Box 51"/>
              <p:cNvSpPr txBox="1">
                <a:spLocks noChangeArrowheads="1"/>
              </p:cNvSpPr>
              <p:nvPr/>
            </p:nvSpPr>
            <p:spPr bwMode="auto">
              <a:xfrm>
                <a:off x="2120" y="2688"/>
                <a:ext cx="849" cy="294"/>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CCNA Exploration</a:t>
                </a:r>
              </a:p>
            </p:txBody>
          </p:sp>
        </p:grpSp>
      </p:grpSp>
      <p:sp>
        <p:nvSpPr>
          <p:cNvPr id="64564" name="Text Box 52"/>
          <p:cNvSpPr txBox="1">
            <a:spLocks noChangeArrowheads="1"/>
          </p:cNvSpPr>
          <p:nvPr/>
        </p:nvSpPr>
        <p:spPr bwMode="auto">
          <a:xfrm>
            <a:off x="3438525" y="1668463"/>
            <a:ext cx="1447800" cy="2266950"/>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000"/>
              <a:t>Networking for </a:t>
            </a:r>
            <a:br>
              <a:rPr lang="en-US" sz="1000"/>
            </a:br>
            <a:r>
              <a:rPr lang="en-US" sz="1000"/>
              <a:t>Home and Small </a:t>
            </a:r>
            <a:br>
              <a:rPr lang="en-US" sz="1000"/>
            </a:br>
            <a:r>
              <a:rPr lang="en-US" sz="1000"/>
              <a:t>Businesses</a:t>
            </a:r>
          </a:p>
          <a:p>
            <a:pPr algn="ctr" defTabSz="814388" eaLnBrk="0" hangingPunct="0">
              <a:lnSpc>
                <a:spcPct val="90000"/>
              </a:lnSpc>
            </a:pPr>
            <a:endParaRPr lang="en-US" sz="1000"/>
          </a:p>
          <a:p>
            <a:pPr algn="ctr" defTabSz="814388" eaLnBrk="0" hangingPunct="0">
              <a:lnSpc>
                <a:spcPct val="90000"/>
              </a:lnSpc>
            </a:pPr>
            <a:r>
              <a:rPr lang="en-US" sz="1000"/>
              <a:t>Working at a </a:t>
            </a:r>
            <a:br>
              <a:rPr lang="en-US" sz="1000"/>
            </a:br>
            <a:r>
              <a:rPr lang="en-US" sz="1000"/>
              <a:t>Small-to-Medium Business </a:t>
            </a:r>
            <a:br>
              <a:rPr lang="en-US" sz="1000"/>
            </a:br>
            <a:r>
              <a:rPr lang="en-US" sz="1000"/>
              <a:t>or ISP</a:t>
            </a:r>
          </a:p>
          <a:p>
            <a:pPr algn="ctr" defTabSz="814388" eaLnBrk="0" hangingPunct="0">
              <a:lnSpc>
                <a:spcPct val="90000"/>
              </a:lnSpc>
            </a:pPr>
            <a:endParaRPr lang="en-US" sz="1000"/>
          </a:p>
          <a:p>
            <a:pPr algn="ctr" defTabSz="814388" eaLnBrk="0" hangingPunct="0">
              <a:lnSpc>
                <a:spcPct val="90000"/>
              </a:lnSpc>
            </a:pPr>
            <a:r>
              <a:rPr lang="en-US" sz="1000"/>
              <a:t>Introducing Routing and Switching in the Enterprise</a:t>
            </a:r>
          </a:p>
          <a:p>
            <a:pPr algn="ctr" defTabSz="814388" eaLnBrk="0" hangingPunct="0">
              <a:lnSpc>
                <a:spcPct val="90000"/>
              </a:lnSpc>
            </a:pPr>
            <a:endParaRPr lang="en-US" sz="1000"/>
          </a:p>
          <a:p>
            <a:pPr algn="ctr" defTabSz="814388" eaLnBrk="0" hangingPunct="0">
              <a:lnSpc>
                <a:spcPct val="90000"/>
              </a:lnSpc>
            </a:pPr>
            <a:r>
              <a:rPr lang="en-US" sz="1000"/>
              <a:t>Designing and Supporting Computer Networks </a:t>
            </a:r>
          </a:p>
        </p:txBody>
      </p:sp>
      <p:sp>
        <p:nvSpPr>
          <p:cNvPr id="64565" name="Text Box 53"/>
          <p:cNvSpPr txBox="1">
            <a:spLocks noChangeArrowheads="1"/>
          </p:cNvSpPr>
          <p:nvPr/>
        </p:nvSpPr>
        <p:spPr bwMode="auto">
          <a:xfrm>
            <a:off x="4810125" y="1668463"/>
            <a:ext cx="1447800" cy="1447800"/>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000"/>
              <a:t>Network Fundamentals</a:t>
            </a:r>
          </a:p>
          <a:p>
            <a:pPr algn="ctr" defTabSz="814388" eaLnBrk="0" hangingPunct="0">
              <a:lnSpc>
                <a:spcPct val="90000"/>
              </a:lnSpc>
            </a:pPr>
            <a:endParaRPr lang="en-US" sz="1000"/>
          </a:p>
          <a:p>
            <a:pPr algn="ctr" defTabSz="814388" eaLnBrk="0" hangingPunct="0">
              <a:lnSpc>
                <a:spcPct val="90000"/>
              </a:lnSpc>
            </a:pPr>
            <a:r>
              <a:rPr lang="en-US" sz="1000"/>
              <a:t>Routing Protocols and Concepts</a:t>
            </a:r>
          </a:p>
          <a:p>
            <a:pPr algn="ctr" defTabSz="814388" eaLnBrk="0" hangingPunct="0">
              <a:lnSpc>
                <a:spcPct val="90000"/>
              </a:lnSpc>
            </a:pPr>
            <a:endParaRPr lang="en-US" sz="1000"/>
          </a:p>
          <a:p>
            <a:pPr algn="ctr" defTabSz="814388" eaLnBrk="0" hangingPunct="0">
              <a:lnSpc>
                <a:spcPct val="90000"/>
              </a:lnSpc>
            </a:pPr>
            <a:r>
              <a:rPr lang="en-US" sz="1000"/>
              <a:t>LAN Switching and Wireless</a:t>
            </a:r>
          </a:p>
          <a:p>
            <a:pPr algn="ctr" defTabSz="814388" eaLnBrk="0" hangingPunct="0">
              <a:lnSpc>
                <a:spcPct val="90000"/>
              </a:lnSpc>
            </a:pPr>
            <a:endParaRPr lang="en-US" sz="1000"/>
          </a:p>
          <a:p>
            <a:pPr algn="ctr" defTabSz="814388" eaLnBrk="0" hangingPunct="0">
              <a:lnSpc>
                <a:spcPct val="90000"/>
              </a:lnSpc>
            </a:pPr>
            <a:r>
              <a:rPr lang="en-US" sz="1000"/>
              <a:t>Accessing the WAN</a:t>
            </a:r>
          </a:p>
        </p:txBody>
      </p:sp>
      <p:sp>
        <p:nvSpPr>
          <p:cNvPr id="64566" name="Text Box 54"/>
          <p:cNvSpPr txBox="1">
            <a:spLocks noChangeArrowheads="1"/>
          </p:cNvSpPr>
          <p:nvPr/>
        </p:nvSpPr>
        <p:spPr bwMode="auto">
          <a:xfrm>
            <a:off x="6324600" y="1668463"/>
            <a:ext cx="1143000" cy="355600"/>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000"/>
              <a:t>CCNA</a:t>
            </a:r>
          </a:p>
          <a:p>
            <a:pPr algn="ctr" defTabSz="814388" eaLnBrk="0" hangingPunct="0">
              <a:lnSpc>
                <a:spcPct val="90000"/>
              </a:lnSpc>
            </a:pPr>
            <a:r>
              <a:rPr lang="en-US" sz="1000"/>
              <a:t> Security</a:t>
            </a:r>
          </a:p>
        </p:txBody>
      </p:sp>
      <p:sp>
        <p:nvSpPr>
          <p:cNvPr id="64567" name="Text Box 55"/>
          <p:cNvSpPr txBox="1">
            <a:spLocks noChangeArrowheads="1"/>
          </p:cNvSpPr>
          <p:nvPr/>
        </p:nvSpPr>
        <p:spPr bwMode="auto">
          <a:xfrm>
            <a:off x="7688263" y="804863"/>
            <a:ext cx="1349375" cy="1720850"/>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000"/>
              <a:t>Building Scalable Internetworks</a:t>
            </a:r>
          </a:p>
          <a:p>
            <a:pPr algn="ctr" defTabSz="814388" eaLnBrk="0" hangingPunct="0">
              <a:lnSpc>
                <a:spcPct val="90000"/>
              </a:lnSpc>
            </a:pPr>
            <a:endParaRPr lang="en-US" sz="1000"/>
          </a:p>
          <a:p>
            <a:pPr algn="ctr" defTabSz="814388" eaLnBrk="0" hangingPunct="0">
              <a:lnSpc>
                <a:spcPct val="90000"/>
              </a:lnSpc>
            </a:pPr>
            <a:r>
              <a:rPr lang="en-US" sz="1000"/>
              <a:t>Implementing Secured Converged Wide-Area Networks</a:t>
            </a:r>
          </a:p>
          <a:p>
            <a:pPr algn="ctr" defTabSz="814388" eaLnBrk="0" hangingPunct="0">
              <a:lnSpc>
                <a:spcPct val="90000"/>
              </a:lnSpc>
            </a:pPr>
            <a:endParaRPr lang="en-US" sz="1000"/>
          </a:p>
          <a:p>
            <a:pPr algn="ctr" defTabSz="814388" eaLnBrk="0" hangingPunct="0">
              <a:lnSpc>
                <a:spcPct val="90000"/>
              </a:lnSpc>
            </a:pPr>
            <a:r>
              <a:rPr lang="en-US" sz="1000"/>
              <a:t>Building Multilayer</a:t>
            </a:r>
            <a:br>
              <a:rPr lang="en-US" sz="1000"/>
            </a:br>
            <a:r>
              <a:rPr lang="en-US" sz="1000"/>
              <a:t>Switched Networks</a:t>
            </a:r>
          </a:p>
          <a:p>
            <a:pPr algn="ctr" defTabSz="814388" eaLnBrk="0" hangingPunct="0">
              <a:lnSpc>
                <a:spcPct val="90000"/>
              </a:lnSpc>
            </a:pPr>
            <a:endParaRPr lang="en-US" sz="1000"/>
          </a:p>
          <a:p>
            <a:pPr algn="ctr" defTabSz="814388" eaLnBrk="0" hangingPunct="0">
              <a:lnSpc>
                <a:spcPct val="90000"/>
              </a:lnSpc>
            </a:pPr>
            <a:r>
              <a:rPr lang="en-US" sz="1000"/>
              <a:t>Optimizing Converged Networks</a:t>
            </a:r>
          </a:p>
        </p:txBody>
      </p:sp>
      <p:sp>
        <p:nvSpPr>
          <p:cNvPr id="254005" name="Rectangle 56"/>
          <p:cNvSpPr>
            <a:spLocks noChangeArrowheads="1"/>
          </p:cNvSpPr>
          <p:nvPr/>
        </p:nvSpPr>
        <p:spPr bwMode="auto">
          <a:xfrm>
            <a:off x="3238500" y="5572125"/>
            <a:ext cx="4457700" cy="381000"/>
          </a:xfrm>
          <a:prstGeom prst="rect">
            <a:avLst/>
          </a:prstGeom>
          <a:solidFill>
            <a:schemeClr val="bg1">
              <a:alpha val="23137"/>
            </a:schemeClr>
          </a:solidFill>
          <a:ln w="9525" algn="ctr">
            <a:noFill/>
            <a:miter lim="800000"/>
            <a:headEnd/>
            <a:tailEnd/>
          </a:ln>
        </p:spPr>
        <p:txBody>
          <a:bodyPr lIns="82124" tIns="41061" rIns="82124" bIns="41061" anchor="ctr"/>
          <a:lstStyle/>
          <a:p>
            <a:pPr algn="ctr" eaLnBrk="0" hangingPunct="0">
              <a:lnSpc>
                <a:spcPct val="90000"/>
              </a:lnSpc>
            </a:pPr>
            <a:endParaRPr lang="en-US" sz="2400"/>
          </a:p>
        </p:txBody>
      </p:sp>
      <p:sp>
        <p:nvSpPr>
          <p:cNvPr id="254006" name="Text Box 57"/>
          <p:cNvSpPr txBox="1">
            <a:spLocks noChangeArrowheads="1"/>
          </p:cNvSpPr>
          <p:nvPr/>
        </p:nvSpPr>
        <p:spPr bwMode="auto">
          <a:xfrm>
            <a:off x="3227388" y="5638800"/>
            <a:ext cx="4468812" cy="274638"/>
          </a:xfrm>
          <a:prstGeom prst="rect">
            <a:avLst/>
          </a:prstGeom>
          <a:noFill/>
          <a:ln w="9525" algn="ctr">
            <a:noFill/>
            <a:miter lim="800000"/>
            <a:headEnd/>
            <a:tailEnd/>
          </a:ln>
        </p:spPr>
        <p:txBody>
          <a:bodyPr lIns="82124" tIns="41061" rIns="82124" bIns="41061"/>
          <a:lstStyle/>
          <a:p>
            <a:pPr algn="ctr" defTabSz="814388" eaLnBrk="0" hangingPunct="0">
              <a:lnSpc>
                <a:spcPct val="90000"/>
              </a:lnSpc>
            </a:pPr>
            <a:r>
              <a:rPr lang="en-US" sz="1400" b="1">
                <a:solidFill>
                  <a:schemeClr val="bg1"/>
                </a:solidFill>
              </a:rPr>
              <a:t>Packet Tracer</a:t>
            </a:r>
          </a:p>
        </p:txBody>
      </p:sp>
    </p:spTree>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4516"/>
                                        </p:tgtEl>
                                        <p:attrNameLst>
                                          <p:attrName>style.visibility</p:attrName>
                                        </p:attrNameLst>
                                      </p:cBhvr>
                                      <p:to>
                                        <p:strVal val="visible"/>
                                      </p:to>
                                    </p:set>
                                    <p:animEffect transition="in" filter="fade">
                                      <p:cBhvr>
                                        <p:cTn id="7" dur="1000"/>
                                        <p:tgtEl>
                                          <p:spTgt spid="64516"/>
                                        </p:tgtEl>
                                      </p:cBhvr>
                                    </p:animEffect>
                                    <p:anim calcmode="lin" valueType="num">
                                      <p:cBhvr>
                                        <p:cTn id="8" dur="1000" fill="hold"/>
                                        <p:tgtEl>
                                          <p:spTgt spid="64516"/>
                                        </p:tgtEl>
                                        <p:attrNameLst>
                                          <p:attrName>ppt_x</p:attrName>
                                        </p:attrNameLst>
                                      </p:cBhvr>
                                      <p:tavLst>
                                        <p:tav tm="0">
                                          <p:val>
                                            <p:strVal val="#ppt_x"/>
                                          </p:val>
                                        </p:tav>
                                        <p:tav tm="100000">
                                          <p:val>
                                            <p:strVal val="#ppt_x"/>
                                          </p:val>
                                        </p:tav>
                                      </p:tavLst>
                                    </p:anim>
                                    <p:anim calcmode="lin" valueType="num">
                                      <p:cBhvr>
                                        <p:cTn id="9" dur="1000" fill="hold"/>
                                        <p:tgtEl>
                                          <p:spTgt spid="6451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4528"/>
                                        </p:tgtEl>
                                        <p:attrNameLst>
                                          <p:attrName>style.visibility</p:attrName>
                                        </p:attrNameLst>
                                      </p:cBhvr>
                                      <p:to>
                                        <p:strVal val="visible"/>
                                      </p:to>
                                    </p:set>
                                    <p:animEffect transition="in" filter="fade">
                                      <p:cBhvr>
                                        <p:cTn id="12" dur="1000"/>
                                        <p:tgtEl>
                                          <p:spTgt spid="64528"/>
                                        </p:tgtEl>
                                      </p:cBhvr>
                                    </p:animEffect>
                                    <p:anim calcmode="lin" valueType="num">
                                      <p:cBhvr>
                                        <p:cTn id="13" dur="1000" fill="hold"/>
                                        <p:tgtEl>
                                          <p:spTgt spid="64528"/>
                                        </p:tgtEl>
                                        <p:attrNameLst>
                                          <p:attrName>ppt_x</p:attrName>
                                        </p:attrNameLst>
                                      </p:cBhvr>
                                      <p:tavLst>
                                        <p:tav tm="0">
                                          <p:val>
                                            <p:strVal val="#ppt_x"/>
                                          </p:val>
                                        </p:tav>
                                        <p:tav tm="100000">
                                          <p:val>
                                            <p:strVal val="#ppt_x"/>
                                          </p:val>
                                        </p:tav>
                                      </p:tavLst>
                                    </p:anim>
                                    <p:anim calcmode="lin" valueType="num">
                                      <p:cBhvr>
                                        <p:cTn id="14" dur="1000" fill="hold"/>
                                        <p:tgtEl>
                                          <p:spTgt spid="6452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4564"/>
                                        </p:tgtEl>
                                        <p:attrNameLst>
                                          <p:attrName>style.visibility</p:attrName>
                                        </p:attrNameLst>
                                      </p:cBhvr>
                                      <p:to>
                                        <p:strVal val="visible"/>
                                      </p:to>
                                    </p:set>
                                    <p:animEffect transition="in" filter="fade">
                                      <p:cBhvr>
                                        <p:cTn id="19" dur="1000"/>
                                        <p:tgtEl>
                                          <p:spTgt spid="64564"/>
                                        </p:tgtEl>
                                      </p:cBhvr>
                                    </p:animEffect>
                                    <p:anim calcmode="lin" valueType="num">
                                      <p:cBhvr>
                                        <p:cTn id="20" dur="1000" fill="hold"/>
                                        <p:tgtEl>
                                          <p:spTgt spid="64564"/>
                                        </p:tgtEl>
                                        <p:attrNameLst>
                                          <p:attrName>ppt_x</p:attrName>
                                        </p:attrNameLst>
                                      </p:cBhvr>
                                      <p:tavLst>
                                        <p:tav tm="0">
                                          <p:val>
                                            <p:strVal val="#ppt_x"/>
                                          </p:val>
                                        </p:tav>
                                        <p:tav tm="100000">
                                          <p:val>
                                            <p:strVal val="#ppt_x"/>
                                          </p:val>
                                        </p:tav>
                                      </p:tavLst>
                                    </p:anim>
                                    <p:anim calcmode="lin" valueType="num">
                                      <p:cBhvr>
                                        <p:cTn id="21" dur="1000" fill="hold"/>
                                        <p:tgtEl>
                                          <p:spTgt spid="64564"/>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4518"/>
                                        </p:tgtEl>
                                        <p:attrNameLst>
                                          <p:attrName>style.visibility</p:attrName>
                                        </p:attrNameLst>
                                      </p:cBhvr>
                                      <p:to>
                                        <p:strVal val="visible"/>
                                      </p:to>
                                    </p:set>
                                    <p:animEffect transition="in" filter="fade">
                                      <p:cBhvr>
                                        <p:cTn id="24" dur="1000"/>
                                        <p:tgtEl>
                                          <p:spTgt spid="64518"/>
                                        </p:tgtEl>
                                      </p:cBhvr>
                                    </p:animEffect>
                                    <p:anim calcmode="lin" valueType="num">
                                      <p:cBhvr>
                                        <p:cTn id="25" dur="1000" fill="hold"/>
                                        <p:tgtEl>
                                          <p:spTgt spid="64518"/>
                                        </p:tgtEl>
                                        <p:attrNameLst>
                                          <p:attrName>ppt_x</p:attrName>
                                        </p:attrNameLst>
                                      </p:cBhvr>
                                      <p:tavLst>
                                        <p:tav tm="0">
                                          <p:val>
                                            <p:strVal val="#ppt_x"/>
                                          </p:val>
                                        </p:tav>
                                        <p:tav tm="100000">
                                          <p:val>
                                            <p:strVal val="#ppt_x"/>
                                          </p:val>
                                        </p:tav>
                                      </p:tavLst>
                                    </p:anim>
                                    <p:anim calcmode="lin" valueType="num">
                                      <p:cBhvr>
                                        <p:cTn id="26" dur="1000" fill="hold"/>
                                        <p:tgtEl>
                                          <p:spTgt spid="64518"/>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64519"/>
                                        </p:tgtEl>
                                        <p:attrNameLst>
                                          <p:attrName>style.visibility</p:attrName>
                                        </p:attrNameLst>
                                      </p:cBhvr>
                                      <p:to>
                                        <p:strVal val="visible"/>
                                      </p:to>
                                    </p:set>
                                    <p:animEffect transition="in" filter="fade">
                                      <p:cBhvr>
                                        <p:cTn id="29" dur="1000"/>
                                        <p:tgtEl>
                                          <p:spTgt spid="64519"/>
                                        </p:tgtEl>
                                      </p:cBhvr>
                                    </p:animEffect>
                                    <p:anim calcmode="lin" valueType="num">
                                      <p:cBhvr>
                                        <p:cTn id="30" dur="1000" fill="hold"/>
                                        <p:tgtEl>
                                          <p:spTgt spid="64519"/>
                                        </p:tgtEl>
                                        <p:attrNameLst>
                                          <p:attrName>ppt_x</p:attrName>
                                        </p:attrNameLst>
                                      </p:cBhvr>
                                      <p:tavLst>
                                        <p:tav tm="0">
                                          <p:val>
                                            <p:strVal val="#ppt_x"/>
                                          </p:val>
                                        </p:tav>
                                        <p:tav tm="100000">
                                          <p:val>
                                            <p:strVal val="#ppt_x"/>
                                          </p:val>
                                        </p:tav>
                                      </p:tavLst>
                                    </p:anim>
                                    <p:anim calcmode="lin" valueType="num">
                                      <p:cBhvr>
                                        <p:cTn id="31" dur="1000" fill="hold"/>
                                        <p:tgtEl>
                                          <p:spTgt spid="6451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64565"/>
                                        </p:tgtEl>
                                        <p:attrNameLst>
                                          <p:attrName>style.visibility</p:attrName>
                                        </p:attrNameLst>
                                      </p:cBhvr>
                                      <p:to>
                                        <p:strVal val="visible"/>
                                      </p:to>
                                    </p:set>
                                    <p:animEffect transition="in" filter="fade">
                                      <p:cBhvr>
                                        <p:cTn id="34" dur="1000"/>
                                        <p:tgtEl>
                                          <p:spTgt spid="64565"/>
                                        </p:tgtEl>
                                      </p:cBhvr>
                                    </p:animEffect>
                                    <p:anim calcmode="lin" valueType="num">
                                      <p:cBhvr>
                                        <p:cTn id="35" dur="1000" fill="hold"/>
                                        <p:tgtEl>
                                          <p:spTgt spid="64565"/>
                                        </p:tgtEl>
                                        <p:attrNameLst>
                                          <p:attrName>ppt_x</p:attrName>
                                        </p:attrNameLst>
                                      </p:cBhvr>
                                      <p:tavLst>
                                        <p:tav tm="0">
                                          <p:val>
                                            <p:strVal val="#ppt_x"/>
                                          </p:val>
                                        </p:tav>
                                        <p:tav tm="100000">
                                          <p:val>
                                            <p:strVal val="#ppt_x"/>
                                          </p:val>
                                        </p:tav>
                                      </p:tavLst>
                                    </p:anim>
                                    <p:anim calcmode="lin" valueType="num">
                                      <p:cBhvr>
                                        <p:cTn id="36" dur="1000" fill="hold"/>
                                        <p:tgtEl>
                                          <p:spTgt spid="64565"/>
                                        </p:tgtEl>
                                        <p:attrNameLst>
                                          <p:attrName>ppt_y</p:attrName>
                                        </p:attrNameLst>
                                      </p:cBhvr>
                                      <p:tavLst>
                                        <p:tav tm="0">
                                          <p:val>
                                            <p:strVal val="#ppt_y+.1"/>
                                          </p:val>
                                        </p:tav>
                                        <p:tav tm="100000">
                                          <p:val>
                                            <p:strVal val="#ppt_y"/>
                                          </p:val>
                                        </p:tav>
                                      </p:tavLst>
                                    </p:anim>
                                  </p:childTnLst>
                                </p:cTn>
                              </p:par>
                              <p:par>
                                <p:cTn id="37" presetID="42" presetClass="exit" presetSubtype="0" fill="hold" grpId="1" nodeType="withEffect">
                                  <p:stCondLst>
                                    <p:cond delay="0"/>
                                  </p:stCondLst>
                                  <p:childTnLst>
                                    <p:animEffect transition="out" filter="fade">
                                      <p:cBhvr>
                                        <p:cTn id="38" dur="1000"/>
                                        <p:tgtEl>
                                          <p:spTgt spid="64516"/>
                                        </p:tgtEl>
                                      </p:cBhvr>
                                    </p:animEffect>
                                    <p:anim calcmode="lin" valueType="num">
                                      <p:cBhvr>
                                        <p:cTn id="39" dur="1000"/>
                                        <p:tgtEl>
                                          <p:spTgt spid="64516"/>
                                        </p:tgtEl>
                                        <p:attrNameLst>
                                          <p:attrName>ppt_x</p:attrName>
                                        </p:attrNameLst>
                                      </p:cBhvr>
                                      <p:tavLst>
                                        <p:tav tm="0">
                                          <p:val>
                                            <p:strVal val="ppt_x"/>
                                          </p:val>
                                        </p:tav>
                                        <p:tav tm="100000">
                                          <p:val>
                                            <p:strVal val="ppt_x"/>
                                          </p:val>
                                        </p:tav>
                                      </p:tavLst>
                                    </p:anim>
                                    <p:anim calcmode="lin" valueType="num">
                                      <p:cBhvr>
                                        <p:cTn id="40" dur="1000"/>
                                        <p:tgtEl>
                                          <p:spTgt spid="64516"/>
                                        </p:tgtEl>
                                        <p:attrNameLst>
                                          <p:attrName>ppt_y</p:attrName>
                                        </p:attrNameLst>
                                      </p:cBhvr>
                                      <p:tavLst>
                                        <p:tav tm="0">
                                          <p:val>
                                            <p:strVal val="ppt_y"/>
                                          </p:val>
                                        </p:tav>
                                        <p:tav tm="100000">
                                          <p:val>
                                            <p:strVal val="ppt_y+.1"/>
                                          </p:val>
                                        </p:tav>
                                      </p:tavLst>
                                    </p:anim>
                                    <p:set>
                                      <p:cBhvr>
                                        <p:cTn id="41" dur="1" fill="hold">
                                          <p:stCondLst>
                                            <p:cond delay="999"/>
                                          </p:stCondLst>
                                        </p:cTn>
                                        <p:tgtEl>
                                          <p:spTgt spid="64516"/>
                                        </p:tgtEl>
                                        <p:attrNameLst>
                                          <p:attrName>style.visibility</p:attrName>
                                        </p:attrNameLst>
                                      </p:cBhvr>
                                      <p:to>
                                        <p:strVal val="hidden"/>
                                      </p:to>
                                    </p:set>
                                  </p:childTnLst>
                                </p:cTn>
                              </p:par>
                              <p:par>
                                <p:cTn id="42" presetID="42" presetClass="exit" presetSubtype="0" fill="hold" grpId="1" nodeType="withEffect">
                                  <p:stCondLst>
                                    <p:cond delay="0"/>
                                  </p:stCondLst>
                                  <p:childTnLst>
                                    <p:animEffect transition="out" filter="fade">
                                      <p:cBhvr>
                                        <p:cTn id="43" dur="1000"/>
                                        <p:tgtEl>
                                          <p:spTgt spid="64528"/>
                                        </p:tgtEl>
                                      </p:cBhvr>
                                    </p:animEffect>
                                    <p:anim calcmode="lin" valueType="num">
                                      <p:cBhvr>
                                        <p:cTn id="44" dur="1000"/>
                                        <p:tgtEl>
                                          <p:spTgt spid="64528"/>
                                        </p:tgtEl>
                                        <p:attrNameLst>
                                          <p:attrName>ppt_x</p:attrName>
                                        </p:attrNameLst>
                                      </p:cBhvr>
                                      <p:tavLst>
                                        <p:tav tm="0">
                                          <p:val>
                                            <p:strVal val="ppt_x"/>
                                          </p:val>
                                        </p:tav>
                                        <p:tav tm="100000">
                                          <p:val>
                                            <p:strVal val="ppt_x"/>
                                          </p:val>
                                        </p:tav>
                                      </p:tavLst>
                                    </p:anim>
                                    <p:anim calcmode="lin" valueType="num">
                                      <p:cBhvr>
                                        <p:cTn id="45" dur="1000"/>
                                        <p:tgtEl>
                                          <p:spTgt spid="64528"/>
                                        </p:tgtEl>
                                        <p:attrNameLst>
                                          <p:attrName>ppt_y</p:attrName>
                                        </p:attrNameLst>
                                      </p:cBhvr>
                                      <p:tavLst>
                                        <p:tav tm="0">
                                          <p:val>
                                            <p:strVal val="ppt_y"/>
                                          </p:val>
                                        </p:tav>
                                        <p:tav tm="100000">
                                          <p:val>
                                            <p:strVal val="ppt_y+.1"/>
                                          </p:val>
                                        </p:tav>
                                      </p:tavLst>
                                    </p:anim>
                                    <p:set>
                                      <p:cBhvr>
                                        <p:cTn id="46" dur="1" fill="hold">
                                          <p:stCondLst>
                                            <p:cond delay="999"/>
                                          </p:stCondLst>
                                        </p:cTn>
                                        <p:tgtEl>
                                          <p:spTgt spid="64528"/>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42" presetClass="exit" presetSubtype="0" fill="hold" grpId="1" nodeType="clickEffect">
                                  <p:stCondLst>
                                    <p:cond delay="0"/>
                                  </p:stCondLst>
                                  <p:childTnLst>
                                    <p:animEffect transition="out" filter="fade">
                                      <p:cBhvr>
                                        <p:cTn id="50" dur="1000"/>
                                        <p:tgtEl>
                                          <p:spTgt spid="64564"/>
                                        </p:tgtEl>
                                      </p:cBhvr>
                                    </p:animEffect>
                                    <p:anim calcmode="lin" valueType="num">
                                      <p:cBhvr>
                                        <p:cTn id="51" dur="1000"/>
                                        <p:tgtEl>
                                          <p:spTgt spid="64564"/>
                                        </p:tgtEl>
                                        <p:attrNameLst>
                                          <p:attrName>ppt_x</p:attrName>
                                        </p:attrNameLst>
                                      </p:cBhvr>
                                      <p:tavLst>
                                        <p:tav tm="0">
                                          <p:val>
                                            <p:strVal val="ppt_x"/>
                                          </p:val>
                                        </p:tav>
                                        <p:tav tm="100000">
                                          <p:val>
                                            <p:strVal val="ppt_x"/>
                                          </p:val>
                                        </p:tav>
                                      </p:tavLst>
                                    </p:anim>
                                    <p:anim calcmode="lin" valueType="num">
                                      <p:cBhvr>
                                        <p:cTn id="52" dur="1000"/>
                                        <p:tgtEl>
                                          <p:spTgt spid="64564"/>
                                        </p:tgtEl>
                                        <p:attrNameLst>
                                          <p:attrName>ppt_y</p:attrName>
                                        </p:attrNameLst>
                                      </p:cBhvr>
                                      <p:tavLst>
                                        <p:tav tm="0">
                                          <p:val>
                                            <p:strVal val="ppt_y"/>
                                          </p:val>
                                        </p:tav>
                                        <p:tav tm="100000">
                                          <p:val>
                                            <p:strVal val="ppt_y+.1"/>
                                          </p:val>
                                        </p:tav>
                                      </p:tavLst>
                                    </p:anim>
                                    <p:set>
                                      <p:cBhvr>
                                        <p:cTn id="53" dur="1" fill="hold">
                                          <p:stCondLst>
                                            <p:cond delay="999"/>
                                          </p:stCondLst>
                                        </p:cTn>
                                        <p:tgtEl>
                                          <p:spTgt spid="64564"/>
                                        </p:tgtEl>
                                        <p:attrNameLst>
                                          <p:attrName>style.visibility</p:attrName>
                                        </p:attrNameLst>
                                      </p:cBhvr>
                                      <p:to>
                                        <p:strVal val="hidden"/>
                                      </p:to>
                                    </p:set>
                                  </p:childTnLst>
                                </p:cTn>
                              </p:par>
                              <p:par>
                                <p:cTn id="54" presetID="42" presetClass="exit" presetSubtype="0" fill="hold" grpId="1" nodeType="withEffect">
                                  <p:stCondLst>
                                    <p:cond delay="0"/>
                                  </p:stCondLst>
                                  <p:childTnLst>
                                    <p:animEffect transition="out" filter="fade">
                                      <p:cBhvr>
                                        <p:cTn id="55" dur="1000"/>
                                        <p:tgtEl>
                                          <p:spTgt spid="64518"/>
                                        </p:tgtEl>
                                      </p:cBhvr>
                                    </p:animEffect>
                                    <p:anim calcmode="lin" valueType="num">
                                      <p:cBhvr>
                                        <p:cTn id="56" dur="1000"/>
                                        <p:tgtEl>
                                          <p:spTgt spid="64518"/>
                                        </p:tgtEl>
                                        <p:attrNameLst>
                                          <p:attrName>ppt_x</p:attrName>
                                        </p:attrNameLst>
                                      </p:cBhvr>
                                      <p:tavLst>
                                        <p:tav tm="0">
                                          <p:val>
                                            <p:strVal val="ppt_x"/>
                                          </p:val>
                                        </p:tav>
                                        <p:tav tm="100000">
                                          <p:val>
                                            <p:strVal val="ppt_x"/>
                                          </p:val>
                                        </p:tav>
                                      </p:tavLst>
                                    </p:anim>
                                    <p:anim calcmode="lin" valueType="num">
                                      <p:cBhvr>
                                        <p:cTn id="57" dur="1000"/>
                                        <p:tgtEl>
                                          <p:spTgt spid="64518"/>
                                        </p:tgtEl>
                                        <p:attrNameLst>
                                          <p:attrName>ppt_y</p:attrName>
                                        </p:attrNameLst>
                                      </p:cBhvr>
                                      <p:tavLst>
                                        <p:tav tm="0">
                                          <p:val>
                                            <p:strVal val="ppt_y"/>
                                          </p:val>
                                        </p:tav>
                                        <p:tav tm="100000">
                                          <p:val>
                                            <p:strVal val="ppt_y+.1"/>
                                          </p:val>
                                        </p:tav>
                                      </p:tavLst>
                                    </p:anim>
                                    <p:set>
                                      <p:cBhvr>
                                        <p:cTn id="58" dur="1" fill="hold">
                                          <p:stCondLst>
                                            <p:cond delay="999"/>
                                          </p:stCondLst>
                                        </p:cTn>
                                        <p:tgtEl>
                                          <p:spTgt spid="64518"/>
                                        </p:tgtEl>
                                        <p:attrNameLst>
                                          <p:attrName>style.visibility</p:attrName>
                                        </p:attrNameLst>
                                      </p:cBhvr>
                                      <p:to>
                                        <p:strVal val="hidden"/>
                                      </p:to>
                                    </p:set>
                                  </p:childTnLst>
                                </p:cTn>
                              </p:par>
                              <p:par>
                                <p:cTn id="59" presetID="42" presetClass="exit" presetSubtype="0" fill="hold" grpId="1" nodeType="withEffect">
                                  <p:stCondLst>
                                    <p:cond delay="0"/>
                                  </p:stCondLst>
                                  <p:childTnLst>
                                    <p:animEffect transition="out" filter="fade">
                                      <p:cBhvr>
                                        <p:cTn id="60" dur="1000"/>
                                        <p:tgtEl>
                                          <p:spTgt spid="64565"/>
                                        </p:tgtEl>
                                      </p:cBhvr>
                                    </p:animEffect>
                                    <p:anim calcmode="lin" valueType="num">
                                      <p:cBhvr>
                                        <p:cTn id="61" dur="1000"/>
                                        <p:tgtEl>
                                          <p:spTgt spid="64565"/>
                                        </p:tgtEl>
                                        <p:attrNameLst>
                                          <p:attrName>ppt_x</p:attrName>
                                        </p:attrNameLst>
                                      </p:cBhvr>
                                      <p:tavLst>
                                        <p:tav tm="0">
                                          <p:val>
                                            <p:strVal val="ppt_x"/>
                                          </p:val>
                                        </p:tav>
                                        <p:tav tm="100000">
                                          <p:val>
                                            <p:strVal val="ppt_x"/>
                                          </p:val>
                                        </p:tav>
                                      </p:tavLst>
                                    </p:anim>
                                    <p:anim calcmode="lin" valueType="num">
                                      <p:cBhvr>
                                        <p:cTn id="62" dur="1000"/>
                                        <p:tgtEl>
                                          <p:spTgt spid="64565"/>
                                        </p:tgtEl>
                                        <p:attrNameLst>
                                          <p:attrName>ppt_y</p:attrName>
                                        </p:attrNameLst>
                                      </p:cBhvr>
                                      <p:tavLst>
                                        <p:tav tm="0">
                                          <p:val>
                                            <p:strVal val="ppt_y"/>
                                          </p:val>
                                        </p:tav>
                                        <p:tav tm="100000">
                                          <p:val>
                                            <p:strVal val="ppt_y+.1"/>
                                          </p:val>
                                        </p:tav>
                                      </p:tavLst>
                                    </p:anim>
                                    <p:set>
                                      <p:cBhvr>
                                        <p:cTn id="63" dur="1" fill="hold">
                                          <p:stCondLst>
                                            <p:cond delay="999"/>
                                          </p:stCondLst>
                                        </p:cTn>
                                        <p:tgtEl>
                                          <p:spTgt spid="64565"/>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64519"/>
                                        </p:tgtEl>
                                      </p:cBhvr>
                                    </p:animEffect>
                                    <p:anim calcmode="lin" valueType="num">
                                      <p:cBhvr>
                                        <p:cTn id="66" dur="1000"/>
                                        <p:tgtEl>
                                          <p:spTgt spid="64519"/>
                                        </p:tgtEl>
                                        <p:attrNameLst>
                                          <p:attrName>ppt_x</p:attrName>
                                        </p:attrNameLst>
                                      </p:cBhvr>
                                      <p:tavLst>
                                        <p:tav tm="0">
                                          <p:val>
                                            <p:strVal val="ppt_x"/>
                                          </p:val>
                                        </p:tav>
                                        <p:tav tm="100000">
                                          <p:val>
                                            <p:strVal val="ppt_x"/>
                                          </p:val>
                                        </p:tav>
                                      </p:tavLst>
                                    </p:anim>
                                    <p:anim calcmode="lin" valueType="num">
                                      <p:cBhvr>
                                        <p:cTn id="67" dur="1000"/>
                                        <p:tgtEl>
                                          <p:spTgt spid="64519"/>
                                        </p:tgtEl>
                                        <p:attrNameLst>
                                          <p:attrName>ppt_y</p:attrName>
                                        </p:attrNameLst>
                                      </p:cBhvr>
                                      <p:tavLst>
                                        <p:tav tm="0">
                                          <p:val>
                                            <p:strVal val="ppt_y"/>
                                          </p:val>
                                        </p:tav>
                                        <p:tav tm="100000">
                                          <p:val>
                                            <p:strVal val="ppt_y+.1"/>
                                          </p:val>
                                        </p:tav>
                                      </p:tavLst>
                                    </p:anim>
                                    <p:set>
                                      <p:cBhvr>
                                        <p:cTn id="68" dur="1" fill="hold">
                                          <p:stCondLst>
                                            <p:cond delay="999"/>
                                          </p:stCondLst>
                                        </p:cTn>
                                        <p:tgtEl>
                                          <p:spTgt spid="64519"/>
                                        </p:tgtEl>
                                        <p:attrNameLst>
                                          <p:attrName>style.visibility</p:attrName>
                                        </p:attrNameLst>
                                      </p:cBhvr>
                                      <p:to>
                                        <p:strVal val="hidden"/>
                                      </p:to>
                                    </p:set>
                                  </p:childTnLst>
                                </p:cTn>
                              </p:par>
                              <p:par>
                                <p:cTn id="69" presetID="42" presetClass="entr" presetSubtype="0" fill="hold" grpId="0" nodeType="withEffect">
                                  <p:stCondLst>
                                    <p:cond delay="0"/>
                                  </p:stCondLst>
                                  <p:childTnLst>
                                    <p:set>
                                      <p:cBhvr>
                                        <p:cTn id="70" dur="1" fill="hold">
                                          <p:stCondLst>
                                            <p:cond delay="0"/>
                                          </p:stCondLst>
                                        </p:cTn>
                                        <p:tgtEl>
                                          <p:spTgt spid="64517"/>
                                        </p:tgtEl>
                                        <p:attrNameLst>
                                          <p:attrName>style.visibility</p:attrName>
                                        </p:attrNameLst>
                                      </p:cBhvr>
                                      <p:to>
                                        <p:strVal val="visible"/>
                                      </p:to>
                                    </p:set>
                                    <p:animEffect transition="in" filter="fade">
                                      <p:cBhvr>
                                        <p:cTn id="71" dur="1000"/>
                                        <p:tgtEl>
                                          <p:spTgt spid="64517"/>
                                        </p:tgtEl>
                                      </p:cBhvr>
                                    </p:animEffect>
                                    <p:anim calcmode="lin" valueType="num">
                                      <p:cBhvr>
                                        <p:cTn id="72" dur="1000" fill="hold"/>
                                        <p:tgtEl>
                                          <p:spTgt spid="64517"/>
                                        </p:tgtEl>
                                        <p:attrNameLst>
                                          <p:attrName>ppt_x</p:attrName>
                                        </p:attrNameLst>
                                      </p:cBhvr>
                                      <p:tavLst>
                                        <p:tav tm="0">
                                          <p:val>
                                            <p:strVal val="#ppt_x"/>
                                          </p:val>
                                        </p:tav>
                                        <p:tav tm="100000">
                                          <p:val>
                                            <p:strVal val="#ppt_x"/>
                                          </p:val>
                                        </p:tav>
                                      </p:tavLst>
                                    </p:anim>
                                    <p:anim calcmode="lin" valueType="num">
                                      <p:cBhvr>
                                        <p:cTn id="73" dur="1000" fill="hold"/>
                                        <p:tgtEl>
                                          <p:spTgt spid="64517"/>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64566"/>
                                        </p:tgtEl>
                                        <p:attrNameLst>
                                          <p:attrName>style.visibility</p:attrName>
                                        </p:attrNameLst>
                                      </p:cBhvr>
                                      <p:to>
                                        <p:strVal val="visible"/>
                                      </p:to>
                                    </p:set>
                                    <p:animEffect transition="in" filter="fade">
                                      <p:cBhvr>
                                        <p:cTn id="76" dur="1000"/>
                                        <p:tgtEl>
                                          <p:spTgt spid="64566"/>
                                        </p:tgtEl>
                                      </p:cBhvr>
                                    </p:animEffect>
                                    <p:anim calcmode="lin" valueType="num">
                                      <p:cBhvr>
                                        <p:cTn id="77" dur="1000" fill="hold"/>
                                        <p:tgtEl>
                                          <p:spTgt spid="64566"/>
                                        </p:tgtEl>
                                        <p:attrNameLst>
                                          <p:attrName>ppt_x</p:attrName>
                                        </p:attrNameLst>
                                      </p:cBhvr>
                                      <p:tavLst>
                                        <p:tav tm="0">
                                          <p:val>
                                            <p:strVal val="#ppt_x"/>
                                          </p:val>
                                        </p:tav>
                                        <p:tav tm="100000">
                                          <p:val>
                                            <p:strVal val="#ppt_x"/>
                                          </p:val>
                                        </p:tav>
                                      </p:tavLst>
                                    </p:anim>
                                    <p:anim calcmode="lin" valueType="num">
                                      <p:cBhvr>
                                        <p:cTn id="78" dur="1000" fill="hold"/>
                                        <p:tgtEl>
                                          <p:spTgt spid="64566"/>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xit" presetSubtype="0" fill="hold" grpId="1" nodeType="clickEffect">
                                  <p:stCondLst>
                                    <p:cond delay="0"/>
                                  </p:stCondLst>
                                  <p:childTnLst>
                                    <p:animEffect transition="out" filter="fade">
                                      <p:cBhvr>
                                        <p:cTn id="82" dur="1000"/>
                                        <p:tgtEl>
                                          <p:spTgt spid="64517"/>
                                        </p:tgtEl>
                                      </p:cBhvr>
                                    </p:animEffect>
                                    <p:anim calcmode="lin" valueType="num">
                                      <p:cBhvr>
                                        <p:cTn id="83" dur="1000"/>
                                        <p:tgtEl>
                                          <p:spTgt spid="64517"/>
                                        </p:tgtEl>
                                        <p:attrNameLst>
                                          <p:attrName>ppt_x</p:attrName>
                                        </p:attrNameLst>
                                      </p:cBhvr>
                                      <p:tavLst>
                                        <p:tav tm="0">
                                          <p:val>
                                            <p:strVal val="ppt_x"/>
                                          </p:val>
                                        </p:tav>
                                        <p:tav tm="100000">
                                          <p:val>
                                            <p:strVal val="ppt_x"/>
                                          </p:val>
                                        </p:tav>
                                      </p:tavLst>
                                    </p:anim>
                                    <p:anim calcmode="lin" valueType="num">
                                      <p:cBhvr>
                                        <p:cTn id="84" dur="1000"/>
                                        <p:tgtEl>
                                          <p:spTgt spid="64517"/>
                                        </p:tgtEl>
                                        <p:attrNameLst>
                                          <p:attrName>ppt_y</p:attrName>
                                        </p:attrNameLst>
                                      </p:cBhvr>
                                      <p:tavLst>
                                        <p:tav tm="0">
                                          <p:val>
                                            <p:strVal val="ppt_y"/>
                                          </p:val>
                                        </p:tav>
                                        <p:tav tm="100000">
                                          <p:val>
                                            <p:strVal val="ppt_y+.1"/>
                                          </p:val>
                                        </p:tav>
                                      </p:tavLst>
                                    </p:anim>
                                    <p:set>
                                      <p:cBhvr>
                                        <p:cTn id="85" dur="1" fill="hold">
                                          <p:stCondLst>
                                            <p:cond delay="999"/>
                                          </p:stCondLst>
                                        </p:cTn>
                                        <p:tgtEl>
                                          <p:spTgt spid="64517"/>
                                        </p:tgtEl>
                                        <p:attrNameLst>
                                          <p:attrName>style.visibility</p:attrName>
                                        </p:attrNameLst>
                                      </p:cBhvr>
                                      <p:to>
                                        <p:strVal val="hidden"/>
                                      </p:to>
                                    </p:set>
                                  </p:childTnLst>
                                </p:cTn>
                              </p:par>
                              <p:par>
                                <p:cTn id="86" presetID="42" presetClass="exit" presetSubtype="0" fill="hold" grpId="1" nodeType="withEffect">
                                  <p:stCondLst>
                                    <p:cond delay="0"/>
                                  </p:stCondLst>
                                  <p:childTnLst>
                                    <p:animEffect transition="out" filter="fade">
                                      <p:cBhvr>
                                        <p:cTn id="87" dur="1000"/>
                                        <p:tgtEl>
                                          <p:spTgt spid="64566"/>
                                        </p:tgtEl>
                                      </p:cBhvr>
                                    </p:animEffect>
                                    <p:anim calcmode="lin" valueType="num">
                                      <p:cBhvr>
                                        <p:cTn id="88" dur="1000"/>
                                        <p:tgtEl>
                                          <p:spTgt spid="64566"/>
                                        </p:tgtEl>
                                        <p:attrNameLst>
                                          <p:attrName>ppt_x</p:attrName>
                                        </p:attrNameLst>
                                      </p:cBhvr>
                                      <p:tavLst>
                                        <p:tav tm="0">
                                          <p:val>
                                            <p:strVal val="ppt_x"/>
                                          </p:val>
                                        </p:tav>
                                        <p:tav tm="100000">
                                          <p:val>
                                            <p:strVal val="ppt_x"/>
                                          </p:val>
                                        </p:tav>
                                      </p:tavLst>
                                    </p:anim>
                                    <p:anim calcmode="lin" valueType="num">
                                      <p:cBhvr>
                                        <p:cTn id="89" dur="1000"/>
                                        <p:tgtEl>
                                          <p:spTgt spid="64566"/>
                                        </p:tgtEl>
                                        <p:attrNameLst>
                                          <p:attrName>ppt_y</p:attrName>
                                        </p:attrNameLst>
                                      </p:cBhvr>
                                      <p:tavLst>
                                        <p:tav tm="0">
                                          <p:val>
                                            <p:strVal val="ppt_y"/>
                                          </p:val>
                                        </p:tav>
                                        <p:tav tm="100000">
                                          <p:val>
                                            <p:strVal val="ppt_y+.1"/>
                                          </p:val>
                                        </p:tav>
                                      </p:tavLst>
                                    </p:anim>
                                    <p:set>
                                      <p:cBhvr>
                                        <p:cTn id="90" dur="1" fill="hold">
                                          <p:stCondLst>
                                            <p:cond delay="999"/>
                                          </p:stCondLst>
                                        </p:cTn>
                                        <p:tgtEl>
                                          <p:spTgt spid="64566"/>
                                        </p:tgtEl>
                                        <p:attrNameLst>
                                          <p:attrName>style.visibility</p:attrName>
                                        </p:attrNameLst>
                                      </p:cBhvr>
                                      <p:to>
                                        <p:strVal val="hidden"/>
                                      </p:to>
                                    </p:set>
                                  </p:childTnLst>
                                </p:cTn>
                              </p:par>
                              <p:par>
                                <p:cTn id="91" presetID="42" presetClass="entr" presetSubtype="0" fill="hold" grpId="0" nodeType="withEffect">
                                  <p:stCondLst>
                                    <p:cond delay="0"/>
                                  </p:stCondLst>
                                  <p:childTnLst>
                                    <p:set>
                                      <p:cBhvr>
                                        <p:cTn id="92" dur="1" fill="hold">
                                          <p:stCondLst>
                                            <p:cond delay="0"/>
                                          </p:stCondLst>
                                        </p:cTn>
                                        <p:tgtEl>
                                          <p:spTgt spid="64514"/>
                                        </p:tgtEl>
                                        <p:attrNameLst>
                                          <p:attrName>style.visibility</p:attrName>
                                        </p:attrNameLst>
                                      </p:cBhvr>
                                      <p:to>
                                        <p:strVal val="visible"/>
                                      </p:to>
                                    </p:set>
                                    <p:animEffect transition="in" filter="fade">
                                      <p:cBhvr>
                                        <p:cTn id="93" dur="1000"/>
                                        <p:tgtEl>
                                          <p:spTgt spid="64514"/>
                                        </p:tgtEl>
                                      </p:cBhvr>
                                    </p:animEffect>
                                    <p:anim calcmode="lin" valueType="num">
                                      <p:cBhvr>
                                        <p:cTn id="94" dur="1000" fill="hold"/>
                                        <p:tgtEl>
                                          <p:spTgt spid="64514"/>
                                        </p:tgtEl>
                                        <p:attrNameLst>
                                          <p:attrName>ppt_x</p:attrName>
                                        </p:attrNameLst>
                                      </p:cBhvr>
                                      <p:tavLst>
                                        <p:tav tm="0">
                                          <p:val>
                                            <p:strVal val="#ppt_x"/>
                                          </p:val>
                                        </p:tav>
                                        <p:tav tm="100000">
                                          <p:val>
                                            <p:strVal val="#ppt_x"/>
                                          </p:val>
                                        </p:tav>
                                      </p:tavLst>
                                    </p:anim>
                                    <p:anim calcmode="lin" valueType="num">
                                      <p:cBhvr>
                                        <p:cTn id="95" dur="1000" fill="hold"/>
                                        <p:tgtEl>
                                          <p:spTgt spid="64514"/>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64567"/>
                                        </p:tgtEl>
                                        <p:attrNameLst>
                                          <p:attrName>style.visibility</p:attrName>
                                        </p:attrNameLst>
                                      </p:cBhvr>
                                      <p:to>
                                        <p:strVal val="visible"/>
                                      </p:to>
                                    </p:set>
                                    <p:animEffect transition="in" filter="fade">
                                      <p:cBhvr>
                                        <p:cTn id="98" dur="1000"/>
                                        <p:tgtEl>
                                          <p:spTgt spid="64567"/>
                                        </p:tgtEl>
                                      </p:cBhvr>
                                    </p:animEffect>
                                    <p:anim calcmode="lin" valueType="num">
                                      <p:cBhvr>
                                        <p:cTn id="99" dur="1000" fill="hold"/>
                                        <p:tgtEl>
                                          <p:spTgt spid="64567"/>
                                        </p:tgtEl>
                                        <p:attrNameLst>
                                          <p:attrName>ppt_x</p:attrName>
                                        </p:attrNameLst>
                                      </p:cBhvr>
                                      <p:tavLst>
                                        <p:tav tm="0">
                                          <p:val>
                                            <p:strVal val="#ppt_x"/>
                                          </p:val>
                                        </p:tav>
                                        <p:tav tm="100000">
                                          <p:val>
                                            <p:strVal val="#ppt_x"/>
                                          </p:val>
                                        </p:tav>
                                      </p:tavLst>
                                    </p:anim>
                                    <p:anim calcmode="lin" valueType="num">
                                      <p:cBhvr>
                                        <p:cTn id="100" dur="1000" fill="hold"/>
                                        <p:tgtEl>
                                          <p:spTgt spid="645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nimBg="1"/>
      <p:bldP spid="64516" grpId="0" animBg="1"/>
      <p:bldP spid="64516" grpId="1" animBg="1"/>
      <p:bldP spid="64517" grpId="0" animBg="1"/>
      <p:bldP spid="64517" grpId="1" animBg="1"/>
      <p:bldP spid="64518" grpId="0" animBg="1"/>
      <p:bldP spid="64518" grpId="1" animBg="1"/>
      <p:bldP spid="64519" grpId="0" animBg="1"/>
      <p:bldP spid="64519" grpId="1" animBg="1"/>
      <p:bldP spid="64528" grpId="0"/>
      <p:bldP spid="64528" grpId="1"/>
      <p:bldP spid="64564" grpId="0"/>
      <p:bldP spid="64564" grpId="1"/>
      <p:bldP spid="64565" grpId="0"/>
      <p:bldP spid="64565" grpId="1"/>
      <p:bldP spid="64566" grpId="0"/>
      <p:bldP spid="64566" grpId="1"/>
      <p:bldP spid="6456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7042" name="Rectangle 2"/>
          <p:cNvSpPr>
            <a:spLocks noGrp="1" noChangeArrowheads="1"/>
          </p:cNvSpPr>
          <p:nvPr>
            <p:ph type="title"/>
          </p:nvPr>
        </p:nvSpPr>
        <p:spPr>
          <a:xfrm>
            <a:off x="228600" y="685800"/>
            <a:ext cx="8686800" cy="533400"/>
          </a:xfrm>
        </p:spPr>
        <p:txBody>
          <a:bodyPr/>
          <a:lstStyle/>
          <a:p>
            <a:r>
              <a:rPr lang="en-US" sz="2400" dirty="0">
                <a:solidFill>
                  <a:schemeClr val="folHlink"/>
                </a:solidFill>
              </a:rPr>
              <a:t>Students </a:t>
            </a:r>
            <a:r>
              <a:rPr lang="en-US" sz="2400" dirty="0" smtClean="0">
                <a:solidFill>
                  <a:schemeClr val="folHlink"/>
                </a:solidFill>
              </a:rPr>
              <a:t>by </a:t>
            </a:r>
            <a:r>
              <a:rPr lang="en-US" sz="2400" dirty="0">
                <a:solidFill>
                  <a:schemeClr val="folHlink"/>
                </a:solidFill>
              </a:rPr>
              <a:t>Region </a:t>
            </a:r>
            <a:r>
              <a:rPr lang="en-US" sz="2400" dirty="0" smtClean="0">
                <a:solidFill>
                  <a:schemeClr val="folHlink"/>
                </a:solidFill>
              </a:rPr>
              <a:t>(900,000</a:t>
            </a:r>
            <a:r>
              <a:rPr lang="en-US" sz="2400" dirty="0">
                <a:solidFill>
                  <a:schemeClr val="folHlink"/>
                </a:solidFill>
              </a:rPr>
              <a:t>+ Students)</a:t>
            </a:r>
          </a:p>
        </p:txBody>
      </p:sp>
      <p:sp>
        <p:nvSpPr>
          <p:cNvPr id="3927043"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27046"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7"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8"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9"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0"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1"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2"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3"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27055"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6"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7"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8"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9"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0"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1"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2"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3"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4"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5"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6"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7"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8"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9"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0"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1"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2"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3"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4"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5"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6"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7"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27079"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0"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1"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2"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27084"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5"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6"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087"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088"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9"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0"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1"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2"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3"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4"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5"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6"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7"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8"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9"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0"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1"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2"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3"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4"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5"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6"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7"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8"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9"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0"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1"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2"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3"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4"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5"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6"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7"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8"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9"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0"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1"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2"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3"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4"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5"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6"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7"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8"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9"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27130"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31"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2"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3"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4"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5"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6"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7"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8"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9"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0"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1"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2"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3"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4"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5"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6"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7"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8"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9"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0"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1"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2"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3"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4"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5"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6"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7"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8"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9"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0"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1"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2"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3"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4"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5"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6"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7"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8"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9"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0"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1"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2"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3"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4"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5"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6"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7"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8"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9"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0"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1"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2"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3"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4"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5"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6"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7"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8"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9"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0"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1"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2"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3"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4"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5"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6"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7"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8"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9"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0"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1"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2"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3"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4"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5"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6"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7"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8"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9"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0"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1"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2"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3"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4"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5"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6"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7"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8"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9"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0"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1"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2"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3"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4"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5"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6"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7"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8"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9"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0"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1"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2"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3"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4"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5"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6"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7"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8"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9"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0"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1"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2"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3"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4"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5"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6"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7"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8"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9"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0"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1"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2"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3"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4"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5"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6"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7"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8"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9"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0"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1"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2"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3"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4"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5"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6"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7"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8"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9"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0"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1"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2"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3"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4"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5"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6"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7"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8"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9"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0"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1"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2"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3"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4"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5"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6"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7"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8"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9"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0"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1"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2"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3"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4" name="Freeform 254"/>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5"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296"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7"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8" name="Freeform 258"/>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9"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300"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301"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2"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3"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4"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5"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6"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7"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8"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9"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10"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11"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2"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3"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4"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5"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6"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27317"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8"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9"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0"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1"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2"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3"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4"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5"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26"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7"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8"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9"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0"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1"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2"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3"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4"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5"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6"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7"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38"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9"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0"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1"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2"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3"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4"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5"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6"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7"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8"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9"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0"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1"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2"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3"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4"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5"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6"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7"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8"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9"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0"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1"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2"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3"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4"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5"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6"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7"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8"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9"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0"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1"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2"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3"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4"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5"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6"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7"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8"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9"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0"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1"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2"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3"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4"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5"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6"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7"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8"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9"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0"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1"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2"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3"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4"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5"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6"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7"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8"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9"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0"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1"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2"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3"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4"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5"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6"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7"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8"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9"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0"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1"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2"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3"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4"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5"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6"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7"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8"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9"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0"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1"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2"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3"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4"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5"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6"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7"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8"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9"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0"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1"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2"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3"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4"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5"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6"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7"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8"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9"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0"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1"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2"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3"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4"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5"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6"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7"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8"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449"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0"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1"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2"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3"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4"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5"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6"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7"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8"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9"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0"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1"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2"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3"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4"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5"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6"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7"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8"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9"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0"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1"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2"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3"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4"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5"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6"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7"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8"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9"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0"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1"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2"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3"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4"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5"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6"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7"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8"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9"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90"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27492"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3"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4"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27496"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7"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8"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27500"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1"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27503"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4"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5"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6"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7"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8"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9"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0"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1"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2"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3"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4"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5"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6"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7"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8"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9"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0"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1"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27522"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3"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27524"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525"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526" name="Line 486"/>
          <p:cNvSpPr>
            <a:spLocks noChangeShapeType="1"/>
          </p:cNvSpPr>
          <p:nvPr/>
        </p:nvSpPr>
        <p:spPr bwMode="auto">
          <a:xfrm flipH="1">
            <a:off x="4910138" y="1444625"/>
            <a:ext cx="457200" cy="914400"/>
          </a:xfrm>
          <a:prstGeom prst="line">
            <a:avLst/>
          </a:prstGeom>
          <a:noFill/>
          <a:ln w="38100">
            <a:solidFill>
              <a:srgbClr val="00FF99"/>
            </a:solidFill>
            <a:round/>
            <a:headEnd/>
            <a:tailEnd type="triangle" w="med" len="med"/>
          </a:ln>
          <a:effectLst/>
        </p:spPr>
        <p:txBody>
          <a:bodyPr lIns="82124" tIns="41061" rIns="82124" bIns="41061"/>
          <a:lstStyle/>
          <a:p>
            <a:endParaRPr lang="en-US"/>
          </a:p>
        </p:txBody>
      </p:sp>
      <p:sp>
        <p:nvSpPr>
          <p:cNvPr id="3927527" name="Rectangle 487"/>
          <p:cNvSpPr>
            <a:spLocks noChangeArrowheads="1"/>
          </p:cNvSpPr>
          <p:nvPr/>
        </p:nvSpPr>
        <p:spPr bwMode="auto">
          <a:xfrm>
            <a:off x="185738" y="3219450"/>
            <a:ext cx="228600" cy="228600"/>
          </a:xfrm>
          <a:prstGeom prst="rect">
            <a:avLst/>
          </a:prstGeom>
          <a:solidFill>
            <a:srgbClr val="B92B38"/>
          </a:solidFill>
          <a:ln w="12700" algn="ctr">
            <a:solidFill>
              <a:schemeClr val="bg1"/>
            </a:solidFill>
            <a:miter lim="800000"/>
            <a:headEnd/>
            <a:tailEnd/>
          </a:ln>
          <a:effectLst/>
        </p:spPr>
        <p:txBody>
          <a:bodyPr wrap="none" lIns="73025" tIns="36512" rIns="73025" bIns="36512" anchor="ctr"/>
          <a:lstStyle/>
          <a:p>
            <a:pPr defTabSz="814388"/>
            <a:r>
              <a:rPr lang="en-US" sz="900"/>
              <a:t>20%</a:t>
            </a:r>
          </a:p>
        </p:txBody>
      </p:sp>
      <p:sp>
        <p:nvSpPr>
          <p:cNvPr id="3927528" name="Rectangle 488"/>
          <p:cNvSpPr>
            <a:spLocks noChangeArrowheads="1"/>
          </p:cNvSpPr>
          <p:nvPr/>
        </p:nvSpPr>
        <p:spPr bwMode="auto">
          <a:xfrm>
            <a:off x="185738" y="5754688"/>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2%</a:t>
            </a:r>
          </a:p>
        </p:txBody>
      </p:sp>
      <p:sp>
        <p:nvSpPr>
          <p:cNvPr id="3927529" name="Rectangle 489"/>
          <p:cNvSpPr>
            <a:spLocks noChangeArrowheads="1"/>
          </p:cNvSpPr>
          <p:nvPr/>
        </p:nvSpPr>
        <p:spPr bwMode="auto">
          <a:xfrm>
            <a:off x="185738" y="4864100"/>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3927530" name="Rectangle 490"/>
          <p:cNvSpPr>
            <a:spLocks noChangeArrowheads="1"/>
          </p:cNvSpPr>
          <p:nvPr/>
        </p:nvSpPr>
        <p:spPr bwMode="auto">
          <a:xfrm>
            <a:off x="185738" y="4264019"/>
            <a:ext cx="228600" cy="228600"/>
          </a:xfrm>
          <a:prstGeom prst="rect">
            <a:avLst/>
          </a:prstGeom>
          <a:solidFill>
            <a:srgbClr val="F3BF2D"/>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3927531" name="Rectangle 491"/>
          <p:cNvSpPr>
            <a:spLocks noChangeArrowheads="1"/>
          </p:cNvSpPr>
          <p:nvPr/>
        </p:nvSpPr>
        <p:spPr bwMode="auto">
          <a:xfrm>
            <a:off x="185738" y="3957644"/>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3927532" name="Text Box 492"/>
          <p:cNvSpPr txBox="1">
            <a:spLocks noChangeArrowheads="1"/>
          </p:cNvSpPr>
          <p:nvPr/>
        </p:nvSpPr>
        <p:spPr bwMode="auto">
          <a:xfrm>
            <a:off x="427038" y="3949706"/>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3927533" name="Text Box 493"/>
          <p:cNvSpPr txBox="1">
            <a:spLocks noChangeArrowheads="1"/>
          </p:cNvSpPr>
          <p:nvPr/>
        </p:nvSpPr>
        <p:spPr bwMode="auto">
          <a:xfrm>
            <a:off x="438150" y="3213100"/>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3927534" name="Text Box 494"/>
          <p:cNvSpPr txBox="1">
            <a:spLocks noChangeArrowheads="1"/>
          </p:cNvSpPr>
          <p:nvPr/>
        </p:nvSpPr>
        <p:spPr bwMode="auto">
          <a:xfrm>
            <a:off x="442913" y="4248144"/>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Latin America</a:t>
            </a:r>
          </a:p>
        </p:txBody>
      </p:sp>
      <p:sp>
        <p:nvSpPr>
          <p:cNvPr id="3927535" name="Text Box 495"/>
          <p:cNvSpPr txBox="1">
            <a:spLocks noChangeArrowheads="1"/>
          </p:cNvSpPr>
          <p:nvPr/>
        </p:nvSpPr>
        <p:spPr bwMode="auto">
          <a:xfrm>
            <a:off x="428625" y="4549775"/>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Central and Eastern Europe</a:t>
            </a:r>
          </a:p>
        </p:txBody>
      </p:sp>
      <p:sp>
        <p:nvSpPr>
          <p:cNvPr id="3927536" name="Text Box 496"/>
          <p:cNvSpPr txBox="1">
            <a:spLocks noChangeArrowheads="1"/>
          </p:cNvSpPr>
          <p:nvPr/>
        </p:nvSpPr>
        <p:spPr bwMode="auto">
          <a:xfrm>
            <a:off x="428625" y="5740400"/>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3927537" name="Rectangle 497"/>
          <p:cNvSpPr>
            <a:spLocks noChangeArrowheads="1"/>
          </p:cNvSpPr>
          <p:nvPr/>
        </p:nvSpPr>
        <p:spPr bwMode="auto">
          <a:xfrm>
            <a:off x="185738" y="5157788"/>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dirty="0"/>
              <a:t>5</a:t>
            </a:r>
            <a:r>
              <a:rPr lang="en-US" sz="900" dirty="0" smtClean="0"/>
              <a:t>%</a:t>
            </a:r>
            <a:endParaRPr lang="en-US" sz="900" dirty="0"/>
          </a:p>
        </p:txBody>
      </p:sp>
      <p:sp>
        <p:nvSpPr>
          <p:cNvPr id="3927538" name="Rectangle 498"/>
          <p:cNvSpPr>
            <a:spLocks noChangeArrowheads="1"/>
          </p:cNvSpPr>
          <p:nvPr/>
        </p:nvSpPr>
        <p:spPr bwMode="auto">
          <a:xfrm>
            <a:off x="185738" y="5454650"/>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5%</a:t>
            </a:r>
          </a:p>
        </p:txBody>
      </p:sp>
      <p:sp>
        <p:nvSpPr>
          <p:cNvPr id="3927539" name="Rectangle 499"/>
          <p:cNvSpPr>
            <a:spLocks noChangeArrowheads="1"/>
          </p:cNvSpPr>
          <p:nvPr/>
        </p:nvSpPr>
        <p:spPr bwMode="auto">
          <a:xfrm>
            <a:off x="185738" y="4565650"/>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3927540" name="Text Box 500"/>
          <p:cNvSpPr txBox="1">
            <a:spLocks noChangeArrowheads="1"/>
          </p:cNvSpPr>
          <p:nvPr/>
        </p:nvSpPr>
        <p:spPr bwMode="auto">
          <a:xfrm>
            <a:off x="427038" y="4852988"/>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3927541" name="Text Box 501"/>
          <p:cNvSpPr txBox="1">
            <a:spLocks noChangeArrowheads="1"/>
          </p:cNvSpPr>
          <p:nvPr/>
        </p:nvSpPr>
        <p:spPr bwMode="auto">
          <a:xfrm>
            <a:off x="423863" y="5437188"/>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3927542" name="Text Box 502"/>
          <p:cNvSpPr txBox="1">
            <a:spLocks noChangeArrowheads="1"/>
          </p:cNvSpPr>
          <p:nvPr/>
        </p:nvSpPr>
        <p:spPr bwMode="auto">
          <a:xfrm>
            <a:off x="428625" y="5154613"/>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3927543" name="Text Box 503"/>
          <p:cNvSpPr txBox="1">
            <a:spLocks noChangeArrowheads="1"/>
          </p:cNvSpPr>
          <p:nvPr/>
        </p:nvSpPr>
        <p:spPr bwMode="auto">
          <a:xfrm>
            <a:off x="425450" y="3500891"/>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3927544" name="Rectangle 504"/>
          <p:cNvSpPr>
            <a:spLocks noChangeArrowheads="1"/>
          </p:cNvSpPr>
          <p:nvPr/>
        </p:nvSpPr>
        <p:spPr bwMode="auto">
          <a:xfrm>
            <a:off x="185738" y="6059488"/>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3927545" name="Text Box 505"/>
          <p:cNvSpPr txBox="1">
            <a:spLocks noChangeArrowheads="1"/>
          </p:cNvSpPr>
          <p:nvPr/>
        </p:nvSpPr>
        <p:spPr bwMode="auto">
          <a:xfrm>
            <a:off x="428625" y="6043613"/>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3927546" name="Rectangle 506"/>
          <p:cNvSpPr>
            <a:spLocks noChangeArrowheads="1"/>
          </p:cNvSpPr>
          <p:nvPr/>
        </p:nvSpPr>
        <p:spPr bwMode="auto">
          <a:xfrm>
            <a:off x="185738" y="3587977"/>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18%</a:t>
            </a:r>
            <a:endParaRPr lang="en-US" sz="900" dirty="0"/>
          </a:p>
        </p:txBody>
      </p:sp>
      <p:sp>
        <p:nvSpPr>
          <p:cNvPr id="3927548" name="Oval 508"/>
          <p:cNvSpPr>
            <a:spLocks noChangeArrowheads="1"/>
          </p:cNvSpPr>
          <p:nvPr/>
        </p:nvSpPr>
        <p:spPr bwMode="auto">
          <a:xfrm>
            <a:off x="7772400" y="2438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27551" name="Oval 511"/>
          <p:cNvSpPr>
            <a:spLocks noChangeArrowheads="1"/>
          </p:cNvSpPr>
          <p:nvPr/>
        </p:nvSpPr>
        <p:spPr bwMode="auto">
          <a:xfrm>
            <a:off x="8153400" y="2438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8</a:t>
            </a:r>
            <a:endParaRPr lang="en-US" sz="1200" b="1" dirty="0">
              <a:solidFill>
                <a:schemeClr val="bg1"/>
              </a:solidFill>
            </a:endParaRPr>
          </a:p>
        </p:txBody>
      </p:sp>
      <p:sp>
        <p:nvSpPr>
          <p:cNvPr id="3927552" name="Oval 512"/>
          <p:cNvSpPr>
            <a:spLocks noChangeArrowheads="1"/>
          </p:cNvSpPr>
          <p:nvPr/>
        </p:nvSpPr>
        <p:spPr bwMode="auto">
          <a:xfrm>
            <a:off x="7391400" y="4210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a:solidFill>
                  <a:schemeClr val="bg1"/>
                </a:solidFill>
              </a:rPr>
              <a:t>5</a:t>
            </a:r>
            <a:r>
              <a:rPr lang="en-US" sz="1200" b="1" dirty="0" smtClean="0">
                <a:solidFill>
                  <a:schemeClr val="bg1"/>
                </a:solidFill>
              </a:rPr>
              <a:t>%</a:t>
            </a:r>
            <a:endParaRPr lang="en-US" sz="1200" b="1" dirty="0">
              <a:solidFill>
                <a:schemeClr val="bg1"/>
              </a:solidFill>
            </a:endParaRPr>
          </a:p>
        </p:txBody>
      </p:sp>
      <p:sp>
        <p:nvSpPr>
          <p:cNvPr id="3927553" name="Oval 513"/>
          <p:cNvSpPr>
            <a:spLocks noChangeArrowheads="1"/>
          </p:cNvSpPr>
          <p:nvPr/>
        </p:nvSpPr>
        <p:spPr bwMode="auto">
          <a:xfrm>
            <a:off x="7772400" y="4210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46</a:t>
            </a:r>
            <a:endParaRPr lang="en-US" sz="1200" b="1" dirty="0">
              <a:solidFill>
                <a:schemeClr val="bg1"/>
              </a:solidFill>
            </a:endParaRPr>
          </a:p>
        </p:txBody>
      </p:sp>
      <p:sp>
        <p:nvSpPr>
          <p:cNvPr id="3927554" name="Oval 514"/>
          <p:cNvSpPr>
            <a:spLocks noChangeArrowheads="1"/>
          </p:cNvSpPr>
          <p:nvPr/>
        </p:nvSpPr>
        <p:spPr bwMode="auto">
          <a:xfrm>
            <a:off x="6477000" y="27622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a:t>
            </a:r>
            <a:endParaRPr lang="en-US" sz="1200" b="1" dirty="0">
              <a:solidFill>
                <a:schemeClr val="bg1"/>
              </a:solidFill>
            </a:endParaRPr>
          </a:p>
        </p:txBody>
      </p:sp>
      <p:sp>
        <p:nvSpPr>
          <p:cNvPr id="3927555" name="Oval 515"/>
          <p:cNvSpPr>
            <a:spLocks noChangeArrowheads="1"/>
          </p:cNvSpPr>
          <p:nvPr/>
        </p:nvSpPr>
        <p:spPr bwMode="auto">
          <a:xfrm>
            <a:off x="6858000" y="27622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165</a:t>
            </a:r>
            <a:endParaRPr lang="en-US" sz="1200" b="1" dirty="0">
              <a:solidFill>
                <a:schemeClr val="bg1"/>
              </a:solidFill>
            </a:endParaRPr>
          </a:p>
        </p:txBody>
      </p:sp>
      <p:sp>
        <p:nvSpPr>
          <p:cNvPr id="3927556" name="Oval 516"/>
          <p:cNvSpPr>
            <a:spLocks noChangeArrowheads="1"/>
          </p:cNvSpPr>
          <p:nvPr/>
        </p:nvSpPr>
        <p:spPr bwMode="auto">
          <a:xfrm>
            <a:off x="6248400" y="17716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a:t>
            </a:r>
          </a:p>
        </p:txBody>
      </p:sp>
      <p:sp>
        <p:nvSpPr>
          <p:cNvPr id="3927557" name="Oval 517"/>
          <p:cNvSpPr>
            <a:spLocks noChangeArrowheads="1"/>
          </p:cNvSpPr>
          <p:nvPr/>
        </p:nvSpPr>
        <p:spPr bwMode="auto">
          <a:xfrm>
            <a:off x="6629400" y="17716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a:t>
            </a:r>
            <a:endParaRPr lang="en-US" sz="1200" b="1" dirty="0">
              <a:solidFill>
                <a:schemeClr val="bg1"/>
              </a:solidFill>
            </a:endParaRPr>
          </a:p>
        </p:txBody>
      </p:sp>
      <p:sp>
        <p:nvSpPr>
          <p:cNvPr id="3927558" name="Oval 518"/>
          <p:cNvSpPr>
            <a:spLocks noChangeArrowheads="1"/>
          </p:cNvSpPr>
          <p:nvPr/>
        </p:nvSpPr>
        <p:spPr bwMode="auto">
          <a:xfrm>
            <a:off x="4800600" y="26670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27559" name="Oval 519"/>
          <p:cNvSpPr>
            <a:spLocks noChangeArrowheads="1"/>
          </p:cNvSpPr>
          <p:nvPr/>
        </p:nvSpPr>
        <p:spPr bwMode="auto">
          <a:xfrm>
            <a:off x="5181600" y="26670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62</a:t>
            </a:r>
            <a:endParaRPr lang="en-US" sz="1200" b="1" dirty="0">
              <a:solidFill>
                <a:schemeClr val="bg1"/>
              </a:solidFill>
            </a:endParaRPr>
          </a:p>
        </p:txBody>
      </p:sp>
      <p:sp>
        <p:nvSpPr>
          <p:cNvPr id="3927560" name="Oval 520"/>
          <p:cNvSpPr>
            <a:spLocks noChangeArrowheads="1"/>
          </p:cNvSpPr>
          <p:nvPr/>
        </p:nvSpPr>
        <p:spPr bwMode="auto">
          <a:xfrm>
            <a:off x="4648200" y="3448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5%</a:t>
            </a:r>
          </a:p>
        </p:txBody>
      </p:sp>
      <p:sp>
        <p:nvSpPr>
          <p:cNvPr id="3927561" name="Oval 521"/>
          <p:cNvSpPr>
            <a:spLocks noChangeArrowheads="1"/>
          </p:cNvSpPr>
          <p:nvPr/>
        </p:nvSpPr>
        <p:spPr bwMode="auto">
          <a:xfrm>
            <a:off x="5029200" y="3448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42</a:t>
            </a:r>
            <a:endParaRPr lang="en-US" sz="1200" b="1" dirty="0">
              <a:solidFill>
                <a:schemeClr val="bg1"/>
              </a:solidFill>
            </a:endParaRPr>
          </a:p>
        </p:txBody>
      </p:sp>
      <p:sp>
        <p:nvSpPr>
          <p:cNvPr id="3927562" name="Oval 522"/>
          <p:cNvSpPr>
            <a:spLocks noChangeArrowheads="1"/>
          </p:cNvSpPr>
          <p:nvPr/>
        </p:nvSpPr>
        <p:spPr bwMode="auto">
          <a:xfrm>
            <a:off x="3733800" y="17526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20%</a:t>
            </a:r>
          </a:p>
        </p:txBody>
      </p:sp>
      <p:sp>
        <p:nvSpPr>
          <p:cNvPr id="3927563" name="Oval 523"/>
          <p:cNvSpPr>
            <a:spLocks noChangeArrowheads="1"/>
          </p:cNvSpPr>
          <p:nvPr/>
        </p:nvSpPr>
        <p:spPr bwMode="auto">
          <a:xfrm>
            <a:off x="4114800" y="17526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182</a:t>
            </a:r>
            <a:endParaRPr lang="en-US" sz="1200" b="1" dirty="0">
              <a:solidFill>
                <a:schemeClr val="bg1"/>
              </a:solidFill>
            </a:endParaRPr>
          </a:p>
        </p:txBody>
      </p:sp>
      <p:sp>
        <p:nvSpPr>
          <p:cNvPr id="3927564" name="Oval 524"/>
          <p:cNvSpPr>
            <a:spLocks noChangeArrowheads="1"/>
          </p:cNvSpPr>
          <p:nvPr/>
        </p:nvSpPr>
        <p:spPr bwMode="auto">
          <a:xfrm>
            <a:off x="5181600" y="1295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27565" name="Oval 525"/>
          <p:cNvSpPr>
            <a:spLocks noChangeArrowheads="1"/>
          </p:cNvSpPr>
          <p:nvPr/>
        </p:nvSpPr>
        <p:spPr bwMode="auto">
          <a:xfrm>
            <a:off x="5562600" y="1295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64</a:t>
            </a:r>
            <a:endParaRPr lang="en-US" sz="1200" b="1" dirty="0">
              <a:solidFill>
                <a:schemeClr val="bg1"/>
              </a:solidFill>
            </a:endParaRPr>
          </a:p>
        </p:txBody>
      </p:sp>
      <p:sp>
        <p:nvSpPr>
          <p:cNvPr id="3927566" name="Oval 526"/>
          <p:cNvSpPr>
            <a:spLocks noChangeArrowheads="1"/>
          </p:cNvSpPr>
          <p:nvPr/>
        </p:nvSpPr>
        <p:spPr bwMode="auto">
          <a:xfrm>
            <a:off x="1600200" y="2362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27567" name="Oval 527"/>
          <p:cNvSpPr>
            <a:spLocks noChangeArrowheads="1"/>
          </p:cNvSpPr>
          <p:nvPr/>
        </p:nvSpPr>
        <p:spPr bwMode="auto">
          <a:xfrm>
            <a:off x="1981200" y="2362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158</a:t>
            </a:r>
            <a:endParaRPr lang="en-US" sz="1200" b="1" dirty="0">
              <a:solidFill>
                <a:schemeClr val="bg1"/>
              </a:solidFill>
            </a:endParaRPr>
          </a:p>
        </p:txBody>
      </p:sp>
      <p:sp>
        <p:nvSpPr>
          <p:cNvPr id="3927568" name="Oval 528"/>
          <p:cNvSpPr>
            <a:spLocks noChangeArrowheads="1"/>
          </p:cNvSpPr>
          <p:nvPr/>
        </p:nvSpPr>
        <p:spPr bwMode="auto">
          <a:xfrm>
            <a:off x="2590800" y="3886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27569" name="Oval 529"/>
          <p:cNvSpPr>
            <a:spLocks noChangeArrowheads="1"/>
          </p:cNvSpPr>
          <p:nvPr/>
        </p:nvSpPr>
        <p:spPr bwMode="auto">
          <a:xfrm>
            <a:off x="2971800" y="3886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155</a:t>
            </a:r>
            <a:endParaRPr lang="en-US" sz="1200" b="1" dirty="0">
              <a:solidFill>
                <a:schemeClr val="bg1"/>
              </a:solidFill>
            </a:endParaRPr>
          </a:p>
        </p:txBody>
      </p:sp>
      <p:sp>
        <p:nvSpPr>
          <p:cNvPr id="3927579" name="Text Box 539"/>
          <p:cNvSpPr txBox="1">
            <a:spLocks noChangeArrowheads="1"/>
          </p:cNvSpPr>
          <p:nvPr/>
        </p:nvSpPr>
        <p:spPr bwMode="auto">
          <a:xfrm>
            <a:off x="125413" y="296227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t>% of Global Total</a:t>
            </a:r>
          </a:p>
        </p:txBody>
      </p:sp>
      <p:sp>
        <p:nvSpPr>
          <p:cNvPr id="533"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34" name="Oval 517"/>
          <p:cNvSpPr>
            <a:spLocks noChangeArrowheads="1"/>
          </p:cNvSpPr>
          <p:nvPr/>
        </p:nvSpPr>
        <p:spPr bwMode="auto">
          <a:xfrm>
            <a:off x="6134100" y="60198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a:t>
            </a:r>
          </a:p>
        </p:txBody>
      </p:sp>
      <p:sp>
        <p:nvSpPr>
          <p:cNvPr id="535" name="Text Box 519"/>
          <p:cNvSpPr txBox="1">
            <a:spLocks noChangeArrowheads="1"/>
          </p:cNvSpPr>
          <p:nvPr/>
        </p:nvSpPr>
        <p:spPr bwMode="auto">
          <a:xfrm>
            <a:off x="6817633" y="6099628"/>
            <a:ext cx="237966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sym typeface="Wingdings" pitchFamily="2" charset="2"/>
              </a:rPr>
              <a:t> # of </a:t>
            </a:r>
            <a:r>
              <a:rPr lang="en-US" sz="1200" b="1">
                <a:solidFill>
                  <a:schemeClr val="folHlink"/>
                </a:solidFill>
              </a:rPr>
              <a:t>Students in thousands </a:t>
            </a:r>
          </a:p>
        </p:txBody>
      </p:sp>
      <p:sp>
        <p:nvSpPr>
          <p:cNvPr id="536" name="Oval 542"/>
          <p:cNvSpPr>
            <a:spLocks noChangeArrowheads="1"/>
          </p:cNvSpPr>
          <p:nvPr/>
        </p:nvSpPr>
        <p:spPr bwMode="auto">
          <a:xfrm>
            <a:off x="6515100" y="60198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900+</a:t>
            </a:r>
            <a:endParaRPr lang="en-US" sz="1200" b="1" dirty="0">
              <a:solidFill>
                <a:schemeClr val="bg1"/>
              </a:solidFill>
            </a:endParaRPr>
          </a:p>
        </p:txBody>
      </p:sp>
      <p:sp>
        <p:nvSpPr>
          <p:cNvPr id="537" name="Text Box 565"/>
          <p:cNvSpPr txBox="1">
            <a:spLocks noChangeArrowheads="1"/>
          </p:cNvSpPr>
          <p:nvPr/>
        </p:nvSpPr>
        <p:spPr bwMode="auto">
          <a:xfrm>
            <a:off x="2664056" y="6091464"/>
            <a:ext cx="3556038" cy="258532"/>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 of Worldwide Total as </a:t>
            </a:r>
            <a:r>
              <a:rPr lang="en-US" sz="1200" b="1" dirty="0" smtClean="0">
                <a:solidFill>
                  <a:schemeClr val="folHlink"/>
                </a:solidFill>
              </a:rPr>
              <a:t>of January 31</a:t>
            </a:r>
            <a:r>
              <a:rPr lang="en-US" sz="1200" b="1" dirty="0">
                <a:solidFill>
                  <a:schemeClr val="folHlink"/>
                </a:solidFill>
              </a:rPr>
              <a:t>, </a:t>
            </a:r>
            <a:r>
              <a:rPr lang="en-US" sz="1200" b="1" dirty="0" smtClean="0">
                <a:solidFill>
                  <a:schemeClr val="folHlink"/>
                </a:solidFill>
              </a:rPr>
              <a:t>2010</a:t>
            </a:r>
            <a:r>
              <a:rPr lang="en-US" sz="1200" b="1" dirty="0" smtClean="0">
                <a:solidFill>
                  <a:schemeClr val="folHlink"/>
                </a:solidFill>
                <a:sym typeface="Wingdings" pitchFamily="2" charset="2"/>
              </a:rPr>
              <a:t></a:t>
            </a:r>
            <a:endParaRPr lang="en-US" sz="1200" b="1" dirty="0">
              <a:solidFill>
                <a:schemeClr val="folHlink"/>
              </a:solidFill>
            </a:endParaRP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7042" name="Rectangle 2"/>
          <p:cNvSpPr>
            <a:spLocks noGrp="1" noChangeArrowheads="1"/>
          </p:cNvSpPr>
          <p:nvPr>
            <p:ph type="title"/>
          </p:nvPr>
        </p:nvSpPr>
        <p:spPr>
          <a:xfrm>
            <a:off x="228600" y="685800"/>
            <a:ext cx="8686800" cy="533400"/>
          </a:xfrm>
        </p:spPr>
        <p:txBody>
          <a:bodyPr/>
          <a:lstStyle/>
          <a:p>
            <a:r>
              <a:rPr lang="en-US" sz="2400" dirty="0">
                <a:solidFill>
                  <a:schemeClr val="folHlink"/>
                </a:solidFill>
              </a:rPr>
              <a:t>Students &amp; Growth by Region </a:t>
            </a:r>
            <a:r>
              <a:rPr lang="en-US" sz="2400" dirty="0" smtClean="0">
                <a:solidFill>
                  <a:schemeClr val="folHlink"/>
                </a:solidFill>
              </a:rPr>
              <a:t>(900,000</a:t>
            </a:r>
            <a:r>
              <a:rPr lang="en-US" sz="2400" dirty="0">
                <a:solidFill>
                  <a:schemeClr val="folHlink"/>
                </a:solidFill>
              </a:rPr>
              <a:t>+ Students)</a:t>
            </a:r>
          </a:p>
        </p:txBody>
      </p:sp>
      <p:sp>
        <p:nvSpPr>
          <p:cNvPr id="3927043" name="Freeform 3"/>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solidFill>
            <a:srgbClr val="969696"/>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2" name="Group 4"/>
          <p:cNvGrpSpPr>
            <a:grpSpLocks/>
          </p:cNvGrpSpPr>
          <p:nvPr/>
        </p:nvGrpSpPr>
        <p:grpSpPr bwMode="auto">
          <a:xfrm>
            <a:off x="414338" y="1377950"/>
            <a:ext cx="3065462" cy="1746250"/>
            <a:chOff x="192" y="1014"/>
            <a:chExt cx="1931" cy="1100"/>
          </a:xfrm>
        </p:grpSpPr>
        <p:grpSp>
          <p:nvGrpSpPr>
            <p:cNvPr id="3" name="Group 5"/>
            <p:cNvGrpSpPr>
              <a:grpSpLocks/>
            </p:cNvGrpSpPr>
            <p:nvPr/>
          </p:nvGrpSpPr>
          <p:grpSpPr bwMode="auto">
            <a:xfrm>
              <a:off x="192" y="2066"/>
              <a:ext cx="42" cy="48"/>
              <a:chOff x="192" y="2066"/>
              <a:chExt cx="42" cy="48"/>
            </a:xfrm>
          </p:grpSpPr>
          <p:sp>
            <p:nvSpPr>
              <p:cNvPr id="3927046" name="Freeform 6"/>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7" name="Freeform 7"/>
              <p:cNvSpPr>
                <a:spLocks/>
              </p:cNvSpPr>
              <p:nvPr/>
            </p:nvSpPr>
            <p:spPr bwMode="auto">
              <a:xfrm>
                <a:off x="218" y="2097"/>
                <a:ext cx="16" cy="17"/>
              </a:xfrm>
              <a:custGeom>
                <a:avLst/>
                <a:gdLst/>
                <a:ahLst/>
                <a:cxnLst>
                  <a:cxn ang="0">
                    <a:pos x="3" y="1"/>
                  </a:cxn>
                  <a:cxn ang="0">
                    <a:pos x="1" y="2"/>
                  </a:cxn>
                  <a:cxn ang="0">
                    <a:pos x="0" y="3"/>
                  </a:cxn>
                  <a:cxn ang="0">
                    <a:pos x="0" y="3"/>
                  </a:cxn>
                  <a:cxn ang="0">
                    <a:pos x="0" y="2"/>
                  </a:cxn>
                  <a:cxn ang="0">
                    <a:pos x="1" y="0"/>
                  </a:cxn>
                  <a:cxn ang="0">
                    <a:pos x="3" y="1"/>
                  </a:cxn>
                  <a:cxn ang="0">
                    <a:pos x="3" y="1"/>
                  </a:cxn>
                </a:cxnLst>
                <a:rect l="0" t="0" r="r" b="b"/>
                <a:pathLst>
                  <a:path w="3" h="3">
                    <a:moveTo>
                      <a:pt x="3" y="1"/>
                    </a:moveTo>
                    <a:lnTo>
                      <a:pt x="1" y="2"/>
                    </a:lnTo>
                    <a:lnTo>
                      <a:pt x="0" y="3"/>
                    </a:lnTo>
                    <a:lnTo>
                      <a:pt x="0" y="3"/>
                    </a:lnTo>
                    <a:lnTo>
                      <a:pt x="0" y="2"/>
                    </a:lnTo>
                    <a:lnTo>
                      <a:pt x="1" y="0"/>
                    </a:lnTo>
                    <a:lnTo>
                      <a:pt x="3" y="1"/>
                    </a:lnTo>
                    <a:lnTo>
                      <a:pt x="3"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8" name="Freeform 8"/>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49" name="Freeform 9"/>
              <p:cNvSpPr>
                <a:spLocks/>
              </p:cNvSpPr>
              <p:nvPr/>
            </p:nvSpPr>
            <p:spPr bwMode="auto">
              <a:xfrm>
                <a:off x="218" y="2082"/>
                <a:ext cx="6" cy="6"/>
              </a:xfrm>
              <a:custGeom>
                <a:avLst/>
                <a:gdLst/>
                <a:ahLst/>
                <a:cxnLst>
                  <a:cxn ang="0">
                    <a:pos x="1" y="0"/>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0" name="Freeform 10"/>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1" name="Freeform 11"/>
              <p:cNvSpPr>
                <a:spLocks/>
              </p:cNvSpPr>
              <p:nvPr/>
            </p:nvSpPr>
            <p:spPr bwMode="auto">
              <a:xfrm>
                <a:off x="207" y="2077"/>
                <a:ext cx="6" cy="5"/>
              </a:xfrm>
              <a:custGeom>
                <a:avLst/>
                <a:gdLst/>
                <a:ahLst/>
                <a:cxnLst>
                  <a:cxn ang="0">
                    <a:pos x="1" y="0"/>
                  </a:cxn>
                  <a:cxn ang="0">
                    <a:pos x="1" y="1"/>
                  </a:cxn>
                  <a:cxn ang="0">
                    <a:pos x="1" y="1"/>
                  </a:cxn>
                  <a:cxn ang="0">
                    <a:pos x="0" y="1"/>
                  </a:cxn>
                  <a:cxn ang="0">
                    <a:pos x="0" y="1"/>
                  </a:cxn>
                  <a:cxn ang="0">
                    <a:pos x="0" y="0"/>
                  </a:cxn>
                  <a:cxn ang="0">
                    <a:pos x="1" y="0"/>
                  </a:cxn>
                  <a:cxn ang="0">
                    <a:pos x="1" y="0"/>
                  </a:cxn>
                  <a:cxn ang="0">
                    <a:pos x="1" y="0"/>
                  </a:cxn>
                </a:cxnLst>
                <a:rect l="0" t="0" r="r" b="b"/>
                <a:pathLst>
                  <a:path w="1" h="1">
                    <a:moveTo>
                      <a:pt x="1" y="0"/>
                    </a:moveTo>
                    <a:lnTo>
                      <a:pt x="1" y="1"/>
                    </a:lnTo>
                    <a:lnTo>
                      <a:pt x="1" y="1"/>
                    </a:lnTo>
                    <a:lnTo>
                      <a:pt x="0" y="1"/>
                    </a:lnTo>
                    <a:lnTo>
                      <a:pt x="0" y="1"/>
                    </a:lnTo>
                    <a:lnTo>
                      <a:pt x="0" y="0"/>
                    </a:lnTo>
                    <a:lnTo>
                      <a:pt x="1" y="0"/>
                    </a:lnTo>
                    <a:lnTo>
                      <a:pt x="1" y="0"/>
                    </a:lnTo>
                    <a:lnTo>
                      <a:pt x="1"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2" name="Freeform 12"/>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3" name="Freeform 13"/>
              <p:cNvSpPr>
                <a:spLocks/>
              </p:cNvSpPr>
              <p:nvPr/>
            </p:nvSpPr>
            <p:spPr bwMode="auto">
              <a:xfrm>
                <a:off x="192" y="2066"/>
                <a:ext cx="6" cy="11"/>
              </a:xfrm>
              <a:custGeom>
                <a:avLst/>
                <a:gdLst/>
                <a:ahLst/>
                <a:cxnLst>
                  <a:cxn ang="0">
                    <a:pos x="0" y="0"/>
                  </a:cxn>
                  <a:cxn ang="0">
                    <a:pos x="1" y="1"/>
                  </a:cxn>
                  <a:cxn ang="0">
                    <a:pos x="1" y="2"/>
                  </a:cxn>
                  <a:cxn ang="0">
                    <a:pos x="0" y="2"/>
                  </a:cxn>
                  <a:cxn ang="0">
                    <a:pos x="0" y="1"/>
                  </a:cxn>
                  <a:cxn ang="0">
                    <a:pos x="0" y="1"/>
                  </a:cxn>
                  <a:cxn ang="0">
                    <a:pos x="0" y="0"/>
                  </a:cxn>
                  <a:cxn ang="0">
                    <a:pos x="0" y="0"/>
                  </a:cxn>
                </a:cxnLst>
                <a:rect l="0" t="0" r="r" b="b"/>
                <a:pathLst>
                  <a:path w="1" h="2">
                    <a:moveTo>
                      <a:pt x="0" y="0"/>
                    </a:moveTo>
                    <a:lnTo>
                      <a:pt x="1" y="1"/>
                    </a:lnTo>
                    <a:lnTo>
                      <a:pt x="1" y="2"/>
                    </a:lnTo>
                    <a:lnTo>
                      <a:pt x="0" y="2"/>
                    </a:lnTo>
                    <a:lnTo>
                      <a:pt x="0" y="1"/>
                    </a:lnTo>
                    <a:lnTo>
                      <a:pt x="0" y="1"/>
                    </a:lnTo>
                    <a:lnTo>
                      <a:pt x="0" y="0"/>
                    </a:lnTo>
                    <a:lnTo>
                      <a:pt x="0"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grpSp>
        <p:grpSp>
          <p:nvGrpSpPr>
            <p:cNvPr id="4" name="Group 14"/>
            <p:cNvGrpSpPr>
              <a:grpSpLocks/>
            </p:cNvGrpSpPr>
            <p:nvPr/>
          </p:nvGrpSpPr>
          <p:grpSpPr bwMode="auto">
            <a:xfrm>
              <a:off x="462" y="1014"/>
              <a:ext cx="1661" cy="983"/>
              <a:chOff x="462" y="1014"/>
              <a:chExt cx="1661" cy="983"/>
            </a:xfrm>
          </p:grpSpPr>
          <p:sp>
            <p:nvSpPr>
              <p:cNvPr id="3927055" name="Freeform 15"/>
              <p:cNvSpPr>
                <a:spLocks/>
              </p:cNvSpPr>
              <p:nvPr/>
            </p:nvSpPr>
            <p:spPr bwMode="auto">
              <a:xfrm>
                <a:off x="849" y="1559"/>
                <a:ext cx="888" cy="438"/>
              </a:xfrm>
              <a:custGeom>
                <a:avLst/>
                <a:gdLst/>
                <a:ahLst/>
                <a:cxnLst>
                  <a:cxn ang="0">
                    <a:pos x="5" y="51"/>
                  </a:cxn>
                  <a:cxn ang="0">
                    <a:pos x="13" y="58"/>
                  </a:cxn>
                  <a:cxn ang="0">
                    <a:pos x="37" y="60"/>
                  </a:cxn>
                  <a:cxn ang="0">
                    <a:pos x="46" y="70"/>
                  </a:cxn>
                  <a:cxn ang="0">
                    <a:pos x="56" y="74"/>
                  </a:cxn>
                  <a:cxn ang="0">
                    <a:pos x="62" y="82"/>
                  </a:cxn>
                  <a:cxn ang="0">
                    <a:pos x="65" y="73"/>
                  </a:cxn>
                  <a:cxn ang="0">
                    <a:pos x="72" y="69"/>
                  </a:cxn>
                  <a:cxn ang="0">
                    <a:pos x="76" y="66"/>
                  </a:cxn>
                  <a:cxn ang="0">
                    <a:pos x="83" y="69"/>
                  </a:cxn>
                  <a:cxn ang="0">
                    <a:pos x="89" y="70"/>
                  </a:cxn>
                  <a:cxn ang="0">
                    <a:pos x="88" y="66"/>
                  </a:cxn>
                  <a:cxn ang="0">
                    <a:pos x="95" y="65"/>
                  </a:cxn>
                  <a:cxn ang="0">
                    <a:pos x="101" y="67"/>
                  </a:cxn>
                  <a:cxn ang="0">
                    <a:pos x="105" y="66"/>
                  </a:cxn>
                  <a:cxn ang="0">
                    <a:pos x="108" y="73"/>
                  </a:cxn>
                  <a:cxn ang="0">
                    <a:pos x="109" y="78"/>
                  </a:cxn>
                  <a:cxn ang="0">
                    <a:pos x="112" y="83"/>
                  </a:cxn>
                  <a:cxn ang="0">
                    <a:pos x="114" y="79"/>
                  </a:cxn>
                  <a:cxn ang="0">
                    <a:pos x="112" y="66"/>
                  </a:cxn>
                  <a:cxn ang="0">
                    <a:pos x="121" y="56"/>
                  </a:cxn>
                  <a:cxn ang="0">
                    <a:pos x="124" y="52"/>
                  </a:cxn>
                  <a:cxn ang="0">
                    <a:pos x="130" y="48"/>
                  </a:cxn>
                  <a:cxn ang="0">
                    <a:pos x="134" y="46"/>
                  </a:cxn>
                  <a:cxn ang="0">
                    <a:pos x="132" y="40"/>
                  </a:cxn>
                  <a:cxn ang="0">
                    <a:pos x="135" y="40"/>
                  </a:cxn>
                  <a:cxn ang="0">
                    <a:pos x="135" y="37"/>
                  </a:cxn>
                  <a:cxn ang="0">
                    <a:pos x="138" y="35"/>
                  </a:cxn>
                  <a:cxn ang="0">
                    <a:pos x="138" y="34"/>
                  </a:cxn>
                  <a:cxn ang="0">
                    <a:pos x="142" y="32"/>
                  </a:cxn>
                  <a:cxn ang="0">
                    <a:pos x="145" y="28"/>
                  </a:cxn>
                  <a:cxn ang="0">
                    <a:pos x="151" y="26"/>
                  </a:cxn>
                  <a:cxn ang="0">
                    <a:pos x="156" y="24"/>
                  </a:cxn>
                  <a:cxn ang="0">
                    <a:pos x="155" y="24"/>
                  </a:cxn>
                  <a:cxn ang="0">
                    <a:pos x="162" y="17"/>
                  </a:cxn>
                  <a:cxn ang="0">
                    <a:pos x="168" y="7"/>
                  </a:cxn>
                  <a:cxn ang="0">
                    <a:pos x="155" y="14"/>
                  </a:cxn>
                  <a:cxn ang="0">
                    <a:pos x="151" y="14"/>
                  </a:cxn>
                  <a:cxn ang="0">
                    <a:pos x="137" y="20"/>
                  </a:cxn>
                  <a:cxn ang="0">
                    <a:pos x="130" y="24"/>
                  </a:cxn>
                  <a:cxn ang="0">
                    <a:pos x="119" y="25"/>
                  </a:cxn>
                  <a:cxn ang="0">
                    <a:pos x="123" y="20"/>
                  </a:cxn>
                  <a:cxn ang="0">
                    <a:pos x="121" y="18"/>
                  </a:cxn>
                  <a:cxn ang="0">
                    <a:pos x="121" y="12"/>
                  </a:cxn>
                  <a:cxn ang="0">
                    <a:pos x="111" y="23"/>
                  </a:cxn>
                  <a:cxn ang="0">
                    <a:pos x="108" y="20"/>
                  </a:cxn>
                  <a:cxn ang="0">
                    <a:pos x="119" y="11"/>
                  </a:cxn>
                  <a:cxn ang="0">
                    <a:pos x="115" y="8"/>
                  </a:cxn>
                  <a:cxn ang="0">
                    <a:pos x="112" y="6"/>
                  </a:cxn>
                  <a:cxn ang="0">
                    <a:pos x="102" y="7"/>
                  </a:cxn>
                  <a:cxn ang="0">
                    <a:pos x="106" y="4"/>
                  </a:cxn>
                  <a:cxn ang="0">
                    <a:pos x="102" y="2"/>
                  </a:cxn>
                  <a:cxn ang="0">
                    <a:pos x="21" y="2"/>
                  </a:cxn>
                  <a:cxn ang="0">
                    <a:pos x="17" y="2"/>
                  </a:cxn>
                  <a:cxn ang="0">
                    <a:pos x="6" y="19"/>
                  </a:cxn>
                  <a:cxn ang="0">
                    <a:pos x="3" y="26"/>
                  </a:cxn>
                  <a:cxn ang="0">
                    <a:pos x="0" y="33"/>
                  </a:cxn>
                  <a:cxn ang="0">
                    <a:pos x="3" y="38"/>
                  </a:cxn>
                  <a:cxn ang="0">
                    <a:pos x="1" y="38"/>
                  </a:cxn>
                  <a:cxn ang="0">
                    <a:pos x="1" y="39"/>
                  </a:cxn>
                  <a:cxn ang="0">
                    <a:pos x="1" y="43"/>
                  </a:cxn>
                </a:cxnLst>
                <a:rect l="0" t="0" r="r" b="b"/>
                <a:pathLst>
                  <a:path w="168" h="83">
                    <a:moveTo>
                      <a:pt x="1" y="43"/>
                    </a:moveTo>
                    <a:lnTo>
                      <a:pt x="1" y="44"/>
                    </a:lnTo>
                    <a:lnTo>
                      <a:pt x="0" y="45"/>
                    </a:lnTo>
                    <a:lnTo>
                      <a:pt x="1" y="48"/>
                    </a:lnTo>
                    <a:lnTo>
                      <a:pt x="5" y="51"/>
                    </a:lnTo>
                    <a:lnTo>
                      <a:pt x="7" y="52"/>
                    </a:lnTo>
                    <a:lnTo>
                      <a:pt x="8" y="53"/>
                    </a:lnTo>
                    <a:lnTo>
                      <a:pt x="10" y="58"/>
                    </a:lnTo>
                    <a:lnTo>
                      <a:pt x="10" y="58"/>
                    </a:lnTo>
                    <a:lnTo>
                      <a:pt x="13" y="58"/>
                    </a:lnTo>
                    <a:lnTo>
                      <a:pt x="15" y="58"/>
                    </a:lnTo>
                    <a:lnTo>
                      <a:pt x="25" y="63"/>
                    </a:lnTo>
                    <a:lnTo>
                      <a:pt x="34" y="63"/>
                    </a:lnTo>
                    <a:lnTo>
                      <a:pt x="34" y="60"/>
                    </a:lnTo>
                    <a:lnTo>
                      <a:pt x="37" y="60"/>
                    </a:lnTo>
                    <a:lnTo>
                      <a:pt x="39" y="60"/>
                    </a:lnTo>
                    <a:lnTo>
                      <a:pt x="40" y="63"/>
                    </a:lnTo>
                    <a:lnTo>
                      <a:pt x="43" y="64"/>
                    </a:lnTo>
                    <a:lnTo>
                      <a:pt x="44" y="69"/>
                    </a:lnTo>
                    <a:lnTo>
                      <a:pt x="46" y="70"/>
                    </a:lnTo>
                    <a:lnTo>
                      <a:pt x="49" y="69"/>
                    </a:lnTo>
                    <a:lnTo>
                      <a:pt x="51" y="67"/>
                    </a:lnTo>
                    <a:lnTo>
                      <a:pt x="53" y="69"/>
                    </a:lnTo>
                    <a:lnTo>
                      <a:pt x="56" y="71"/>
                    </a:lnTo>
                    <a:lnTo>
                      <a:pt x="56" y="74"/>
                    </a:lnTo>
                    <a:lnTo>
                      <a:pt x="56" y="78"/>
                    </a:lnTo>
                    <a:lnTo>
                      <a:pt x="57" y="79"/>
                    </a:lnTo>
                    <a:lnTo>
                      <a:pt x="58" y="80"/>
                    </a:lnTo>
                    <a:lnTo>
                      <a:pt x="60" y="82"/>
                    </a:lnTo>
                    <a:lnTo>
                      <a:pt x="62" y="82"/>
                    </a:lnTo>
                    <a:lnTo>
                      <a:pt x="63" y="82"/>
                    </a:lnTo>
                    <a:lnTo>
                      <a:pt x="63" y="79"/>
                    </a:lnTo>
                    <a:lnTo>
                      <a:pt x="63" y="76"/>
                    </a:lnTo>
                    <a:lnTo>
                      <a:pt x="64" y="74"/>
                    </a:lnTo>
                    <a:lnTo>
                      <a:pt x="65" y="73"/>
                    </a:lnTo>
                    <a:lnTo>
                      <a:pt x="66" y="72"/>
                    </a:lnTo>
                    <a:lnTo>
                      <a:pt x="66" y="71"/>
                    </a:lnTo>
                    <a:lnTo>
                      <a:pt x="69" y="70"/>
                    </a:lnTo>
                    <a:lnTo>
                      <a:pt x="71" y="69"/>
                    </a:lnTo>
                    <a:lnTo>
                      <a:pt x="72" y="69"/>
                    </a:lnTo>
                    <a:lnTo>
                      <a:pt x="73" y="67"/>
                    </a:lnTo>
                    <a:lnTo>
                      <a:pt x="73" y="67"/>
                    </a:lnTo>
                    <a:lnTo>
                      <a:pt x="75" y="67"/>
                    </a:lnTo>
                    <a:lnTo>
                      <a:pt x="75" y="67"/>
                    </a:lnTo>
                    <a:lnTo>
                      <a:pt x="76" y="66"/>
                    </a:lnTo>
                    <a:lnTo>
                      <a:pt x="78" y="67"/>
                    </a:lnTo>
                    <a:lnTo>
                      <a:pt x="79" y="67"/>
                    </a:lnTo>
                    <a:lnTo>
                      <a:pt x="80" y="67"/>
                    </a:lnTo>
                    <a:lnTo>
                      <a:pt x="82" y="67"/>
                    </a:lnTo>
                    <a:lnTo>
                      <a:pt x="83" y="69"/>
                    </a:lnTo>
                    <a:lnTo>
                      <a:pt x="85" y="69"/>
                    </a:lnTo>
                    <a:lnTo>
                      <a:pt x="85" y="69"/>
                    </a:lnTo>
                    <a:lnTo>
                      <a:pt x="86" y="69"/>
                    </a:lnTo>
                    <a:lnTo>
                      <a:pt x="88" y="70"/>
                    </a:lnTo>
                    <a:lnTo>
                      <a:pt x="89" y="70"/>
                    </a:lnTo>
                    <a:lnTo>
                      <a:pt x="89" y="70"/>
                    </a:lnTo>
                    <a:lnTo>
                      <a:pt x="89" y="69"/>
                    </a:lnTo>
                    <a:lnTo>
                      <a:pt x="89" y="69"/>
                    </a:lnTo>
                    <a:lnTo>
                      <a:pt x="88" y="67"/>
                    </a:lnTo>
                    <a:lnTo>
                      <a:pt x="88" y="66"/>
                    </a:lnTo>
                    <a:lnTo>
                      <a:pt x="88" y="65"/>
                    </a:lnTo>
                    <a:lnTo>
                      <a:pt x="90" y="65"/>
                    </a:lnTo>
                    <a:lnTo>
                      <a:pt x="91" y="65"/>
                    </a:lnTo>
                    <a:lnTo>
                      <a:pt x="93" y="65"/>
                    </a:lnTo>
                    <a:lnTo>
                      <a:pt x="95" y="65"/>
                    </a:lnTo>
                    <a:lnTo>
                      <a:pt x="95" y="65"/>
                    </a:lnTo>
                    <a:lnTo>
                      <a:pt x="98" y="65"/>
                    </a:lnTo>
                    <a:lnTo>
                      <a:pt x="99" y="65"/>
                    </a:lnTo>
                    <a:lnTo>
                      <a:pt x="101" y="66"/>
                    </a:lnTo>
                    <a:lnTo>
                      <a:pt x="101" y="67"/>
                    </a:lnTo>
                    <a:lnTo>
                      <a:pt x="101" y="67"/>
                    </a:lnTo>
                    <a:lnTo>
                      <a:pt x="102" y="67"/>
                    </a:lnTo>
                    <a:lnTo>
                      <a:pt x="103" y="67"/>
                    </a:lnTo>
                    <a:lnTo>
                      <a:pt x="104" y="66"/>
                    </a:lnTo>
                    <a:lnTo>
                      <a:pt x="105" y="66"/>
                    </a:lnTo>
                    <a:lnTo>
                      <a:pt x="106" y="67"/>
                    </a:lnTo>
                    <a:lnTo>
                      <a:pt x="108" y="69"/>
                    </a:lnTo>
                    <a:lnTo>
                      <a:pt x="109" y="70"/>
                    </a:lnTo>
                    <a:lnTo>
                      <a:pt x="108" y="71"/>
                    </a:lnTo>
                    <a:lnTo>
                      <a:pt x="108" y="73"/>
                    </a:lnTo>
                    <a:lnTo>
                      <a:pt x="108" y="73"/>
                    </a:lnTo>
                    <a:lnTo>
                      <a:pt x="108" y="74"/>
                    </a:lnTo>
                    <a:lnTo>
                      <a:pt x="108" y="74"/>
                    </a:lnTo>
                    <a:lnTo>
                      <a:pt x="108" y="77"/>
                    </a:lnTo>
                    <a:lnTo>
                      <a:pt x="109" y="78"/>
                    </a:lnTo>
                    <a:lnTo>
                      <a:pt x="109" y="79"/>
                    </a:lnTo>
                    <a:lnTo>
                      <a:pt x="109" y="79"/>
                    </a:lnTo>
                    <a:lnTo>
                      <a:pt x="110" y="82"/>
                    </a:lnTo>
                    <a:lnTo>
                      <a:pt x="111" y="83"/>
                    </a:lnTo>
                    <a:lnTo>
                      <a:pt x="112" y="83"/>
                    </a:lnTo>
                    <a:lnTo>
                      <a:pt x="112" y="83"/>
                    </a:lnTo>
                    <a:lnTo>
                      <a:pt x="114" y="82"/>
                    </a:lnTo>
                    <a:lnTo>
                      <a:pt x="114" y="80"/>
                    </a:lnTo>
                    <a:lnTo>
                      <a:pt x="114" y="80"/>
                    </a:lnTo>
                    <a:lnTo>
                      <a:pt x="114" y="79"/>
                    </a:lnTo>
                    <a:lnTo>
                      <a:pt x="114" y="78"/>
                    </a:lnTo>
                    <a:lnTo>
                      <a:pt x="115" y="77"/>
                    </a:lnTo>
                    <a:lnTo>
                      <a:pt x="115" y="74"/>
                    </a:lnTo>
                    <a:lnTo>
                      <a:pt x="114" y="71"/>
                    </a:lnTo>
                    <a:lnTo>
                      <a:pt x="112" y="66"/>
                    </a:lnTo>
                    <a:lnTo>
                      <a:pt x="114" y="61"/>
                    </a:lnTo>
                    <a:lnTo>
                      <a:pt x="117" y="58"/>
                    </a:lnTo>
                    <a:lnTo>
                      <a:pt x="118" y="58"/>
                    </a:lnTo>
                    <a:lnTo>
                      <a:pt x="119" y="57"/>
                    </a:lnTo>
                    <a:lnTo>
                      <a:pt x="121" y="56"/>
                    </a:lnTo>
                    <a:lnTo>
                      <a:pt x="122" y="54"/>
                    </a:lnTo>
                    <a:lnTo>
                      <a:pt x="122" y="53"/>
                    </a:lnTo>
                    <a:lnTo>
                      <a:pt x="124" y="53"/>
                    </a:lnTo>
                    <a:lnTo>
                      <a:pt x="124" y="52"/>
                    </a:lnTo>
                    <a:lnTo>
                      <a:pt x="124" y="52"/>
                    </a:lnTo>
                    <a:lnTo>
                      <a:pt x="125" y="52"/>
                    </a:lnTo>
                    <a:lnTo>
                      <a:pt x="127" y="51"/>
                    </a:lnTo>
                    <a:lnTo>
                      <a:pt x="129" y="50"/>
                    </a:lnTo>
                    <a:lnTo>
                      <a:pt x="130" y="50"/>
                    </a:lnTo>
                    <a:lnTo>
                      <a:pt x="130" y="48"/>
                    </a:lnTo>
                    <a:lnTo>
                      <a:pt x="130" y="47"/>
                    </a:lnTo>
                    <a:lnTo>
                      <a:pt x="130" y="47"/>
                    </a:lnTo>
                    <a:lnTo>
                      <a:pt x="132" y="46"/>
                    </a:lnTo>
                    <a:lnTo>
                      <a:pt x="132" y="46"/>
                    </a:lnTo>
                    <a:lnTo>
                      <a:pt x="134" y="46"/>
                    </a:lnTo>
                    <a:lnTo>
                      <a:pt x="135" y="45"/>
                    </a:lnTo>
                    <a:lnTo>
                      <a:pt x="135" y="44"/>
                    </a:lnTo>
                    <a:lnTo>
                      <a:pt x="134" y="41"/>
                    </a:lnTo>
                    <a:lnTo>
                      <a:pt x="134" y="41"/>
                    </a:lnTo>
                    <a:lnTo>
                      <a:pt x="132" y="40"/>
                    </a:lnTo>
                    <a:lnTo>
                      <a:pt x="134" y="40"/>
                    </a:lnTo>
                    <a:lnTo>
                      <a:pt x="134" y="41"/>
                    </a:lnTo>
                    <a:lnTo>
                      <a:pt x="134" y="40"/>
                    </a:lnTo>
                    <a:lnTo>
                      <a:pt x="134" y="39"/>
                    </a:lnTo>
                    <a:lnTo>
                      <a:pt x="135" y="40"/>
                    </a:lnTo>
                    <a:lnTo>
                      <a:pt x="135" y="40"/>
                    </a:lnTo>
                    <a:lnTo>
                      <a:pt x="136" y="40"/>
                    </a:lnTo>
                    <a:lnTo>
                      <a:pt x="136" y="39"/>
                    </a:lnTo>
                    <a:lnTo>
                      <a:pt x="136" y="38"/>
                    </a:lnTo>
                    <a:lnTo>
                      <a:pt x="135" y="37"/>
                    </a:lnTo>
                    <a:lnTo>
                      <a:pt x="135" y="35"/>
                    </a:lnTo>
                    <a:lnTo>
                      <a:pt x="136" y="37"/>
                    </a:lnTo>
                    <a:lnTo>
                      <a:pt x="137" y="38"/>
                    </a:lnTo>
                    <a:lnTo>
                      <a:pt x="138" y="37"/>
                    </a:lnTo>
                    <a:lnTo>
                      <a:pt x="138" y="35"/>
                    </a:lnTo>
                    <a:lnTo>
                      <a:pt x="138" y="34"/>
                    </a:lnTo>
                    <a:lnTo>
                      <a:pt x="138" y="32"/>
                    </a:lnTo>
                    <a:lnTo>
                      <a:pt x="138" y="33"/>
                    </a:lnTo>
                    <a:lnTo>
                      <a:pt x="138" y="33"/>
                    </a:lnTo>
                    <a:lnTo>
                      <a:pt x="138" y="34"/>
                    </a:lnTo>
                    <a:lnTo>
                      <a:pt x="139" y="34"/>
                    </a:lnTo>
                    <a:lnTo>
                      <a:pt x="141" y="34"/>
                    </a:lnTo>
                    <a:lnTo>
                      <a:pt x="141" y="33"/>
                    </a:lnTo>
                    <a:lnTo>
                      <a:pt x="141" y="33"/>
                    </a:lnTo>
                    <a:lnTo>
                      <a:pt x="142" y="32"/>
                    </a:lnTo>
                    <a:lnTo>
                      <a:pt x="143" y="30"/>
                    </a:lnTo>
                    <a:lnTo>
                      <a:pt x="143" y="30"/>
                    </a:lnTo>
                    <a:lnTo>
                      <a:pt x="144" y="28"/>
                    </a:lnTo>
                    <a:lnTo>
                      <a:pt x="145" y="28"/>
                    </a:lnTo>
                    <a:lnTo>
                      <a:pt x="145" y="28"/>
                    </a:lnTo>
                    <a:lnTo>
                      <a:pt x="148" y="28"/>
                    </a:lnTo>
                    <a:lnTo>
                      <a:pt x="149" y="27"/>
                    </a:lnTo>
                    <a:lnTo>
                      <a:pt x="145" y="27"/>
                    </a:lnTo>
                    <a:lnTo>
                      <a:pt x="148" y="27"/>
                    </a:lnTo>
                    <a:lnTo>
                      <a:pt x="151" y="26"/>
                    </a:lnTo>
                    <a:lnTo>
                      <a:pt x="152" y="26"/>
                    </a:lnTo>
                    <a:lnTo>
                      <a:pt x="152" y="25"/>
                    </a:lnTo>
                    <a:lnTo>
                      <a:pt x="155" y="25"/>
                    </a:lnTo>
                    <a:lnTo>
                      <a:pt x="156" y="25"/>
                    </a:lnTo>
                    <a:lnTo>
                      <a:pt x="156" y="24"/>
                    </a:lnTo>
                    <a:lnTo>
                      <a:pt x="156" y="24"/>
                    </a:lnTo>
                    <a:lnTo>
                      <a:pt x="156" y="24"/>
                    </a:lnTo>
                    <a:lnTo>
                      <a:pt x="155" y="24"/>
                    </a:lnTo>
                    <a:lnTo>
                      <a:pt x="155" y="24"/>
                    </a:lnTo>
                    <a:lnTo>
                      <a:pt x="155" y="24"/>
                    </a:lnTo>
                    <a:lnTo>
                      <a:pt x="155" y="23"/>
                    </a:lnTo>
                    <a:lnTo>
                      <a:pt x="156" y="21"/>
                    </a:lnTo>
                    <a:lnTo>
                      <a:pt x="156" y="19"/>
                    </a:lnTo>
                    <a:lnTo>
                      <a:pt x="158" y="18"/>
                    </a:lnTo>
                    <a:lnTo>
                      <a:pt x="162" y="17"/>
                    </a:lnTo>
                    <a:lnTo>
                      <a:pt x="168" y="14"/>
                    </a:lnTo>
                    <a:lnTo>
                      <a:pt x="167" y="12"/>
                    </a:lnTo>
                    <a:lnTo>
                      <a:pt x="167" y="11"/>
                    </a:lnTo>
                    <a:lnTo>
                      <a:pt x="167" y="10"/>
                    </a:lnTo>
                    <a:lnTo>
                      <a:pt x="168" y="7"/>
                    </a:lnTo>
                    <a:lnTo>
                      <a:pt x="164" y="6"/>
                    </a:lnTo>
                    <a:lnTo>
                      <a:pt x="162" y="7"/>
                    </a:lnTo>
                    <a:lnTo>
                      <a:pt x="160" y="11"/>
                    </a:lnTo>
                    <a:lnTo>
                      <a:pt x="158" y="13"/>
                    </a:lnTo>
                    <a:lnTo>
                      <a:pt x="155" y="14"/>
                    </a:lnTo>
                    <a:lnTo>
                      <a:pt x="155" y="14"/>
                    </a:lnTo>
                    <a:lnTo>
                      <a:pt x="154" y="14"/>
                    </a:lnTo>
                    <a:lnTo>
                      <a:pt x="152" y="14"/>
                    </a:lnTo>
                    <a:lnTo>
                      <a:pt x="152" y="14"/>
                    </a:lnTo>
                    <a:lnTo>
                      <a:pt x="151" y="14"/>
                    </a:lnTo>
                    <a:lnTo>
                      <a:pt x="148" y="14"/>
                    </a:lnTo>
                    <a:lnTo>
                      <a:pt x="144" y="15"/>
                    </a:lnTo>
                    <a:lnTo>
                      <a:pt x="142" y="18"/>
                    </a:lnTo>
                    <a:lnTo>
                      <a:pt x="139" y="19"/>
                    </a:lnTo>
                    <a:lnTo>
                      <a:pt x="137" y="20"/>
                    </a:lnTo>
                    <a:lnTo>
                      <a:pt x="136" y="20"/>
                    </a:lnTo>
                    <a:lnTo>
                      <a:pt x="135" y="19"/>
                    </a:lnTo>
                    <a:lnTo>
                      <a:pt x="132" y="20"/>
                    </a:lnTo>
                    <a:lnTo>
                      <a:pt x="131" y="23"/>
                    </a:lnTo>
                    <a:lnTo>
                      <a:pt x="130" y="24"/>
                    </a:lnTo>
                    <a:lnTo>
                      <a:pt x="127" y="25"/>
                    </a:lnTo>
                    <a:lnTo>
                      <a:pt x="124" y="26"/>
                    </a:lnTo>
                    <a:lnTo>
                      <a:pt x="122" y="26"/>
                    </a:lnTo>
                    <a:lnTo>
                      <a:pt x="121" y="26"/>
                    </a:lnTo>
                    <a:lnTo>
                      <a:pt x="119" y="25"/>
                    </a:lnTo>
                    <a:lnTo>
                      <a:pt x="121" y="24"/>
                    </a:lnTo>
                    <a:lnTo>
                      <a:pt x="122" y="23"/>
                    </a:lnTo>
                    <a:lnTo>
                      <a:pt x="123" y="21"/>
                    </a:lnTo>
                    <a:lnTo>
                      <a:pt x="123" y="20"/>
                    </a:lnTo>
                    <a:lnTo>
                      <a:pt x="123" y="20"/>
                    </a:lnTo>
                    <a:lnTo>
                      <a:pt x="123" y="19"/>
                    </a:lnTo>
                    <a:lnTo>
                      <a:pt x="123" y="18"/>
                    </a:lnTo>
                    <a:lnTo>
                      <a:pt x="122" y="17"/>
                    </a:lnTo>
                    <a:lnTo>
                      <a:pt x="122" y="18"/>
                    </a:lnTo>
                    <a:lnTo>
                      <a:pt x="121" y="18"/>
                    </a:lnTo>
                    <a:lnTo>
                      <a:pt x="119" y="18"/>
                    </a:lnTo>
                    <a:lnTo>
                      <a:pt x="122" y="17"/>
                    </a:lnTo>
                    <a:lnTo>
                      <a:pt x="123" y="14"/>
                    </a:lnTo>
                    <a:lnTo>
                      <a:pt x="122" y="12"/>
                    </a:lnTo>
                    <a:lnTo>
                      <a:pt x="121" y="12"/>
                    </a:lnTo>
                    <a:lnTo>
                      <a:pt x="121" y="12"/>
                    </a:lnTo>
                    <a:lnTo>
                      <a:pt x="119" y="12"/>
                    </a:lnTo>
                    <a:lnTo>
                      <a:pt x="116" y="15"/>
                    </a:lnTo>
                    <a:lnTo>
                      <a:pt x="112" y="18"/>
                    </a:lnTo>
                    <a:lnTo>
                      <a:pt x="111" y="23"/>
                    </a:lnTo>
                    <a:lnTo>
                      <a:pt x="110" y="24"/>
                    </a:lnTo>
                    <a:lnTo>
                      <a:pt x="108" y="25"/>
                    </a:lnTo>
                    <a:lnTo>
                      <a:pt x="108" y="25"/>
                    </a:lnTo>
                    <a:lnTo>
                      <a:pt x="106" y="25"/>
                    </a:lnTo>
                    <a:lnTo>
                      <a:pt x="108" y="20"/>
                    </a:lnTo>
                    <a:lnTo>
                      <a:pt x="111" y="15"/>
                    </a:lnTo>
                    <a:lnTo>
                      <a:pt x="112" y="14"/>
                    </a:lnTo>
                    <a:lnTo>
                      <a:pt x="114" y="12"/>
                    </a:lnTo>
                    <a:lnTo>
                      <a:pt x="116" y="11"/>
                    </a:lnTo>
                    <a:lnTo>
                      <a:pt x="119" y="11"/>
                    </a:lnTo>
                    <a:lnTo>
                      <a:pt x="121" y="11"/>
                    </a:lnTo>
                    <a:lnTo>
                      <a:pt x="122" y="10"/>
                    </a:lnTo>
                    <a:lnTo>
                      <a:pt x="119" y="10"/>
                    </a:lnTo>
                    <a:lnTo>
                      <a:pt x="117" y="8"/>
                    </a:lnTo>
                    <a:lnTo>
                      <a:pt x="115" y="8"/>
                    </a:lnTo>
                    <a:lnTo>
                      <a:pt x="114" y="8"/>
                    </a:lnTo>
                    <a:lnTo>
                      <a:pt x="114" y="7"/>
                    </a:lnTo>
                    <a:lnTo>
                      <a:pt x="114" y="7"/>
                    </a:lnTo>
                    <a:lnTo>
                      <a:pt x="112" y="6"/>
                    </a:lnTo>
                    <a:lnTo>
                      <a:pt x="112" y="6"/>
                    </a:lnTo>
                    <a:lnTo>
                      <a:pt x="114" y="6"/>
                    </a:lnTo>
                    <a:lnTo>
                      <a:pt x="109" y="7"/>
                    </a:lnTo>
                    <a:lnTo>
                      <a:pt x="104" y="8"/>
                    </a:lnTo>
                    <a:lnTo>
                      <a:pt x="103" y="8"/>
                    </a:lnTo>
                    <a:lnTo>
                      <a:pt x="102" y="7"/>
                    </a:lnTo>
                    <a:lnTo>
                      <a:pt x="104" y="6"/>
                    </a:lnTo>
                    <a:lnTo>
                      <a:pt x="105" y="6"/>
                    </a:lnTo>
                    <a:lnTo>
                      <a:pt x="108" y="5"/>
                    </a:lnTo>
                    <a:lnTo>
                      <a:pt x="109" y="4"/>
                    </a:lnTo>
                    <a:lnTo>
                      <a:pt x="106" y="4"/>
                    </a:lnTo>
                    <a:lnTo>
                      <a:pt x="104" y="2"/>
                    </a:lnTo>
                    <a:lnTo>
                      <a:pt x="104" y="4"/>
                    </a:lnTo>
                    <a:lnTo>
                      <a:pt x="103" y="2"/>
                    </a:lnTo>
                    <a:lnTo>
                      <a:pt x="102" y="2"/>
                    </a:lnTo>
                    <a:lnTo>
                      <a:pt x="102" y="2"/>
                    </a:lnTo>
                    <a:lnTo>
                      <a:pt x="101" y="2"/>
                    </a:lnTo>
                    <a:lnTo>
                      <a:pt x="98" y="1"/>
                    </a:lnTo>
                    <a:lnTo>
                      <a:pt x="97" y="0"/>
                    </a:lnTo>
                    <a:lnTo>
                      <a:pt x="21" y="0"/>
                    </a:lnTo>
                    <a:lnTo>
                      <a:pt x="21" y="2"/>
                    </a:lnTo>
                    <a:lnTo>
                      <a:pt x="20" y="5"/>
                    </a:lnTo>
                    <a:lnTo>
                      <a:pt x="19" y="5"/>
                    </a:lnTo>
                    <a:lnTo>
                      <a:pt x="19" y="5"/>
                    </a:lnTo>
                    <a:lnTo>
                      <a:pt x="18" y="4"/>
                    </a:lnTo>
                    <a:lnTo>
                      <a:pt x="17" y="2"/>
                    </a:lnTo>
                    <a:lnTo>
                      <a:pt x="17" y="4"/>
                    </a:lnTo>
                    <a:lnTo>
                      <a:pt x="15" y="5"/>
                    </a:lnTo>
                    <a:lnTo>
                      <a:pt x="13" y="10"/>
                    </a:lnTo>
                    <a:lnTo>
                      <a:pt x="10" y="15"/>
                    </a:lnTo>
                    <a:lnTo>
                      <a:pt x="6" y="19"/>
                    </a:lnTo>
                    <a:lnTo>
                      <a:pt x="5" y="21"/>
                    </a:lnTo>
                    <a:lnTo>
                      <a:pt x="4" y="24"/>
                    </a:lnTo>
                    <a:lnTo>
                      <a:pt x="4" y="24"/>
                    </a:lnTo>
                    <a:lnTo>
                      <a:pt x="4" y="25"/>
                    </a:lnTo>
                    <a:lnTo>
                      <a:pt x="3" y="26"/>
                    </a:lnTo>
                    <a:lnTo>
                      <a:pt x="0" y="30"/>
                    </a:lnTo>
                    <a:lnTo>
                      <a:pt x="0" y="31"/>
                    </a:lnTo>
                    <a:lnTo>
                      <a:pt x="0" y="32"/>
                    </a:lnTo>
                    <a:lnTo>
                      <a:pt x="0" y="32"/>
                    </a:lnTo>
                    <a:lnTo>
                      <a:pt x="0" y="33"/>
                    </a:lnTo>
                    <a:lnTo>
                      <a:pt x="0" y="33"/>
                    </a:lnTo>
                    <a:lnTo>
                      <a:pt x="0" y="34"/>
                    </a:lnTo>
                    <a:lnTo>
                      <a:pt x="1" y="37"/>
                    </a:lnTo>
                    <a:lnTo>
                      <a:pt x="1" y="38"/>
                    </a:lnTo>
                    <a:lnTo>
                      <a:pt x="3" y="38"/>
                    </a:lnTo>
                    <a:lnTo>
                      <a:pt x="3" y="37"/>
                    </a:lnTo>
                    <a:lnTo>
                      <a:pt x="4" y="38"/>
                    </a:lnTo>
                    <a:lnTo>
                      <a:pt x="4" y="38"/>
                    </a:lnTo>
                    <a:lnTo>
                      <a:pt x="3" y="38"/>
                    </a:lnTo>
                    <a:lnTo>
                      <a:pt x="1" y="38"/>
                    </a:lnTo>
                    <a:lnTo>
                      <a:pt x="1" y="39"/>
                    </a:lnTo>
                    <a:lnTo>
                      <a:pt x="3" y="39"/>
                    </a:lnTo>
                    <a:lnTo>
                      <a:pt x="1" y="39"/>
                    </a:lnTo>
                    <a:lnTo>
                      <a:pt x="1" y="39"/>
                    </a:lnTo>
                    <a:lnTo>
                      <a:pt x="1" y="39"/>
                    </a:lnTo>
                    <a:lnTo>
                      <a:pt x="0" y="39"/>
                    </a:lnTo>
                    <a:lnTo>
                      <a:pt x="1" y="40"/>
                    </a:lnTo>
                    <a:lnTo>
                      <a:pt x="1" y="41"/>
                    </a:lnTo>
                    <a:lnTo>
                      <a:pt x="1" y="41"/>
                    </a:lnTo>
                    <a:lnTo>
                      <a:pt x="1" y="43"/>
                    </a:lnTo>
                    <a:lnTo>
                      <a:pt x="1" y="43"/>
                    </a:lnTo>
                    <a:lnTo>
                      <a:pt x="1" y="43"/>
                    </a:lnTo>
                    <a:lnTo>
                      <a:pt x="1" y="43"/>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6" name="Freeform 16"/>
              <p:cNvSpPr>
                <a:spLocks/>
              </p:cNvSpPr>
              <p:nvPr/>
            </p:nvSpPr>
            <p:spPr bwMode="auto">
              <a:xfrm>
                <a:off x="462" y="1178"/>
                <a:ext cx="587" cy="285"/>
              </a:xfrm>
              <a:custGeom>
                <a:avLst/>
                <a:gdLst/>
                <a:ahLst/>
                <a:cxnLst>
                  <a:cxn ang="0">
                    <a:pos x="76" y="35"/>
                  </a:cxn>
                  <a:cxn ang="0">
                    <a:pos x="70" y="35"/>
                  </a:cxn>
                  <a:cxn ang="0">
                    <a:pos x="67" y="33"/>
                  </a:cxn>
                  <a:cxn ang="0">
                    <a:pos x="63" y="34"/>
                  </a:cxn>
                  <a:cxn ang="0">
                    <a:pos x="55" y="37"/>
                  </a:cxn>
                  <a:cxn ang="0">
                    <a:pos x="50" y="39"/>
                  </a:cxn>
                  <a:cxn ang="0">
                    <a:pos x="53" y="35"/>
                  </a:cxn>
                  <a:cxn ang="0">
                    <a:pos x="54" y="34"/>
                  </a:cxn>
                  <a:cxn ang="0">
                    <a:pos x="48" y="37"/>
                  </a:cxn>
                  <a:cxn ang="0">
                    <a:pos x="44" y="39"/>
                  </a:cxn>
                  <a:cxn ang="0">
                    <a:pos x="38" y="43"/>
                  </a:cxn>
                  <a:cxn ang="0">
                    <a:pos x="33" y="44"/>
                  </a:cxn>
                  <a:cxn ang="0">
                    <a:pos x="29" y="46"/>
                  </a:cxn>
                  <a:cxn ang="0">
                    <a:pos x="21" y="48"/>
                  </a:cxn>
                  <a:cxn ang="0">
                    <a:pos x="13" y="52"/>
                  </a:cxn>
                  <a:cxn ang="0">
                    <a:pos x="9" y="52"/>
                  </a:cxn>
                  <a:cxn ang="0">
                    <a:pos x="3" y="54"/>
                  </a:cxn>
                  <a:cxn ang="0">
                    <a:pos x="0" y="54"/>
                  </a:cxn>
                  <a:cxn ang="0">
                    <a:pos x="7" y="51"/>
                  </a:cxn>
                  <a:cxn ang="0">
                    <a:pos x="14" y="50"/>
                  </a:cxn>
                  <a:cxn ang="0">
                    <a:pos x="15" y="50"/>
                  </a:cxn>
                  <a:cxn ang="0">
                    <a:pos x="20" y="47"/>
                  </a:cxn>
                  <a:cxn ang="0">
                    <a:pos x="32" y="41"/>
                  </a:cxn>
                  <a:cxn ang="0">
                    <a:pos x="31" y="39"/>
                  </a:cxn>
                  <a:cxn ang="0">
                    <a:pos x="29" y="40"/>
                  </a:cxn>
                  <a:cxn ang="0">
                    <a:pos x="28" y="40"/>
                  </a:cxn>
                  <a:cxn ang="0">
                    <a:pos x="26" y="40"/>
                  </a:cxn>
                  <a:cxn ang="0">
                    <a:pos x="21" y="40"/>
                  </a:cxn>
                  <a:cxn ang="0">
                    <a:pos x="26" y="38"/>
                  </a:cxn>
                  <a:cxn ang="0">
                    <a:pos x="25" y="37"/>
                  </a:cxn>
                  <a:cxn ang="0">
                    <a:pos x="22" y="37"/>
                  </a:cxn>
                  <a:cxn ang="0">
                    <a:pos x="21" y="31"/>
                  </a:cxn>
                  <a:cxn ang="0">
                    <a:pos x="29" y="25"/>
                  </a:cxn>
                  <a:cxn ang="0">
                    <a:pos x="32" y="26"/>
                  </a:cxn>
                  <a:cxn ang="0">
                    <a:pos x="41" y="25"/>
                  </a:cxn>
                  <a:cxn ang="0">
                    <a:pos x="47" y="20"/>
                  </a:cxn>
                  <a:cxn ang="0">
                    <a:pos x="42" y="21"/>
                  </a:cxn>
                  <a:cxn ang="0">
                    <a:pos x="35" y="20"/>
                  </a:cxn>
                  <a:cxn ang="0">
                    <a:pos x="45" y="13"/>
                  </a:cxn>
                  <a:cxn ang="0">
                    <a:pos x="48" y="14"/>
                  </a:cxn>
                  <a:cxn ang="0">
                    <a:pos x="51" y="17"/>
                  </a:cxn>
                  <a:cxn ang="0">
                    <a:pos x="53" y="14"/>
                  </a:cxn>
                  <a:cxn ang="0">
                    <a:pos x="52" y="13"/>
                  </a:cxn>
                  <a:cxn ang="0">
                    <a:pos x="52" y="12"/>
                  </a:cxn>
                  <a:cxn ang="0">
                    <a:pos x="51" y="9"/>
                  </a:cxn>
                  <a:cxn ang="0">
                    <a:pos x="54" y="7"/>
                  </a:cxn>
                  <a:cxn ang="0">
                    <a:pos x="57" y="8"/>
                  </a:cxn>
                  <a:cxn ang="0">
                    <a:pos x="65" y="5"/>
                  </a:cxn>
                  <a:cxn ang="0">
                    <a:pos x="74" y="2"/>
                  </a:cxn>
                  <a:cxn ang="0">
                    <a:pos x="85" y="0"/>
                  </a:cxn>
                  <a:cxn ang="0">
                    <a:pos x="92" y="1"/>
                  </a:cxn>
                  <a:cxn ang="0">
                    <a:pos x="92" y="2"/>
                  </a:cxn>
                  <a:cxn ang="0">
                    <a:pos x="99" y="2"/>
                  </a:cxn>
                  <a:cxn ang="0">
                    <a:pos x="103" y="4"/>
                  </a:cxn>
                  <a:cxn ang="0">
                    <a:pos x="111" y="5"/>
                  </a:cxn>
                  <a:cxn ang="0">
                    <a:pos x="78" y="34"/>
                  </a:cxn>
                </a:cxnLst>
                <a:rect l="0" t="0" r="r" b="b"/>
                <a:pathLst>
                  <a:path w="111" h="54">
                    <a:moveTo>
                      <a:pt x="78" y="34"/>
                    </a:moveTo>
                    <a:lnTo>
                      <a:pt x="76" y="35"/>
                    </a:lnTo>
                    <a:lnTo>
                      <a:pt x="73" y="35"/>
                    </a:lnTo>
                    <a:lnTo>
                      <a:pt x="70" y="35"/>
                    </a:lnTo>
                    <a:lnTo>
                      <a:pt x="68" y="34"/>
                    </a:lnTo>
                    <a:lnTo>
                      <a:pt x="67" y="33"/>
                    </a:lnTo>
                    <a:lnTo>
                      <a:pt x="66" y="33"/>
                    </a:lnTo>
                    <a:lnTo>
                      <a:pt x="63" y="34"/>
                    </a:lnTo>
                    <a:lnTo>
                      <a:pt x="59" y="35"/>
                    </a:lnTo>
                    <a:lnTo>
                      <a:pt x="55" y="37"/>
                    </a:lnTo>
                    <a:lnTo>
                      <a:pt x="52" y="39"/>
                    </a:lnTo>
                    <a:lnTo>
                      <a:pt x="50" y="39"/>
                    </a:lnTo>
                    <a:lnTo>
                      <a:pt x="52" y="37"/>
                    </a:lnTo>
                    <a:lnTo>
                      <a:pt x="53" y="35"/>
                    </a:lnTo>
                    <a:lnTo>
                      <a:pt x="57" y="33"/>
                    </a:lnTo>
                    <a:lnTo>
                      <a:pt x="54" y="34"/>
                    </a:lnTo>
                    <a:lnTo>
                      <a:pt x="52" y="35"/>
                    </a:lnTo>
                    <a:lnTo>
                      <a:pt x="48" y="37"/>
                    </a:lnTo>
                    <a:lnTo>
                      <a:pt x="46" y="38"/>
                    </a:lnTo>
                    <a:lnTo>
                      <a:pt x="44" y="39"/>
                    </a:lnTo>
                    <a:lnTo>
                      <a:pt x="41" y="41"/>
                    </a:lnTo>
                    <a:lnTo>
                      <a:pt x="38" y="43"/>
                    </a:lnTo>
                    <a:lnTo>
                      <a:pt x="35" y="43"/>
                    </a:lnTo>
                    <a:lnTo>
                      <a:pt x="33" y="44"/>
                    </a:lnTo>
                    <a:lnTo>
                      <a:pt x="32" y="45"/>
                    </a:lnTo>
                    <a:lnTo>
                      <a:pt x="29" y="46"/>
                    </a:lnTo>
                    <a:lnTo>
                      <a:pt x="25" y="47"/>
                    </a:lnTo>
                    <a:lnTo>
                      <a:pt x="21" y="48"/>
                    </a:lnTo>
                    <a:lnTo>
                      <a:pt x="13" y="52"/>
                    </a:lnTo>
                    <a:lnTo>
                      <a:pt x="13" y="52"/>
                    </a:lnTo>
                    <a:lnTo>
                      <a:pt x="12" y="51"/>
                    </a:lnTo>
                    <a:lnTo>
                      <a:pt x="9" y="52"/>
                    </a:lnTo>
                    <a:lnTo>
                      <a:pt x="7" y="53"/>
                    </a:lnTo>
                    <a:lnTo>
                      <a:pt x="3" y="54"/>
                    </a:lnTo>
                    <a:lnTo>
                      <a:pt x="1" y="54"/>
                    </a:lnTo>
                    <a:lnTo>
                      <a:pt x="0" y="54"/>
                    </a:lnTo>
                    <a:lnTo>
                      <a:pt x="2" y="53"/>
                    </a:lnTo>
                    <a:lnTo>
                      <a:pt x="7" y="51"/>
                    </a:lnTo>
                    <a:lnTo>
                      <a:pt x="12" y="50"/>
                    </a:lnTo>
                    <a:lnTo>
                      <a:pt x="14" y="50"/>
                    </a:lnTo>
                    <a:lnTo>
                      <a:pt x="15" y="50"/>
                    </a:lnTo>
                    <a:lnTo>
                      <a:pt x="15" y="50"/>
                    </a:lnTo>
                    <a:lnTo>
                      <a:pt x="18" y="48"/>
                    </a:lnTo>
                    <a:lnTo>
                      <a:pt x="20" y="47"/>
                    </a:lnTo>
                    <a:lnTo>
                      <a:pt x="26" y="45"/>
                    </a:lnTo>
                    <a:lnTo>
                      <a:pt x="32" y="41"/>
                    </a:lnTo>
                    <a:lnTo>
                      <a:pt x="32" y="40"/>
                    </a:lnTo>
                    <a:lnTo>
                      <a:pt x="31" y="39"/>
                    </a:lnTo>
                    <a:lnTo>
                      <a:pt x="31" y="40"/>
                    </a:lnTo>
                    <a:lnTo>
                      <a:pt x="29" y="40"/>
                    </a:lnTo>
                    <a:lnTo>
                      <a:pt x="28" y="40"/>
                    </a:lnTo>
                    <a:lnTo>
                      <a:pt x="28" y="40"/>
                    </a:lnTo>
                    <a:lnTo>
                      <a:pt x="27" y="39"/>
                    </a:lnTo>
                    <a:lnTo>
                      <a:pt x="26" y="40"/>
                    </a:lnTo>
                    <a:lnTo>
                      <a:pt x="24" y="40"/>
                    </a:lnTo>
                    <a:lnTo>
                      <a:pt x="21" y="40"/>
                    </a:lnTo>
                    <a:lnTo>
                      <a:pt x="24" y="39"/>
                    </a:lnTo>
                    <a:lnTo>
                      <a:pt x="26" y="38"/>
                    </a:lnTo>
                    <a:lnTo>
                      <a:pt x="26" y="37"/>
                    </a:lnTo>
                    <a:lnTo>
                      <a:pt x="25" y="37"/>
                    </a:lnTo>
                    <a:lnTo>
                      <a:pt x="24" y="37"/>
                    </a:lnTo>
                    <a:lnTo>
                      <a:pt x="22" y="37"/>
                    </a:lnTo>
                    <a:lnTo>
                      <a:pt x="21" y="34"/>
                    </a:lnTo>
                    <a:lnTo>
                      <a:pt x="21" y="31"/>
                    </a:lnTo>
                    <a:lnTo>
                      <a:pt x="26" y="28"/>
                    </a:lnTo>
                    <a:lnTo>
                      <a:pt x="29" y="25"/>
                    </a:lnTo>
                    <a:lnTo>
                      <a:pt x="31" y="26"/>
                    </a:lnTo>
                    <a:lnTo>
                      <a:pt x="32" y="26"/>
                    </a:lnTo>
                    <a:lnTo>
                      <a:pt x="37" y="26"/>
                    </a:lnTo>
                    <a:lnTo>
                      <a:pt x="41" y="25"/>
                    </a:lnTo>
                    <a:lnTo>
                      <a:pt x="45" y="22"/>
                    </a:lnTo>
                    <a:lnTo>
                      <a:pt x="47" y="20"/>
                    </a:lnTo>
                    <a:lnTo>
                      <a:pt x="45" y="21"/>
                    </a:lnTo>
                    <a:lnTo>
                      <a:pt x="42" y="21"/>
                    </a:lnTo>
                    <a:lnTo>
                      <a:pt x="39" y="21"/>
                    </a:lnTo>
                    <a:lnTo>
                      <a:pt x="35" y="20"/>
                    </a:lnTo>
                    <a:lnTo>
                      <a:pt x="40" y="17"/>
                    </a:lnTo>
                    <a:lnTo>
                      <a:pt x="45" y="13"/>
                    </a:lnTo>
                    <a:lnTo>
                      <a:pt x="47" y="14"/>
                    </a:lnTo>
                    <a:lnTo>
                      <a:pt x="48" y="14"/>
                    </a:lnTo>
                    <a:lnTo>
                      <a:pt x="50" y="15"/>
                    </a:lnTo>
                    <a:lnTo>
                      <a:pt x="51" y="17"/>
                    </a:lnTo>
                    <a:lnTo>
                      <a:pt x="52" y="15"/>
                    </a:lnTo>
                    <a:lnTo>
                      <a:pt x="53" y="14"/>
                    </a:lnTo>
                    <a:lnTo>
                      <a:pt x="52" y="14"/>
                    </a:lnTo>
                    <a:lnTo>
                      <a:pt x="52" y="13"/>
                    </a:lnTo>
                    <a:lnTo>
                      <a:pt x="52" y="13"/>
                    </a:lnTo>
                    <a:lnTo>
                      <a:pt x="52" y="12"/>
                    </a:lnTo>
                    <a:lnTo>
                      <a:pt x="51" y="11"/>
                    </a:lnTo>
                    <a:lnTo>
                      <a:pt x="51" y="9"/>
                    </a:lnTo>
                    <a:lnTo>
                      <a:pt x="53" y="8"/>
                    </a:lnTo>
                    <a:lnTo>
                      <a:pt x="54" y="7"/>
                    </a:lnTo>
                    <a:lnTo>
                      <a:pt x="55" y="8"/>
                    </a:lnTo>
                    <a:lnTo>
                      <a:pt x="57" y="8"/>
                    </a:lnTo>
                    <a:lnTo>
                      <a:pt x="61" y="7"/>
                    </a:lnTo>
                    <a:lnTo>
                      <a:pt x="65" y="5"/>
                    </a:lnTo>
                    <a:lnTo>
                      <a:pt x="70" y="4"/>
                    </a:lnTo>
                    <a:lnTo>
                      <a:pt x="74" y="2"/>
                    </a:lnTo>
                    <a:lnTo>
                      <a:pt x="80" y="1"/>
                    </a:lnTo>
                    <a:lnTo>
                      <a:pt x="85" y="0"/>
                    </a:lnTo>
                    <a:lnTo>
                      <a:pt x="88" y="1"/>
                    </a:lnTo>
                    <a:lnTo>
                      <a:pt x="92" y="1"/>
                    </a:lnTo>
                    <a:lnTo>
                      <a:pt x="92" y="2"/>
                    </a:lnTo>
                    <a:lnTo>
                      <a:pt x="92" y="2"/>
                    </a:lnTo>
                    <a:lnTo>
                      <a:pt x="94" y="2"/>
                    </a:lnTo>
                    <a:lnTo>
                      <a:pt x="99" y="2"/>
                    </a:lnTo>
                    <a:lnTo>
                      <a:pt x="100" y="4"/>
                    </a:lnTo>
                    <a:lnTo>
                      <a:pt x="103" y="4"/>
                    </a:lnTo>
                    <a:lnTo>
                      <a:pt x="109" y="5"/>
                    </a:lnTo>
                    <a:lnTo>
                      <a:pt x="111" y="5"/>
                    </a:lnTo>
                    <a:lnTo>
                      <a:pt x="78" y="34"/>
                    </a:lnTo>
                    <a:lnTo>
                      <a:pt x="78" y="34"/>
                    </a:lnTo>
                    <a:lnTo>
                      <a:pt x="78" y="3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7" name="Freeform 17"/>
              <p:cNvSpPr>
                <a:spLocks/>
              </p:cNvSpPr>
              <p:nvPr/>
            </p:nvSpPr>
            <p:spPr bwMode="auto">
              <a:xfrm>
                <a:off x="1806" y="1542"/>
                <a:ext cx="36" cy="17"/>
              </a:xfrm>
              <a:custGeom>
                <a:avLst/>
                <a:gdLst/>
                <a:ahLst/>
                <a:cxnLst>
                  <a:cxn ang="0">
                    <a:pos x="7" y="3"/>
                  </a:cxn>
                  <a:cxn ang="0">
                    <a:pos x="6" y="3"/>
                  </a:cxn>
                  <a:cxn ang="0">
                    <a:pos x="5" y="3"/>
                  </a:cxn>
                  <a:cxn ang="0">
                    <a:pos x="1" y="2"/>
                  </a:cxn>
                  <a:cxn ang="0">
                    <a:pos x="0" y="1"/>
                  </a:cxn>
                  <a:cxn ang="0">
                    <a:pos x="1" y="0"/>
                  </a:cxn>
                  <a:cxn ang="0">
                    <a:pos x="2" y="0"/>
                  </a:cxn>
                  <a:cxn ang="0">
                    <a:pos x="5" y="1"/>
                  </a:cxn>
                  <a:cxn ang="0">
                    <a:pos x="7" y="2"/>
                  </a:cxn>
                  <a:cxn ang="0">
                    <a:pos x="7" y="3"/>
                  </a:cxn>
                  <a:cxn ang="0">
                    <a:pos x="7" y="3"/>
                  </a:cxn>
                </a:cxnLst>
                <a:rect l="0" t="0" r="r" b="b"/>
                <a:pathLst>
                  <a:path w="7" h="3">
                    <a:moveTo>
                      <a:pt x="7" y="3"/>
                    </a:moveTo>
                    <a:lnTo>
                      <a:pt x="6" y="3"/>
                    </a:lnTo>
                    <a:lnTo>
                      <a:pt x="5" y="3"/>
                    </a:lnTo>
                    <a:lnTo>
                      <a:pt x="1" y="2"/>
                    </a:lnTo>
                    <a:lnTo>
                      <a:pt x="0" y="1"/>
                    </a:lnTo>
                    <a:lnTo>
                      <a:pt x="1" y="0"/>
                    </a:lnTo>
                    <a:lnTo>
                      <a:pt x="2" y="0"/>
                    </a:lnTo>
                    <a:lnTo>
                      <a:pt x="5" y="1"/>
                    </a:lnTo>
                    <a:lnTo>
                      <a:pt x="7" y="2"/>
                    </a:lnTo>
                    <a:lnTo>
                      <a:pt x="7" y="3"/>
                    </a:lnTo>
                    <a:lnTo>
                      <a:pt x="7"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8" name="Freeform 18"/>
              <p:cNvSpPr>
                <a:spLocks/>
              </p:cNvSpPr>
              <p:nvPr/>
            </p:nvSpPr>
            <p:spPr bwMode="auto">
              <a:xfrm>
                <a:off x="1869" y="1516"/>
                <a:ext cx="90" cy="85"/>
              </a:xfrm>
              <a:custGeom>
                <a:avLst/>
                <a:gdLst/>
                <a:ahLst/>
                <a:cxnLst>
                  <a:cxn ang="0">
                    <a:pos x="14" y="14"/>
                  </a:cxn>
                  <a:cxn ang="0">
                    <a:pos x="10" y="15"/>
                  </a:cxn>
                  <a:cxn ang="0">
                    <a:pos x="8" y="15"/>
                  </a:cxn>
                  <a:cxn ang="0">
                    <a:pos x="9" y="14"/>
                  </a:cxn>
                  <a:cxn ang="0">
                    <a:pos x="8" y="13"/>
                  </a:cxn>
                  <a:cxn ang="0">
                    <a:pos x="2" y="13"/>
                  </a:cxn>
                  <a:cxn ang="0">
                    <a:pos x="0" y="13"/>
                  </a:cxn>
                  <a:cxn ang="0">
                    <a:pos x="1" y="12"/>
                  </a:cxn>
                  <a:cxn ang="0">
                    <a:pos x="1" y="10"/>
                  </a:cxn>
                  <a:cxn ang="0">
                    <a:pos x="3" y="8"/>
                  </a:cxn>
                  <a:cxn ang="0">
                    <a:pos x="4" y="6"/>
                  </a:cxn>
                  <a:cxn ang="0">
                    <a:pos x="7" y="5"/>
                  </a:cxn>
                  <a:cxn ang="0">
                    <a:pos x="11" y="1"/>
                  </a:cxn>
                  <a:cxn ang="0">
                    <a:pos x="14" y="0"/>
                  </a:cxn>
                  <a:cxn ang="0">
                    <a:pos x="14" y="0"/>
                  </a:cxn>
                  <a:cxn ang="0">
                    <a:pos x="14" y="1"/>
                  </a:cxn>
                  <a:cxn ang="0">
                    <a:pos x="10" y="5"/>
                  </a:cxn>
                  <a:cxn ang="0">
                    <a:pos x="10" y="6"/>
                  </a:cxn>
                  <a:cxn ang="0">
                    <a:pos x="10" y="5"/>
                  </a:cxn>
                  <a:cxn ang="0">
                    <a:pos x="11" y="5"/>
                  </a:cxn>
                  <a:cxn ang="0">
                    <a:pos x="13" y="6"/>
                  </a:cxn>
                  <a:cxn ang="0">
                    <a:pos x="13" y="7"/>
                  </a:cxn>
                  <a:cxn ang="0">
                    <a:pos x="14" y="8"/>
                  </a:cxn>
                  <a:cxn ang="0">
                    <a:pos x="16" y="7"/>
                  </a:cxn>
                  <a:cxn ang="0">
                    <a:pos x="16" y="9"/>
                  </a:cxn>
                  <a:cxn ang="0">
                    <a:pos x="16" y="9"/>
                  </a:cxn>
                  <a:cxn ang="0">
                    <a:pos x="17" y="9"/>
                  </a:cxn>
                  <a:cxn ang="0">
                    <a:pos x="16" y="10"/>
                  </a:cxn>
                  <a:cxn ang="0">
                    <a:pos x="16" y="12"/>
                  </a:cxn>
                  <a:cxn ang="0">
                    <a:pos x="15" y="13"/>
                  </a:cxn>
                  <a:cxn ang="0">
                    <a:pos x="17" y="13"/>
                  </a:cxn>
                  <a:cxn ang="0">
                    <a:pos x="16" y="15"/>
                  </a:cxn>
                  <a:cxn ang="0">
                    <a:pos x="15" y="16"/>
                  </a:cxn>
                  <a:cxn ang="0">
                    <a:pos x="15" y="15"/>
                  </a:cxn>
                  <a:cxn ang="0">
                    <a:pos x="14" y="15"/>
                  </a:cxn>
                  <a:cxn ang="0">
                    <a:pos x="14" y="14"/>
                  </a:cxn>
                </a:cxnLst>
                <a:rect l="0" t="0" r="r" b="b"/>
                <a:pathLst>
                  <a:path w="17" h="16">
                    <a:moveTo>
                      <a:pt x="14" y="14"/>
                    </a:moveTo>
                    <a:lnTo>
                      <a:pt x="14" y="14"/>
                    </a:lnTo>
                    <a:lnTo>
                      <a:pt x="13" y="14"/>
                    </a:lnTo>
                    <a:lnTo>
                      <a:pt x="10" y="15"/>
                    </a:lnTo>
                    <a:lnTo>
                      <a:pt x="9" y="15"/>
                    </a:lnTo>
                    <a:lnTo>
                      <a:pt x="8" y="15"/>
                    </a:lnTo>
                    <a:lnTo>
                      <a:pt x="9" y="15"/>
                    </a:lnTo>
                    <a:lnTo>
                      <a:pt x="9" y="14"/>
                    </a:lnTo>
                    <a:lnTo>
                      <a:pt x="9" y="14"/>
                    </a:lnTo>
                    <a:lnTo>
                      <a:pt x="8" y="13"/>
                    </a:lnTo>
                    <a:lnTo>
                      <a:pt x="4" y="13"/>
                    </a:lnTo>
                    <a:lnTo>
                      <a:pt x="2" y="13"/>
                    </a:lnTo>
                    <a:lnTo>
                      <a:pt x="1" y="13"/>
                    </a:lnTo>
                    <a:lnTo>
                      <a:pt x="0" y="13"/>
                    </a:lnTo>
                    <a:lnTo>
                      <a:pt x="1" y="12"/>
                    </a:lnTo>
                    <a:lnTo>
                      <a:pt x="1" y="12"/>
                    </a:lnTo>
                    <a:lnTo>
                      <a:pt x="1" y="10"/>
                    </a:lnTo>
                    <a:lnTo>
                      <a:pt x="1" y="10"/>
                    </a:lnTo>
                    <a:lnTo>
                      <a:pt x="2" y="9"/>
                    </a:lnTo>
                    <a:lnTo>
                      <a:pt x="3" y="8"/>
                    </a:lnTo>
                    <a:lnTo>
                      <a:pt x="4" y="7"/>
                    </a:lnTo>
                    <a:lnTo>
                      <a:pt x="4" y="6"/>
                    </a:lnTo>
                    <a:lnTo>
                      <a:pt x="6" y="6"/>
                    </a:lnTo>
                    <a:lnTo>
                      <a:pt x="7" y="5"/>
                    </a:lnTo>
                    <a:lnTo>
                      <a:pt x="10" y="2"/>
                    </a:lnTo>
                    <a:lnTo>
                      <a:pt x="11" y="1"/>
                    </a:lnTo>
                    <a:lnTo>
                      <a:pt x="13" y="0"/>
                    </a:lnTo>
                    <a:lnTo>
                      <a:pt x="14" y="0"/>
                    </a:lnTo>
                    <a:lnTo>
                      <a:pt x="14" y="0"/>
                    </a:lnTo>
                    <a:lnTo>
                      <a:pt x="14" y="0"/>
                    </a:lnTo>
                    <a:lnTo>
                      <a:pt x="13" y="0"/>
                    </a:lnTo>
                    <a:lnTo>
                      <a:pt x="14" y="1"/>
                    </a:lnTo>
                    <a:lnTo>
                      <a:pt x="11" y="3"/>
                    </a:lnTo>
                    <a:lnTo>
                      <a:pt x="10" y="5"/>
                    </a:lnTo>
                    <a:lnTo>
                      <a:pt x="9" y="6"/>
                    </a:lnTo>
                    <a:lnTo>
                      <a:pt x="10" y="6"/>
                    </a:lnTo>
                    <a:lnTo>
                      <a:pt x="10" y="5"/>
                    </a:lnTo>
                    <a:lnTo>
                      <a:pt x="10" y="5"/>
                    </a:lnTo>
                    <a:lnTo>
                      <a:pt x="11" y="5"/>
                    </a:lnTo>
                    <a:lnTo>
                      <a:pt x="11" y="5"/>
                    </a:lnTo>
                    <a:lnTo>
                      <a:pt x="11" y="6"/>
                    </a:lnTo>
                    <a:lnTo>
                      <a:pt x="13" y="6"/>
                    </a:lnTo>
                    <a:lnTo>
                      <a:pt x="13" y="6"/>
                    </a:lnTo>
                    <a:lnTo>
                      <a:pt x="13" y="7"/>
                    </a:lnTo>
                    <a:lnTo>
                      <a:pt x="13" y="8"/>
                    </a:lnTo>
                    <a:lnTo>
                      <a:pt x="14" y="8"/>
                    </a:lnTo>
                    <a:lnTo>
                      <a:pt x="15" y="7"/>
                    </a:lnTo>
                    <a:lnTo>
                      <a:pt x="16" y="7"/>
                    </a:lnTo>
                    <a:lnTo>
                      <a:pt x="17" y="8"/>
                    </a:lnTo>
                    <a:lnTo>
                      <a:pt x="16" y="9"/>
                    </a:lnTo>
                    <a:lnTo>
                      <a:pt x="15" y="9"/>
                    </a:lnTo>
                    <a:lnTo>
                      <a:pt x="16" y="9"/>
                    </a:lnTo>
                    <a:lnTo>
                      <a:pt x="17" y="9"/>
                    </a:lnTo>
                    <a:lnTo>
                      <a:pt x="17" y="9"/>
                    </a:lnTo>
                    <a:lnTo>
                      <a:pt x="16" y="10"/>
                    </a:lnTo>
                    <a:lnTo>
                      <a:pt x="16" y="10"/>
                    </a:lnTo>
                    <a:lnTo>
                      <a:pt x="17" y="10"/>
                    </a:lnTo>
                    <a:lnTo>
                      <a:pt x="16" y="12"/>
                    </a:lnTo>
                    <a:lnTo>
                      <a:pt x="15" y="13"/>
                    </a:lnTo>
                    <a:lnTo>
                      <a:pt x="15" y="13"/>
                    </a:lnTo>
                    <a:lnTo>
                      <a:pt x="16" y="13"/>
                    </a:lnTo>
                    <a:lnTo>
                      <a:pt x="17" y="13"/>
                    </a:lnTo>
                    <a:lnTo>
                      <a:pt x="17" y="13"/>
                    </a:lnTo>
                    <a:lnTo>
                      <a:pt x="16" y="15"/>
                    </a:lnTo>
                    <a:lnTo>
                      <a:pt x="15" y="16"/>
                    </a:lnTo>
                    <a:lnTo>
                      <a:pt x="15" y="16"/>
                    </a:lnTo>
                    <a:lnTo>
                      <a:pt x="14" y="16"/>
                    </a:lnTo>
                    <a:lnTo>
                      <a:pt x="15" y="15"/>
                    </a:lnTo>
                    <a:lnTo>
                      <a:pt x="15" y="15"/>
                    </a:lnTo>
                    <a:lnTo>
                      <a:pt x="14" y="15"/>
                    </a:lnTo>
                    <a:lnTo>
                      <a:pt x="13" y="15"/>
                    </a:lnTo>
                    <a:lnTo>
                      <a:pt x="14" y="14"/>
                    </a:lnTo>
                    <a:lnTo>
                      <a:pt x="14" y="1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059" name="Freeform 19"/>
              <p:cNvSpPr>
                <a:spLocks/>
              </p:cNvSpPr>
              <p:nvPr/>
            </p:nvSpPr>
            <p:spPr bwMode="auto">
              <a:xfrm>
                <a:off x="875" y="1135"/>
                <a:ext cx="1074" cy="550"/>
              </a:xfrm>
              <a:custGeom>
                <a:avLst/>
                <a:gdLst/>
                <a:ahLst/>
                <a:cxnLst>
                  <a:cxn ang="0">
                    <a:pos x="163" y="35"/>
                  </a:cxn>
                  <a:cxn ang="0">
                    <a:pos x="172" y="36"/>
                  </a:cxn>
                  <a:cxn ang="0">
                    <a:pos x="178" y="45"/>
                  </a:cxn>
                  <a:cxn ang="0">
                    <a:pos x="183" y="47"/>
                  </a:cxn>
                  <a:cxn ang="0">
                    <a:pos x="191" y="45"/>
                  </a:cxn>
                  <a:cxn ang="0">
                    <a:pos x="191" y="55"/>
                  </a:cxn>
                  <a:cxn ang="0">
                    <a:pos x="197" y="60"/>
                  </a:cxn>
                  <a:cxn ang="0">
                    <a:pos x="201" y="64"/>
                  </a:cxn>
                  <a:cxn ang="0">
                    <a:pos x="203" y="68"/>
                  </a:cxn>
                  <a:cxn ang="0">
                    <a:pos x="191" y="74"/>
                  </a:cxn>
                  <a:cxn ang="0">
                    <a:pos x="168" y="78"/>
                  </a:cxn>
                  <a:cxn ang="0">
                    <a:pos x="173" y="80"/>
                  </a:cxn>
                  <a:cxn ang="0">
                    <a:pos x="172" y="86"/>
                  </a:cxn>
                  <a:cxn ang="0">
                    <a:pos x="183" y="88"/>
                  </a:cxn>
                  <a:cxn ang="0">
                    <a:pos x="184" y="90"/>
                  </a:cxn>
                  <a:cxn ang="0">
                    <a:pos x="170" y="95"/>
                  </a:cxn>
                  <a:cxn ang="0">
                    <a:pos x="166" y="95"/>
                  </a:cxn>
                  <a:cxn ang="0">
                    <a:pos x="162" y="90"/>
                  </a:cxn>
                  <a:cxn ang="0">
                    <a:pos x="150" y="94"/>
                  </a:cxn>
                  <a:cxn ang="0">
                    <a:pos x="139" y="95"/>
                  </a:cxn>
                  <a:cxn ang="0">
                    <a:pos x="125" y="100"/>
                  </a:cxn>
                  <a:cxn ang="0">
                    <a:pos x="116" y="104"/>
                  </a:cxn>
                  <a:cxn ang="0">
                    <a:pos x="124" y="93"/>
                  </a:cxn>
                  <a:cxn ang="0">
                    <a:pos x="124" y="88"/>
                  </a:cxn>
                  <a:cxn ang="0">
                    <a:pos x="118" y="85"/>
                  </a:cxn>
                  <a:cxn ang="0">
                    <a:pos x="114" y="80"/>
                  </a:cxn>
                  <a:cxn ang="0">
                    <a:pos x="97" y="82"/>
                  </a:cxn>
                  <a:cxn ang="0">
                    <a:pos x="16" y="79"/>
                  </a:cxn>
                  <a:cxn ang="0">
                    <a:pos x="10" y="71"/>
                  </a:cxn>
                  <a:cxn ang="0">
                    <a:pos x="9" y="66"/>
                  </a:cxn>
                  <a:cxn ang="0">
                    <a:pos x="7" y="60"/>
                  </a:cxn>
                  <a:cxn ang="0">
                    <a:pos x="5" y="52"/>
                  </a:cxn>
                  <a:cxn ang="0">
                    <a:pos x="1" y="43"/>
                  </a:cxn>
                  <a:cxn ang="0">
                    <a:pos x="45" y="14"/>
                  </a:cxn>
                  <a:cxn ang="0">
                    <a:pos x="66" y="12"/>
                  </a:cxn>
                  <a:cxn ang="0">
                    <a:pos x="73" y="12"/>
                  </a:cxn>
                  <a:cxn ang="0">
                    <a:pos x="85" y="15"/>
                  </a:cxn>
                  <a:cxn ang="0">
                    <a:pos x="88" y="19"/>
                  </a:cxn>
                  <a:cxn ang="0">
                    <a:pos x="103" y="19"/>
                  </a:cxn>
                  <a:cxn ang="0">
                    <a:pos x="113" y="17"/>
                  </a:cxn>
                  <a:cxn ang="0">
                    <a:pos x="129" y="17"/>
                  </a:cxn>
                  <a:cxn ang="0">
                    <a:pos x="134" y="16"/>
                  </a:cxn>
                  <a:cxn ang="0">
                    <a:pos x="138" y="8"/>
                  </a:cxn>
                  <a:cxn ang="0">
                    <a:pos x="157" y="0"/>
                  </a:cxn>
                  <a:cxn ang="0">
                    <a:pos x="145" y="8"/>
                  </a:cxn>
                  <a:cxn ang="0">
                    <a:pos x="146" y="15"/>
                  </a:cxn>
                  <a:cxn ang="0">
                    <a:pos x="149" y="20"/>
                  </a:cxn>
                  <a:cxn ang="0">
                    <a:pos x="158" y="15"/>
                  </a:cxn>
                  <a:cxn ang="0">
                    <a:pos x="165" y="14"/>
                  </a:cxn>
                  <a:cxn ang="0">
                    <a:pos x="163" y="19"/>
                  </a:cxn>
                  <a:cxn ang="0">
                    <a:pos x="151" y="23"/>
                  </a:cxn>
                  <a:cxn ang="0">
                    <a:pos x="139" y="32"/>
                  </a:cxn>
                  <a:cxn ang="0">
                    <a:pos x="123" y="36"/>
                  </a:cxn>
                  <a:cxn ang="0">
                    <a:pos x="117" y="47"/>
                  </a:cxn>
                  <a:cxn ang="0">
                    <a:pos x="122" y="53"/>
                  </a:cxn>
                  <a:cxn ang="0">
                    <a:pos x="134" y="59"/>
                  </a:cxn>
                  <a:cxn ang="0">
                    <a:pos x="137" y="72"/>
                  </a:cxn>
                  <a:cxn ang="0">
                    <a:pos x="145" y="60"/>
                  </a:cxn>
                  <a:cxn ang="0">
                    <a:pos x="153" y="51"/>
                  </a:cxn>
                </a:cxnLst>
                <a:rect l="0" t="0" r="r" b="b"/>
                <a:pathLst>
                  <a:path w="203" h="104">
                    <a:moveTo>
                      <a:pt x="155" y="45"/>
                    </a:moveTo>
                    <a:lnTo>
                      <a:pt x="155" y="46"/>
                    </a:lnTo>
                    <a:lnTo>
                      <a:pt x="157" y="43"/>
                    </a:lnTo>
                    <a:lnTo>
                      <a:pt x="158" y="41"/>
                    </a:lnTo>
                    <a:lnTo>
                      <a:pt x="159" y="38"/>
                    </a:lnTo>
                    <a:lnTo>
                      <a:pt x="160" y="36"/>
                    </a:lnTo>
                    <a:lnTo>
                      <a:pt x="163" y="35"/>
                    </a:lnTo>
                    <a:lnTo>
                      <a:pt x="165" y="36"/>
                    </a:lnTo>
                    <a:lnTo>
                      <a:pt x="166" y="36"/>
                    </a:lnTo>
                    <a:lnTo>
                      <a:pt x="168" y="36"/>
                    </a:lnTo>
                    <a:lnTo>
                      <a:pt x="169" y="36"/>
                    </a:lnTo>
                    <a:lnTo>
                      <a:pt x="170" y="36"/>
                    </a:lnTo>
                    <a:lnTo>
                      <a:pt x="170" y="35"/>
                    </a:lnTo>
                    <a:lnTo>
                      <a:pt x="172" y="36"/>
                    </a:lnTo>
                    <a:lnTo>
                      <a:pt x="173" y="38"/>
                    </a:lnTo>
                    <a:lnTo>
                      <a:pt x="173" y="39"/>
                    </a:lnTo>
                    <a:lnTo>
                      <a:pt x="175" y="39"/>
                    </a:lnTo>
                    <a:lnTo>
                      <a:pt x="177" y="40"/>
                    </a:lnTo>
                    <a:lnTo>
                      <a:pt x="179" y="40"/>
                    </a:lnTo>
                    <a:lnTo>
                      <a:pt x="179" y="41"/>
                    </a:lnTo>
                    <a:lnTo>
                      <a:pt x="178" y="45"/>
                    </a:lnTo>
                    <a:lnTo>
                      <a:pt x="177" y="47"/>
                    </a:lnTo>
                    <a:lnTo>
                      <a:pt x="178" y="48"/>
                    </a:lnTo>
                    <a:lnTo>
                      <a:pt x="179" y="48"/>
                    </a:lnTo>
                    <a:lnTo>
                      <a:pt x="179" y="49"/>
                    </a:lnTo>
                    <a:lnTo>
                      <a:pt x="181" y="49"/>
                    </a:lnTo>
                    <a:lnTo>
                      <a:pt x="182" y="48"/>
                    </a:lnTo>
                    <a:lnTo>
                      <a:pt x="183" y="47"/>
                    </a:lnTo>
                    <a:lnTo>
                      <a:pt x="184" y="47"/>
                    </a:lnTo>
                    <a:lnTo>
                      <a:pt x="185" y="46"/>
                    </a:lnTo>
                    <a:lnTo>
                      <a:pt x="186" y="45"/>
                    </a:lnTo>
                    <a:lnTo>
                      <a:pt x="188" y="43"/>
                    </a:lnTo>
                    <a:lnTo>
                      <a:pt x="189" y="42"/>
                    </a:lnTo>
                    <a:lnTo>
                      <a:pt x="190" y="41"/>
                    </a:lnTo>
                    <a:lnTo>
                      <a:pt x="191" y="45"/>
                    </a:lnTo>
                    <a:lnTo>
                      <a:pt x="192" y="47"/>
                    </a:lnTo>
                    <a:lnTo>
                      <a:pt x="192" y="48"/>
                    </a:lnTo>
                    <a:lnTo>
                      <a:pt x="192" y="51"/>
                    </a:lnTo>
                    <a:lnTo>
                      <a:pt x="194" y="52"/>
                    </a:lnTo>
                    <a:lnTo>
                      <a:pt x="194" y="54"/>
                    </a:lnTo>
                    <a:lnTo>
                      <a:pt x="192" y="54"/>
                    </a:lnTo>
                    <a:lnTo>
                      <a:pt x="191" y="55"/>
                    </a:lnTo>
                    <a:lnTo>
                      <a:pt x="192" y="56"/>
                    </a:lnTo>
                    <a:lnTo>
                      <a:pt x="194" y="58"/>
                    </a:lnTo>
                    <a:lnTo>
                      <a:pt x="194" y="59"/>
                    </a:lnTo>
                    <a:lnTo>
                      <a:pt x="194" y="59"/>
                    </a:lnTo>
                    <a:lnTo>
                      <a:pt x="195" y="59"/>
                    </a:lnTo>
                    <a:lnTo>
                      <a:pt x="195" y="59"/>
                    </a:lnTo>
                    <a:lnTo>
                      <a:pt x="197" y="60"/>
                    </a:lnTo>
                    <a:lnTo>
                      <a:pt x="199" y="60"/>
                    </a:lnTo>
                    <a:lnTo>
                      <a:pt x="199" y="61"/>
                    </a:lnTo>
                    <a:lnTo>
                      <a:pt x="199" y="61"/>
                    </a:lnTo>
                    <a:lnTo>
                      <a:pt x="199" y="62"/>
                    </a:lnTo>
                    <a:lnTo>
                      <a:pt x="199" y="64"/>
                    </a:lnTo>
                    <a:lnTo>
                      <a:pt x="199" y="64"/>
                    </a:lnTo>
                    <a:lnTo>
                      <a:pt x="201" y="64"/>
                    </a:lnTo>
                    <a:lnTo>
                      <a:pt x="201" y="65"/>
                    </a:lnTo>
                    <a:lnTo>
                      <a:pt x="201" y="65"/>
                    </a:lnTo>
                    <a:lnTo>
                      <a:pt x="202" y="65"/>
                    </a:lnTo>
                    <a:lnTo>
                      <a:pt x="203" y="65"/>
                    </a:lnTo>
                    <a:lnTo>
                      <a:pt x="203" y="66"/>
                    </a:lnTo>
                    <a:lnTo>
                      <a:pt x="203" y="66"/>
                    </a:lnTo>
                    <a:lnTo>
                      <a:pt x="203" y="68"/>
                    </a:lnTo>
                    <a:lnTo>
                      <a:pt x="202" y="69"/>
                    </a:lnTo>
                    <a:lnTo>
                      <a:pt x="201" y="71"/>
                    </a:lnTo>
                    <a:lnTo>
                      <a:pt x="198" y="72"/>
                    </a:lnTo>
                    <a:lnTo>
                      <a:pt x="198" y="72"/>
                    </a:lnTo>
                    <a:lnTo>
                      <a:pt x="197" y="72"/>
                    </a:lnTo>
                    <a:lnTo>
                      <a:pt x="194" y="73"/>
                    </a:lnTo>
                    <a:lnTo>
                      <a:pt x="191" y="74"/>
                    </a:lnTo>
                    <a:lnTo>
                      <a:pt x="188" y="75"/>
                    </a:lnTo>
                    <a:lnTo>
                      <a:pt x="184" y="77"/>
                    </a:lnTo>
                    <a:lnTo>
                      <a:pt x="179" y="75"/>
                    </a:lnTo>
                    <a:lnTo>
                      <a:pt x="175" y="75"/>
                    </a:lnTo>
                    <a:lnTo>
                      <a:pt x="172" y="75"/>
                    </a:lnTo>
                    <a:lnTo>
                      <a:pt x="170" y="77"/>
                    </a:lnTo>
                    <a:lnTo>
                      <a:pt x="168" y="78"/>
                    </a:lnTo>
                    <a:lnTo>
                      <a:pt x="164" y="80"/>
                    </a:lnTo>
                    <a:lnTo>
                      <a:pt x="159" y="85"/>
                    </a:lnTo>
                    <a:lnTo>
                      <a:pt x="162" y="82"/>
                    </a:lnTo>
                    <a:lnTo>
                      <a:pt x="165" y="81"/>
                    </a:lnTo>
                    <a:lnTo>
                      <a:pt x="168" y="80"/>
                    </a:lnTo>
                    <a:lnTo>
                      <a:pt x="171" y="79"/>
                    </a:lnTo>
                    <a:lnTo>
                      <a:pt x="173" y="80"/>
                    </a:lnTo>
                    <a:lnTo>
                      <a:pt x="175" y="81"/>
                    </a:lnTo>
                    <a:lnTo>
                      <a:pt x="175" y="82"/>
                    </a:lnTo>
                    <a:lnTo>
                      <a:pt x="173" y="84"/>
                    </a:lnTo>
                    <a:lnTo>
                      <a:pt x="172" y="84"/>
                    </a:lnTo>
                    <a:lnTo>
                      <a:pt x="171" y="85"/>
                    </a:lnTo>
                    <a:lnTo>
                      <a:pt x="173" y="85"/>
                    </a:lnTo>
                    <a:lnTo>
                      <a:pt x="172" y="86"/>
                    </a:lnTo>
                    <a:lnTo>
                      <a:pt x="171" y="88"/>
                    </a:lnTo>
                    <a:lnTo>
                      <a:pt x="172" y="90"/>
                    </a:lnTo>
                    <a:lnTo>
                      <a:pt x="173" y="91"/>
                    </a:lnTo>
                    <a:lnTo>
                      <a:pt x="177" y="92"/>
                    </a:lnTo>
                    <a:lnTo>
                      <a:pt x="179" y="91"/>
                    </a:lnTo>
                    <a:lnTo>
                      <a:pt x="182" y="88"/>
                    </a:lnTo>
                    <a:lnTo>
                      <a:pt x="183" y="88"/>
                    </a:lnTo>
                    <a:lnTo>
                      <a:pt x="183" y="87"/>
                    </a:lnTo>
                    <a:lnTo>
                      <a:pt x="184" y="87"/>
                    </a:lnTo>
                    <a:lnTo>
                      <a:pt x="184" y="87"/>
                    </a:lnTo>
                    <a:lnTo>
                      <a:pt x="184" y="87"/>
                    </a:lnTo>
                    <a:lnTo>
                      <a:pt x="184" y="88"/>
                    </a:lnTo>
                    <a:lnTo>
                      <a:pt x="183" y="88"/>
                    </a:lnTo>
                    <a:lnTo>
                      <a:pt x="184" y="90"/>
                    </a:lnTo>
                    <a:lnTo>
                      <a:pt x="184" y="90"/>
                    </a:lnTo>
                    <a:lnTo>
                      <a:pt x="183" y="91"/>
                    </a:lnTo>
                    <a:lnTo>
                      <a:pt x="182" y="92"/>
                    </a:lnTo>
                    <a:lnTo>
                      <a:pt x="178" y="94"/>
                    </a:lnTo>
                    <a:lnTo>
                      <a:pt x="175" y="95"/>
                    </a:lnTo>
                    <a:lnTo>
                      <a:pt x="172" y="95"/>
                    </a:lnTo>
                    <a:lnTo>
                      <a:pt x="170" y="95"/>
                    </a:lnTo>
                    <a:lnTo>
                      <a:pt x="169" y="98"/>
                    </a:lnTo>
                    <a:lnTo>
                      <a:pt x="168" y="99"/>
                    </a:lnTo>
                    <a:lnTo>
                      <a:pt x="165" y="99"/>
                    </a:lnTo>
                    <a:lnTo>
                      <a:pt x="165" y="99"/>
                    </a:lnTo>
                    <a:lnTo>
                      <a:pt x="164" y="98"/>
                    </a:lnTo>
                    <a:lnTo>
                      <a:pt x="165" y="95"/>
                    </a:lnTo>
                    <a:lnTo>
                      <a:pt x="166" y="95"/>
                    </a:lnTo>
                    <a:lnTo>
                      <a:pt x="169" y="94"/>
                    </a:lnTo>
                    <a:lnTo>
                      <a:pt x="170" y="93"/>
                    </a:lnTo>
                    <a:lnTo>
                      <a:pt x="166" y="93"/>
                    </a:lnTo>
                    <a:lnTo>
                      <a:pt x="163" y="94"/>
                    </a:lnTo>
                    <a:lnTo>
                      <a:pt x="162" y="92"/>
                    </a:lnTo>
                    <a:lnTo>
                      <a:pt x="162" y="91"/>
                    </a:lnTo>
                    <a:lnTo>
                      <a:pt x="162" y="90"/>
                    </a:lnTo>
                    <a:lnTo>
                      <a:pt x="163" y="87"/>
                    </a:lnTo>
                    <a:lnTo>
                      <a:pt x="159" y="86"/>
                    </a:lnTo>
                    <a:lnTo>
                      <a:pt x="157" y="87"/>
                    </a:lnTo>
                    <a:lnTo>
                      <a:pt x="155" y="91"/>
                    </a:lnTo>
                    <a:lnTo>
                      <a:pt x="153" y="93"/>
                    </a:lnTo>
                    <a:lnTo>
                      <a:pt x="150" y="94"/>
                    </a:lnTo>
                    <a:lnTo>
                      <a:pt x="150" y="94"/>
                    </a:lnTo>
                    <a:lnTo>
                      <a:pt x="149" y="94"/>
                    </a:lnTo>
                    <a:lnTo>
                      <a:pt x="147" y="94"/>
                    </a:lnTo>
                    <a:lnTo>
                      <a:pt x="147" y="94"/>
                    </a:lnTo>
                    <a:lnTo>
                      <a:pt x="146" y="94"/>
                    </a:lnTo>
                    <a:lnTo>
                      <a:pt x="143" y="94"/>
                    </a:lnTo>
                    <a:lnTo>
                      <a:pt x="142" y="95"/>
                    </a:lnTo>
                    <a:lnTo>
                      <a:pt x="139" y="95"/>
                    </a:lnTo>
                    <a:lnTo>
                      <a:pt x="138" y="97"/>
                    </a:lnTo>
                    <a:lnTo>
                      <a:pt x="136" y="97"/>
                    </a:lnTo>
                    <a:lnTo>
                      <a:pt x="133" y="97"/>
                    </a:lnTo>
                    <a:lnTo>
                      <a:pt x="130" y="98"/>
                    </a:lnTo>
                    <a:lnTo>
                      <a:pt x="129" y="99"/>
                    </a:lnTo>
                    <a:lnTo>
                      <a:pt x="127" y="100"/>
                    </a:lnTo>
                    <a:lnTo>
                      <a:pt x="125" y="100"/>
                    </a:lnTo>
                    <a:lnTo>
                      <a:pt x="124" y="103"/>
                    </a:lnTo>
                    <a:lnTo>
                      <a:pt x="123" y="103"/>
                    </a:lnTo>
                    <a:lnTo>
                      <a:pt x="123" y="101"/>
                    </a:lnTo>
                    <a:lnTo>
                      <a:pt x="123" y="101"/>
                    </a:lnTo>
                    <a:lnTo>
                      <a:pt x="122" y="101"/>
                    </a:lnTo>
                    <a:lnTo>
                      <a:pt x="119" y="103"/>
                    </a:lnTo>
                    <a:lnTo>
                      <a:pt x="116" y="104"/>
                    </a:lnTo>
                    <a:lnTo>
                      <a:pt x="114" y="104"/>
                    </a:lnTo>
                    <a:lnTo>
                      <a:pt x="114" y="104"/>
                    </a:lnTo>
                    <a:lnTo>
                      <a:pt x="117" y="103"/>
                    </a:lnTo>
                    <a:lnTo>
                      <a:pt x="118" y="100"/>
                    </a:lnTo>
                    <a:lnTo>
                      <a:pt x="118" y="100"/>
                    </a:lnTo>
                    <a:lnTo>
                      <a:pt x="122" y="98"/>
                    </a:lnTo>
                    <a:lnTo>
                      <a:pt x="124" y="93"/>
                    </a:lnTo>
                    <a:lnTo>
                      <a:pt x="125" y="94"/>
                    </a:lnTo>
                    <a:lnTo>
                      <a:pt x="126" y="95"/>
                    </a:lnTo>
                    <a:lnTo>
                      <a:pt x="127" y="95"/>
                    </a:lnTo>
                    <a:lnTo>
                      <a:pt x="127" y="94"/>
                    </a:lnTo>
                    <a:lnTo>
                      <a:pt x="126" y="91"/>
                    </a:lnTo>
                    <a:lnTo>
                      <a:pt x="125" y="90"/>
                    </a:lnTo>
                    <a:lnTo>
                      <a:pt x="124" y="88"/>
                    </a:lnTo>
                    <a:lnTo>
                      <a:pt x="122" y="88"/>
                    </a:lnTo>
                    <a:lnTo>
                      <a:pt x="118" y="88"/>
                    </a:lnTo>
                    <a:lnTo>
                      <a:pt x="119" y="88"/>
                    </a:lnTo>
                    <a:lnTo>
                      <a:pt x="119" y="87"/>
                    </a:lnTo>
                    <a:lnTo>
                      <a:pt x="119" y="86"/>
                    </a:lnTo>
                    <a:lnTo>
                      <a:pt x="118" y="85"/>
                    </a:lnTo>
                    <a:lnTo>
                      <a:pt x="118" y="85"/>
                    </a:lnTo>
                    <a:lnTo>
                      <a:pt x="118" y="84"/>
                    </a:lnTo>
                    <a:lnTo>
                      <a:pt x="117" y="82"/>
                    </a:lnTo>
                    <a:lnTo>
                      <a:pt x="116" y="81"/>
                    </a:lnTo>
                    <a:lnTo>
                      <a:pt x="116" y="81"/>
                    </a:lnTo>
                    <a:lnTo>
                      <a:pt x="116" y="80"/>
                    </a:lnTo>
                    <a:lnTo>
                      <a:pt x="116" y="80"/>
                    </a:lnTo>
                    <a:lnTo>
                      <a:pt x="114" y="80"/>
                    </a:lnTo>
                    <a:lnTo>
                      <a:pt x="109" y="81"/>
                    </a:lnTo>
                    <a:lnTo>
                      <a:pt x="104" y="84"/>
                    </a:lnTo>
                    <a:lnTo>
                      <a:pt x="101" y="84"/>
                    </a:lnTo>
                    <a:lnTo>
                      <a:pt x="99" y="82"/>
                    </a:lnTo>
                    <a:lnTo>
                      <a:pt x="99" y="84"/>
                    </a:lnTo>
                    <a:lnTo>
                      <a:pt x="98" y="82"/>
                    </a:lnTo>
                    <a:lnTo>
                      <a:pt x="97" y="82"/>
                    </a:lnTo>
                    <a:lnTo>
                      <a:pt x="97" y="82"/>
                    </a:lnTo>
                    <a:lnTo>
                      <a:pt x="96" y="82"/>
                    </a:lnTo>
                    <a:lnTo>
                      <a:pt x="93" y="81"/>
                    </a:lnTo>
                    <a:lnTo>
                      <a:pt x="92" y="80"/>
                    </a:lnTo>
                    <a:lnTo>
                      <a:pt x="16" y="80"/>
                    </a:lnTo>
                    <a:lnTo>
                      <a:pt x="16" y="80"/>
                    </a:lnTo>
                    <a:lnTo>
                      <a:pt x="16" y="79"/>
                    </a:lnTo>
                    <a:lnTo>
                      <a:pt x="16" y="79"/>
                    </a:lnTo>
                    <a:lnTo>
                      <a:pt x="18" y="79"/>
                    </a:lnTo>
                    <a:lnTo>
                      <a:pt x="15" y="78"/>
                    </a:lnTo>
                    <a:lnTo>
                      <a:pt x="12" y="74"/>
                    </a:lnTo>
                    <a:lnTo>
                      <a:pt x="10" y="73"/>
                    </a:lnTo>
                    <a:lnTo>
                      <a:pt x="9" y="72"/>
                    </a:lnTo>
                    <a:lnTo>
                      <a:pt x="10" y="71"/>
                    </a:lnTo>
                    <a:lnTo>
                      <a:pt x="10" y="69"/>
                    </a:lnTo>
                    <a:lnTo>
                      <a:pt x="10" y="68"/>
                    </a:lnTo>
                    <a:lnTo>
                      <a:pt x="10" y="68"/>
                    </a:lnTo>
                    <a:lnTo>
                      <a:pt x="9" y="67"/>
                    </a:lnTo>
                    <a:lnTo>
                      <a:pt x="9" y="67"/>
                    </a:lnTo>
                    <a:lnTo>
                      <a:pt x="9" y="67"/>
                    </a:lnTo>
                    <a:lnTo>
                      <a:pt x="9" y="66"/>
                    </a:lnTo>
                    <a:lnTo>
                      <a:pt x="8" y="65"/>
                    </a:lnTo>
                    <a:lnTo>
                      <a:pt x="8" y="64"/>
                    </a:lnTo>
                    <a:lnTo>
                      <a:pt x="8" y="64"/>
                    </a:lnTo>
                    <a:lnTo>
                      <a:pt x="9" y="61"/>
                    </a:lnTo>
                    <a:lnTo>
                      <a:pt x="8" y="60"/>
                    </a:lnTo>
                    <a:lnTo>
                      <a:pt x="7" y="60"/>
                    </a:lnTo>
                    <a:lnTo>
                      <a:pt x="7" y="60"/>
                    </a:lnTo>
                    <a:lnTo>
                      <a:pt x="7" y="59"/>
                    </a:lnTo>
                    <a:lnTo>
                      <a:pt x="8" y="59"/>
                    </a:lnTo>
                    <a:lnTo>
                      <a:pt x="7" y="58"/>
                    </a:lnTo>
                    <a:lnTo>
                      <a:pt x="7" y="55"/>
                    </a:lnTo>
                    <a:lnTo>
                      <a:pt x="6" y="54"/>
                    </a:lnTo>
                    <a:lnTo>
                      <a:pt x="5" y="53"/>
                    </a:lnTo>
                    <a:lnTo>
                      <a:pt x="5" y="52"/>
                    </a:lnTo>
                    <a:lnTo>
                      <a:pt x="5" y="51"/>
                    </a:lnTo>
                    <a:lnTo>
                      <a:pt x="7" y="47"/>
                    </a:lnTo>
                    <a:lnTo>
                      <a:pt x="6" y="46"/>
                    </a:lnTo>
                    <a:lnTo>
                      <a:pt x="5" y="45"/>
                    </a:lnTo>
                    <a:lnTo>
                      <a:pt x="2" y="45"/>
                    </a:lnTo>
                    <a:lnTo>
                      <a:pt x="1" y="43"/>
                    </a:lnTo>
                    <a:lnTo>
                      <a:pt x="1" y="43"/>
                    </a:lnTo>
                    <a:lnTo>
                      <a:pt x="0" y="42"/>
                    </a:lnTo>
                    <a:lnTo>
                      <a:pt x="33" y="13"/>
                    </a:lnTo>
                    <a:lnTo>
                      <a:pt x="35" y="14"/>
                    </a:lnTo>
                    <a:lnTo>
                      <a:pt x="39" y="14"/>
                    </a:lnTo>
                    <a:lnTo>
                      <a:pt x="40" y="15"/>
                    </a:lnTo>
                    <a:lnTo>
                      <a:pt x="41" y="15"/>
                    </a:lnTo>
                    <a:lnTo>
                      <a:pt x="45" y="14"/>
                    </a:lnTo>
                    <a:lnTo>
                      <a:pt x="48" y="13"/>
                    </a:lnTo>
                    <a:lnTo>
                      <a:pt x="49" y="13"/>
                    </a:lnTo>
                    <a:lnTo>
                      <a:pt x="53" y="13"/>
                    </a:lnTo>
                    <a:lnTo>
                      <a:pt x="58" y="12"/>
                    </a:lnTo>
                    <a:lnTo>
                      <a:pt x="61" y="12"/>
                    </a:lnTo>
                    <a:lnTo>
                      <a:pt x="64" y="12"/>
                    </a:lnTo>
                    <a:lnTo>
                      <a:pt x="66" y="12"/>
                    </a:lnTo>
                    <a:lnTo>
                      <a:pt x="67" y="12"/>
                    </a:lnTo>
                    <a:lnTo>
                      <a:pt x="67" y="12"/>
                    </a:lnTo>
                    <a:lnTo>
                      <a:pt x="67" y="13"/>
                    </a:lnTo>
                    <a:lnTo>
                      <a:pt x="68" y="13"/>
                    </a:lnTo>
                    <a:lnTo>
                      <a:pt x="71" y="13"/>
                    </a:lnTo>
                    <a:lnTo>
                      <a:pt x="72" y="12"/>
                    </a:lnTo>
                    <a:lnTo>
                      <a:pt x="73" y="12"/>
                    </a:lnTo>
                    <a:lnTo>
                      <a:pt x="73" y="14"/>
                    </a:lnTo>
                    <a:lnTo>
                      <a:pt x="73" y="14"/>
                    </a:lnTo>
                    <a:lnTo>
                      <a:pt x="74" y="14"/>
                    </a:lnTo>
                    <a:lnTo>
                      <a:pt x="77" y="13"/>
                    </a:lnTo>
                    <a:lnTo>
                      <a:pt x="80" y="14"/>
                    </a:lnTo>
                    <a:lnTo>
                      <a:pt x="84" y="14"/>
                    </a:lnTo>
                    <a:lnTo>
                      <a:pt x="85" y="15"/>
                    </a:lnTo>
                    <a:lnTo>
                      <a:pt x="87" y="15"/>
                    </a:lnTo>
                    <a:lnTo>
                      <a:pt x="88" y="15"/>
                    </a:lnTo>
                    <a:lnTo>
                      <a:pt x="90" y="15"/>
                    </a:lnTo>
                    <a:lnTo>
                      <a:pt x="91" y="15"/>
                    </a:lnTo>
                    <a:lnTo>
                      <a:pt x="91" y="16"/>
                    </a:lnTo>
                    <a:lnTo>
                      <a:pt x="90" y="17"/>
                    </a:lnTo>
                    <a:lnTo>
                      <a:pt x="88" y="19"/>
                    </a:lnTo>
                    <a:lnTo>
                      <a:pt x="90" y="20"/>
                    </a:lnTo>
                    <a:lnTo>
                      <a:pt x="90" y="20"/>
                    </a:lnTo>
                    <a:lnTo>
                      <a:pt x="94" y="20"/>
                    </a:lnTo>
                    <a:lnTo>
                      <a:pt x="99" y="19"/>
                    </a:lnTo>
                    <a:lnTo>
                      <a:pt x="100" y="20"/>
                    </a:lnTo>
                    <a:lnTo>
                      <a:pt x="101" y="20"/>
                    </a:lnTo>
                    <a:lnTo>
                      <a:pt x="103" y="19"/>
                    </a:lnTo>
                    <a:lnTo>
                      <a:pt x="104" y="17"/>
                    </a:lnTo>
                    <a:lnTo>
                      <a:pt x="104" y="17"/>
                    </a:lnTo>
                    <a:lnTo>
                      <a:pt x="106" y="16"/>
                    </a:lnTo>
                    <a:lnTo>
                      <a:pt x="110" y="15"/>
                    </a:lnTo>
                    <a:lnTo>
                      <a:pt x="111" y="16"/>
                    </a:lnTo>
                    <a:lnTo>
                      <a:pt x="112" y="16"/>
                    </a:lnTo>
                    <a:lnTo>
                      <a:pt x="113" y="17"/>
                    </a:lnTo>
                    <a:lnTo>
                      <a:pt x="114" y="17"/>
                    </a:lnTo>
                    <a:lnTo>
                      <a:pt x="116" y="19"/>
                    </a:lnTo>
                    <a:lnTo>
                      <a:pt x="117" y="19"/>
                    </a:lnTo>
                    <a:lnTo>
                      <a:pt x="123" y="19"/>
                    </a:lnTo>
                    <a:lnTo>
                      <a:pt x="125" y="17"/>
                    </a:lnTo>
                    <a:lnTo>
                      <a:pt x="127" y="16"/>
                    </a:lnTo>
                    <a:lnTo>
                      <a:pt x="129" y="17"/>
                    </a:lnTo>
                    <a:lnTo>
                      <a:pt x="131" y="17"/>
                    </a:lnTo>
                    <a:lnTo>
                      <a:pt x="131" y="19"/>
                    </a:lnTo>
                    <a:lnTo>
                      <a:pt x="130" y="20"/>
                    </a:lnTo>
                    <a:lnTo>
                      <a:pt x="130" y="21"/>
                    </a:lnTo>
                    <a:lnTo>
                      <a:pt x="130" y="20"/>
                    </a:lnTo>
                    <a:lnTo>
                      <a:pt x="132" y="17"/>
                    </a:lnTo>
                    <a:lnTo>
                      <a:pt x="134" y="16"/>
                    </a:lnTo>
                    <a:lnTo>
                      <a:pt x="137" y="15"/>
                    </a:lnTo>
                    <a:lnTo>
                      <a:pt x="138" y="14"/>
                    </a:lnTo>
                    <a:lnTo>
                      <a:pt x="137" y="13"/>
                    </a:lnTo>
                    <a:lnTo>
                      <a:pt x="136" y="13"/>
                    </a:lnTo>
                    <a:lnTo>
                      <a:pt x="136" y="12"/>
                    </a:lnTo>
                    <a:lnTo>
                      <a:pt x="137" y="10"/>
                    </a:lnTo>
                    <a:lnTo>
                      <a:pt x="138" y="8"/>
                    </a:lnTo>
                    <a:lnTo>
                      <a:pt x="143" y="6"/>
                    </a:lnTo>
                    <a:lnTo>
                      <a:pt x="144" y="4"/>
                    </a:lnTo>
                    <a:lnTo>
                      <a:pt x="145" y="2"/>
                    </a:lnTo>
                    <a:lnTo>
                      <a:pt x="147" y="1"/>
                    </a:lnTo>
                    <a:lnTo>
                      <a:pt x="151" y="0"/>
                    </a:lnTo>
                    <a:lnTo>
                      <a:pt x="155" y="0"/>
                    </a:lnTo>
                    <a:lnTo>
                      <a:pt x="157" y="0"/>
                    </a:lnTo>
                    <a:lnTo>
                      <a:pt x="157" y="1"/>
                    </a:lnTo>
                    <a:lnTo>
                      <a:pt x="157" y="1"/>
                    </a:lnTo>
                    <a:lnTo>
                      <a:pt x="153" y="3"/>
                    </a:lnTo>
                    <a:lnTo>
                      <a:pt x="150" y="4"/>
                    </a:lnTo>
                    <a:lnTo>
                      <a:pt x="146" y="6"/>
                    </a:lnTo>
                    <a:lnTo>
                      <a:pt x="145" y="7"/>
                    </a:lnTo>
                    <a:lnTo>
                      <a:pt x="145" y="8"/>
                    </a:lnTo>
                    <a:lnTo>
                      <a:pt x="145" y="10"/>
                    </a:lnTo>
                    <a:lnTo>
                      <a:pt x="145" y="12"/>
                    </a:lnTo>
                    <a:lnTo>
                      <a:pt x="144" y="13"/>
                    </a:lnTo>
                    <a:lnTo>
                      <a:pt x="145" y="13"/>
                    </a:lnTo>
                    <a:lnTo>
                      <a:pt x="145" y="14"/>
                    </a:lnTo>
                    <a:lnTo>
                      <a:pt x="146" y="15"/>
                    </a:lnTo>
                    <a:lnTo>
                      <a:pt x="146" y="15"/>
                    </a:lnTo>
                    <a:lnTo>
                      <a:pt x="147" y="15"/>
                    </a:lnTo>
                    <a:lnTo>
                      <a:pt x="149" y="14"/>
                    </a:lnTo>
                    <a:lnTo>
                      <a:pt x="150" y="14"/>
                    </a:lnTo>
                    <a:lnTo>
                      <a:pt x="151" y="15"/>
                    </a:lnTo>
                    <a:lnTo>
                      <a:pt x="149" y="17"/>
                    </a:lnTo>
                    <a:lnTo>
                      <a:pt x="147" y="19"/>
                    </a:lnTo>
                    <a:lnTo>
                      <a:pt x="149" y="20"/>
                    </a:lnTo>
                    <a:lnTo>
                      <a:pt x="149" y="20"/>
                    </a:lnTo>
                    <a:lnTo>
                      <a:pt x="151" y="19"/>
                    </a:lnTo>
                    <a:lnTo>
                      <a:pt x="152" y="17"/>
                    </a:lnTo>
                    <a:lnTo>
                      <a:pt x="153" y="17"/>
                    </a:lnTo>
                    <a:lnTo>
                      <a:pt x="153" y="17"/>
                    </a:lnTo>
                    <a:lnTo>
                      <a:pt x="156" y="16"/>
                    </a:lnTo>
                    <a:lnTo>
                      <a:pt x="158" y="15"/>
                    </a:lnTo>
                    <a:lnTo>
                      <a:pt x="158" y="15"/>
                    </a:lnTo>
                    <a:lnTo>
                      <a:pt x="158" y="14"/>
                    </a:lnTo>
                    <a:lnTo>
                      <a:pt x="158" y="13"/>
                    </a:lnTo>
                    <a:lnTo>
                      <a:pt x="159" y="13"/>
                    </a:lnTo>
                    <a:lnTo>
                      <a:pt x="160" y="13"/>
                    </a:lnTo>
                    <a:lnTo>
                      <a:pt x="163" y="13"/>
                    </a:lnTo>
                    <a:lnTo>
                      <a:pt x="165" y="14"/>
                    </a:lnTo>
                    <a:lnTo>
                      <a:pt x="166" y="15"/>
                    </a:lnTo>
                    <a:lnTo>
                      <a:pt x="165" y="15"/>
                    </a:lnTo>
                    <a:lnTo>
                      <a:pt x="164" y="16"/>
                    </a:lnTo>
                    <a:lnTo>
                      <a:pt x="163" y="16"/>
                    </a:lnTo>
                    <a:lnTo>
                      <a:pt x="162" y="17"/>
                    </a:lnTo>
                    <a:lnTo>
                      <a:pt x="163" y="19"/>
                    </a:lnTo>
                    <a:lnTo>
                      <a:pt x="163" y="19"/>
                    </a:lnTo>
                    <a:lnTo>
                      <a:pt x="162" y="21"/>
                    </a:lnTo>
                    <a:lnTo>
                      <a:pt x="159" y="21"/>
                    </a:lnTo>
                    <a:lnTo>
                      <a:pt x="157" y="22"/>
                    </a:lnTo>
                    <a:lnTo>
                      <a:pt x="156" y="23"/>
                    </a:lnTo>
                    <a:lnTo>
                      <a:pt x="155" y="25"/>
                    </a:lnTo>
                    <a:lnTo>
                      <a:pt x="153" y="25"/>
                    </a:lnTo>
                    <a:lnTo>
                      <a:pt x="151" y="23"/>
                    </a:lnTo>
                    <a:lnTo>
                      <a:pt x="151" y="23"/>
                    </a:lnTo>
                    <a:lnTo>
                      <a:pt x="150" y="23"/>
                    </a:lnTo>
                    <a:lnTo>
                      <a:pt x="149" y="26"/>
                    </a:lnTo>
                    <a:lnTo>
                      <a:pt x="145" y="27"/>
                    </a:lnTo>
                    <a:lnTo>
                      <a:pt x="143" y="29"/>
                    </a:lnTo>
                    <a:lnTo>
                      <a:pt x="140" y="30"/>
                    </a:lnTo>
                    <a:lnTo>
                      <a:pt x="139" y="32"/>
                    </a:lnTo>
                    <a:lnTo>
                      <a:pt x="138" y="32"/>
                    </a:lnTo>
                    <a:lnTo>
                      <a:pt x="137" y="32"/>
                    </a:lnTo>
                    <a:lnTo>
                      <a:pt x="136" y="32"/>
                    </a:lnTo>
                    <a:lnTo>
                      <a:pt x="132" y="34"/>
                    </a:lnTo>
                    <a:lnTo>
                      <a:pt x="130" y="35"/>
                    </a:lnTo>
                    <a:lnTo>
                      <a:pt x="126" y="35"/>
                    </a:lnTo>
                    <a:lnTo>
                      <a:pt x="123" y="36"/>
                    </a:lnTo>
                    <a:lnTo>
                      <a:pt x="119" y="40"/>
                    </a:lnTo>
                    <a:lnTo>
                      <a:pt x="116" y="42"/>
                    </a:lnTo>
                    <a:lnTo>
                      <a:pt x="116" y="45"/>
                    </a:lnTo>
                    <a:lnTo>
                      <a:pt x="114" y="47"/>
                    </a:lnTo>
                    <a:lnTo>
                      <a:pt x="114" y="47"/>
                    </a:lnTo>
                    <a:lnTo>
                      <a:pt x="116" y="47"/>
                    </a:lnTo>
                    <a:lnTo>
                      <a:pt x="117" y="47"/>
                    </a:lnTo>
                    <a:lnTo>
                      <a:pt x="117" y="51"/>
                    </a:lnTo>
                    <a:lnTo>
                      <a:pt x="116" y="53"/>
                    </a:lnTo>
                    <a:lnTo>
                      <a:pt x="117" y="53"/>
                    </a:lnTo>
                    <a:lnTo>
                      <a:pt x="117" y="53"/>
                    </a:lnTo>
                    <a:lnTo>
                      <a:pt x="118" y="52"/>
                    </a:lnTo>
                    <a:lnTo>
                      <a:pt x="119" y="52"/>
                    </a:lnTo>
                    <a:lnTo>
                      <a:pt x="122" y="53"/>
                    </a:lnTo>
                    <a:lnTo>
                      <a:pt x="123" y="54"/>
                    </a:lnTo>
                    <a:lnTo>
                      <a:pt x="126" y="56"/>
                    </a:lnTo>
                    <a:lnTo>
                      <a:pt x="127" y="56"/>
                    </a:lnTo>
                    <a:lnTo>
                      <a:pt x="127" y="56"/>
                    </a:lnTo>
                    <a:lnTo>
                      <a:pt x="130" y="58"/>
                    </a:lnTo>
                    <a:lnTo>
                      <a:pt x="132" y="59"/>
                    </a:lnTo>
                    <a:lnTo>
                      <a:pt x="134" y="59"/>
                    </a:lnTo>
                    <a:lnTo>
                      <a:pt x="137" y="59"/>
                    </a:lnTo>
                    <a:lnTo>
                      <a:pt x="137" y="60"/>
                    </a:lnTo>
                    <a:lnTo>
                      <a:pt x="137" y="60"/>
                    </a:lnTo>
                    <a:lnTo>
                      <a:pt x="136" y="64"/>
                    </a:lnTo>
                    <a:lnTo>
                      <a:pt x="134" y="68"/>
                    </a:lnTo>
                    <a:lnTo>
                      <a:pt x="136" y="71"/>
                    </a:lnTo>
                    <a:lnTo>
                      <a:pt x="137" y="72"/>
                    </a:lnTo>
                    <a:lnTo>
                      <a:pt x="137" y="72"/>
                    </a:lnTo>
                    <a:lnTo>
                      <a:pt x="138" y="72"/>
                    </a:lnTo>
                    <a:lnTo>
                      <a:pt x="140" y="69"/>
                    </a:lnTo>
                    <a:lnTo>
                      <a:pt x="142" y="67"/>
                    </a:lnTo>
                    <a:lnTo>
                      <a:pt x="143" y="60"/>
                    </a:lnTo>
                    <a:lnTo>
                      <a:pt x="144" y="60"/>
                    </a:lnTo>
                    <a:lnTo>
                      <a:pt x="145" y="60"/>
                    </a:lnTo>
                    <a:lnTo>
                      <a:pt x="147" y="59"/>
                    </a:lnTo>
                    <a:lnTo>
                      <a:pt x="149" y="59"/>
                    </a:lnTo>
                    <a:lnTo>
                      <a:pt x="151" y="58"/>
                    </a:lnTo>
                    <a:lnTo>
                      <a:pt x="155" y="55"/>
                    </a:lnTo>
                    <a:lnTo>
                      <a:pt x="155" y="52"/>
                    </a:lnTo>
                    <a:lnTo>
                      <a:pt x="155" y="51"/>
                    </a:lnTo>
                    <a:lnTo>
                      <a:pt x="153" y="51"/>
                    </a:lnTo>
                    <a:lnTo>
                      <a:pt x="152" y="49"/>
                    </a:lnTo>
                    <a:lnTo>
                      <a:pt x="152" y="48"/>
                    </a:lnTo>
                    <a:lnTo>
                      <a:pt x="153" y="47"/>
                    </a:lnTo>
                    <a:lnTo>
                      <a:pt x="155" y="46"/>
                    </a:lnTo>
                    <a:lnTo>
                      <a:pt x="155" y="45"/>
                    </a:lnTo>
                    <a:lnTo>
                      <a:pt x="155" y="45"/>
                    </a:lnTo>
                  </a:path>
                </a:pathLst>
              </a:custGeom>
              <a:gradFill rotWithShape="1">
                <a:gsLst>
                  <a:gs pos="0">
                    <a:srgbClr val="4798AB">
                      <a:gamma/>
                      <a:shade val="63529"/>
                      <a:invGamma/>
                      <a:alpha val="84000"/>
                    </a:srgbClr>
                  </a:gs>
                  <a:gs pos="50000">
                    <a:srgbClr val="4798AB"/>
                  </a:gs>
                  <a:gs pos="100000">
                    <a:srgbClr val="4798AB">
                      <a:gamma/>
                      <a:shade val="63529"/>
                      <a:invGamma/>
                      <a:alpha val="84000"/>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0" name="Freeform 20"/>
              <p:cNvSpPr>
                <a:spLocks/>
              </p:cNvSpPr>
              <p:nvPr/>
            </p:nvSpPr>
            <p:spPr bwMode="auto">
              <a:xfrm>
                <a:off x="1282" y="1135"/>
                <a:ext cx="143" cy="53"/>
              </a:xfrm>
              <a:custGeom>
                <a:avLst/>
                <a:gdLst/>
                <a:ahLst/>
                <a:cxnLst>
                  <a:cxn ang="0">
                    <a:pos x="0" y="7"/>
                  </a:cxn>
                  <a:cxn ang="0">
                    <a:pos x="1" y="7"/>
                  </a:cxn>
                  <a:cxn ang="0">
                    <a:pos x="2" y="7"/>
                  </a:cxn>
                  <a:cxn ang="0">
                    <a:pos x="3" y="8"/>
                  </a:cxn>
                  <a:cxn ang="0">
                    <a:pos x="3" y="10"/>
                  </a:cxn>
                  <a:cxn ang="0">
                    <a:pos x="3" y="10"/>
                  </a:cxn>
                  <a:cxn ang="0">
                    <a:pos x="4" y="9"/>
                  </a:cxn>
                  <a:cxn ang="0">
                    <a:pos x="6" y="8"/>
                  </a:cxn>
                  <a:cxn ang="0">
                    <a:pos x="7" y="8"/>
                  </a:cxn>
                  <a:cxn ang="0">
                    <a:pos x="9" y="8"/>
                  </a:cxn>
                  <a:cxn ang="0">
                    <a:pos x="11" y="7"/>
                  </a:cxn>
                  <a:cxn ang="0">
                    <a:pos x="15" y="6"/>
                  </a:cxn>
                  <a:cxn ang="0">
                    <a:pos x="19" y="4"/>
                  </a:cxn>
                  <a:cxn ang="0">
                    <a:pos x="23" y="4"/>
                  </a:cxn>
                  <a:cxn ang="0">
                    <a:pos x="27" y="2"/>
                  </a:cxn>
                  <a:cxn ang="0">
                    <a:pos x="26" y="1"/>
                  </a:cxn>
                  <a:cxn ang="0">
                    <a:pos x="23" y="0"/>
                  </a:cxn>
                  <a:cxn ang="0">
                    <a:pos x="22" y="0"/>
                  </a:cxn>
                  <a:cxn ang="0">
                    <a:pos x="22" y="1"/>
                  </a:cxn>
                  <a:cxn ang="0">
                    <a:pos x="20" y="1"/>
                  </a:cxn>
                  <a:cxn ang="0">
                    <a:pos x="17" y="0"/>
                  </a:cxn>
                  <a:cxn ang="0">
                    <a:pos x="16" y="0"/>
                  </a:cxn>
                  <a:cxn ang="0">
                    <a:pos x="15" y="0"/>
                  </a:cxn>
                  <a:cxn ang="0">
                    <a:pos x="13" y="0"/>
                  </a:cxn>
                  <a:cxn ang="0">
                    <a:pos x="11" y="0"/>
                  </a:cxn>
                  <a:cxn ang="0">
                    <a:pos x="10" y="1"/>
                  </a:cxn>
                  <a:cxn ang="0">
                    <a:pos x="9" y="2"/>
                  </a:cxn>
                  <a:cxn ang="0">
                    <a:pos x="4" y="4"/>
                  </a:cxn>
                  <a:cxn ang="0">
                    <a:pos x="0" y="7"/>
                  </a:cxn>
                  <a:cxn ang="0">
                    <a:pos x="0" y="7"/>
                  </a:cxn>
                </a:cxnLst>
                <a:rect l="0" t="0" r="r" b="b"/>
                <a:pathLst>
                  <a:path w="27" h="10">
                    <a:moveTo>
                      <a:pt x="0" y="7"/>
                    </a:moveTo>
                    <a:lnTo>
                      <a:pt x="1" y="7"/>
                    </a:lnTo>
                    <a:lnTo>
                      <a:pt x="2" y="7"/>
                    </a:lnTo>
                    <a:lnTo>
                      <a:pt x="3" y="8"/>
                    </a:lnTo>
                    <a:lnTo>
                      <a:pt x="3" y="10"/>
                    </a:lnTo>
                    <a:lnTo>
                      <a:pt x="3" y="10"/>
                    </a:lnTo>
                    <a:lnTo>
                      <a:pt x="4" y="9"/>
                    </a:lnTo>
                    <a:lnTo>
                      <a:pt x="6" y="8"/>
                    </a:lnTo>
                    <a:lnTo>
                      <a:pt x="7" y="8"/>
                    </a:lnTo>
                    <a:lnTo>
                      <a:pt x="9" y="8"/>
                    </a:lnTo>
                    <a:lnTo>
                      <a:pt x="11" y="7"/>
                    </a:lnTo>
                    <a:lnTo>
                      <a:pt x="15" y="6"/>
                    </a:lnTo>
                    <a:lnTo>
                      <a:pt x="19" y="4"/>
                    </a:lnTo>
                    <a:lnTo>
                      <a:pt x="23" y="4"/>
                    </a:lnTo>
                    <a:lnTo>
                      <a:pt x="27" y="2"/>
                    </a:lnTo>
                    <a:lnTo>
                      <a:pt x="26" y="1"/>
                    </a:lnTo>
                    <a:lnTo>
                      <a:pt x="23" y="0"/>
                    </a:lnTo>
                    <a:lnTo>
                      <a:pt x="22" y="0"/>
                    </a:lnTo>
                    <a:lnTo>
                      <a:pt x="22" y="1"/>
                    </a:lnTo>
                    <a:lnTo>
                      <a:pt x="20" y="1"/>
                    </a:lnTo>
                    <a:lnTo>
                      <a:pt x="17" y="0"/>
                    </a:lnTo>
                    <a:lnTo>
                      <a:pt x="16" y="0"/>
                    </a:lnTo>
                    <a:lnTo>
                      <a:pt x="15" y="0"/>
                    </a:lnTo>
                    <a:lnTo>
                      <a:pt x="13" y="0"/>
                    </a:lnTo>
                    <a:lnTo>
                      <a:pt x="11" y="0"/>
                    </a:lnTo>
                    <a:lnTo>
                      <a:pt x="10" y="1"/>
                    </a:lnTo>
                    <a:lnTo>
                      <a:pt x="9" y="2"/>
                    </a:lnTo>
                    <a:lnTo>
                      <a:pt x="4" y="4"/>
                    </a:lnTo>
                    <a:lnTo>
                      <a:pt x="0" y="7"/>
                    </a:lnTo>
                    <a:lnTo>
                      <a:pt x="0"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1" name="Freeform 21"/>
              <p:cNvSpPr>
                <a:spLocks/>
              </p:cNvSpPr>
              <p:nvPr/>
            </p:nvSpPr>
            <p:spPr bwMode="auto">
              <a:xfrm>
                <a:off x="1627" y="1066"/>
                <a:ext cx="52" cy="21"/>
              </a:xfrm>
              <a:custGeom>
                <a:avLst/>
                <a:gdLst/>
                <a:ahLst/>
                <a:cxnLst>
                  <a:cxn ang="0">
                    <a:pos x="7" y="4"/>
                  </a:cxn>
                  <a:cxn ang="0">
                    <a:pos x="5" y="3"/>
                  </a:cxn>
                  <a:cxn ang="0">
                    <a:pos x="5" y="2"/>
                  </a:cxn>
                  <a:cxn ang="0">
                    <a:pos x="3" y="2"/>
                  </a:cxn>
                  <a:cxn ang="0">
                    <a:pos x="0" y="2"/>
                  </a:cxn>
                  <a:cxn ang="0">
                    <a:pos x="2" y="1"/>
                  </a:cxn>
                  <a:cxn ang="0">
                    <a:pos x="4" y="0"/>
                  </a:cxn>
                  <a:cxn ang="0">
                    <a:pos x="5" y="1"/>
                  </a:cxn>
                  <a:cxn ang="0">
                    <a:pos x="7" y="1"/>
                  </a:cxn>
                  <a:cxn ang="0">
                    <a:pos x="8" y="1"/>
                  </a:cxn>
                  <a:cxn ang="0">
                    <a:pos x="8" y="1"/>
                  </a:cxn>
                  <a:cxn ang="0">
                    <a:pos x="9" y="1"/>
                  </a:cxn>
                  <a:cxn ang="0">
                    <a:pos x="10" y="2"/>
                  </a:cxn>
                  <a:cxn ang="0">
                    <a:pos x="9" y="4"/>
                  </a:cxn>
                  <a:cxn ang="0">
                    <a:pos x="7" y="4"/>
                  </a:cxn>
                  <a:cxn ang="0">
                    <a:pos x="7" y="4"/>
                  </a:cxn>
                </a:cxnLst>
                <a:rect l="0" t="0" r="r" b="b"/>
                <a:pathLst>
                  <a:path w="10" h="4">
                    <a:moveTo>
                      <a:pt x="7" y="4"/>
                    </a:moveTo>
                    <a:lnTo>
                      <a:pt x="5" y="3"/>
                    </a:lnTo>
                    <a:lnTo>
                      <a:pt x="5" y="2"/>
                    </a:lnTo>
                    <a:lnTo>
                      <a:pt x="3" y="2"/>
                    </a:lnTo>
                    <a:lnTo>
                      <a:pt x="0" y="2"/>
                    </a:lnTo>
                    <a:lnTo>
                      <a:pt x="2" y="1"/>
                    </a:lnTo>
                    <a:lnTo>
                      <a:pt x="4" y="0"/>
                    </a:lnTo>
                    <a:lnTo>
                      <a:pt x="5" y="1"/>
                    </a:lnTo>
                    <a:lnTo>
                      <a:pt x="7" y="1"/>
                    </a:lnTo>
                    <a:lnTo>
                      <a:pt x="8" y="1"/>
                    </a:lnTo>
                    <a:lnTo>
                      <a:pt x="8" y="1"/>
                    </a:lnTo>
                    <a:lnTo>
                      <a:pt x="9" y="1"/>
                    </a:lnTo>
                    <a:lnTo>
                      <a:pt x="10" y="2"/>
                    </a:lnTo>
                    <a:lnTo>
                      <a:pt x="9" y="4"/>
                    </a:lnTo>
                    <a:lnTo>
                      <a:pt x="7" y="4"/>
                    </a:lnTo>
                    <a:lnTo>
                      <a:pt x="7"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2" name="Freeform 22"/>
              <p:cNvSpPr>
                <a:spLocks/>
              </p:cNvSpPr>
              <p:nvPr/>
            </p:nvSpPr>
            <p:spPr bwMode="auto">
              <a:xfrm>
                <a:off x="1340" y="1140"/>
                <a:ext cx="202" cy="79"/>
              </a:xfrm>
              <a:custGeom>
                <a:avLst/>
                <a:gdLst/>
                <a:ahLst/>
                <a:cxnLst>
                  <a:cxn ang="0">
                    <a:pos x="32" y="13"/>
                  </a:cxn>
                  <a:cxn ang="0">
                    <a:pos x="31" y="15"/>
                  </a:cxn>
                  <a:cxn ang="0">
                    <a:pos x="25" y="14"/>
                  </a:cxn>
                  <a:cxn ang="0">
                    <a:pos x="23" y="12"/>
                  </a:cxn>
                  <a:cxn ang="0">
                    <a:pos x="19" y="12"/>
                  </a:cxn>
                  <a:cxn ang="0">
                    <a:pos x="15" y="14"/>
                  </a:cxn>
                  <a:cxn ang="0">
                    <a:pos x="10" y="15"/>
                  </a:cxn>
                  <a:cxn ang="0">
                    <a:pos x="5" y="15"/>
                  </a:cxn>
                  <a:cxn ang="0">
                    <a:pos x="6" y="14"/>
                  </a:cxn>
                  <a:cxn ang="0">
                    <a:pos x="3" y="13"/>
                  </a:cxn>
                  <a:cxn ang="0">
                    <a:pos x="0" y="12"/>
                  </a:cxn>
                  <a:cxn ang="0">
                    <a:pos x="5" y="11"/>
                  </a:cxn>
                  <a:cxn ang="0">
                    <a:pos x="13" y="11"/>
                  </a:cxn>
                  <a:cxn ang="0">
                    <a:pos x="2" y="9"/>
                  </a:cxn>
                  <a:cxn ang="0">
                    <a:pos x="3" y="8"/>
                  </a:cxn>
                  <a:cxn ang="0">
                    <a:pos x="5" y="5"/>
                  </a:cxn>
                  <a:cxn ang="0">
                    <a:pos x="12" y="3"/>
                  </a:cxn>
                  <a:cxn ang="0">
                    <a:pos x="17" y="2"/>
                  </a:cxn>
                  <a:cxn ang="0">
                    <a:pos x="18" y="2"/>
                  </a:cxn>
                  <a:cxn ang="0">
                    <a:pos x="22" y="3"/>
                  </a:cxn>
                  <a:cxn ang="0">
                    <a:pos x="24" y="3"/>
                  </a:cxn>
                  <a:cxn ang="0">
                    <a:pos x="26" y="2"/>
                  </a:cxn>
                  <a:cxn ang="0">
                    <a:pos x="26" y="5"/>
                  </a:cxn>
                  <a:cxn ang="0">
                    <a:pos x="29" y="5"/>
                  </a:cxn>
                  <a:cxn ang="0">
                    <a:pos x="30" y="1"/>
                  </a:cxn>
                  <a:cxn ang="0">
                    <a:pos x="36" y="0"/>
                  </a:cxn>
                  <a:cxn ang="0">
                    <a:pos x="38" y="0"/>
                  </a:cxn>
                  <a:cxn ang="0">
                    <a:pos x="36" y="3"/>
                  </a:cxn>
                  <a:cxn ang="0">
                    <a:pos x="32" y="8"/>
                  </a:cxn>
                  <a:cxn ang="0">
                    <a:pos x="35" y="9"/>
                  </a:cxn>
                  <a:cxn ang="0">
                    <a:pos x="36" y="11"/>
                  </a:cxn>
                  <a:cxn ang="0">
                    <a:pos x="35" y="12"/>
                  </a:cxn>
                  <a:cxn ang="0">
                    <a:pos x="34" y="12"/>
                  </a:cxn>
                </a:cxnLst>
                <a:rect l="0" t="0" r="r" b="b"/>
                <a:pathLst>
                  <a:path w="38" h="15">
                    <a:moveTo>
                      <a:pt x="34" y="12"/>
                    </a:moveTo>
                    <a:lnTo>
                      <a:pt x="32" y="13"/>
                    </a:lnTo>
                    <a:lnTo>
                      <a:pt x="31" y="14"/>
                    </a:lnTo>
                    <a:lnTo>
                      <a:pt x="31" y="15"/>
                    </a:lnTo>
                    <a:lnTo>
                      <a:pt x="30" y="15"/>
                    </a:lnTo>
                    <a:lnTo>
                      <a:pt x="25" y="14"/>
                    </a:lnTo>
                    <a:lnTo>
                      <a:pt x="24" y="13"/>
                    </a:lnTo>
                    <a:lnTo>
                      <a:pt x="23" y="12"/>
                    </a:lnTo>
                    <a:lnTo>
                      <a:pt x="21" y="12"/>
                    </a:lnTo>
                    <a:lnTo>
                      <a:pt x="19" y="12"/>
                    </a:lnTo>
                    <a:lnTo>
                      <a:pt x="17" y="13"/>
                    </a:lnTo>
                    <a:lnTo>
                      <a:pt x="15" y="14"/>
                    </a:lnTo>
                    <a:lnTo>
                      <a:pt x="13" y="15"/>
                    </a:lnTo>
                    <a:lnTo>
                      <a:pt x="10" y="15"/>
                    </a:lnTo>
                    <a:lnTo>
                      <a:pt x="8" y="15"/>
                    </a:lnTo>
                    <a:lnTo>
                      <a:pt x="5" y="15"/>
                    </a:lnTo>
                    <a:lnTo>
                      <a:pt x="5" y="14"/>
                    </a:lnTo>
                    <a:lnTo>
                      <a:pt x="6" y="14"/>
                    </a:lnTo>
                    <a:lnTo>
                      <a:pt x="6" y="13"/>
                    </a:lnTo>
                    <a:lnTo>
                      <a:pt x="3" y="13"/>
                    </a:lnTo>
                    <a:lnTo>
                      <a:pt x="2" y="13"/>
                    </a:lnTo>
                    <a:lnTo>
                      <a:pt x="0" y="12"/>
                    </a:lnTo>
                    <a:lnTo>
                      <a:pt x="3" y="11"/>
                    </a:lnTo>
                    <a:lnTo>
                      <a:pt x="5" y="11"/>
                    </a:lnTo>
                    <a:lnTo>
                      <a:pt x="13" y="11"/>
                    </a:lnTo>
                    <a:lnTo>
                      <a:pt x="13" y="11"/>
                    </a:lnTo>
                    <a:lnTo>
                      <a:pt x="13" y="9"/>
                    </a:lnTo>
                    <a:lnTo>
                      <a:pt x="2" y="9"/>
                    </a:lnTo>
                    <a:lnTo>
                      <a:pt x="2" y="8"/>
                    </a:lnTo>
                    <a:lnTo>
                      <a:pt x="3" y="8"/>
                    </a:lnTo>
                    <a:lnTo>
                      <a:pt x="4" y="7"/>
                    </a:lnTo>
                    <a:lnTo>
                      <a:pt x="5" y="5"/>
                    </a:lnTo>
                    <a:lnTo>
                      <a:pt x="8" y="5"/>
                    </a:lnTo>
                    <a:lnTo>
                      <a:pt x="12" y="3"/>
                    </a:lnTo>
                    <a:lnTo>
                      <a:pt x="17" y="1"/>
                    </a:lnTo>
                    <a:lnTo>
                      <a:pt x="17" y="2"/>
                    </a:lnTo>
                    <a:lnTo>
                      <a:pt x="17" y="2"/>
                    </a:lnTo>
                    <a:lnTo>
                      <a:pt x="18" y="2"/>
                    </a:lnTo>
                    <a:lnTo>
                      <a:pt x="19" y="2"/>
                    </a:lnTo>
                    <a:lnTo>
                      <a:pt x="22" y="3"/>
                    </a:lnTo>
                    <a:lnTo>
                      <a:pt x="23" y="3"/>
                    </a:lnTo>
                    <a:lnTo>
                      <a:pt x="24" y="3"/>
                    </a:lnTo>
                    <a:lnTo>
                      <a:pt x="25" y="2"/>
                    </a:lnTo>
                    <a:lnTo>
                      <a:pt x="26" y="2"/>
                    </a:lnTo>
                    <a:lnTo>
                      <a:pt x="26" y="2"/>
                    </a:lnTo>
                    <a:lnTo>
                      <a:pt x="26" y="5"/>
                    </a:lnTo>
                    <a:lnTo>
                      <a:pt x="26" y="6"/>
                    </a:lnTo>
                    <a:lnTo>
                      <a:pt x="29" y="5"/>
                    </a:lnTo>
                    <a:lnTo>
                      <a:pt x="29" y="2"/>
                    </a:lnTo>
                    <a:lnTo>
                      <a:pt x="30" y="1"/>
                    </a:lnTo>
                    <a:lnTo>
                      <a:pt x="34" y="1"/>
                    </a:lnTo>
                    <a:lnTo>
                      <a:pt x="36" y="0"/>
                    </a:lnTo>
                    <a:lnTo>
                      <a:pt x="37" y="0"/>
                    </a:lnTo>
                    <a:lnTo>
                      <a:pt x="38" y="0"/>
                    </a:lnTo>
                    <a:lnTo>
                      <a:pt x="37" y="2"/>
                    </a:lnTo>
                    <a:lnTo>
                      <a:pt x="36" y="3"/>
                    </a:lnTo>
                    <a:lnTo>
                      <a:pt x="34" y="6"/>
                    </a:lnTo>
                    <a:lnTo>
                      <a:pt x="32" y="8"/>
                    </a:lnTo>
                    <a:lnTo>
                      <a:pt x="34" y="9"/>
                    </a:lnTo>
                    <a:lnTo>
                      <a:pt x="35" y="9"/>
                    </a:lnTo>
                    <a:lnTo>
                      <a:pt x="36" y="9"/>
                    </a:lnTo>
                    <a:lnTo>
                      <a:pt x="36" y="11"/>
                    </a:lnTo>
                    <a:lnTo>
                      <a:pt x="36" y="12"/>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3" name="Freeform 23"/>
              <p:cNvSpPr>
                <a:spLocks/>
              </p:cNvSpPr>
              <p:nvPr/>
            </p:nvSpPr>
            <p:spPr bwMode="auto">
              <a:xfrm>
                <a:off x="1393" y="1082"/>
                <a:ext cx="96" cy="26"/>
              </a:xfrm>
              <a:custGeom>
                <a:avLst/>
                <a:gdLst/>
                <a:ahLst/>
                <a:cxnLst>
                  <a:cxn ang="0">
                    <a:pos x="0" y="5"/>
                  </a:cxn>
                  <a:cxn ang="0">
                    <a:pos x="2" y="5"/>
                  </a:cxn>
                  <a:cxn ang="0">
                    <a:pos x="3" y="5"/>
                  </a:cxn>
                  <a:cxn ang="0">
                    <a:pos x="5" y="5"/>
                  </a:cxn>
                  <a:cxn ang="0">
                    <a:pos x="8" y="5"/>
                  </a:cxn>
                  <a:cxn ang="0">
                    <a:pos x="11" y="4"/>
                  </a:cxn>
                  <a:cxn ang="0">
                    <a:pos x="11" y="4"/>
                  </a:cxn>
                  <a:cxn ang="0">
                    <a:pos x="12" y="5"/>
                  </a:cxn>
                  <a:cxn ang="0">
                    <a:pos x="14" y="3"/>
                  </a:cxn>
                  <a:cxn ang="0">
                    <a:pos x="18" y="1"/>
                  </a:cxn>
                  <a:cxn ang="0">
                    <a:pos x="18" y="1"/>
                  </a:cxn>
                  <a:cxn ang="0">
                    <a:pos x="16" y="0"/>
                  </a:cxn>
                  <a:cxn ang="0">
                    <a:pos x="13" y="1"/>
                  </a:cxn>
                  <a:cxn ang="0">
                    <a:pos x="9" y="3"/>
                  </a:cxn>
                  <a:cxn ang="0">
                    <a:pos x="5" y="4"/>
                  </a:cxn>
                  <a:cxn ang="0">
                    <a:pos x="1" y="4"/>
                  </a:cxn>
                  <a:cxn ang="0">
                    <a:pos x="1" y="5"/>
                  </a:cxn>
                  <a:cxn ang="0">
                    <a:pos x="1" y="5"/>
                  </a:cxn>
                  <a:cxn ang="0">
                    <a:pos x="0" y="5"/>
                  </a:cxn>
                  <a:cxn ang="0">
                    <a:pos x="0" y="5"/>
                  </a:cxn>
                </a:cxnLst>
                <a:rect l="0" t="0" r="r" b="b"/>
                <a:pathLst>
                  <a:path w="18" h="5">
                    <a:moveTo>
                      <a:pt x="0" y="5"/>
                    </a:moveTo>
                    <a:lnTo>
                      <a:pt x="2" y="5"/>
                    </a:lnTo>
                    <a:lnTo>
                      <a:pt x="3" y="5"/>
                    </a:lnTo>
                    <a:lnTo>
                      <a:pt x="5" y="5"/>
                    </a:lnTo>
                    <a:lnTo>
                      <a:pt x="8" y="5"/>
                    </a:lnTo>
                    <a:lnTo>
                      <a:pt x="11" y="4"/>
                    </a:lnTo>
                    <a:lnTo>
                      <a:pt x="11" y="4"/>
                    </a:lnTo>
                    <a:lnTo>
                      <a:pt x="12" y="5"/>
                    </a:lnTo>
                    <a:lnTo>
                      <a:pt x="14" y="3"/>
                    </a:lnTo>
                    <a:lnTo>
                      <a:pt x="18" y="1"/>
                    </a:lnTo>
                    <a:lnTo>
                      <a:pt x="18" y="1"/>
                    </a:lnTo>
                    <a:lnTo>
                      <a:pt x="16" y="0"/>
                    </a:lnTo>
                    <a:lnTo>
                      <a:pt x="13" y="1"/>
                    </a:lnTo>
                    <a:lnTo>
                      <a:pt x="9" y="3"/>
                    </a:lnTo>
                    <a:lnTo>
                      <a:pt x="5" y="4"/>
                    </a:lnTo>
                    <a:lnTo>
                      <a:pt x="1" y="4"/>
                    </a:lnTo>
                    <a:lnTo>
                      <a:pt x="1" y="5"/>
                    </a:lnTo>
                    <a:lnTo>
                      <a:pt x="1" y="5"/>
                    </a:lnTo>
                    <a:lnTo>
                      <a:pt x="0" y="5"/>
                    </a:lnTo>
                    <a:lnTo>
                      <a:pt x="0"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4" name="Freeform 24"/>
              <p:cNvSpPr>
                <a:spLocks/>
              </p:cNvSpPr>
              <p:nvPr/>
            </p:nvSpPr>
            <p:spPr bwMode="auto">
              <a:xfrm>
                <a:off x="1436" y="1098"/>
                <a:ext cx="138" cy="32"/>
              </a:xfrm>
              <a:custGeom>
                <a:avLst/>
                <a:gdLst/>
                <a:ahLst/>
                <a:cxnLst>
                  <a:cxn ang="0">
                    <a:pos x="7" y="6"/>
                  </a:cxn>
                  <a:cxn ang="0">
                    <a:pos x="6" y="6"/>
                  </a:cxn>
                  <a:cxn ang="0">
                    <a:pos x="6" y="6"/>
                  </a:cxn>
                  <a:cxn ang="0">
                    <a:pos x="6" y="4"/>
                  </a:cxn>
                  <a:cxn ang="0">
                    <a:pos x="7" y="4"/>
                  </a:cxn>
                  <a:cxn ang="0">
                    <a:pos x="4" y="4"/>
                  </a:cxn>
                  <a:cxn ang="0">
                    <a:pos x="0" y="4"/>
                  </a:cxn>
                  <a:cxn ang="0">
                    <a:pos x="1" y="3"/>
                  </a:cxn>
                  <a:cxn ang="0">
                    <a:pos x="5" y="2"/>
                  </a:cxn>
                  <a:cxn ang="0">
                    <a:pos x="8" y="1"/>
                  </a:cxn>
                  <a:cxn ang="0">
                    <a:pos x="11" y="0"/>
                  </a:cxn>
                  <a:cxn ang="0">
                    <a:pos x="12" y="1"/>
                  </a:cxn>
                  <a:cxn ang="0">
                    <a:pos x="13" y="1"/>
                  </a:cxn>
                  <a:cxn ang="0">
                    <a:pos x="13" y="3"/>
                  </a:cxn>
                  <a:cxn ang="0">
                    <a:pos x="14" y="3"/>
                  </a:cxn>
                  <a:cxn ang="0">
                    <a:pos x="18" y="2"/>
                  </a:cxn>
                  <a:cxn ang="0">
                    <a:pos x="21" y="0"/>
                  </a:cxn>
                  <a:cxn ang="0">
                    <a:pos x="23" y="0"/>
                  </a:cxn>
                  <a:cxn ang="0">
                    <a:pos x="23" y="1"/>
                  </a:cxn>
                  <a:cxn ang="0">
                    <a:pos x="21" y="2"/>
                  </a:cxn>
                  <a:cxn ang="0">
                    <a:pos x="24" y="2"/>
                  </a:cxn>
                  <a:cxn ang="0">
                    <a:pos x="26" y="2"/>
                  </a:cxn>
                  <a:cxn ang="0">
                    <a:pos x="24" y="4"/>
                  </a:cxn>
                  <a:cxn ang="0">
                    <a:pos x="20" y="6"/>
                  </a:cxn>
                  <a:cxn ang="0">
                    <a:pos x="19" y="6"/>
                  </a:cxn>
                  <a:cxn ang="0">
                    <a:pos x="17" y="4"/>
                  </a:cxn>
                  <a:cxn ang="0">
                    <a:pos x="12" y="6"/>
                  </a:cxn>
                  <a:cxn ang="0">
                    <a:pos x="7" y="6"/>
                  </a:cxn>
                  <a:cxn ang="0">
                    <a:pos x="7" y="6"/>
                  </a:cxn>
                </a:cxnLst>
                <a:rect l="0" t="0" r="r" b="b"/>
                <a:pathLst>
                  <a:path w="26" h="6">
                    <a:moveTo>
                      <a:pt x="7" y="6"/>
                    </a:moveTo>
                    <a:lnTo>
                      <a:pt x="6" y="6"/>
                    </a:lnTo>
                    <a:lnTo>
                      <a:pt x="6" y="6"/>
                    </a:lnTo>
                    <a:lnTo>
                      <a:pt x="6" y="4"/>
                    </a:lnTo>
                    <a:lnTo>
                      <a:pt x="7" y="4"/>
                    </a:lnTo>
                    <a:lnTo>
                      <a:pt x="4" y="4"/>
                    </a:lnTo>
                    <a:lnTo>
                      <a:pt x="0" y="4"/>
                    </a:lnTo>
                    <a:lnTo>
                      <a:pt x="1" y="3"/>
                    </a:lnTo>
                    <a:lnTo>
                      <a:pt x="5" y="2"/>
                    </a:lnTo>
                    <a:lnTo>
                      <a:pt x="8" y="1"/>
                    </a:lnTo>
                    <a:lnTo>
                      <a:pt x="11" y="0"/>
                    </a:lnTo>
                    <a:lnTo>
                      <a:pt x="12" y="1"/>
                    </a:lnTo>
                    <a:lnTo>
                      <a:pt x="13" y="1"/>
                    </a:lnTo>
                    <a:lnTo>
                      <a:pt x="13" y="3"/>
                    </a:lnTo>
                    <a:lnTo>
                      <a:pt x="14" y="3"/>
                    </a:lnTo>
                    <a:lnTo>
                      <a:pt x="18" y="2"/>
                    </a:lnTo>
                    <a:lnTo>
                      <a:pt x="21" y="0"/>
                    </a:lnTo>
                    <a:lnTo>
                      <a:pt x="23" y="0"/>
                    </a:lnTo>
                    <a:lnTo>
                      <a:pt x="23" y="1"/>
                    </a:lnTo>
                    <a:lnTo>
                      <a:pt x="21" y="2"/>
                    </a:lnTo>
                    <a:lnTo>
                      <a:pt x="24" y="2"/>
                    </a:lnTo>
                    <a:lnTo>
                      <a:pt x="26" y="2"/>
                    </a:lnTo>
                    <a:lnTo>
                      <a:pt x="24" y="4"/>
                    </a:lnTo>
                    <a:lnTo>
                      <a:pt x="20" y="6"/>
                    </a:lnTo>
                    <a:lnTo>
                      <a:pt x="19" y="6"/>
                    </a:lnTo>
                    <a:lnTo>
                      <a:pt x="17" y="4"/>
                    </a:lnTo>
                    <a:lnTo>
                      <a:pt x="12" y="6"/>
                    </a:lnTo>
                    <a:lnTo>
                      <a:pt x="7" y="6"/>
                    </a:lnTo>
                    <a:lnTo>
                      <a:pt x="7" y="6"/>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5" name="Freeform 25"/>
              <p:cNvSpPr>
                <a:spLocks/>
              </p:cNvSpPr>
              <p:nvPr/>
            </p:nvSpPr>
            <p:spPr bwMode="auto">
              <a:xfrm>
                <a:off x="1510" y="1072"/>
                <a:ext cx="68" cy="15"/>
              </a:xfrm>
              <a:custGeom>
                <a:avLst/>
                <a:gdLst/>
                <a:ahLst/>
                <a:cxnLst>
                  <a:cxn ang="0">
                    <a:pos x="3" y="3"/>
                  </a:cxn>
                  <a:cxn ang="0">
                    <a:pos x="2" y="3"/>
                  </a:cxn>
                  <a:cxn ang="0">
                    <a:pos x="0" y="2"/>
                  </a:cxn>
                  <a:cxn ang="0">
                    <a:pos x="4" y="2"/>
                  </a:cxn>
                  <a:cxn ang="0">
                    <a:pos x="6" y="1"/>
                  </a:cxn>
                  <a:cxn ang="0">
                    <a:pos x="6" y="1"/>
                  </a:cxn>
                  <a:cxn ang="0">
                    <a:pos x="9" y="0"/>
                  </a:cxn>
                  <a:cxn ang="0">
                    <a:pos x="10" y="0"/>
                  </a:cxn>
                  <a:cxn ang="0">
                    <a:pos x="13" y="0"/>
                  </a:cxn>
                  <a:cxn ang="0">
                    <a:pos x="12" y="1"/>
                  </a:cxn>
                  <a:cxn ang="0">
                    <a:pos x="10" y="2"/>
                  </a:cxn>
                  <a:cxn ang="0">
                    <a:pos x="10" y="2"/>
                  </a:cxn>
                  <a:cxn ang="0">
                    <a:pos x="9" y="3"/>
                  </a:cxn>
                  <a:cxn ang="0">
                    <a:pos x="7" y="3"/>
                  </a:cxn>
                  <a:cxn ang="0">
                    <a:pos x="6" y="3"/>
                  </a:cxn>
                  <a:cxn ang="0">
                    <a:pos x="5" y="3"/>
                  </a:cxn>
                  <a:cxn ang="0">
                    <a:pos x="3" y="3"/>
                  </a:cxn>
                  <a:cxn ang="0">
                    <a:pos x="3" y="3"/>
                  </a:cxn>
                </a:cxnLst>
                <a:rect l="0" t="0" r="r" b="b"/>
                <a:pathLst>
                  <a:path w="13" h="3">
                    <a:moveTo>
                      <a:pt x="3" y="3"/>
                    </a:moveTo>
                    <a:lnTo>
                      <a:pt x="2" y="3"/>
                    </a:lnTo>
                    <a:lnTo>
                      <a:pt x="0" y="2"/>
                    </a:lnTo>
                    <a:lnTo>
                      <a:pt x="4" y="2"/>
                    </a:lnTo>
                    <a:lnTo>
                      <a:pt x="6" y="1"/>
                    </a:lnTo>
                    <a:lnTo>
                      <a:pt x="6" y="1"/>
                    </a:lnTo>
                    <a:lnTo>
                      <a:pt x="9" y="0"/>
                    </a:lnTo>
                    <a:lnTo>
                      <a:pt x="10" y="0"/>
                    </a:lnTo>
                    <a:lnTo>
                      <a:pt x="13" y="0"/>
                    </a:lnTo>
                    <a:lnTo>
                      <a:pt x="12" y="1"/>
                    </a:lnTo>
                    <a:lnTo>
                      <a:pt x="10" y="2"/>
                    </a:lnTo>
                    <a:lnTo>
                      <a:pt x="10" y="2"/>
                    </a:lnTo>
                    <a:lnTo>
                      <a:pt x="9" y="3"/>
                    </a:lnTo>
                    <a:lnTo>
                      <a:pt x="7" y="3"/>
                    </a:lnTo>
                    <a:lnTo>
                      <a:pt x="6" y="3"/>
                    </a:lnTo>
                    <a:lnTo>
                      <a:pt x="5" y="3"/>
                    </a:lnTo>
                    <a:lnTo>
                      <a:pt x="3" y="3"/>
                    </a:lnTo>
                    <a:lnTo>
                      <a:pt x="3" y="3"/>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6" name="Freeform 26"/>
              <p:cNvSpPr>
                <a:spLocks/>
              </p:cNvSpPr>
              <p:nvPr/>
            </p:nvSpPr>
            <p:spPr bwMode="auto">
              <a:xfrm>
                <a:off x="1557" y="1135"/>
                <a:ext cx="74" cy="43"/>
              </a:xfrm>
              <a:custGeom>
                <a:avLst/>
                <a:gdLst/>
                <a:ahLst/>
                <a:cxnLst>
                  <a:cxn ang="0">
                    <a:pos x="14" y="1"/>
                  </a:cxn>
                  <a:cxn ang="0">
                    <a:pos x="13" y="2"/>
                  </a:cxn>
                  <a:cxn ang="0">
                    <a:pos x="11" y="2"/>
                  </a:cxn>
                  <a:cxn ang="0">
                    <a:pos x="11" y="3"/>
                  </a:cxn>
                  <a:cxn ang="0">
                    <a:pos x="13" y="4"/>
                  </a:cxn>
                  <a:cxn ang="0">
                    <a:pos x="11" y="6"/>
                  </a:cxn>
                  <a:cxn ang="0">
                    <a:pos x="9" y="6"/>
                  </a:cxn>
                  <a:cxn ang="0">
                    <a:pos x="8" y="7"/>
                  </a:cxn>
                  <a:cxn ang="0">
                    <a:pos x="7" y="7"/>
                  </a:cxn>
                  <a:cxn ang="0">
                    <a:pos x="4" y="8"/>
                  </a:cxn>
                  <a:cxn ang="0">
                    <a:pos x="3" y="8"/>
                  </a:cxn>
                  <a:cxn ang="0">
                    <a:pos x="3" y="7"/>
                  </a:cxn>
                  <a:cxn ang="0">
                    <a:pos x="2" y="6"/>
                  </a:cxn>
                  <a:cxn ang="0">
                    <a:pos x="1" y="6"/>
                  </a:cxn>
                  <a:cxn ang="0">
                    <a:pos x="0" y="4"/>
                  </a:cxn>
                  <a:cxn ang="0">
                    <a:pos x="1" y="3"/>
                  </a:cxn>
                  <a:cxn ang="0">
                    <a:pos x="1" y="3"/>
                  </a:cxn>
                  <a:cxn ang="0">
                    <a:pos x="3" y="3"/>
                  </a:cxn>
                  <a:cxn ang="0">
                    <a:pos x="4" y="3"/>
                  </a:cxn>
                  <a:cxn ang="0">
                    <a:pos x="5" y="3"/>
                  </a:cxn>
                  <a:cxn ang="0">
                    <a:pos x="5" y="2"/>
                  </a:cxn>
                  <a:cxn ang="0">
                    <a:pos x="5" y="2"/>
                  </a:cxn>
                  <a:cxn ang="0">
                    <a:pos x="7" y="1"/>
                  </a:cxn>
                  <a:cxn ang="0">
                    <a:pos x="9" y="1"/>
                  </a:cxn>
                  <a:cxn ang="0">
                    <a:pos x="13" y="0"/>
                  </a:cxn>
                  <a:cxn ang="0">
                    <a:pos x="14" y="0"/>
                  </a:cxn>
                  <a:cxn ang="0">
                    <a:pos x="14" y="1"/>
                  </a:cxn>
                  <a:cxn ang="0">
                    <a:pos x="14" y="1"/>
                  </a:cxn>
                </a:cxnLst>
                <a:rect l="0" t="0" r="r" b="b"/>
                <a:pathLst>
                  <a:path w="14" h="8">
                    <a:moveTo>
                      <a:pt x="14" y="1"/>
                    </a:moveTo>
                    <a:lnTo>
                      <a:pt x="13" y="2"/>
                    </a:lnTo>
                    <a:lnTo>
                      <a:pt x="11" y="2"/>
                    </a:lnTo>
                    <a:lnTo>
                      <a:pt x="11" y="3"/>
                    </a:lnTo>
                    <a:lnTo>
                      <a:pt x="13" y="4"/>
                    </a:lnTo>
                    <a:lnTo>
                      <a:pt x="11" y="6"/>
                    </a:lnTo>
                    <a:lnTo>
                      <a:pt x="9" y="6"/>
                    </a:lnTo>
                    <a:lnTo>
                      <a:pt x="8" y="7"/>
                    </a:lnTo>
                    <a:lnTo>
                      <a:pt x="7" y="7"/>
                    </a:lnTo>
                    <a:lnTo>
                      <a:pt x="4" y="8"/>
                    </a:lnTo>
                    <a:lnTo>
                      <a:pt x="3" y="8"/>
                    </a:lnTo>
                    <a:lnTo>
                      <a:pt x="3" y="7"/>
                    </a:lnTo>
                    <a:lnTo>
                      <a:pt x="2" y="6"/>
                    </a:lnTo>
                    <a:lnTo>
                      <a:pt x="1" y="6"/>
                    </a:lnTo>
                    <a:lnTo>
                      <a:pt x="0" y="4"/>
                    </a:lnTo>
                    <a:lnTo>
                      <a:pt x="1" y="3"/>
                    </a:lnTo>
                    <a:lnTo>
                      <a:pt x="1" y="3"/>
                    </a:lnTo>
                    <a:lnTo>
                      <a:pt x="3" y="3"/>
                    </a:lnTo>
                    <a:lnTo>
                      <a:pt x="4" y="3"/>
                    </a:lnTo>
                    <a:lnTo>
                      <a:pt x="5" y="3"/>
                    </a:lnTo>
                    <a:lnTo>
                      <a:pt x="5" y="2"/>
                    </a:lnTo>
                    <a:lnTo>
                      <a:pt x="5" y="2"/>
                    </a:lnTo>
                    <a:lnTo>
                      <a:pt x="7" y="1"/>
                    </a:lnTo>
                    <a:lnTo>
                      <a:pt x="9" y="1"/>
                    </a:lnTo>
                    <a:lnTo>
                      <a:pt x="13" y="0"/>
                    </a:lnTo>
                    <a:lnTo>
                      <a:pt x="14" y="0"/>
                    </a:lnTo>
                    <a:lnTo>
                      <a:pt x="14" y="1"/>
                    </a:lnTo>
                    <a:lnTo>
                      <a:pt x="1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7" name="Freeform 27"/>
              <p:cNvSpPr>
                <a:spLocks/>
              </p:cNvSpPr>
              <p:nvPr/>
            </p:nvSpPr>
            <p:spPr bwMode="auto">
              <a:xfrm>
                <a:off x="1542" y="1199"/>
                <a:ext cx="36" cy="20"/>
              </a:xfrm>
              <a:custGeom>
                <a:avLst/>
                <a:gdLst/>
                <a:ahLst/>
                <a:cxnLst>
                  <a:cxn ang="0">
                    <a:pos x="4" y="4"/>
                  </a:cxn>
                  <a:cxn ang="0">
                    <a:pos x="1" y="4"/>
                  </a:cxn>
                  <a:cxn ang="0">
                    <a:pos x="0" y="3"/>
                  </a:cxn>
                  <a:cxn ang="0">
                    <a:pos x="3" y="2"/>
                  </a:cxn>
                  <a:cxn ang="0">
                    <a:pos x="6" y="0"/>
                  </a:cxn>
                  <a:cxn ang="0">
                    <a:pos x="7" y="1"/>
                  </a:cxn>
                  <a:cxn ang="0">
                    <a:pos x="7" y="1"/>
                  </a:cxn>
                  <a:cxn ang="0">
                    <a:pos x="7" y="2"/>
                  </a:cxn>
                  <a:cxn ang="0">
                    <a:pos x="7" y="2"/>
                  </a:cxn>
                  <a:cxn ang="0">
                    <a:pos x="7" y="3"/>
                  </a:cxn>
                  <a:cxn ang="0">
                    <a:pos x="6" y="4"/>
                  </a:cxn>
                  <a:cxn ang="0">
                    <a:pos x="4" y="4"/>
                  </a:cxn>
                  <a:cxn ang="0">
                    <a:pos x="4" y="4"/>
                  </a:cxn>
                </a:cxnLst>
                <a:rect l="0" t="0" r="r" b="b"/>
                <a:pathLst>
                  <a:path w="7" h="4">
                    <a:moveTo>
                      <a:pt x="4" y="4"/>
                    </a:moveTo>
                    <a:lnTo>
                      <a:pt x="1" y="4"/>
                    </a:lnTo>
                    <a:lnTo>
                      <a:pt x="0" y="3"/>
                    </a:lnTo>
                    <a:lnTo>
                      <a:pt x="3" y="2"/>
                    </a:lnTo>
                    <a:lnTo>
                      <a:pt x="6" y="0"/>
                    </a:lnTo>
                    <a:lnTo>
                      <a:pt x="7" y="1"/>
                    </a:lnTo>
                    <a:lnTo>
                      <a:pt x="7" y="1"/>
                    </a:lnTo>
                    <a:lnTo>
                      <a:pt x="7" y="2"/>
                    </a:lnTo>
                    <a:lnTo>
                      <a:pt x="7" y="2"/>
                    </a:lnTo>
                    <a:lnTo>
                      <a:pt x="7" y="3"/>
                    </a:lnTo>
                    <a:lnTo>
                      <a:pt x="6" y="4"/>
                    </a:lnTo>
                    <a:lnTo>
                      <a:pt x="4" y="4"/>
                    </a:lnTo>
                    <a:lnTo>
                      <a:pt x="4" y="4"/>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8" name="Freeform 28"/>
              <p:cNvSpPr>
                <a:spLocks/>
              </p:cNvSpPr>
              <p:nvPr/>
            </p:nvSpPr>
            <p:spPr bwMode="auto">
              <a:xfrm>
                <a:off x="1627" y="1267"/>
                <a:ext cx="79" cy="43"/>
              </a:xfrm>
              <a:custGeom>
                <a:avLst/>
                <a:gdLst/>
                <a:ahLst/>
                <a:cxnLst>
                  <a:cxn ang="0">
                    <a:pos x="11" y="7"/>
                  </a:cxn>
                  <a:cxn ang="0">
                    <a:pos x="10" y="5"/>
                  </a:cxn>
                  <a:cxn ang="0">
                    <a:pos x="9" y="4"/>
                  </a:cxn>
                  <a:cxn ang="0">
                    <a:pos x="8" y="5"/>
                  </a:cxn>
                  <a:cxn ang="0">
                    <a:pos x="5" y="7"/>
                  </a:cxn>
                  <a:cxn ang="0">
                    <a:pos x="4" y="8"/>
                  </a:cxn>
                  <a:cxn ang="0">
                    <a:pos x="2" y="8"/>
                  </a:cxn>
                  <a:cxn ang="0">
                    <a:pos x="3" y="8"/>
                  </a:cxn>
                  <a:cxn ang="0">
                    <a:pos x="3" y="7"/>
                  </a:cxn>
                  <a:cxn ang="0">
                    <a:pos x="2" y="7"/>
                  </a:cxn>
                  <a:cxn ang="0">
                    <a:pos x="0" y="5"/>
                  </a:cxn>
                  <a:cxn ang="0">
                    <a:pos x="4" y="2"/>
                  </a:cxn>
                  <a:cxn ang="0">
                    <a:pos x="9" y="0"/>
                  </a:cxn>
                  <a:cxn ang="0">
                    <a:pos x="11" y="2"/>
                  </a:cxn>
                  <a:cxn ang="0">
                    <a:pos x="14" y="4"/>
                  </a:cxn>
                  <a:cxn ang="0">
                    <a:pos x="14" y="4"/>
                  </a:cxn>
                  <a:cxn ang="0">
                    <a:pos x="15" y="5"/>
                  </a:cxn>
                  <a:cxn ang="0">
                    <a:pos x="15" y="5"/>
                  </a:cxn>
                  <a:cxn ang="0">
                    <a:pos x="14" y="7"/>
                  </a:cxn>
                  <a:cxn ang="0">
                    <a:pos x="13" y="7"/>
                  </a:cxn>
                  <a:cxn ang="0">
                    <a:pos x="11" y="7"/>
                  </a:cxn>
                  <a:cxn ang="0">
                    <a:pos x="11" y="7"/>
                  </a:cxn>
                  <a:cxn ang="0">
                    <a:pos x="11" y="7"/>
                  </a:cxn>
                </a:cxnLst>
                <a:rect l="0" t="0" r="r" b="b"/>
                <a:pathLst>
                  <a:path w="15" h="8">
                    <a:moveTo>
                      <a:pt x="11" y="7"/>
                    </a:moveTo>
                    <a:lnTo>
                      <a:pt x="10" y="5"/>
                    </a:lnTo>
                    <a:lnTo>
                      <a:pt x="9" y="4"/>
                    </a:lnTo>
                    <a:lnTo>
                      <a:pt x="8" y="5"/>
                    </a:lnTo>
                    <a:lnTo>
                      <a:pt x="5" y="7"/>
                    </a:lnTo>
                    <a:lnTo>
                      <a:pt x="4" y="8"/>
                    </a:lnTo>
                    <a:lnTo>
                      <a:pt x="2" y="8"/>
                    </a:lnTo>
                    <a:lnTo>
                      <a:pt x="3" y="8"/>
                    </a:lnTo>
                    <a:lnTo>
                      <a:pt x="3" y="7"/>
                    </a:lnTo>
                    <a:lnTo>
                      <a:pt x="2" y="7"/>
                    </a:lnTo>
                    <a:lnTo>
                      <a:pt x="0" y="5"/>
                    </a:lnTo>
                    <a:lnTo>
                      <a:pt x="4" y="2"/>
                    </a:lnTo>
                    <a:lnTo>
                      <a:pt x="9" y="0"/>
                    </a:lnTo>
                    <a:lnTo>
                      <a:pt x="11" y="2"/>
                    </a:lnTo>
                    <a:lnTo>
                      <a:pt x="14" y="4"/>
                    </a:lnTo>
                    <a:lnTo>
                      <a:pt x="14" y="4"/>
                    </a:lnTo>
                    <a:lnTo>
                      <a:pt x="15" y="5"/>
                    </a:lnTo>
                    <a:lnTo>
                      <a:pt x="15" y="5"/>
                    </a:lnTo>
                    <a:lnTo>
                      <a:pt x="14" y="7"/>
                    </a:lnTo>
                    <a:lnTo>
                      <a:pt x="13" y="7"/>
                    </a:lnTo>
                    <a:lnTo>
                      <a:pt x="11" y="7"/>
                    </a:lnTo>
                    <a:lnTo>
                      <a:pt x="11" y="7"/>
                    </a:lnTo>
                    <a:lnTo>
                      <a:pt x="11" y="7"/>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69" name="Freeform 29"/>
              <p:cNvSpPr>
                <a:spLocks/>
              </p:cNvSpPr>
              <p:nvPr/>
            </p:nvSpPr>
            <p:spPr bwMode="auto">
              <a:xfrm>
                <a:off x="1595" y="1098"/>
                <a:ext cx="73" cy="21"/>
              </a:xfrm>
              <a:custGeom>
                <a:avLst/>
                <a:gdLst/>
                <a:ahLst/>
                <a:cxnLst>
                  <a:cxn ang="0">
                    <a:pos x="2" y="1"/>
                  </a:cxn>
                  <a:cxn ang="0">
                    <a:pos x="3" y="2"/>
                  </a:cxn>
                  <a:cxn ang="0">
                    <a:pos x="4" y="2"/>
                  </a:cxn>
                  <a:cxn ang="0">
                    <a:pos x="4" y="2"/>
                  </a:cxn>
                  <a:cxn ang="0">
                    <a:pos x="6" y="1"/>
                  </a:cxn>
                  <a:cxn ang="0">
                    <a:pos x="7" y="1"/>
                  </a:cxn>
                  <a:cxn ang="0">
                    <a:pos x="8" y="2"/>
                  </a:cxn>
                  <a:cxn ang="0">
                    <a:pos x="8" y="1"/>
                  </a:cxn>
                  <a:cxn ang="0">
                    <a:pos x="9" y="0"/>
                  </a:cxn>
                  <a:cxn ang="0">
                    <a:pos x="11" y="0"/>
                  </a:cxn>
                  <a:cxn ang="0">
                    <a:pos x="13" y="0"/>
                  </a:cxn>
                  <a:cxn ang="0">
                    <a:pos x="13" y="1"/>
                  </a:cxn>
                  <a:cxn ang="0">
                    <a:pos x="14" y="1"/>
                  </a:cxn>
                  <a:cxn ang="0">
                    <a:pos x="11" y="3"/>
                  </a:cxn>
                  <a:cxn ang="0">
                    <a:pos x="10" y="3"/>
                  </a:cxn>
                  <a:cxn ang="0">
                    <a:pos x="8" y="3"/>
                  </a:cxn>
                  <a:cxn ang="0">
                    <a:pos x="7" y="4"/>
                  </a:cxn>
                  <a:cxn ang="0">
                    <a:pos x="6" y="4"/>
                  </a:cxn>
                  <a:cxn ang="0">
                    <a:pos x="4" y="4"/>
                  </a:cxn>
                  <a:cxn ang="0">
                    <a:pos x="4" y="3"/>
                  </a:cxn>
                  <a:cxn ang="0">
                    <a:pos x="2" y="3"/>
                  </a:cxn>
                  <a:cxn ang="0">
                    <a:pos x="2" y="3"/>
                  </a:cxn>
                  <a:cxn ang="0">
                    <a:pos x="1" y="2"/>
                  </a:cxn>
                  <a:cxn ang="0">
                    <a:pos x="0" y="1"/>
                  </a:cxn>
                  <a:cxn ang="0">
                    <a:pos x="1" y="0"/>
                  </a:cxn>
                  <a:cxn ang="0">
                    <a:pos x="2" y="0"/>
                  </a:cxn>
                  <a:cxn ang="0">
                    <a:pos x="3" y="1"/>
                  </a:cxn>
                  <a:cxn ang="0">
                    <a:pos x="3" y="2"/>
                  </a:cxn>
                  <a:cxn ang="0">
                    <a:pos x="3" y="1"/>
                  </a:cxn>
                  <a:cxn ang="0">
                    <a:pos x="2" y="1"/>
                  </a:cxn>
                  <a:cxn ang="0">
                    <a:pos x="2" y="1"/>
                  </a:cxn>
                </a:cxnLst>
                <a:rect l="0" t="0" r="r" b="b"/>
                <a:pathLst>
                  <a:path w="14" h="4">
                    <a:moveTo>
                      <a:pt x="2" y="1"/>
                    </a:moveTo>
                    <a:lnTo>
                      <a:pt x="3" y="2"/>
                    </a:lnTo>
                    <a:lnTo>
                      <a:pt x="4" y="2"/>
                    </a:lnTo>
                    <a:lnTo>
                      <a:pt x="4" y="2"/>
                    </a:lnTo>
                    <a:lnTo>
                      <a:pt x="6" y="1"/>
                    </a:lnTo>
                    <a:lnTo>
                      <a:pt x="7" y="1"/>
                    </a:lnTo>
                    <a:lnTo>
                      <a:pt x="8" y="2"/>
                    </a:lnTo>
                    <a:lnTo>
                      <a:pt x="8" y="1"/>
                    </a:lnTo>
                    <a:lnTo>
                      <a:pt x="9" y="0"/>
                    </a:lnTo>
                    <a:lnTo>
                      <a:pt x="11" y="0"/>
                    </a:lnTo>
                    <a:lnTo>
                      <a:pt x="13" y="0"/>
                    </a:lnTo>
                    <a:lnTo>
                      <a:pt x="13" y="1"/>
                    </a:lnTo>
                    <a:lnTo>
                      <a:pt x="14" y="1"/>
                    </a:lnTo>
                    <a:lnTo>
                      <a:pt x="11" y="3"/>
                    </a:lnTo>
                    <a:lnTo>
                      <a:pt x="10" y="3"/>
                    </a:lnTo>
                    <a:lnTo>
                      <a:pt x="8" y="3"/>
                    </a:lnTo>
                    <a:lnTo>
                      <a:pt x="7" y="4"/>
                    </a:lnTo>
                    <a:lnTo>
                      <a:pt x="6" y="4"/>
                    </a:lnTo>
                    <a:lnTo>
                      <a:pt x="4" y="4"/>
                    </a:lnTo>
                    <a:lnTo>
                      <a:pt x="4" y="3"/>
                    </a:lnTo>
                    <a:lnTo>
                      <a:pt x="2" y="3"/>
                    </a:lnTo>
                    <a:lnTo>
                      <a:pt x="2" y="3"/>
                    </a:lnTo>
                    <a:lnTo>
                      <a:pt x="1" y="2"/>
                    </a:lnTo>
                    <a:lnTo>
                      <a:pt x="0" y="1"/>
                    </a:lnTo>
                    <a:lnTo>
                      <a:pt x="1" y="0"/>
                    </a:lnTo>
                    <a:lnTo>
                      <a:pt x="2" y="0"/>
                    </a:lnTo>
                    <a:lnTo>
                      <a:pt x="3" y="1"/>
                    </a:lnTo>
                    <a:lnTo>
                      <a:pt x="3" y="2"/>
                    </a:lnTo>
                    <a:lnTo>
                      <a:pt x="3" y="1"/>
                    </a:lnTo>
                    <a:lnTo>
                      <a:pt x="2" y="1"/>
                    </a:lnTo>
                    <a:lnTo>
                      <a:pt x="2"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0" name="Freeform 30"/>
              <p:cNvSpPr>
                <a:spLocks/>
              </p:cNvSpPr>
              <p:nvPr/>
            </p:nvSpPr>
            <p:spPr bwMode="auto">
              <a:xfrm>
                <a:off x="1679" y="1087"/>
                <a:ext cx="169" cy="43"/>
              </a:xfrm>
              <a:custGeom>
                <a:avLst/>
                <a:gdLst/>
                <a:ahLst/>
                <a:cxnLst>
                  <a:cxn ang="0">
                    <a:pos x="6" y="5"/>
                  </a:cxn>
                  <a:cxn ang="0">
                    <a:pos x="7" y="5"/>
                  </a:cxn>
                  <a:cxn ang="0">
                    <a:pos x="8" y="4"/>
                  </a:cxn>
                  <a:cxn ang="0">
                    <a:pos x="6" y="4"/>
                  </a:cxn>
                  <a:cxn ang="0">
                    <a:pos x="4" y="4"/>
                  </a:cxn>
                  <a:cxn ang="0">
                    <a:pos x="1" y="3"/>
                  </a:cxn>
                  <a:cxn ang="0">
                    <a:pos x="0" y="2"/>
                  </a:cxn>
                  <a:cxn ang="0">
                    <a:pos x="3" y="2"/>
                  </a:cxn>
                  <a:cxn ang="0">
                    <a:pos x="5" y="0"/>
                  </a:cxn>
                  <a:cxn ang="0">
                    <a:pos x="7" y="2"/>
                  </a:cxn>
                  <a:cxn ang="0">
                    <a:pos x="10" y="3"/>
                  </a:cxn>
                  <a:cxn ang="0">
                    <a:pos x="11" y="3"/>
                  </a:cxn>
                  <a:cxn ang="0">
                    <a:pos x="12" y="3"/>
                  </a:cxn>
                  <a:cxn ang="0">
                    <a:pos x="13" y="3"/>
                  </a:cxn>
                  <a:cxn ang="0">
                    <a:pos x="14" y="2"/>
                  </a:cxn>
                  <a:cxn ang="0">
                    <a:pos x="13" y="3"/>
                  </a:cxn>
                  <a:cxn ang="0">
                    <a:pos x="12" y="4"/>
                  </a:cxn>
                  <a:cxn ang="0">
                    <a:pos x="13" y="5"/>
                  </a:cxn>
                  <a:cxn ang="0">
                    <a:pos x="17" y="5"/>
                  </a:cxn>
                  <a:cxn ang="0">
                    <a:pos x="21" y="5"/>
                  </a:cxn>
                  <a:cxn ang="0">
                    <a:pos x="27" y="4"/>
                  </a:cxn>
                  <a:cxn ang="0">
                    <a:pos x="30" y="4"/>
                  </a:cxn>
                  <a:cxn ang="0">
                    <a:pos x="32" y="5"/>
                  </a:cxn>
                  <a:cxn ang="0">
                    <a:pos x="31" y="8"/>
                  </a:cxn>
                  <a:cxn ang="0">
                    <a:pos x="27" y="8"/>
                  </a:cxn>
                  <a:cxn ang="0">
                    <a:pos x="25" y="8"/>
                  </a:cxn>
                  <a:cxn ang="0">
                    <a:pos x="21" y="8"/>
                  </a:cxn>
                  <a:cxn ang="0">
                    <a:pos x="19" y="8"/>
                  </a:cxn>
                  <a:cxn ang="0">
                    <a:pos x="17" y="6"/>
                  </a:cxn>
                  <a:cxn ang="0">
                    <a:pos x="14" y="8"/>
                  </a:cxn>
                  <a:cxn ang="0">
                    <a:pos x="13" y="8"/>
                  </a:cxn>
                  <a:cxn ang="0">
                    <a:pos x="10" y="8"/>
                  </a:cxn>
                  <a:cxn ang="0">
                    <a:pos x="5" y="8"/>
                  </a:cxn>
                  <a:cxn ang="0">
                    <a:pos x="6" y="5"/>
                  </a:cxn>
                  <a:cxn ang="0">
                    <a:pos x="8" y="4"/>
                  </a:cxn>
                  <a:cxn ang="0">
                    <a:pos x="6" y="5"/>
                  </a:cxn>
                  <a:cxn ang="0">
                    <a:pos x="6" y="5"/>
                  </a:cxn>
                </a:cxnLst>
                <a:rect l="0" t="0" r="r" b="b"/>
                <a:pathLst>
                  <a:path w="32" h="8">
                    <a:moveTo>
                      <a:pt x="6" y="5"/>
                    </a:moveTo>
                    <a:lnTo>
                      <a:pt x="7" y="5"/>
                    </a:lnTo>
                    <a:lnTo>
                      <a:pt x="8" y="4"/>
                    </a:lnTo>
                    <a:lnTo>
                      <a:pt x="6" y="4"/>
                    </a:lnTo>
                    <a:lnTo>
                      <a:pt x="4" y="4"/>
                    </a:lnTo>
                    <a:lnTo>
                      <a:pt x="1" y="3"/>
                    </a:lnTo>
                    <a:lnTo>
                      <a:pt x="0" y="2"/>
                    </a:lnTo>
                    <a:lnTo>
                      <a:pt x="3" y="2"/>
                    </a:lnTo>
                    <a:lnTo>
                      <a:pt x="5" y="0"/>
                    </a:lnTo>
                    <a:lnTo>
                      <a:pt x="7" y="2"/>
                    </a:lnTo>
                    <a:lnTo>
                      <a:pt x="10" y="3"/>
                    </a:lnTo>
                    <a:lnTo>
                      <a:pt x="11" y="3"/>
                    </a:lnTo>
                    <a:lnTo>
                      <a:pt x="12" y="3"/>
                    </a:lnTo>
                    <a:lnTo>
                      <a:pt x="13" y="3"/>
                    </a:lnTo>
                    <a:lnTo>
                      <a:pt x="14" y="2"/>
                    </a:lnTo>
                    <a:lnTo>
                      <a:pt x="13" y="3"/>
                    </a:lnTo>
                    <a:lnTo>
                      <a:pt x="12" y="4"/>
                    </a:lnTo>
                    <a:lnTo>
                      <a:pt x="13" y="5"/>
                    </a:lnTo>
                    <a:lnTo>
                      <a:pt x="17" y="5"/>
                    </a:lnTo>
                    <a:lnTo>
                      <a:pt x="21" y="5"/>
                    </a:lnTo>
                    <a:lnTo>
                      <a:pt x="27" y="4"/>
                    </a:lnTo>
                    <a:lnTo>
                      <a:pt x="30" y="4"/>
                    </a:lnTo>
                    <a:lnTo>
                      <a:pt x="32" y="5"/>
                    </a:lnTo>
                    <a:lnTo>
                      <a:pt x="31" y="8"/>
                    </a:lnTo>
                    <a:lnTo>
                      <a:pt x="27" y="8"/>
                    </a:lnTo>
                    <a:lnTo>
                      <a:pt x="25" y="8"/>
                    </a:lnTo>
                    <a:lnTo>
                      <a:pt x="21" y="8"/>
                    </a:lnTo>
                    <a:lnTo>
                      <a:pt x="19" y="8"/>
                    </a:lnTo>
                    <a:lnTo>
                      <a:pt x="17" y="6"/>
                    </a:lnTo>
                    <a:lnTo>
                      <a:pt x="14" y="8"/>
                    </a:lnTo>
                    <a:lnTo>
                      <a:pt x="13" y="8"/>
                    </a:lnTo>
                    <a:lnTo>
                      <a:pt x="10" y="8"/>
                    </a:lnTo>
                    <a:lnTo>
                      <a:pt x="5" y="8"/>
                    </a:lnTo>
                    <a:lnTo>
                      <a:pt x="6" y="5"/>
                    </a:lnTo>
                    <a:lnTo>
                      <a:pt x="8" y="4"/>
                    </a:lnTo>
                    <a:lnTo>
                      <a:pt x="6" y="5"/>
                    </a:lnTo>
                    <a:lnTo>
                      <a:pt x="6" y="5"/>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1" name="Freeform 31"/>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2" name="Freeform 32"/>
              <p:cNvSpPr>
                <a:spLocks/>
              </p:cNvSpPr>
              <p:nvPr/>
            </p:nvSpPr>
            <p:spPr bwMode="auto">
              <a:xfrm>
                <a:off x="1663" y="1114"/>
                <a:ext cx="32" cy="16"/>
              </a:xfrm>
              <a:custGeom>
                <a:avLst/>
                <a:gdLst/>
                <a:ahLst/>
                <a:cxnLst>
                  <a:cxn ang="0">
                    <a:pos x="6" y="1"/>
                  </a:cxn>
                  <a:cxn ang="0">
                    <a:pos x="4" y="3"/>
                  </a:cxn>
                  <a:cxn ang="0">
                    <a:pos x="3" y="3"/>
                  </a:cxn>
                  <a:cxn ang="0">
                    <a:pos x="2" y="3"/>
                  </a:cxn>
                  <a:cxn ang="0">
                    <a:pos x="0" y="1"/>
                  </a:cxn>
                  <a:cxn ang="0">
                    <a:pos x="3" y="0"/>
                  </a:cxn>
                  <a:cxn ang="0">
                    <a:pos x="4" y="0"/>
                  </a:cxn>
                  <a:cxn ang="0">
                    <a:pos x="6" y="1"/>
                  </a:cxn>
                  <a:cxn ang="0">
                    <a:pos x="6" y="1"/>
                  </a:cxn>
                </a:cxnLst>
                <a:rect l="0" t="0" r="r" b="b"/>
                <a:pathLst>
                  <a:path w="6" h="3">
                    <a:moveTo>
                      <a:pt x="6" y="1"/>
                    </a:moveTo>
                    <a:lnTo>
                      <a:pt x="4" y="3"/>
                    </a:lnTo>
                    <a:lnTo>
                      <a:pt x="3" y="3"/>
                    </a:lnTo>
                    <a:lnTo>
                      <a:pt x="2" y="3"/>
                    </a:lnTo>
                    <a:lnTo>
                      <a:pt x="0" y="1"/>
                    </a:lnTo>
                    <a:lnTo>
                      <a:pt x="3" y="0"/>
                    </a:lnTo>
                    <a:lnTo>
                      <a:pt x="4" y="0"/>
                    </a:lnTo>
                    <a:lnTo>
                      <a:pt x="6" y="1"/>
                    </a:lnTo>
                    <a:lnTo>
                      <a:pt x="6"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3" name="Freeform 33"/>
              <p:cNvSpPr>
                <a:spLocks/>
              </p:cNvSpPr>
              <p:nvPr/>
            </p:nvSpPr>
            <p:spPr bwMode="auto">
              <a:xfrm>
                <a:off x="1695" y="1072"/>
                <a:ext cx="37" cy="15"/>
              </a:xfrm>
              <a:custGeom>
                <a:avLst/>
                <a:gdLst/>
                <a:ahLst/>
                <a:cxnLst>
                  <a:cxn ang="0">
                    <a:pos x="5" y="1"/>
                  </a:cxn>
                  <a:cxn ang="0">
                    <a:pos x="5" y="1"/>
                  </a:cxn>
                  <a:cxn ang="0">
                    <a:pos x="4" y="1"/>
                  </a:cxn>
                  <a:cxn ang="0">
                    <a:pos x="5" y="1"/>
                  </a:cxn>
                  <a:cxn ang="0">
                    <a:pos x="7" y="1"/>
                  </a:cxn>
                  <a:cxn ang="0">
                    <a:pos x="7" y="2"/>
                  </a:cxn>
                  <a:cxn ang="0">
                    <a:pos x="7" y="3"/>
                  </a:cxn>
                  <a:cxn ang="0">
                    <a:pos x="2" y="3"/>
                  </a:cxn>
                  <a:cxn ang="0">
                    <a:pos x="1" y="2"/>
                  </a:cxn>
                  <a:cxn ang="0">
                    <a:pos x="0" y="1"/>
                  </a:cxn>
                  <a:cxn ang="0">
                    <a:pos x="1" y="0"/>
                  </a:cxn>
                  <a:cxn ang="0">
                    <a:pos x="2" y="0"/>
                  </a:cxn>
                  <a:cxn ang="0">
                    <a:pos x="4" y="0"/>
                  </a:cxn>
                  <a:cxn ang="0">
                    <a:pos x="5" y="1"/>
                  </a:cxn>
                  <a:cxn ang="0">
                    <a:pos x="5" y="1"/>
                  </a:cxn>
                </a:cxnLst>
                <a:rect l="0" t="0" r="r" b="b"/>
                <a:pathLst>
                  <a:path w="7" h="3">
                    <a:moveTo>
                      <a:pt x="5" y="1"/>
                    </a:moveTo>
                    <a:lnTo>
                      <a:pt x="5" y="1"/>
                    </a:lnTo>
                    <a:lnTo>
                      <a:pt x="4" y="1"/>
                    </a:lnTo>
                    <a:lnTo>
                      <a:pt x="5" y="1"/>
                    </a:lnTo>
                    <a:lnTo>
                      <a:pt x="7" y="1"/>
                    </a:lnTo>
                    <a:lnTo>
                      <a:pt x="7" y="2"/>
                    </a:lnTo>
                    <a:lnTo>
                      <a:pt x="7" y="3"/>
                    </a:lnTo>
                    <a:lnTo>
                      <a:pt x="2" y="3"/>
                    </a:lnTo>
                    <a:lnTo>
                      <a:pt x="1" y="2"/>
                    </a:lnTo>
                    <a:lnTo>
                      <a:pt x="0" y="1"/>
                    </a:lnTo>
                    <a:lnTo>
                      <a:pt x="1" y="0"/>
                    </a:lnTo>
                    <a:lnTo>
                      <a:pt x="2" y="0"/>
                    </a:lnTo>
                    <a:lnTo>
                      <a:pt x="4" y="0"/>
                    </a:lnTo>
                    <a:lnTo>
                      <a:pt x="5" y="1"/>
                    </a:lnTo>
                    <a:lnTo>
                      <a:pt x="5"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4" name="Freeform 34"/>
              <p:cNvSpPr>
                <a:spLocks/>
              </p:cNvSpPr>
              <p:nvPr/>
            </p:nvSpPr>
            <p:spPr bwMode="auto">
              <a:xfrm>
                <a:off x="1737" y="1014"/>
                <a:ext cx="386" cy="94"/>
              </a:xfrm>
              <a:custGeom>
                <a:avLst/>
                <a:gdLst/>
                <a:ahLst/>
                <a:cxnLst>
                  <a:cxn ang="0">
                    <a:pos x="33" y="12"/>
                  </a:cxn>
                  <a:cxn ang="0">
                    <a:pos x="31" y="11"/>
                  </a:cxn>
                  <a:cxn ang="0">
                    <a:pos x="28" y="14"/>
                  </a:cxn>
                  <a:cxn ang="0">
                    <a:pos x="25" y="13"/>
                  </a:cxn>
                  <a:cxn ang="0">
                    <a:pos x="28" y="16"/>
                  </a:cxn>
                  <a:cxn ang="0">
                    <a:pos x="23" y="18"/>
                  </a:cxn>
                  <a:cxn ang="0">
                    <a:pos x="20" y="17"/>
                  </a:cxn>
                  <a:cxn ang="0">
                    <a:pos x="14" y="17"/>
                  </a:cxn>
                  <a:cxn ang="0">
                    <a:pos x="7" y="17"/>
                  </a:cxn>
                  <a:cxn ang="0">
                    <a:pos x="5" y="16"/>
                  </a:cxn>
                  <a:cxn ang="0">
                    <a:pos x="7" y="14"/>
                  </a:cxn>
                  <a:cxn ang="0">
                    <a:pos x="9" y="16"/>
                  </a:cxn>
                  <a:cxn ang="0">
                    <a:pos x="13" y="13"/>
                  </a:cxn>
                  <a:cxn ang="0">
                    <a:pos x="15" y="14"/>
                  </a:cxn>
                  <a:cxn ang="0">
                    <a:pos x="14" y="11"/>
                  </a:cxn>
                  <a:cxn ang="0">
                    <a:pos x="12" y="10"/>
                  </a:cxn>
                  <a:cxn ang="0">
                    <a:pos x="7" y="12"/>
                  </a:cxn>
                  <a:cxn ang="0">
                    <a:pos x="1" y="10"/>
                  </a:cxn>
                  <a:cxn ang="0">
                    <a:pos x="1" y="7"/>
                  </a:cxn>
                  <a:cxn ang="0">
                    <a:pos x="9" y="5"/>
                  </a:cxn>
                  <a:cxn ang="0">
                    <a:pos x="13" y="5"/>
                  </a:cxn>
                  <a:cxn ang="0">
                    <a:pos x="18" y="7"/>
                  </a:cxn>
                  <a:cxn ang="0">
                    <a:pos x="19" y="9"/>
                  </a:cxn>
                  <a:cxn ang="0">
                    <a:pos x="21" y="6"/>
                  </a:cxn>
                  <a:cxn ang="0">
                    <a:pos x="25" y="6"/>
                  </a:cxn>
                  <a:cxn ang="0">
                    <a:pos x="26" y="7"/>
                  </a:cxn>
                  <a:cxn ang="0">
                    <a:pos x="26" y="6"/>
                  </a:cxn>
                  <a:cxn ang="0">
                    <a:pos x="20" y="5"/>
                  </a:cxn>
                  <a:cxn ang="0">
                    <a:pos x="19" y="5"/>
                  </a:cxn>
                  <a:cxn ang="0">
                    <a:pos x="16" y="5"/>
                  </a:cxn>
                  <a:cxn ang="0">
                    <a:pos x="16" y="3"/>
                  </a:cxn>
                  <a:cxn ang="0">
                    <a:pos x="21" y="3"/>
                  </a:cxn>
                  <a:cxn ang="0">
                    <a:pos x="27" y="3"/>
                  </a:cxn>
                  <a:cxn ang="0">
                    <a:pos x="32" y="3"/>
                  </a:cxn>
                  <a:cxn ang="0">
                    <a:pos x="36" y="3"/>
                  </a:cxn>
                  <a:cxn ang="0">
                    <a:pos x="48" y="0"/>
                  </a:cxn>
                  <a:cxn ang="0">
                    <a:pos x="67" y="0"/>
                  </a:cxn>
                  <a:cxn ang="0">
                    <a:pos x="71" y="4"/>
                  </a:cxn>
                  <a:cxn ang="0">
                    <a:pos x="65" y="5"/>
                  </a:cxn>
                  <a:cxn ang="0">
                    <a:pos x="59" y="5"/>
                  </a:cxn>
                  <a:cxn ang="0">
                    <a:pos x="61" y="5"/>
                  </a:cxn>
                  <a:cxn ang="0">
                    <a:pos x="54" y="6"/>
                  </a:cxn>
                  <a:cxn ang="0">
                    <a:pos x="46" y="9"/>
                  </a:cxn>
                  <a:cxn ang="0">
                    <a:pos x="42" y="9"/>
                  </a:cxn>
                  <a:cxn ang="0">
                    <a:pos x="39" y="10"/>
                  </a:cxn>
                  <a:cxn ang="0">
                    <a:pos x="35" y="12"/>
                  </a:cxn>
                  <a:cxn ang="0">
                    <a:pos x="34" y="12"/>
                  </a:cxn>
                </a:cxnLst>
                <a:rect l="0" t="0" r="r" b="b"/>
                <a:pathLst>
                  <a:path w="73" h="18">
                    <a:moveTo>
                      <a:pt x="34" y="12"/>
                    </a:moveTo>
                    <a:lnTo>
                      <a:pt x="33" y="12"/>
                    </a:lnTo>
                    <a:lnTo>
                      <a:pt x="32" y="11"/>
                    </a:lnTo>
                    <a:lnTo>
                      <a:pt x="31" y="11"/>
                    </a:lnTo>
                    <a:lnTo>
                      <a:pt x="29" y="13"/>
                    </a:lnTo>
                    <a:lnTo>
                      <a:pt x="28" y="14"/>
                    </a:lnTo>
                    <a:lnTo>
                      <a:pt x="27" y="14"/>
                    </a:lnTo>
                    <a:lnTo>
                      <a:pt x="25" y="13"/>
                    </a:lnTo>
                    <a:lnTo>
                      <a:pt x="27" y="14"/>
                    </a:lnTo>
                    <a:lnTo>
                      <a:pt x="28" y="16"/>
                    </a:lnTo>
                    <a:lnTo>
                      <a:pt x="26" y="17"/>
                    </a:lnTo>
                    <a:lnTo>
                      <a:pt x="23" y="18"/>
                    </a:lnTo>
                    <a:lnTo>
                      <a:pt x="21" y="18"/>
                    </a:lnTo>
                    <a:lnTo>
                      <a:pt x="20" y="17"/>
                    </a:lnTo>
                    <a:lnTo>
                      <a:pt x="16" y="17"/>
                    </a:lnTo>
                    <a:lnTo>
                      <a:pt x="14" y="17"/>
                    </a:lnTo>
                    <a:lnTo>
                      <a:pt x="9" y="17"/>
                    </a:lnTo>
                    <a:lnTo>
                      <a:pt x="7" y="17"/>
                    </a:lnTo>
                    <a:lnTo>
                      <a:pt x="6" y="17"/>
                    </a:lnTo>
                    <a:lnTo>
                      <a:pt x="5" y="16"/>
                    </a:lnTo>
                    <a:lnTo>
                      <a:pt x="6" y="14"/>
                    </a:lnTo>
                    <a:lnTo>
                      <a:pt x="7" y="14"/>
                    </a:lnTo>
                    <a:lnTo>
                      <a:pt x="8" y="16"/>
                    </a:lnTo>
                    <a:lnTo>
                      <a:pt x="9" y="16"/>
                    </a:lnTo>
                    <a:lnTo>
                      <a:pt x="10" y="13"/>
                    </a:lnTo>
                    <a:lnTo>
                      <a:pt x="13" y="13"/>
                    </a:lnTo>
                    <a:lnTo>
                      <a:pt x="14" y="14"/>
                    </a:lnTo>
                    <a:lnTo>
                      <a:pt x="15" y="14"/>
                    </a:lnTo>
                    <a:lnTo>
                      <a:pt x="15" y="12"/>
                    </a:lnTo>
                    <a:lnTo>
                      <a:pt x="14" y="11"/>
                    </a:lnTo>
                    <a:lnTo>
                      <a:pt x="13" y="11"/>
                    </a:lnTo>
                    <a:lnTo>
                      <a:pt x="12" y="10"/>
                    </a:lnTo>
                    <a:lnTo>
                      <a:pt x="9" y="11"/>
                    </a:lnTo>
                    <a:lnTo>
                      <a:pt x="7" y="12"/>
                    </a:lnTo>
                    <a:lnTo>
                      <a:pt x="2" y="11"/>
                    </a:lnTo>
                    <a:lnTo>
                      <a:pt x="1" y="10"/>
                    </a:lnTo>
                    <a:lnTo>
                      <a:pt x="0" y="9"/>
                    </a:lnTo>
                    <a:lnTo>
                      <a:pt x="1" y="7"/>
                    </a:lnTo>
                    <a:lnTo>
                      <a:pt x="5" y="6"/>
                    </a:lnTo>
                    <a:lnTo>
                      <a:pt x="9" y="5"/>
                    </a:lnTo>
                    <a:lnTo>
                      <a:pt x="12" y="5"/>
                    </a:lnTo>
                    <a:lnTo>
                      <a:pt x="13" y="5"/>
                    </a:lnTo>
                    <a:lnTo>
                      <a:pt x="15" y="6"/>
                    </a:lnTo>
                    <a:lnTo>
                      <a:pt x="18" y="7"/>
                    </a:lnTo>
                    <a:lnTo>
                      <a:pt x="19" y="7"/>
                    </a:lnTo>
                    <a:lnTo>
                      <a:pt x="19" y="9"/>
                    </a:lnTo>
                    <a:lnTo>
                      <a:pt x="20" y="9"/>
                    </a:lnTo>
                    <a:lnTo>
                      <a:pt x="21" y="6"/>
                    </a:lnTo>
                    <a:lnTo>
                      <a:pt x="22" y="6"/>
                    </a:lnTo>
                    <a:lnTo>
                      <a:pt x="25" y="6"/>
                    </a:lnTo>
                    <a:lnTo>
                      <a:pt x="26" y="7"/>
                    </a:lnTo>
                    <a:lnTo>
                      <a:pt x="26" y="7"/>
                    </a:lnTo>
                    <a:lnTo>
                      <a:pt x="28" y="7"/>
                    </a:lnTo>
                    <a:lnTo>
                      <a:pt x="26" y="6"/>
                    </a:lnTo>
                    <a:lnTo>
                      <a:pt x="22" y="5"/>
                    </a:lnTo>
                    <a:lnTo>
                      <a:pt x="20" y="5"/>
                    </a:lnTo>
                    <a:lnTo>
                      <a:pt x="19" y="5"/>
                    </a:lnTo>
                    <a:lnTo>
                      <a:pt x="19" y="5"/>
                    </a:lnTo>
                    <a:lnTo>
                      <a:pt x="18" y="5"/>
                    </a:lnTo>
                    <a:lnTo>
                      <a:pt x="16" y="5"/>
                    </a:lnTo>
                    <a:lnTo>
                      <a:pt x="15" y="4"/>
                    </a:lnTo>
                    <a:lnTo>
                      <a:pt x="16" y="3"/>
                    </a:lnTo>
                    <a:lnTo>
                      <a:pt x="18" y="3"/>
                    </a:lnTo>
                    <a:lnTo>
                      <a:pt x="21" y="3"/>
                    </a:lnTo>
                    <a:lnTo>
                      <a:pt x="25" y="3"/>
                    </a:lnTo>
                    <a:lnTo>
                      <a:pt x="27" y="3"/>
                    </a:lnTo>
                    <a:lnTo>
                      <a:pt x="31" y="2"/>
                    </a:lnTo>
                    <a:lnTo>
                      <a:pt x="32" y="3"/>
                    </a:lnTo>
                    <a:lnTo>
                      <a:pt x="33" y="3"/>
                    </a:lnTo>
                    <a:lnTo>
                      <a:pt x="36" y="3"/>
                    </a:lnTo>
                    <a:lnTo>
                      <a:pt x="39" y="2"/>
                    </a:lnTo>
                    <a:lnTo>
                      <a:pt x="48" y="0"/>
                    </a:lnTo>
                    <a:lnTo>
                      <a:pt x="59" y="0"/>
                    </a:lnTo>
                    <a:lnTo>
                      <a:pt x="67" y="0"/>
                    </a:lnTo>
                    <a:lnTo>
                      <a:pt x="73" y="3"/>
                    </a:lnTo>
                    <a:lnTo>
                      <a:pt x="71" y="4"/>
                    </a:lnTo>
                    <a:lnTo>
                      <a:pt x="67" y="5"/>
                    </a:lnTo>
                    <a:lnTo>
                      <a:pt x="65" y="5"/>
                    </a:lnTo>
                    <a:lnTo>
                      <a:pt x="61" y="5"/>
                    </a:lnTo>
                    <a:lnTo>
                      <a:pt x="59" y="5"/>
                    </a:lnTo>
                    <a:lnTo>
                      <a:pt x="60" y="5"/>
                    </a:lnTo>
                    <a:lnTo>
                      <a:pt x="61" y="5"/>
                    </a:lnTo>
                    <a:lnTo>
                      <a:pt x="58" y="6"/>
                    </a:lnTo>
                    <a:lnTo>
                      <a:pt x="54" y="6"/>
                    </a:lnTo>
                    <a:lnTo>
                      <a:pt x="51" y="7"/>
                    </a:lnTo>
                    <a:lnTo>
                      <a:pt x="46" y="9"/>
                    </a:lnTo>
                    <a:lnTo>
                      <a:pt x="44" y="9"/>
                    </a:lnTo>
                    <a:lnTo>
                      <a:pt x="42" y="9"/>
                    </a:lnTo>
                    <a:lnTo>
                      <a:pt x="40" y="9"/>
                    </a:lnTo>
                    <a:lnTo>
                      <a:pt x="39" y="10"/>
                    </a:lnTo>
                    <a:lnTo>
                      <a:pt x="38" y="11"/>
                    </a:lnTo>
                    <a:lnTo>
                      <a:pt x="35" y="12"/>
                    </a:lnTo>
                    <a:lnTo>
                      <a:pt x="34" y="12"/>
                    </a:lnTo>
                    <a:lnTo>
                      <a:pt x="34" y="12"/>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5" name="Freeform 35"/>
              <p:cNvSpPr>
                <a:spLocks/>
              </p:cNvSpPr>
              <p:nvPr/>
            </p:nvSpPr>
            <p:spPr bwMode="auto">
              <a:xfrm>
                <a:off x="1679" y="1140"/>
                <a:ext cx="291" cy="196"/>
              </a:xfrm>
              <a:custGeom>
                <a:avLst/>
                <a:gdLst/>
                <a:ahLst/>
                <a:cxnLst>
                  <a:cxn ang="0">
                    <a:pos x="24" y="0"/>
                  </a:cxn>
                  <a:cxn ang="0">
                    <a:pos x="25" y="1"/>
                  </a:cxn>
                  <a:cxn ang="0">
                    <a:pos x="33" y="1"/>
                  </a:cxn>
                  <a:cxn ang="0">
                    <a:pos x="27" y="3"/>
                  </a:cxn>
                  <a:cxn ang="0">
                    <a:pos x="33" y="3"/>
                  </a:cxn>
                  <a:cxn ang="0">
                    <a:pos x="37" y="7"/>
                  </a:cxn>
                  <a:cxn ang="0">
                    <a:pos x="39" y="6"/>
                  </a:cxn>
                  <a:cxn ang="0">
                    <a:pos x="46" y="9"/>
                  </a:cxn>
                  <a:cxn ang="0">
                    <a:pos x="46" y="13"/>
                  </a:cxn>
                  <a:cxn ang="0">
                    <a:pos x="44" y="14"/>
                  </a:cxn>
                  <a:cxn ang="0">
                    <a:pos x="43" y="15"/>
                  </a:cxn>
                  <a:cxn ang="0">
                    <a:pos x="47" y="16"/>
                  </a:cxn>
                  <a:cxn ang="0">
                    <a:pos x="52" y="20"/>
                  </a:cxn>
                  <a:cxn ang="0">
                    <a:pos x="55" y="20"/>
                  </a:cxn>
                  <a:cxn ang="0">
                    <a:pos x="52" y="22"/>
                  </a:cxn>
                  <a:cxn ang="0">
                    <a:pos x="51" y="24"/>
                  </a:cxn>
                  <a:cxn ang="0">
                    <a:pos x="46" y="26"/>
                  </a:cxn>
                  <a:cxn ang="0">
                    <a:pos x="44" y="21"/>
                  </a:cxn>
                  <a:cxn ang="0">
                    <a:pos x="40" y="24"/>
                  </a:cxn>
                  <a:cxn ang="0">
                    <a:pos x="40" y="25"/>
                  </a:cxn>
                  <a:cxn ang="0">
                    <a:pos x="43" y="27"/>
                  </a:cxn>
                  <a:cxn ang="0">
                    <a:pos x="43" y="34"/>
                  </a:cxn>
                  <a:cxn ang="0">
                    <a:pos x="38" y="32"/>
                  </a:cxn>
                  <a:cxn ang="0">
                    <a:pos x="33" y="29"/>
                  </a:cxn>
                  <a:cxn ang="0">
                    <a:pos x="37" y="34"/>
                  </a:cxn>
                  <a:cxn ang="0">
                    <a:pos x="37" y="37"/>
                  </a:cxn>
                  <a:cxn ang="0">
                    <a:pos x="26" y="34"/>
                  </a:cxn>
                  <a:cxn ang="0">
                    <a:pos x="26" y="32"/>
                  </a:cxn>
                  <a:cxn ang="0">
                    <a:pos x="25" y="29"/>
                  </a:cxn>
                  <a:cxn ang="0">
                    <a:pos x="20" y="27"/>
                  </a:cxn>
                  <a:cxn ang="0">
                    <a:pos x="13" y="28"/>
                  </a:cxn>
                  <a:cxn ang="0">
                    <a:pos x="14" y="26"/>
                  </a:cxn>
                  <a:cxn ang="0">
                    <a:pos x="18" y="25"/>
                  </a:cxn>
                  <a:cxn ang="0">
                    <a:pos x="24" y="22"/>
                  </a:cxn>
                  <a:cxn ang="0">
                    <a:pos x="30" y="16"/>
                  </a:cxn>
                  <a:cxn ang="0">
                    <a:pos x="27" y="14"/>
                  </a:cxn>
                  <a:cxn ang="0">
                    <a:pos x="26" y="14"/>
                  </a:cxn>
                  <a:cxn ang="0">
                    <a:pos x="24" y="11"/>
                  </a:cxn>
                  <a:cxn ang="0">
                    <a:pos x="19" y="12"/>
                  </a:cxn>
                  <a:cxn ang="0">
                    <a:pos x="17" y="11"/>
                  </a:cxn>
                  <a:cxn ang="0">
                    <a:pos x="6" y="9"/>
                  </a:cxn>
                  <a:cxn ang="0">
                    <a:pos x="1" y="9"/>
                  </a:cxn>
                  <a:cxn ang="0">
                    <a:pos x="1" y="7"/>
                  </a:cxn>
                  <a:cxn ang="0">
                    <a:pos x="1" y="6"/>
                  </a:cxn>
                  <a:cxn ang="0">
                    <a:pos x="11" y="1"/>
                  </a:cxn>
                  <a:cxn ang="0">
                    <a:pos x="14" y="1"/>
                  </a:cxn>
                  <a:cxn ang="0">
                    <a:pos x="10" y="5"/>
                  </a:cxn>
                  <a:cxn ang="0">
                    <a:pos x="16" y="2"/>
                  </a:cxn>
                  <a:cxn ang="0">
                    <a:pos x="21" y="0"/>
                  </a:cxn>
                </a:cxnLst>
                <a:rect l="0" t="0" r="r" b="b"/>
                <a:pathLst>
                  <a:path w="55" h="37">
                    <a:moveTo>
                      <a:pt x="23" y="0"/>
                    </a:moveTo>
                    <a:lnTo>
                      <a:pt x="24" y="0"/>
                    </a:lnTo>
                    <a:lnTo>
                      <a:pt x="24" y="0"/>
                    </a:lnTo>
                    <a:lnTo>
                      <a:pt x="24" y="1"/>
                    </a:lnTo>
                    <a:lnTo>
                      <a:pt x="24" y="1"/>
                    </a:lnTo>
                    <a:lnTo>
                      <a:pt x="25" y="1"/>
                    </a:lnTo>
                    <a:lnTo>
                      <a:pt x="26" y="0"/>
                    </a:lnTo>
                    <a:lnTo>
                      <a:pt x="31" y="1"/>
                    </a:lnTo>
                    <a:lnTo>
                      <a:pt x="33" y="1"/>
                    </a:lnTo>
                    <a:lnTo>
                      <a:pt x="33" y="2"/>
                    </a:lnTo>
                    <a:lnTo>
                      <a:pt x="31" y="3"/>
                    </a:lnTo>
                    <a:lnTo>
                      <a:pt x="27" y="3"/>
                    </a:lnTo>
                    <a:lnTo>
                      <a:pt x="30" y="3"/>
                    </a:lnTo>
                    <a:lnTo>
                      <a:pt x="31" y="3"/>
                    </a:lnTo>
                    <a:lnTo>
                      <a:pt x="33" y="3"/>
                    </a:lnTo>
                    <a:lnTo>
                      <a:pt x="36" y="5"/>
                    </a:lnTo>
                    <a:lnTo>
                      <a:pt x="36" y="6"/>
                    </a:lnTo>
                    <a:lnTo>
                      <a:pt x="37" y="7"/>
                    </a:lnTo>
                    <a:lnTo>
                      <a:pt x="37" y="7"/>
                    </a:lnTo>
                    <a:lnTo>
                      <a:pt x="38" y="7"/>
                    </a:lnTo>
                    <a:lnTo>
                      <a:pt x="39" y="6"/>
                    </a:lnTo>
                    <a:lnTo>
                      <a:pt x="42" y="7"/>
                    </a:lnTo>
                    <a:lnTo>
                      <a:pt x="44" y="8"/>
                    </a:lnTo>
                    <a:lnTo>
                      <a:pt x="46" y="9"/>
                    </a:lnTo>
                    <a:lnTo>
                      <a:pt x="47" y="11"/>
                    </a:lnTo>
                    <a:lnTo>
                      <a:pt x="47" y="12"/>
                    </a:lnTo>
                    <a:lnTo>
                      <a:pt x="46" y="13"/>
                    </a:lnTo>
                    <a:lnTo>
                      <a:pt x="45" y="13"/>
                    </a:lnTo>
                    <a:lnTo>
                      <a:pt x="44" y="14"/>
                    </a:lnTo>
                    <a:lnTo>
                      <a:pt x="44" y="14"/>
                    </a:lnTo>
                    <a:lnTo>
                      <a:pt x="43" y="14"/>
                    </a:lnTo>
                    <a:lnTo>
                      <a:pt x="43" y="15"/>
                    </a:lnTo>
                    <a:lnTo>
                      <a:pt x="43" y="15"/>
                    </a:lnTo>
                    <a:lnTo>
                      <a:pt x="44" y="15"/>
                    </a:lnTo>
                    <a:lnTo>
                      <a:pt x="45" y="15"/>
                    </a:lnTo>
                    <a:lnTo>
                      <a:pt x="47" y="16"/>
                    </a:lnTo>
                    <a:lnTo>
                      <a:pt x="50" y="18"/>
                    </a:lnTo>
                    <a:lnTo>
                      <a:pt x="50" y="19"/>
                    </a:lnTo>
                    <a:lnTo>
                      <a:pt x="52" y="20"/>
                    </a:lnTo>
                    <a:lnTo>
                      <a:pt x="53" y="20"/>
                    </a:lnTo>
                    <a:lnTo>
                      <a:pt x="55" y="20"/>
                    </a:lnTo>
                    <a:lnTo>
                      <a:pt x="55" y="20"/>
                    </a:lnTo>
                    <a:lnTo>
                      <a:pt x="55" y="21"/>
                    </a:lnTo>
                    <a:lnTo>
                      <a:pt x="53" y="22"/>
                    </a:lnTo>
                    <a:lnTo>
                      <a:pt x="52" y="22"/>
                    </a:lnTo>
                    <a:lnTo>
                      <a:pt x="52" y="24"/>
                    </a:lnTo>
                    <a:lnTo>
                      <a:pt x="52" y="24"/>
                    </a:lnTo>
                    <a:lnTo>
                      <a:pt x="51" y="24"/>
                    </a:lnTo>
                    <a:lnTo>
                      <a:pt x="50" y="24"/>
                    </a:lnTo>
                    <a:lnTo>
                      <a:pt x="49" y="25"/>
                    </a:lnTo>
                    <a:lnTo>
                      <a:pt x="46" y="26"/>
                    </a:lnTo>
                    <a:lnTo>
                      <a:pt x="45" y="26"/>
                    </a:lnTo>
                    <a:lnTo>
                      <a:pt x="45" y="24"/>
                    </a:lnTo>
                    <a:lnTo>
                      <a:pt x="44" y="21"/>
                    </a:lnTo>
                    <a:lnTo>
                      <a:pt x="40" y="21"/>
                    </a:lnTo>
                    <a:lnTo>
                      <a:pt x="42" y="22"/>
                    </a:lnTo>
                    <a:lnTo>
                      <a:pt x="40" y="24"/>
                    </a:lnTo>
                    <a:lnTo>
                      <a:pt x="38" y="24"/>
                    </a:lnTo>
                    <a:lnTo>
                      <a:pt x="39" y="25"/>
                    </a:lnTo>
                    <a:lnTo>
                      <a:pt x="40" y="25"/>
                    </a:lnTo>
                    <a:lnTo>
                      <a:pt x="40" y="26"/>
                    </a:lnTo>
                    <a:lnTo>
                      <a:pt x="40" y="26"/>
                    </a:lnTo>
                    <a:lnTo>
                      <a:pt x="43" y="27"/>
                    </a:lnTo>
                    <a:lnTo>
                      <a:pt x="43" y="31"/>
                    </a:lnTo>
                    <a:lnTo>
                      <a:pt x="43" y="33"/>
                    </a:lnTo>
                    <a:lnTo>
                      <a:pt x="43" y="34"/>
                    </a:lnTo>
                    <a:lnTo>
                      <a:pt x="42" y="34"/>
                    </a:lnTo>
                    <a:lnTo>
                      <a:pt x="39" y="33"/>
                    </a:lnTo>
                    <a:lnTo>
                      <a:pt x="38" y="32"/>
                    </a:lnTo>
                    <a:lnTo>
                      <a:pt x="37" y="31"/>
                    </a:lnTo>
                    <a:lnTo>
                      <a:pt x="36" y="31"/>
                    </a:lnTo>
                    <a:lnTo>
                      <a:pt x="33" y="29"/>
                    </a:lnTo>
                    <a:lnTo>
                      <a:pt x="34" y="31"/>
                    </a:lnTo>
                    <a:lnTo>
                      <a:pt x="36" y="32"/>
                    </a:lnTo>
                    <a:lnTo>
                      <a:pt x="37" y="34"/>
                    </a:lnTo>
                    <a:lnTo>
                      <a:pt x="38" y="35"/>
                    </a:lnTo>
                    <a:lnTo>
                      <a:pt x="38" y="37"/>
                    </a:lnTo>
                    <a:lnTo>
                      <a:pt x="37" y="37"/>
                    </a:lnTo>
                    <a:lnTo>
                      <a:pt x="34" y="35"/>
                    </a:lnTo>
                    <a:lnTo>
                      <a:pt x="31" y="34"/>
                    </a:lnTo>
                    <a:lnTo>
                      <a:pt x="26" y="34"/>
                    </a:lnTo>
                    <a:lnTo>
                      <a:pt x="26" y="33"/>
                    </a:lnTo>
                    <a:lnTo>
                      <a:pt x="26" y="32"/>
                    </a:lnTo>
                    <a:lnTo>
                      <a:pt x="26" y="32"/>
                    </a:lnTo>
                    <a:lnTo>
                      <a:pt x="26" y="31"/>
                    </a:lnTo>
                    <a:lnTo>
                      <a:pt x="26" y="31"/>
                    </a:lnTo>
                    <a:lnTo>
                      <a:pt x="25" y="29"/>
                    </a:lnTo>
                    <a:lnTo>
                      <a:pt x="24" y="27"/>
                    </a:lnTo>
                    <a:lnTo>
                      <a:pt x="21" y="27"/>
                    </a:lnTo>
                    <a:lnTo>
                      <a:pt x="20" y="27"/>
                    </a:lnTo>
                    <a:lnTo>
                      <a:pt x="18" y="28"/>
                    </a:lnTo>
                    <a:lnTo>
                      <a:pt x="14" y="28"/>
                    </a:lnTo>
                    <a:lnTo>
                      <a:pt x="13" y="28"/>
                    </a:lnTo>
                    <a:lnTo>
                      <a:pt x="12" y="27"/>
                    </a:lnTo>
                    <a:lnTo>
                      <a:pt x="13" y="26"/>
                    </a:lnTo>
                    <a:lnTo>
                      <a:pt x="14" y="26"/>
                    </a:lnTo>
                    <a:lnTo>
                      <a:pt x="17" y="25"/>
                    </a:lnTo>
                    <a:lnTo>
                      <a:pt x="18" y="25"/>
                    </a:lnTo>
                    <a:lnTo>
                      <a:pt x="18" y="25"/>
                    </a:lnTo>
                    <a:lnTo>
                      <a:pt x="23" y="25"/>
                    </a:lnTo>
                    <a:lnTo>
                      <a:pt x="24" y="25"/>
                    </a:lnTo>
                    <a:lnTo>
                      <a:pt x="24" y="22"/>
                    </a:lnTo>
                    <a:lnTo>
                      <a:pt x="29" y="21"/>
                    </a:lnTo>
                    <a:lnTo>
                      <a:pt x="32" y="19"/>
                    </a:lnTo>
                    <a:lnTo>
                      <a:pt x="30" y="16"/>
                    </a:lnTo>
                    <a:lnTo>
                      <a:pt x="27" y="15"/>
                    </a:lnTo>
                    <a:lnTo>
                      <a:pt x="27" y="15"/>
                    </a:lnTo>
                    <a:lnTo>
                      <a:pt x="27" y="14"/>
                    </a:lnTo>
                    <a:lnTo>
                      <a:pt x="25" y="14"/>
                    </a:lnTo>
                    <a:lnTo>
                      <a:pt x="26" y="14"/>
                    </a:lnTo>
                    <a:lnTo>
                      <a:pt x="26" y="14"/>
                    </a:lnTo>
                    <a:lnTo>
                      <a:pt x="26" y="13"/>
                    </a:lnTo>
                    <a:lnTo>
                      <a:pt x="26" y="13"/>
                    </a:lnTo>
                    <a:lnTo>
                      <a:pt x="24" y="11"/>
                    </a:lnTo>
                    <a:lnTo>
                      <a:pt x="23" y="11"/>
                    </a:lnTo>
                    <a:lnTo>
                      <a:pt x="21" y="11"/>
                    </a:lnTo>
                    <a:lnTo>
                      <a:pt x="19" y="12"/>
                    </a:lnTo>
                    <a:lnTo>
                      <a:pt x="18" y="13"/>
                    </a:lnTo>
                    <a:lnTo>
                      <a:pt x="17" y="12"/>
                    </a:lnTo>
                    <a:lnTo>
                      <a:pt x="17" y="11"/>
                    </a:lnTo>
                    <a:lnTo>
                      <a:pt x="13" y="11"/>
                    </a:lnTo>
                    <a:lnTo>
                      <a:pt x="7" y="11"/>
                    </a:lnTo>
                    <a:lnTo>
                      <a:pt x="6" y="9"/>
                    </a:lnTo>
                    <a:lnTo>
                      <a:pt x="5" y="8"/>
                    </a:lnTo>
                    <a:lnTo>
                      <a:pt x="4" y="9"/>
                    </a:lnTo>
                    <a:lnTo>
                      <a:pt x="1" y="9"/>
                    </a:lnTo>
                    <a:lnTo>
                      <a:pt x="1" y="9"/>
                    </a:lnTo>
                    <a:lnTo>
                      <a:pt x="0" y="8"/>
                    </a:lnTo>
                    <a:lnTo>
                      <a:pt x="1" y="7"/>
                    </a:lnTo>
                    <a:lnTo>
                      <a:pt x="3" y="7"/>
                    </a:lnTo>
                    <a:lnTo>
                      <a:pt x="3" y="7"/>
                    </a:lnTo>
                    <a:lnTo>
                      <a:pt x="1" y="6"/>
                    </a:lnTo>
                    <a:lnTo>
                      <a:pt x="3" y="3"/>
                    </a:lnTo>
                    <a:lnTo>
                      <a:pt x="7" y="1"/>
                    </a:lnTo>
                    <a:lnTo>
                      <a:pt x="11" y="1"/>
                    </a:lnTo>
                    <a:lnTo>
                      <a:pt x="14" y="0"/>
                    </a:lnTo>
                    <a:lnTo>
                      <a:pt x="16" y="0"/>
                    </a:lnTo>
                    <a:lnTo>
                      <a:pt x="14" y="1"/>
                    </a:lnTo>
                    <a:lnTo>
                      <a:pt x="13" y="2"/>
                    </a:lnTo>
                    <a:lnTo>
                      <a:pt x="11" y="2"/>
                    </a:lnTo>
                    <a:lnTo>
                      <a:pt x="10" y="5"/>
                    </a:lnTo>
                    <a:lnTo>
                      <a:pt x="11" y="5"/>
                    </a:lnTo>
                    <a:lnTo>
                      <a:pt x="13" y="3"/>
                    </a:lnTo>
                    <a:lnTo>
                      <a:pt x="16" y="2"/>
                    </a:lnTo>
                    <a:lnTo>
                      <a:pt x="17" y="2"/>
                    </a:lnTo>
                    <a:lnTo>
                      <a:pt x="19" y="1"/>
                    </a:lnTo>
                    <a:lnTo>
                      <a:pt x="21" y="0"/>
                    </a:lnTo>
                    <a:lnTo>
                      <a:pt x="23" y="0"/>
                    </a:lnTo>
                    <a:lnTo>
                      <a:pt x="23" y="0"/>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6" name="Freeform 36"/>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77" name="Freeform 37"/>
              <p:cNvSpPr>
                <a:spLocks/>
              </p:cNvSpPr>
              <p:nvPr/>
            </p:nvSpPr>
            <p:spPr bwMode="auto">
              <a:xfrm>
                <a:off x="1785" y="1219"/>
                <a:ext cx="31" cy="21"/>
              </a:xfrm>
              <a:custGeom>
                <a:avLst/>
                <a:gdLst/>
                <a:ahLst/>
                <a:cxnLst>
                  <a:cxn ang="0">
                    <a:pos x="4" y="1"/>
                  </a:cxn>
                  <a:cxn ang="0">
                    <a:pos x="6" y="0"/>
                  </a:cxn>
                  <a:cxn ang="0">
                    <a:pos x="6" y="1"/>
                  </a:cxn>
                  <a:cxn ang="0">
                    <a:pos x="5" y="4"/>
                  </a:cxn>
                  <a:cxn ang="0">
                    <a:pos x="1" y="4"/>
                  </a:cxn>
                  <a:cxn ang="0">
                    <a:pos x="0" y="4"/>
                  </a:cxn>
                  <a:cxn ang="0">
                    <a:pos x="0" y="3"/>
                  </a:cxn>
                  <a:cxn ang="0">
                    <a:pos x="1" y="3"/>
                  </a:cxn>
                  <a:cxn ang="0">
                    <a:pos x="4" y="1"/>
                  </a:cxn>
                  <a:cxn ang="0">
                    <a:pos x="4" y="0"/>
                  </a:cxn>
                  <a:cxn ang="0">
                    <a:pos x="4" y="1"/>
                  </a:cxn>
                  <a:cxn ang="0">
                    <a:pos x="4" y="1"/>
                  </a:cxn>
                </a:cxnLst>
                <a:rect l="0" t="0" r="r" b="b"/>
                <a:pathLst>
                  <a:path w="6" h="4">
                    <a:moveTo>
                      <a:pt x="4" y="1"/>
                    </a:moveTo>
                    <a:lnTo>
                      <a:pt x="6" y="0"/>
                    </a:lnTo>
                    <a:lnTo>
                      <a:pt x="6" y="1"/>
                    </a:lnTo>
                    <a:lnTo>
                      <a:pt x="5" y="4"/>
                    </a:lnTo>
                    <a:lnTo>
                      <a:pt x="1" y="4"/>
                    </a:lnTo>
                    <a:lnTo>
                      <a:pt x="0" y="4"/>
                    </a:lnTo>
                    <a:lnTo>
                      <a:pt x="0" y="3"/>
                    </a:lnTo>
                    <a:lnTo>
                      <a:pt x="1" y="3"/>
                    </a:lnTo>
                    <a:lnTo>
                      <a:pt x="4" y="1"/>
                    </a:lnTo>
                    <a:lnTo>
                      <a:pt x="4" y="0"/>
                    </a:lnTo>
                    <a:lnTo>
                      <a:pt x="4" y="1"/>
                    </a:lnTo>
                    <a:lnTo>
                      <a:pt x="4" y="1"/>
                    </a:lnTo>
                  </a:path>
                </a:pathLst>
              </a:custGeom>
              <a:gradFill rotWithShape="1">
                <a:gsLst>
                  <a:gs pos="0">
                    <a:srgbClr val="4798AB">
                      <a:gamma/>
                      <a:tint val="95294"/>
                      <a:invGamma/>
                    </a:srgbClr>
                  </a:gs>
                  <a:gs pos="50000">
                    <a:srgbClr val="4798AB"/>
                  </a:gs>
                  <a:gs pos="100000">
                    <a:srgbClr val="4798AB">
                      <a:gamma/>
                      <a:tint val="95294"/>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grpSp>
      <p:grpSp>
        <p:nvGrpSpPr>
          <p:cNvPr id="5" name="Group 38"/>
          <p:cNvGrpSpPr>
            <a:grpSpLocks/>
          </p:cNvGrpSpPr>
          <p:nvPr/>
        </p:nvGrpSpPr>
        <p:grpSpPr bwMode="auto">
          <a:xfrm>
            <a:off x="7604125" y="2343150"/>
            <a:ext cx="244475" cy="427038"/>
            <a:chOff x="4721" y="1824"/>
            <a:chExt cx="154" cy="269"/>
          </a:xfrm>
        </p:grpSpPr>
        <p:sp>
          <p:nvSpPr>
            <p:cNvPr id="3927079" name="Freeform 39"/>
            <p:cNvSpPr>
              <a:spLocks/>
            </p:cNvSpPr>
            <p:nvPr/>
          </p:nvSpPr>
          <p:spPr bwMode="auto">
            <a:xfrm>
              <a:off x="4779" y="1824"/>
              <a:ext cx="90" cy="73"/>
            </a:xfrm>
            <a:custGeom>
              <a:avLst/>
              <a:gdLst/>
              <a:ahLst/>
              <a:cxnLst>
                <a:cxn ang="0">
                  <a:pos x="6" y="11"/>
                </a:cxn>
                <a:cxn ang="0">
                  <a:pos x="5" y="11"/>
                </a:cxn>
                <a:cxn ang="0">
                  <a:pos x="4" y="11"/>
                </a:cxn>
                <a:cxn ang="0">
                  <a:pos x="6" y="12"/>
                </a:cxn>
                <a:cxn ang="0">
                  <a:pos x="7" y="13"/>
                </a:cxn>
                <a:cxn ang="0">
                  <a:pos x="6" y="14"/>
                </a:cxn>
                <a:cxn ang="0">
                  <a:pos x="5" y="14"/>
                </a:cxn>
                <a:cxn ang="0">
                  <a:pos x="4" y="13"/>
                </a:cxn>
                <a:cxn ang="0">
                  <a:pos x="2" y="11"/>
                </a:cxn>
                <a:cxn ang="0">
                  <a:pos x="2" y="11"/>
                </a:cxn>
                <a:cxn ang="0">
                  <a:pos x="4" y="9"/>
                </a:cxn>
                <a:cxn ang="0">
                  <a:pos x="2" y="8"/>
                </a:cxn>
                <a:cxn ang="0">
                  <a:pos x="2" y="8"/>
                </a:cxn>
                <a:cxn ang="0">
                  <a:pos x="4" y="8"/>
                </a:cxn>
                <a:cxn ang="0">
                  <a:pos x="4" y="6"/>
                </a:cxn>
                <a:cxn ang="0">
                  <a:pos x="4" y="3"/>
                </a:cxn>
                <a:cxn ang="0">
                  <a:pos x="2" y="1"/>
                </a:cxn>
                <a:cxn ang="0">
                  <a:pos x="0" y="0"/>
                </a:cxn>
                <a:cxn ang="0">
                  <a:pos x="2" y="1"/>
                </a:cxn>
                <a:cxn ang="0">
                  <a:pos x="5" y="3"/>
                </a:cxn>
                <a:cxn ang="0">
                  <a:pos x="8" y="5"/>
                </a:cxn>
                <a:cxn ang="0">
                  <a:pos x="11" y="6"/>
                </a:cxn>
                <a:cxn ang="0">
                  <a:pos x="13" y="6"/>
                </a:cxn>
                <a:cxn ang="0">
                  <a:pos x="15" y="5"/>
                </a:cxn>
                <a:cxn ang="0">
                  <a:pos x="15" y="6"/>
                </a:cxn>
                <a:cxn ang="0">
                  <a:pos x="15" y="6"/>
                </a:cxn>
                <a:cxn ang="0">
                  <a:pos x="15" y="7"/>
                </a:cxn>
                <a:cxn ang="0">
                  <a:pos x="17" y="8"/>
                </a:cxn>
                <a:cxn ang="0">
                  <a:pos x="14" y="9"/>
                </a:cxn>
                <a:cxn ang="0">
                  <a:pos x="12" y="9"/>
                </a:cxn>
                <a:cxn ang="0">
                  <a:pos x="12" y="12"/>
                </a:cxn>
                <a:cxn ang="0">
                  <a:pos x="9" y="12"/>
                </a:cxn>
                <a:cxn ang="0">
                  <a:pos x="6" y="11"/>
                </a:cxn>
                <a:cxn ang="0">
                  <a:pos x="6" y="11"/>
                </a:cxn>
              </a:cxnLst>
              <a:rect l="0" t="0" r="r" b="b"/>
              <a:pathLst>
                <a:path w="17" h="14">
                  <a:moveTo>
                    <a:pt x="6" y="11"/>
                  </a:moveTo>
                  <a:lnTo>
                    <a:pt x="5" y="11"/>
                  </a:lnTo>
                  <a:lnTo>
                    <a:pt x="4" y="11"/>
                  </a:lnTo>
                  <a:lnTo>
                    <a:pt x="6" y="12"/>
                  </a:lnTo>
                  <a:lnTo>
                    <a:pt x="7" y="13"/>
                  </a:lnTo>
                  <a:lnTo>
                    <a:pt x="6" y="14"/>
                  </a:lnTo>
                  <a:lnTo>
                    <a:pt x="5" y="14"/>
                  </a:lnTo>
                  <a:lnTo>
                    <a:pt x="4" y="13"/>
                  </a:lnTo>
                  <a:lnTo>
                    <a:pt x="2" y="11"/>
                  </a:lnTo>
                  <a:lnTo>
                    <a:pt x="2" y="11"/>
                  </a:lnTo>
                  <a:lnTo>
                    <a:pt x="4" y="9"/>
                  </a:lnTo>
                  <a:lnTo>
                    <a:pt x="2" y="8"/>
                  </a:lnTo>
                  <a:lnTo>
                    <a:pt x="2" y="8"/>
                  </a:lnTo>
                  <a:lnTo>
                    <a:pt x="4" y="8"/>
                  </a:lnTo>
                  <a:lnTo>
                    <a:pt x="4" y="6"/>
                  </a:lnTo>
                  <a:lnTo>
                    <a:pt x="4" y="3"/>
                  </a:lnTo>
                  <a:lnTo>
                    <a:pt x="2" y="1"/>
                  </a:lnTo>
                  <a:lnTo>
                    <a:pt x="0" y="0"/>
                  </a:lnTo>
                  <a:lnTo>
                    <a:pt x="2" y="1"/>
                  </a:lnTo>
                  <a:lnTo>
                    <a:pt x="5" y="3"/>
                  </a:lnTo>
                  <a:lnTo>
                    <a:pt x="8" y="5"/>
                  </a:lnTo>
                  <a:lnTo>
                    <a:pt x="11" y="6"/>
                  </a:lnTo>
                  <a:lnTo>
                    <a:pt x="13" y="6"/>
                  </a:lnTo>
                  <a:lnTo>
                    <a:pt x="15" y="5"/>
                  </a:lnTo>
                  <a:lnTo>
                    <a:pt x="15" y="6"/>
                  </a:lnTo>
                  <a:lnTo>
                    <a:pt x="15" y="6"/>
                  </a:lnTo>
                  <a:lnTo>
                    <a:pt x="15" y="7"/>
                  </a:lnTo>
                  <a:lnTo>
                    <a:pt x="17" y="8"/>
                  </a:lnTo>
                  <a:lnTo>
                    <a:pt x="14" y="9"/>
                  </a:lnTo>
                  <a:lnTo>
                    <a:pt x="12" y="9"/>
                  </a:lnTo>
                  <a:lnTo>
                    <a:pt x="12" y="12"/>
                  </a:lnTo>
                  <a:lnTo>
                    <a:pt x="9" y="12"/>
                  </a:lnTo>
                  <a:lnTo>
                    <a:pt x="6" y="11"/>
                  </a:lnTo>
                  <a:lnTo>
                    <a:pt x="6" y="1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0" name="Freeform 40"/>
            <p:cNvSpPr>
              <a:spLocks/>
            </p:cNvSpPr>
            <p:nvPr/>
          </p:nvSpPr>
          <p:spPr bwMode="auto">
            <a:xfrm>
              <a:off x="4737" y="1897"/>
              <a:ext cx="138" cy="149"/>
            </a:xfrm>
            <a:custGeom>
              <a:avLst/>
              <a:gdLst/>
              <a:ahLst/>
              <a:cxnLst>
                <a:cxn ang="0">
                  <a:pos x="15" y="1"/>
                </a:cxn>
                <a:cxn ang="0">
                  <a:pos x="21" y="5"/>
                </a:cxn>
                <a:cxn ang="0">
                  <a:pos x="23" y="11"/>
                </a:cxn>
                <a:cxn ang="0">
                  <a:pos x="22" y="12"/>
                </a:cxn>
                <a:cxn ang="0">
                  <a:pos x="23" y="15"/>
                </a:cxn>
                <a:cxn ang="0">
                  <a:pos x="26" y="20"/>
                </a:cxn>
                <a:cxn ang="0">
                  <a:pos x="25" y="22"/>
                </a:cxn>
                <a:cxn ang="0">
                  <a:pos x="25" y="21"/>
                </a:cxn>
                <a:cxn ang="0">
                  <a:pos x="22" y="21"/>
                </a:cxn>
                <a:cxn ang="0">
                  <a:pos x="22" y="24"/>
                </a:cxn>
                <a:cxn ang="0">
                  <a:pos x="21" y="22"/>
                </a:cxn>
                <a:cxn ang="0">
                  <a:pos x="19" y="24"/>
                </a:cxn>
                <a:cxn ang="0">
                  <a:pos x="15" y="24"/>
                </a:cxn>
                <a:cxn ang="0">
                  <a:pos x="16" y="26"/>
                </a:cxn>
                <a:cxn ang="0">
                  <a:pos x="15" y="28"/>
                </a:cxn>
                <a:cxn ang="0">
                  <a:pos x="12" y="24"/>
                </a:cxn>
                <a:cxn ang="0">
                  <a:pos x="9" y="24"/>
                </a:cxn>
                <a:cxn ang="0">
                  <a:pos x="3" y="25"/>
                </a:cxn>
                <a:cxn ang="0">
                  <a:pos x="1" y="26"/>
                </a:cxn>
                <a:cxn ang="0">
                  <a:pos x="1" y="24"/>
                </a:cxn>
                <a:cxn ang="0">
                  <a:pos x="3" y="21"/>
                </a:cxn>
                <a:cxn ang="0">
                  <a:pos x="7" y="20"/>
                </a:cxn>
                <a:cxn ang="0">
                  <a:pos x="9" y="20"/>
                </a:cxn>
                <a:cxn ang="0">
                  <a:pos x="12" y="20"/>
                </a:cxn>
                <a:cxn ang="0">
                  <a:pos x="10" y="18"/>
                </a:cxn>
                <a:cxn ang="0">
                  <a:pos x="13" y="15"/>
                </a:cxn>
                <a:cxn ang="0">
                  <a:pos x="13" y="14"/>
                </a:cxn>
                <a:cxn ang="0">
                  <a:pos x="13" y="17"/>
                </a:cxn>
                <a:cxn ang="0">
                  <a:pos x="16" y="14"/>
                </a:cxn>
                <a:cxn ang="0">
                  <a:pos x="16" y="7"/>
                </a:cxn>
                <a:cxn ang="0">
                  <a:pos x="15" y="4"/>
                </a:cxn>
                <a:cxn ang="0">
                  <a:pos x="14" y="2"/>
                </a:cxn>
              </a:cxnLst>
              <a:rect l="0" t="0" r="r" b="b"/>
              <a:pathLst>
                <a:path w="26" h="28">
                  <a:moveTo>
                    <a:pt x="14" y="2"/>
                  </a:moveTo>
                  <a:lnTo>
                    <a:pt x="15" y="1"/>
                  </a:lnTo>
                  <a:lnTo>
                    <a:pt x="16" y="0"/>
                  </a:lnTo>
                  <a:lnTo>
                    <a:pt x="21" y="5"/>
                  </a:lnTo>
                  <a:lnTo>
                    <a:pt x="22" y="8"/>
                  </a:lnTo>
                  <a:lnTo>
                    <a:pt x="23" y="11"/>
                  </a:lnTo>
                  <a:lnTo>
                    <a:pt x="22" y="12"/>
                  </a:lnTo>
                  <a:lnTo>
                    <a:pt x="22" y="12"/>
                  </a:lnTo>
                  <a:lnTo>
                    <a:pt x="22" y="13"/>
                  </a:lnTo>
                  <a:lnTo>
                    <a:pt x="23" y="15"/>
                  </a:lnTo>
                  <a:lnTo>
                    <a:pt x="25" y="19"/>
                  </a:lnTo>
                  <a:lnTo>
                    <a:pt x="26" y="20"/>
                  </a:lnTo>
                  <a:lnTo>
                    <a:pt x="26" y="21"/>
                  </a:lnTo>
                  <a:lnTo>
                    <a:pt x="25" y="22"/>
                  </a:lnTo>
                  <a:lnTo>
                    <a:pt x="25" y="22"/>
                  </a:lnTo>
                  <a:lnTo>
                    <a:pt x="25" y="21"/>
                  </a:lnTo>
                  <a:lnTo>
                    <a:pt x="23" y="21"/>
                  </a:lnTo>
                  <a:lnTo>
                    <a:pt x="22" y="21"/>
                  </a:lnTo>
                  <a:lnTo>
                    <a:pt x="22" y="22"/>
                  </a:lnTo>
                  <a:lnTo>
                    <a:pt x="22" y="24"/>
                  </a:lnTo>
                  <a:lnTo>
                    <a:pt x="21" y="22"/>
                  </a:lnTo>
                  <a:lnTo>
                    <a:pt x="21" y="22"/>
                  </a:lnTo>
                  <a:lnTo>
                    <a:pt x="20" y="24"/>
                  </a:lnTo>
                  <a:lnTo>
                    <a:pt x="19" y="24"/>
                  </a:lnTo>
                  <a:lnTo>
                    <a:pt x="16" y="24"/>
                  </a:lnTo>
                  <a:lnTo>
                    <a:pt x="15" y="24"/>
                  </a:lnTo>
                  <a:lnTo>
                    <a:pt x="16" y="25"/>
                  </a:lnTo>
                  <a:lnTo>
                    <a:pt x="16" y="26"/>
                  </a:lnTo>
                  <a:lnTo>
                    <a:pt x="16" y="27"/>
                  </a:lnTo>
                  <a:lnTo>
                    <a:pt x="15" y="28"/>
                  </a:lnTo>
                  <a:lnTo>
                    <a:pt x="13" y="27"/>
                  </a:lnTo>
                  <a:lnTo>
                    <a:pt x="12" y="24"/>
                  </a:lnTo>
                  <a:lnTo>
                    <a:pt x="10" y="24"/>
                  </a:lnTo>
                  <a:lnTo>
                    <a:pt x="9" y="24"/>
                  </a:lnTo>
                  <a:lnTo>
                    <a:pt x="7" y="25"/>
                  </a:lnTo>
                  <a:lnTo>
                    <a:pt x="3" y="25"/>
                  </a:lnTo>
                  <a:lnTo>
                    <a:pt x="3" y="26"/>
                  </a:lnTo>
                  <a:lnTo>
                    <a:pt x="1" y="26"/>
                  </a:lnTo>
                  <a:lnTo>
                    <a:pt x="0" y="25"/>
                  </a:lnTo>
                  <a:lnTo>
                    <a:pt x="1" y="24"/>
                  </a:lnTo>
                  <a:lnTo>
                    <a:pt x="2" y="22"/>
                  </a:lnTo>
                  <a:lnTo>
                    <a:pt x="3" y="21"/>
                  </a:lnTo>
                  <a:lnTo>
                    <a:pt x="4" y="20"/>
                  </a:lnTo>
                  <a:lnTo>
                    <a:pt x="7" y="20"/>
                  </a:lnTo>
                  <a:lnTo>
                    <a:pt x="8" y="20"/>
                  </a:lnTo>
                  <a:lnTo>
                    <a:pt x="9" y="20"/>
                  </a:lnTo>
                  <a:lnTo>
                    <a:pt x="10" y="21"/>
                  </a:lnTo>
                  <a:lnTo>
                    <a:pt x="12" y="20"/>
                  </a:lnTo>
                  <a:lnTo>
                    <a:pt x="12" y="20"/>
                  </a:lnTo>
                  <a:lnTo>
                    <a:pt x="10" y="18"/>
                  </a:lnTo>
                  <a:lnTo>
                    <a:pt x="12" y="17"/>
                  </a:lnTo>
                  <a:lnTo>
                    <a:pt x="13" y="15"/>
                  </a:lnTo>
                  <a:lnTo>
                    <a:pt x="13" y="15"/>
                  </a:lnTo>
                  <a:lnTo>
                    <a:pt x="13" y="14"/>
                  </a:lnTo>
                  <a:lnTo>
                    <a:pt x="13" y="15"/>
                  </a:lnTo>
                  <a:lnTo>
                    <a:pt x="13" y="17"/>
                  </a:lnTo>
                  <a:lnTo>
                    <a:pt x="15" y="17"/>
                  </a:lnTo>
                  <a:lnTo>
                    <a:pt x="16" y="14"/>
                  </a:lnTo>
                  <a:lnTo>
                    <a:pt x="17" y="9"/>
                  </a:lnTo>
                  <a:lnTo>
                    <a:pt x="16" y="7"/>
                  </a:lnTo>
                  <a:lnTo>
                    <a:pt x="15" y="4"/>
                  </a:lnTo>
                  <a:lnTo>
                    <a:pt x="15" y="4"/>
                  </a:lnTo>
                  <a:lnTo>
                    <a:pt x="14" y="2"/>
                  </a:lnTo>
                  <a:lnTo>
                    <a:pt x="14" y="2"/>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1" name="Freeform 41"/>
            <p:cNvSpPr>
              <a:spLocks/>
            </p:cNvSpPr>
            <p:nvPr/>
          </p:nvSpPr>
          <p:spPr bwMode="auto">
            <a:xfrm>
              <a:off x="4721" y="2035"/>
              <a:ext cx="37" cy="58"/>
            </a:xfrm>
            <a:custGeom>
              <a:avLst/>
              <a:gdLst/>
              <a:ahLst/>
              <a:cxnLst>
                <a:cxn ang="0">
                  <a:pos x="3" y="5"/>
                </a:cxn>
                <a:cxn ang="0">
                  <a:pos x="2" y="4"/>
                </a:cxn>
                <a:cxn ang="0">
                  <a:pos x="0" y="2"/>
                </a:cxn>
                <a:cxn ang="0">
                  <a:pos x="2" y="1"/>
                </a:cxn>
                <a:cxn ang="0">
                  <a:pos x="3" y="0"/>
                </a:cxn>
                <a:cxn ang="0">
                  <a:pos x="5" y="1"/>
                </a:cxn>
                <a:cxn ang="0">
                  <a:pos x="6" y="2"/>
                </a:cxn>
                <a:cxn ang="0">
                  <a:pos x="7" y="4"/>
                </a:cxn>
                <a:cxn ang="0">
                  <a:pos x="7" y="5"/>
                </a:cxn>
                <a:cxn ang="0">
                  <a:pos x="7" y="6"/>
                </a:cxn>
                <a:cxn ang="0">
                  <a:pos x="7" y="6"/>
                </a:cxn>
                <a:cxn ang="0">
                  <a:pos x="7" y="7"/>
                </a:cxn>
                <a:cxn ang="0">
                  <a:pos x="7" y="8"/>
                </a:cxn>
                <a:cxn ang="0">
                  <a:pos x="7" y="9"/>
                </a:cxn>
                <a:cxn ang="0">
                  <a:pos x="7" y="11"/>
                </a:cxn>
                <a:cxn ang="0">
                  <a:pos x="5" y="9"/>
                </a:cxn>
                <a:cxn ang="0">
                  <a:pos x="4" y="7"/>
                </a:cxn>
                <a:cxn ang="0">
                  <a:pos x="4" y="6"/>
                </a:cxn>
                <a:cxn ang="0">
                  <a:pos x="3" y="5"/>
                </a:cxn>
                <a:cxn ang="0">
                  <a:pos x="3" y="5"/>
                </a:cxn>
              </a:cxnLst>
              <a:rect l="0" t="0" r="r" b="b"/>
              <a:pathLst>
                <a:path w="7" h="11">
                  <a:moveTo>
                    <a:pt x="3" y="5"/>
                  </a:moveTo>
                  <a:lnTo>
                    <a:pt x="2" y="4"/>
                  </a:lnTo>
                  <a:lnTo>
                    <a:pt x="0" y="2"/>
                  </a:lnTo>
                  <a:lnTo>
                    <a:pt x="2" y="1"/>
                  </a:lnTo>
                  <a:lnTo>
                    <a:pt x="3" y="0"/>
                  </a:lnTo>
                  <a:lnTo>
                    <a:pt x="5" y="1"/>
                  </a:lnTo>
                  <a:lnTo>
                    <a:pt x="6" y="2"/>
                  </a:lnTo>
                  <a:lnTo>
                    <a:pt x="7" y="4"/>
                  </a:lnTo>
                  <a:lnTo>
                    <a:pt x="7" y="5"/>
                  </a:lnTo>
                  <a:lnTo>
                    <a:pt x="7" y="6"/>
                  </a:lnTo>
                  <a:lnTo>
                    <a:pt x="7" y="6"/>
                  </a:lnTo>
                  <a:lnTo>
                    <a:pt x="7" y="7"/>
                  </a:lnTo>
                  <a:lnTo>
                    <a:pt x="7" y="8"/>
                  </a:lnTo>
                  <a:lnTo>
                    <a:pt x="7" y="9"/>
                  </a:lnTo>
                  <a:lnTo>
                    <a:pt x="7" y="11"/>
                  </a:lnTo>
                  <a:lnTo>
                    <a:pt x="5" y="9"/>
                  </a:lnTo>
                  <a:lnTo>
                    <a:pt x="4" y="7"/>
                  </a:lnTo>
                  <a:lnTo>
                    <a:pt x="4" y="6"/>
                  </a:lnTo>
                  <a:lnTo>
                    <a:pt x="3" y="5"/>
                  </a:lnTo>
                  <a:lnTo>
                    <a:pt x="3" y="5"/>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sp>
          <p:nvSpPr>
            <p:cNvPr id="3927082" name="Freeform 42"/>
            <p:cNvSpPr>
              <a:spLocks/>
            </p:cNvSpPr>
            <p:nvPr/>
          </p:nvSpPr>
          <p:spPr bwMode="auto">
            <a:xfrm>
              <a:off x="4758" y="2029"/>
              <a:ext cx="43" cy="32"/>
            </a:xfrm>
            <a:custGeom>
              <a:avLst/>
              <a:gdLst/>
              <a:ahLst/>
              <a:cxnLst>
                <a:cxn ang="0">
                  <a:pos x="4" y="1"/>
                </a:cxn>
                <a:cxn ang="0">
                  <a:pos x="4" y="1"/>
                </a:cxn>
                <a:cxn ang="0">
                  <a:pos x="4" y="0"/>
                </a:cxn>
                <a:cxn ang="0">
                  <a:pos x="6" y="1"/>
                </a:cxn>
                <a:cxn ang="0">
                  <a:pos x="8" y="2"/>
                </a:cxn>
                <a:cxn ang="0">
                  <a:pos x="6" y="3"/>
                </a:cxn>
                <a:cxn ang="0">
                  <a:pos x="4" y="3"/>
                </a:cxn>
                <a:cxn ang="0">
                  <a:pos x="4" y="5"/>
                </a:cxn>
                <a:cxn ang="0">
                  <a:pos x="3" y="6"/>
                </a:cxn>
                <a:cxn ang="0">
                  <a:pos x="2" y="5"/>
                </a:cxn>
                <a:cxn ang="0">
                  <a:pos x="0" y="2"/>
                </a:cxn>
                <a:cxn ang="0">
                  <a:pos x="2" y="2"/>
                </a:cxn>
                <a:cxn ang="0">
                  <a:pos x="2" y="1"/>
                </a:cxn>
                <a:cxn ang="0">
                  <a:pos x="3" y="1"/>
                </a:cxn>
                <a:cxn ang="0">
                  <a:pos x="4" y="1"/>
                </a:cxn>
                <a:cxn ang="0">
                  <a:pos x="4" y="1"/>
                </a:cxn>
              </a:cxnLst>
              <a:rect l="0" t="0" r="r" b="b"/>
              <a:pathLst>
                <a:path w="8" h="6">
                  <a:moveTo>
                    <a:pt x="4" y="1"/>
                  </a:moveTo>
                  <a:lnTo>
                    <a:pt x="4" y="1"/>
                  </a:lnTo>
                  <a:lnTo>
                    <a:pt x="4" y="0"/>
                  </a:lnTo>
                  <a:lnTo>
                    <a:pt x="6" y="1"/>
                  </a:lnTo>
                  <a:lnTo>
                    <a:pt x="8" y="2"/>
                  </a:lnTo>
                  <a:lnTo>
                    <a:pt x="6" y="3"/>
                  </a:lnTo>
                  <a:lnTo>
                    <a:pt x="4" y="3"/>
                  </a:lnTo>
                  <a:lnTo>
                    <a:pt x="4" y="5"/>
                  </a:lnTo>
                  <a:lnTo>
                    <a:pt x="3" y="6"/>
                  </a:lnTo>
                  <a:lnTo>
                    <a:pt x="2" y="5"/>
                  </a:lnTo>
                  <a:lnTo>
                    <a:pt x="0" y="2"/>
                  </a:lnTo>
                  <a:lnTo>
                    <a:pt x="2" y="2"/>
                  </a:lnTo>
                  <a:lnTo>
                    <a:pt x="2" y="1"/>
                  </a:lnTo>
                  <a:lnTo>
                    <a:pt x="3" y="1"/>
                  </a:lnTo>
                  <a:lnTo>
                    <a:pt x="4" y="1"/>
                  </a:lnTo>
                  <a:lnTo>
                    <a:pt x="4" y="1"/>
                  </a:lnTo>
                </a:path>
              </a:pathLst>
            </a:custGeom>
            <a:solidFill>
              <a:srgbClr val="DF737D"/>
            </a:solidFill>
            <a:ln w="0" cap="flat" cmpd="sng">
              <a:solidFill>
                <a:schemeClr val="tx1"/>
              </a:solidFill>
              <a:prstDash val="solid"/>
              <a:round/>
              <a:headEnd type="none" w="med" len="med"/>
              <a:tailEnd type="none" w="med" len="med"/>
            </a:ln>
            <a:effectLst/>
          </p:spPr>
          <p:txBody>
            <a:bodyPr/>
            <a:lstStyle/>
            <a:p>
              <a:endParaRPr lang="en-US"/>
            </a:p>
          </p:txBody>
        </p:sp>
      </p:grpSp>
      <p:grpSp>
        <p:nvGrpSpPr>
          <p:cNvPr id="6" name="Group 43"/>
          <p:cNvGrpSpPr>
            <a:grpSpLocks/>
          </p:cNvGrpSpPr>
          <p:nvPr/>
        </p:nvGrpSpPr>
        <p:grpSpPr bwMode="auto">
          <a:xfrm>
            <a:off x="1538288" y="2728913"/>
            <a:ext cx="1992312" cy="2586037"/>
            <a:chOff x="436" y="1969"/>
            <a:chExt cx="1422" cy="1848"/>
          </a:xfrm>
        </p:grpSpPr>
        <p:sp>
          <p:nvSpPr>
            <p:cNvPr id="3927084" name="Freeform 44"/>
            <p:cNvSpPr>
              <a:spLocks/>
            </p:cNvSpPr>
            <p:nvPr/>
          </p:nvSpPr>
          <p:spPr bwMode="auto">
            <a:xfrm>
              <a:off x="436" y="1969"/>
              <a:ext cx="486" cy="384"/>
            </a:xfrm>
            <a:custGeom>
              <a:avLst/>
              <a:gdLst/>
              <a:ahLst/>
              <a:cxnLst>
                <a:cxn ang="0">
                  <a:pos x="79" y="47"/>
                </a:cxn>
                <a:cxn ang="0">
                  <a:pos x="81" y="41"/>
                </a:cxn>
                <a:cxn ang="0">
                  <a:pos x="81" y="38"/>
                </a:cxn>
                <a:cxn ang="0">
                  <a:pos x="70" y="40"/>
                </a:cxn>
                <a:cxn ang="0">
                  <a:pos x="61" y="50"/>
                </a:cxn>
                <a:cxn ang="0">
                  <a:pos x="50" y="45"/>
                </a:cxn>
                <a:cxn ang="0">
                  <a:pos x="48" y="33"/>
                </a:cxn>
                <a:cxn ang="0">
                  <a:pos x="53" y="24"/>
                </a:cxn>
                <a:cxn ang="0">
                  <a:pos x="46" y="20"/>
                </a:cxn>
                <a:cxn ang="0">
                  <a:pos x="43" y="11"/>
                </a:cxn>
                <a:cxn ang="0">
                  <a:pos x="36" y="12"/>
                </a:cxn>
                <a:cxn ang="0">
                  <a:pos x="30" y="5"/>
                </a:cxn>
                <a:cxn ang="0">
                  <a:pos x="24" y="2"/>
                </a:cxn>
                <a:cxn ang="0">
                  <a:pos x="5" y="0"/>
                </a:cxn>
                <a:cxn ang="0">
                  <a:pos x="0" y="0"/>
                </a:cxn>
                <a:cxn ang="0">
                  <a:pos x="0" y="6"/>
                </a:cxn>
                <a:cxn ang="0">
                  <a:pos x="1" y="9"/>
                </a:cxn>
                <a:cxn ang="0">
                  <a:pos x="3" y="14"/>
                </a:cxn>
                <a:cxn ang="0">
                  <a:pos x="1" y="18"/>
                </a:cxn>
                <a:cxn ang="0">
                  <a:pos x="5" y="21"/>
                </a:cxn>
                <a:cxn ang="0">
                  <a:pos x="7" y="27"/>
                </a:cxn>
                <a:cxn ang="0">
                  <a:pos x="9" y="29"/>
                </a:cxn>
                <a:cxn ang="0">
                  <a:pos x="13" y="33"/>
                </a:cxn>
                <a:cxn ang="0">
                  <a:pos x="10" y="27"/>
                </a:cxn>
                <a:cxn ang="0">
                  <a:pos x="10" y="21"/>
                </a:cxn>
                <a:cxn ang="0">
                  <a:pos x="8" y="19"/>
                </a:cxn>
                <a:cxn ang="0">
                  <a:pos x="5" y="11"/>
                </a:cxn>
                <a:cxn ang="0">
                  <a:pos x="4" y="8"/>
                </a:cxn>
                <a:cxn ang="0">
                  <a:pos x="5" y="3"/>
                </a:cxn>
                <a:cxn ang="0">
                  <a:pos x="9" y="9"/>
                </a:cxn>
                <a:cxn ang="0">
                  <a:pos x="9" y="12"/>
                </a:cxn>
                <a:cxn ang="0">
                  <a:pos x="10" y="13"/>
                </a:cxn>
                <a:cxn ang="0">
                  <a:pos x="14" y="19"/>
                </a:cxn>
                <a:cxn ang="0">
                  <a:pos x="16" y="21"/>
                </a:cxn>
                <a:cxn ang="0">
                  <a:pos x="16" y="25"/>
                </a:cxn>
                <a:cxn ang="0">
                  <a:pos x="22" y="32"/>
                </a:cxn>
                <a:cxn ang="0">
                  <a:pos x="24" y="39"/>
                </a:cxn>
                <a:cxn ang="0">
                  <a:pos x="24" y="41"/>
                </a:cxn>
                <a:cxn ang="0">
                  <a:pos x="24" y="42"/>
                </a:cxn>
                <a:cxn ang="0">
                  <a:pos x="24" y="46"/>
                </a:cxn>
                <a:cxn ang="0">
                  <a:pos x="29" y="51"/>
                </a:cxn>
                <a:cxn ang="0">
                  <a:pos x="36" y="54"/>
                </a:cxn>
                <a:cxn ang="0">
                  <a:pos x="49" y="59"/>
                </a:cxn>
                <a:cxn ang="0">
                  <a:pos x="57" y="59"/>
                </a:cxn>
                <a:cxn ang="0">
                  <a:pos x="61" y="63"/>
                </a:cxn>
                <a:cxn ang="0">
                  <a:pos x="63" y="59"/>
                </a:cxn>
                <a:cxn ang="0">
                  <a:pos x="67" y="58"/>
                </a:cxn>
                <a:cxn ang="0">
                  <a:pos x="67" y="54"/>
                </a:cxn>
                <a:cxn ang="0">
                  <a:pos x="73" y="53"/>
                </a:cxn>
                <a:cxn ang="0">
                  <a:pos x="75" y="51"/>
                </a:cxn>
                <a:cxn ang="0">
                  <a:pos x="76" y="52"/>
                </a:cxn>
              </a:cxnLst>
              <a:rect l="0" t="0" r="r" b="b"/>
              <a:pathLst>
                <a:path w="81" h="64">
                  <a:moveTo>
                    <a:pt x="76" y="52"/>
                  </a:moveTo>
                  <a:lnTo>
                    <a:pt x="78" y="50"/>
                  </a:lnTo>
                  <a:lnTo>
                    <a:pt x="79" y="47"/>
                  </a:lnTo>
                  <a:lnTo>
                    <a:pt x="79" y="45"/>
                  </a:lnTo>
                  <a:lnTo>
                    <a:pt x="80" y="42"/>
                  </a:lnTo>
                  <a:lnTo>
                    <a:pt x="81" y="41"/>
                  </a:lnTo>
                  <a:lnTo>
                    <a:pt x="81" y="40"/>
                  </a:lnTo>
                  <a:lnTo>
                    <a:pt x="81" y="39"/>
                  </a:lnTo>
                  <a:lnTo>
                    <a:pt x="81" y="38"/>
                  </a:lnTo>
                  <a:lnTo>
                    <a:pt x="75" y="38"/>
                  </a:lnTo>
                  <a:lnTo>
                    <a:pt x="72" y="39"/>
                  </a:lnTo>
                  <a:lnTo>
                    <a:pt x="70" y="40"/>
                  </a:lnTo>
                  <a:lnTo>
                    <a:pt x="68" y="45"/>
                  </a:lnTo>
                  <a:lnTo>
                    <a:pt x="66" y="48"/>
                  </a:lnTo>
                  <a:lnTo>
                    <a:pt x="61" y="50"/>
                  </a:lnTo>
                  <a:lnTo>
                    <a:pt x="56" y="50"/>
                  </a:lnTo>
                  <a:lnTo>
                    <a:pt x="53" y="48"/>
                  </a:lnTo>
                  <a:lnTo>
                    <a:pt x="50" y="45"/>
                  </a:lnTo>
                  <a:lnTo>
                    <a:pt x="49" y="40"/>
                  </a:lnTo>
                  <a:lnTo>
                    <a:pt x="48" y="37"/>
                  </a:lnTo>
                  <a:lnTo>
                    <a:pt x="48" y="33"/>
                  </a:lnTo>
                  <a:lnTo>
                    <a:pt x="49" y="29"/>
                  </a:lnTo>
                  <a:lnTo>
                    <a:pt x="52" y="26"/>
                  </a:lnTo>
                  <a:lnTo>
                    <a:pt x="53" y="24"/>
                  </a:lnTo>
                  <a:lnTo>
                    <a:pt x="48" y="22"/>
                  </a:lnTo>
                  <a:lnTo>
                    <a:pt x="47" y="21"/>
                  </a:lnTo>
                  <a:lnTo>
                    <a:pt x="46" y="20"/>
                  </a:lnTo>
                  <a:lnTo>
                    <a:pt x="46" y="16"/>
                  </a:lnTo>
                  <a:lnTo>
                    <a:pt x="46" y="13"/>
                  </a:lnTo>
                  <a:lnTo>
                    <a:pt x="43" y="11"/>
                  </a:lnTo>
                  <a:lnTo>
                    <a:pt x="41" y="9"/>
                  </a:lnTo>
                  <a:lnTo>
                    <a:pt x="39" y="11"/>
                  </a:lnTo>
                  <a:lnTo>
                    <a:pt x="36" y="12"/>
                  </a:lnTo>
                  <a:lnTo>
                    <a:pt x="34" y="11"/>
                  </a:lnTo>
                  <a:lnTo>
                    <a:pt x="33" y="6"/>
                  </a:lnTo>
                  <a:lnTo>
                    <a:pt x="30" y="5"/>
                  </a:lnTo>
                  <a:lnTo>
                    <a:pt x="29" y="2"/>
                  </a:lnTo>
                  <a:lnTo>
                    <a:pt x="27" y="2"/>
                  </a:lnTo>
                  <a:lnTo>
                    <a:pt x="24" y="2"/>
                  </a:lnTo>
                  <a:lnTo>
                    <a:pt x="24" y="5"/>
                  </a:lnTo>
                  <a:lnTo>
                    <a:pt x="15" y="5"/>
                  </a:lnTo>
                  <a:lnTo>
                    <a:pt x="5" y="0"/>
                  </a:lnTo>
                  <a:lnTo>
                    <a:pt x="3" y="0"/>
                  </a:lnTo>
                  <a:lnTo>
                    <a:pt x="0" y="0"/>
                  </a:lnTo>
                  <a:lnTo>
                    <a:pt x="0" y="0"/>
                  </a:lnTo>
                  <a:lnTo>
                    <a:pt x="0" y="1"/>
                  </a:lnTo>
                  <a:lnTo>
                    <a:pt x="0" y="1"/>
                  </a:lnTo>
                  <a:lnTo>
                    <a:pt x="0" y="6"/>
                  </a:lnTo>
                  <a:lnTo>
                    <a:pt x="0" y="7"/>
                  </a:lnTo>
                  <a:lnTo>
                    <a:pt x="0" y="8"/>
                  </a:lnTo>
                  <a:lnTo>
                    <a:pt x="1" y="9"/>
                  </a:lnTo>
                  <a:lnTo>
                    <a:pt x="2" y="12"/>
                  </a:lnTo>
                  <a:lnTo>
                    <a:pt x="3" y="13"/>
                  </a:lnTo>
                  <a:lnTo>
                    <a:pt x="3" y="14"/>
                  </a:lnTo>
                  <a:lnTo>
                    <a:pt x="2" y="15"/>
                  </a:lnTo>
                  <a:lnTo>
                    <a:pt x="1" y="16"/>
                  </a:lnTo>
                  <a:lnTo>
                    <a:pt x="1" y="18"/>
                  </a:lnTo>
                  <a:lnTo>
                    <a:pt x="1" y="18"/>
                  </a:lnTo>
                  <a:lnTo>
                    <a:pt x="2" y="20"/>
                  </a:lnTo>
                  <a:lnTo>
                    <a:pt x="5" y="21"/>
                  </a:lnTo>
                  <a:lnTo>
                    <a:pt x="7" y="22"/>
                  </a:lnTo>
                  <a:lnTo>
                    <a:pt x="7" y="24"/>
                  </a:lnTo>
                  <a:lnTo>
                    <a:pt x="7" y="27"/>
                  </a:lnTo>
                  <a:lnTo>
                    <a:pt x="7" y="28"/>
                  </a:lnTo>
                  <a:lnTo>
                    <a:pt x="8" y="29"/>
                  </a:lnTo>
                  <a:lnTo>
                    <a:pt x="9" y="29"/>
                  </a:lnTo>
                  <a:lnTo>
                    <a:pt x="9" y="31"/>
                  </a:lnTo>
                  <a:lnTo>
                    <a:pt x="11" y="34"/>
                  </a:lnTo>
                  <a:lnTo>
                    <a:pt x="13" y="33"/>
                  </a:lnTo>
                  <a:lnTo>
                    <a:pt x="14" y="32"/>
                  </a:lnTo>
                  <a:lnTo>
                    <a:pt x="13" y="29"/>
                  </a:lnTo>
                  <a:lnTo>
                    <a:pt x="10" y="27"/>
                  </a:lnTo>
                  <a:lnTo>
                    <a:pt x="10" y="26"/>
                  </a:lnTo>
                  <a:lnTo>
                    <a:pt x="10" y="24"/>
                  </a:lnTo>
                  <a:lnTo>
                    <a:pt x="10" y="21"/>
                  </a:lnTo>
                  <a:lnTo>
                    <a:pt x="9" y="20"/>
                  </a:lnTo>
                  <a:lnTo>
                    <a:pt x="9" y="19"/>
                  </a:lnTo>
                  <a:lnTo>
                    <a:pt x="8" y="19"/>
                  </a:lnTo>
                  <a:lnTo>
                    <a:pt x="8" y="15"/>
                  </a:lnTo>
                  <a:lnTo>
                    <a:pt x="7" y="12"/>
                  </a:lnTo>
                  <a:lnTo>
                    <a:pt x="5" y="11"/>
                  </a:lnTo>
                  <a:lnTo>
                    <a:pt x="5" y="11"/>
                  </a:lnTo>
                  <a:lnTo>
                    <a:pt x="4" y="9"/>
                  </a:lnTo>
                  <a:lnTo>
                    <a:pt x="4" y="8"/>
                  </a:lnTo>
                  <a:lnTo>
                    <a:pt x="4" y="6"/>
                  </a:lnTo>
                  <a:lnTo>
                    <a:pt x="4" y="5"/>
                  </a:lnTo>
                  <a:lnTo>
                    <a:pt x="5" y="3"/>
                  </a:lnTo>
                  <a:lnTo>
                    <a:pt x="7" y="5"/>
                  </a:lnTo>
                  <a:lnTo>
                    <a:pt x="8" y="6"/>
                  </a:lnTo>
                  <a:lnTo>
                    <a:pt x="9" y="9"/>
                  </a:lnTo>
                  <a:lnTo>
                    <a:pt x="9" y="11"/>
                  </a:lnTo>
                  <a:lnTo>
                    <a:pt x="9" y="11"/>
                  </a:lnTo>
                  <a:lnTo>
                    <a:pt x="9" y="12"/>
                  </a:lnTo>
                  <a:lnTo>
                    <a:pt x="9" y="13"/>
                  </a:lnTo>
                  <a:lnTo>
                    <a:pt x="9" y="13"/>
                  </a:lnTo>
                  <a:lnTo>
                    <a:pt x="10" y="13"/>
                  </a:lnTo>
                  <a:lnTo>
                    <a:pt x="11" y="15"/>
                  </a:lnTo>
                  <a:lnTo>
                    <a:pt x="13" y="16"/>
                  </a:lnTo>
                  <a:lnTo>
                    <a:pt x="14" y="19"/>
                  </a:lnTo>
                  <a:lnTo>
                    <a:pt x="15" y="20"/>
                  </a:lnTo>
                  <a:lnTo>
                    <a:pt x="16" y="21"/>
                  </a:lnTo>
                  <a:lnTo>
                    <a:pt x="16" y="21"/>
                  </a:lnTo>
                  <a:lnTo>
                    <a:pt x="16" y="22"/>
                  </a:lnTo>
                  <a:lnTo>
                    <a:pt x="15" y="24"/>
                  </a:lnTo>
                  <a:lnTo>
                    <a:pt x="16" y="25"/>
                  </a:lnTo>
                  <a:lnTo>
                    <a:pt x="17" y="26"/>
                  </a:lnTo>
                  <a:lnTo>
                    <a:pt x="20" y="28"/>
                  </a:lnTo>
                  <a:lnTo>
                    <a:pt x="22" y="32"/>
                  </a:lnTo>
                  <a:lnTo>
                    <a:pt x="24" y="35"/>
                  </a:lnTo>
                  <a:lnTo>
                    <a:pt x="24" y="38"/>
                  </a:lnTo>
                  <a:lnTo>
                    <a:pt x="24" y="39"/>
                  </a:lnTo>
                  <a:lnTo>
                    <a:pt x="24" y="40"/>
                  </a:lnTo>
                  <a:lnTo>
                    <a:pt x="24" y="41"/>
                  </a:lnTo>
                  <a:lnTo>
                    <a:pt x="24" y="41"/>
                  </a:lnTo>
                  <a:lnTo>
                    <a:pt x="24" y="41"/>
                  </a:lnTo>
                  <a:lnTo>
                    <a:pt x="24" y="41"/>
                  </a:lnTo>
                  <a:lnTo>
                    <a:pt x="24" y="42"/>
                  </a:lnTo>
                  <a:lnTo>
                    <a:pt x="23" y="42"/>
                  </a:lnTo>
                  <a:lnTo>
                    <a:pt x="23" y="44"/>
                  </a:lnTo>
                  <a:lnTo>
                    <a:pt x="24" y="46"/>
                  </a:lnTo>
                  <a:lnTo>
                    <a:pt x="26" y="47"/>
                  </a:lnTo>
                  <a:lnTo>
                    <a:pt x="28" y="48"/>
                  </a:lnTo>
                  <a:lnTo>
                    <a:pt x="29" y="51"/>
                  </a:lnTo>
                  <a:lnTo>
                    <a:pt x="31" y="51"/>
                  </a:lnTo>
                  <a:lnTo>
                    <a:pt x="34" y="52"/>
                  </a:lnTo>
                  <a:lnTo>
                    <a:pt x="36" y="54"/>
                  </a:lnTo>
                  <a:lnTo>
                    <a:pt x="39" y="55"/>
                  </a:lnTo>
                  <a:lnTo>
                    <a:pt x="44" y="58"/>
                  </a:lnTo>
                  <a:lnTo>
                    <a:pt x="49" y="59"/>
                  </a:lnTo>
                  <a:lnTo>
                    <a:pt x="52" y="59"/>
                  </a:lnTo>
                  <a:lnTo>
                    <a:pt x="54" y="58"/>
                  </a:lnTo>
                  <a:lnTo>
                    <a:pt x="57" y="59"/>
                  </a:lnTo>
                  <a:lnTo>
                    <a:pt x="60" y="61"/>
                  </a:lnTo>
                  <a:lnTo>
                    <a:pt x="60" y="63"/>
                  </a:lnTo>
                  <a:lnTo>
                    <a:pt x="61" y="63"/>
                  </a:lnTo>
                  <a:lnTo>
                    <a:pt x="61" y="64"/>
                  </a:lnTo>
                  <a:lnTo>
                    <a:pt x="62" y="61"/>
                  </a:lnTo>
                  <a:lnTo>
                    <a:pt x="63" y="59"/>
                  </a:lnTo>
                  <a:lnTo>
                    <a:pt x="67" y="59"/>
                  </a:lnTo>
                  <a:lnTo>
                    <a:pt x="67" y="59"/>
                  </a:lnTo>
                  <a:lnTo>
                    <a:pt x="67" y="58"/>
                  </a:lnTo>
                  <a:lnTo>
                    <a:pt x="67" y="57"/>
                  </a:lnTo>
                  <a:lnTo>
                    <a:pt x="66" y="55"/>
                  </a:lnTo>
                  <a:lnTo>
                    <a:pt x="67" y="54"/>
                  </a:lnTo>
                  <a:lnTo>
                    <a:pt x="68" y="53"/>
                  </a:lnTo>
                  <a:lnTo>
                    <a:pt x="72" y="53"/>
                  </a:lnTo>
                  <a:lnTo>
                    <a:pt x="73" y="53"/>
                  </a:lnTo>
                  <a:lnTo>
                    <a:pt x="74" y="52"/>
                  </a:lnTo>
                  <a:lnTo>
                    <a:pt x="74" y="51"/>
                  </a:lnTo>
                  <a:lnTo>
                    <a:pt x="75" y="51"/>
                  </a:lnTo>
                  <a:lnTo>
                    <a:pt x="76" y="51"/>
                  </a:lnTo>
                  <a:lnTo>
                    <a:pt x="76" y="52"/>
                  </a:lnTo>
                  <a:lnTo>
                    <a:pt x="76" y="52"/>
                  </a:lnTo>
                  <a:lnTo>
                    <a:pt x="76" y="5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5" name="Freeform 45"/>
            <p:cNvSpPr>
              <a:spLocks/>
            </p:cNvSpPr>
            <p:nvPr/>
          </p:nvSpPr>
          <p:spPr bwMode="auto">
            <a:xfrm>
              <a:off x="1036" y="2395"/>
              <a:ext cx="210" cy="348"/>
            </a:xfrm>
            <a:custGeom>
              <a:avLst/>
              <a:gdLst/>
              <a:ahLst/>
              <a:cxnLst>
                <a:cxn ang="0">
                  <a:pos x="1" y="35"/>
                </a:cxn>
                <a:cxn ang="0">
                  <a:pos x="5" y="32"/>
                </a:cxn>
                <a:cxn ang="0">
                  <a:pos x="6" y="27"/>
                </a:cxn>
                <a:cxn ang="0">
                  <a:pos x="6" y="22"/>
                </a:cxn>
                <a:cxn ang="0">
                  <a:pos x="5" y="20"/>
                </a:cxn>
                <a:cxn ang="0">
                  <a:pos x="5" y="16"/>
                </a:cxn>
                <a:cxn ang="0">
                  <a:pos x="5" y="15"/>
                </a:cxn>
                <a:cxn ang="0">
                  <a:pos x="6" y="14"/>
                </a:cxn>
                <a:cxn ang="0">
                  <a:pos x="8" y="12"/>
                </a:cxn>
                <a:cxn ang="0">
                  <a:pos x="11" y="10"/>
                </a:cxn>
                <a:cxn ang="0">
                  <a:pos x="12" y="7"/>
                </a:cxn>
                <a:cxn ang="0">
                  <a:pos x="15" y="5"/>
                </a:cxn>
                <a:cxn ang="0">
                  <a:pos x="17" y="3"/>
                </a:cxn>
                <a:cxn ang="0">
                  <a:pos x="21" y="2"/>
                </a:cxn>
                <a:cxn ang="0">
                  <a:pos x="25" y="0"/>
                </a:cxn>
                <a:cxn ang="0">
                  <a:pos x="24" y="3"/>
                </a:cxn>
                <a:cxn ang="0">
                  <a:pos x="20" y="8"/>
                </a:cxn>
                <a:cxn ang="0">
                  <a:pos x="19" y="12"/>
                </a:cxn>
                <a:cxn ang="0">
                  <a:pos x="21" y="15"/>
                </a:cxn>
                <a:cxn ang="0">
                  <a:pos x="20" y="18"/>
                </a:cxn>
                <a:cxn ang="0">
                  <a:pos x="22" y="20"/>
                </a:cxn>
                <a:cxn ang="0">
                  <a:pos x="28" y="22"/>
                </a:cxn>
                <a:cxn ang="0">
                  <a:pos x="33" y="23"/>
                </a:cxn>
                <a:cxn ang="0">
                  <a:pos x="34" y="26"/>
                </a:cxn>
                <a:cxn ang="0">
                  <a:pos x="34" y="30"/>
                </a:cxn>
                <a:cxn ang="0">
                  <a:pos x="35" y="33"/>
                </a:cxn>
                <a:cxn ang="0">
                  <a:pos x="35" y="35"/>
                </a:cxn>
                <a:cxn ang="0">
                  <a:pos x="33" y="38"/>
                </a:cxn>
                <a:cxn ang="0">
                  <a:pos x="27" y="39"/>
                </a:cxn>
                <a:cxn ang="0">
                  <a:pos x="29" y="40"/>
                </a:cxn>
                <a:cxn ang="0">
                  <a:pos x="28" y="42"/>
                </a:cxn>
                <a:cxn ang="0">
                  <a:pos x="28" y="46"/>
                </a:cxn>
                <a:cxn ang="0">
                  <a:pos x="28" y="53"/>
                </a:cxn>
                <a:cxn ang="0">
                  <a:pos x="26" y="58"/>
                </a:cxn>
                <a:cxn ang="0">
                  <a:pos x="26" y="55"/>
                </a:cxn>
                <a:cxn ang="0">
                  <a:pos x="26" y="53"/>
                </a:cxn>
                <a:cxn ang="0">
                  <a:pos x="24" y="53"/>
                </a:cxn>
                <a:cxn ang="0">
                  <a:pos x="24" y="53"/>
                </a:cxn>
                <a:cxn ang="0">
                  <a:pos x="21" y="53"/>
                </a:cxn>
                <a:cxn ang="0">
                  <a:pos x="19" y="53"/>
                </a:cxn>
                <a:cxn ang="0">
                  <a:pos x="17" y="51"/>
                </a:cxn>
                <a:cxn ang="0">
                  <a:pos x="13" y="46"/>
                </a:cxn>
                <a:cxn ang="0">
                  <a:pos x="9" y="45"/>
                </a:cxn>
                <a:cxn ang="0">
                  <a:pos x="4" y="42"/>
                </a:cxn>
                <a:cxn ang="0">
                  <a:pos x="0" y="39"/>
                </a:cxn>
                <a:cxn ang="0">
                  <a:pos x="0" y="39"/>
                </a:cxn>
              </a:cxnLst>
              <a:rect l="0" t="0" r="r" b="b"/>
              <a:pathLst>
                <a:path w="35" h="58">
                  <a:moveTo>
                    <a:pt x="0" y="39"/>
                  </a:moveTo>
                  <a:lnTo>
                    <a:pt x="1" y="35"/>
                  </a:lnTo>
                  <a:lnTo>
                    <a:pt x="4" y="34"/>
                  </a:lnTo>
                  <a:lnTo>
                    <a:pt x="5" y="32"/>
                  </a:lnTo>
                  <a:lnTo>
                    <a:pt x="6" y="30"/>
                  </a:lnTo>
                  <a:lnTo>
                    <a:pt x="6" y="27"/>
                  </a:lnTo>
                  <a:lnTo>
                    <a:pt x="5" y="23"/>
                  </a:lnTo>
                  <a:lnTo>
                    <a:pt x="6" y="22"/>
                  </a:lnTo>
                  <a:lnTo>
                    <a:pt x="6" y="21"/>
                  </a:lnTo>
                  <a:lnTo>
                    <a:pt x="5" y="20"/>
                  </a:lnTo>
                  <a:lnTo>
                    <a:pt x="4" y="18"/>
                  </a:lnTo>
                  <a:lnTo>
                    <a:pt x="5" y="16"/>
                  </a:lnTo>
                  <a:lnTo>
                    <a:pt x="6" y="15"/>
                  </a:lnTo>
                  <a:lnTo>
                    <a:pt x="5" y="15"/>
                  </a:lnTo>
                  <a:lnTo>
                    <a:pt x="5" y="14"/>
                  </a:lnTo>
                  <a:lnTo>
                    <a:pt x="6" y="14"/>
                  </a:lnTo>
                  <a:lnTo>
                    <a:pt x="8" y="14"/>
                  </a:lnTo>
                  <a:lnTo>
                    <a:pt x="8" y="12"/>
                  </a:lnTo>
                  <a:lnTo>
                    <a:pt x="9" y="12"/>
                  </a:lnTo>
                  <a:lnTo>
                    <a:pt x="11" y="10"/>
                  </a:lnTo>
                  <a:lnTo>
                    <a:pt x="12" y="8"/>
                  </a:lnTo>
                  <a:lnTo>
                    <a:pt x="12" y="7"/>
                  </a:lnTo>
                  <a:lnTo>
                    <a:pt x="13" y="6"/>
                  </a:lnTo>
                  <a:lnTo>
                    <a:pt x="15" y="5"/>
                  </a:lnTo>
                  <a:lnTo>
                    <a:pt x="15" y="5"/>
                  </a:lnTo>
                  <a:lnTo>
                    <a:pt x="17" y="3"/>
                  </a:lnTo>
                  <a:lnTo>
                    <a:pt x="19" y="3"/>
                  </a:lnTo>
                  <a:lnTo>
                    <a:pt x="21" y="2"/>
                  </a:lnTo>
                  <a:lnTo>
                    <a:pt x="24" y="1"/>
                  </a:lnTo>
                  <a:lnTo>
                    <a:pt x="25" y="0"/>
                  </a:lnTo>
                  <a:lnTo>
                    <a:pt x="25" y="2"/>
                  </a:lnTo>
                  <a:lnTo>
                    <a:pt x="24" y="3"/>
                  </a:lnTo>
                  <a:lnTo>
                    <a:pt x="21" y="6"/>
                  </a:lnTo>
                  <a:lnTo>
                    <a:pt x="20" y="8"/>
                  </a:lnTo>
                  <a:lnTo>
                    <a:pt x="19" y="10"/>
                  </a:lnTo>
                  <a:lnTo>
                    <a:pt x="19" y="12"/>
                  </a:lnTo>
                  <a:lnTo>
                    <a:pt x="20" y="14"/>
                  </a:lnTo>
                  <a:lnTo>
                    <a:pt x="21" y="15"/>
                  </a:lnTo>
                  <a:lnTo>
                    <a:pt x="21" y="16"/>
                  </a:lnTo>
                  <a:lnTo>
                    <a:pt x="20" y="18"/>
                  </a:lnTo>
                  <a:lnTo>
                    <a:pt x="21" y="19"/>
                  </a:lnTo>
                  <a:lnTo>
                    <a:pt x="22" y="20"/>
                  </a:lnTo>
                  <a:lnTo>
                    <a:pt x="27" y="20"/>
                  </a:lnTo>
                  <a:lnTo>
                    <a:pt x="28" y="22"/>
                  </a:lnTo>
                  <a:lnTo>
                    <a:pt x="31" y="23"/>
                  </a:lnTo>
                  <a:lnTo>
                    <a:pt x="33" y="23"/>
                  </a:lnTo>
                  <a:lnTo>
                    <a:pt x="35" y="22"/>
                  </a:lnTo>
                  <a:lnTo>
                    <a:pt x="34" y="26"/>
                  </a:lnTo>
                  <a:lnTo>
                    <a:pt x="33" y="28"/>
                  </a:lnTo>
                  <a:lnTo>
                    <a:pt x="34" y="30"/>
                  </a:lnTo>
                  <a:lnTo>
                    <a:pt x="35" y="32"/>
                  </a:lnTo>
                  <a:lnTo>
                    <a:pt x="35" y="33"/>
                  </a:lnTo>
                  <a:lnTo>
                    <a:pt x="34" y="34"/>
                  </a:lnTo>
                  <a:lnTo>
                    <a:pt x="35" y="35"/>
                  </a:lnTo>
                  <a:lnTo>
                    <a:pt x="35" y="36"/>
                  </a:lnTo>
                  <a:lnTo>
                    <a:pt x="33" y="38"/>
                  </a:lnTo>
                  <a:lnTo>
                    <a:pt x="32" y="38"/>
                  </a:lnTo>
                  <a:lnTo>
                    <a:pt x="27" y="39"/>
                  </a:lnTo>
                  <a:lnTo>
                    <a:pt x="28" y="40"/>
                  </a:lnTo>
                  <a:lnTo>
                    <a:pt x="29" y="40"/>
                  </a:lnTo>
                  <a:lnTo>
                    <a:pt x="29" y="42"/>
                  </a:lnTo>
                  <a:lnTo>
                    <a:pt x="28" y="42"/>
                  </a:lnTo>
                  <a:lnTo>
                    <a:pt x="27" y="43"/>
                  </a:lnTo>
                  <a:lnTo>
                    <a:pt x="28" y="46"/>
                  </a:lnTo>
                  <a:lnTo>
                    <a:pt x="28" y="48"/>
                  </a:lnTo>
                  <a:lnTo>
                    <a:pt x="28" y="53"/>
                  </a:lnTo>
                  <a:lnTo>
                    <a:pt x="27" y="58"/>
                  </a:lnTo>
                  <a:lnTo>
                    <a:pt x="26" y="58"/>
                  </a:lnTo>
                  <a:lnTo>
                    <a:pt x="25" y="56"/>
                  </a:lnTo>
                  <a:lnTo>
                    <a:pt x="26" y="55"/>
                  </a:lnTo>
                  <a:lnTo>
                    <a:pt x="27" y="53"/>
                  </a:lnTo>
                  <a:lnTo>
                    <a:pt x="26" y="53"/>
                  </a:lnTo>
                  <a:lnTo>
                    <a:pt x="25" y="52"/>
                  </a:lnTo>
                  <a:lnTo>
                    <a:pt x="24" y="53"/>
                  </a:lnTo>
                  <a:lnTo>
                    <a:pt x="24" y="53"/>
                  </a:lnTo>
                  <a:lnTo>
                    <a:pt x="24" y="53"/>
                  </a:lnTo>
                  <a:lnTo>
                    <a:pt x="22" y="52"/>
                  </a:lnTo>
                  <a:lnTo>
                    <a:pt x="21" y="53"/>
                  </a:lnTo>
                  <a:lnTo>
                    <a:pt x="20" y="53"/>
                  </a:lnTo>
                  <a:lnTo>
                    <a:pt x="19" y="53"/>
                  </a:lnTo>
                  <a:lnTo>
                    <a:pt x="18" y="53"/>
                  </a:lnTo>
                  <a:lnTo>
                    <a:pt x="17" y="51"/>
                  </a:lnTo>
                  <a:lnTo>
                    <a:pt x="15" y="47"/>
                  </a:lnTo>
                  <a:lnTo>
                    <a:pt x="13" y="46"/>
                  </a:lnTo>
                  <a:lnTo>
                    <a:pt x="11" y="45"/>
                  </a:lnTo>
                  <a:lnTo>
                    <a:pt x="9" y="45"/>
                  </a:lnTo>
                  <a:lnTo>
                    <a:pt x="11" y="43"/>
                  </a:lnTo>
                  <a:lnTo>
                    <a:pt x="4" y="42"/>
                  </a:lnTo>
                  <a:lnTo>
                    <a:pt x="1" y="41"/>
                  </a:lnTo>
                  <a:lnTo>
                    <a:pt x="0" y="39"/>
                  </a:lnTo>
                  <a:lnTo>
                    <a:pt x="0" y="39"/>
                  </a:lnTo>
                  <a:lnTo>
                    <a:pt x="0" y="39"/>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6" name="Line 46"/>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087" name="Line 47"/>
            <p:cNvSpPr>
              <a:spLocks noChangeShapeType="1"/>
            </p:cNvSpPr>
            <p:nvPr/>
          </p:nvSpPr>
          <p:spPr bwMode="auto">
            <a:xfrm>
              <a:off x="1600" y="2665"/>
              <a:ext cx="1" cy="1"/>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088" name="Freeform 48"/>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89" name="Freeform 49"/>
            <p:cNvSpPr>
              <a:spLocks/>
            </p:cNvSpPr>
            <p:nvPr/>
          </p:nvSpPr>
          <p:spPr bwMode="auto">
            <a:xfrm>
              <a:off x="1558" y="2647"/>
              <a:ext cx="42" cy="42"/>
            </a:xfrm>
            <a:custGeom>
              <a:avLst/>
              <a:gdLst/>
              <a:ahLst/>
              <a:cxnLst>
                <a:cxn ang="0">
                  <a:pos x="0" y="5"/>
                </a:cxn>
                <a:cxn ang="0">
                  <a:pos x="0" y="6"/>
                </a:cxn>
                <a:cxn ang="0">
                  <a:pos x="0" y="6"/>
                </a:cxn>
                <a:cxn ang="0">
                  <a:pos x="3" y="7"/>
                </a:cxn>
                <a:cxn ang="0">
                  <a:pos x="5" y="7"/>
                </a:cxn>
                <a:cxn ang="0">
                  <a:pos x="6" y="6"/>
                </a:cxn>
                <a:cxn ang="0">
                  <a:pos x="6" y="5"/>
                </a:cxn>
                <a:cxn ang="0">
                  <a:pos x="7" y="4"/>
                </a:cxn>
                <a:cxn ang="0">
                  <a:pos x="7" y="3"/>
                </a:cxn>
                <a:cxn ang="0">
                  <a:pos x="4" y="1"/>
                </a:cxn>
                <a:cxn ang="0">
                  <a:pos x="2" y="0"/>
                </a:cxn>
                <a:cxn ang="0">
                  <a:pos x="0" y="1"/>
                </a:cxn>
                <a:cxn ang="0">
                  <a:pos x="0" y="1"/>
                </a:cxn>
                <a:cxn ang="0">
                  <a:pos x="0" y="4"/>
                </a:cxn>
                <a:cxn ang="0">
                  <a:pos x="0" y="5"/>
                </a:cxn>
                <a:cxn ang="0">
                  <a:pos x="0" y="5"/>
                </a:cxn>
              </a:cxnLst>
              <a:rect l="0" t="0" r="r" b="b"/>
              <a:pathLst>
                <a:path w="7" h="7">
                  <a:moveTo>
                    <a:pt x="0" y="5"/>
                  </a:moveTo>
                  <a:lnTo>
                    <a:pt x="0" y="6"/>
                  </a:lnTo>
                  <a:lnTo>
                    <a:pt x="0" y="6"/>
                  </a:lnTo>
                  <a:lnTo>
                    <a:pt x="3" y="7"/>
                  </a:lnTo>
                  <a:lnTo>
                    <a:pt x="5" y="7"/>
                  </a:lnTo>
                  <a:lnTo>
                    <a:pt x="6" y="6"/>
                  </a:lnTo>
                  <a:lnTo>
                    <a:pt x="6" y="5"/>
                  </a:lnTo>
                  <a:lnTo>
                    <a:pt x="7" y="4"/>
                  </a:lnTo>
                  <a:lnTo>
                    <a:pt x="7" y="3"/>
                  </a:lnTo>
                  <a:lnTo>
                    <a:pt x="4" y="1"/>
                  </a:lnTo>
                  <a:lnTo>
                    <a:pt x="2" y="0"/>
                  </a:lnTo>
                  <a:lnTo>
                    <a:pt x="0" y="1"/>
                  </a:lnTo>
                  <a:lnTo>
                    <a:pt x="0" y="1"/>
                  </a:lnTo>
                  <a:lnTo>
                    <a:pt x="0" y="4"/>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0" name="Freeform 50"/>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1" name="Freeform 51"/>
            <p:cNvSpPr>
              <a:spLocks/>
            </p:cNvSpPr>
            <p:nvPr/>
          </p:nvSpPr>
          <p:spPr bwMode="auto">
            <a:xfrm>
              <a:off x="1354" y="2431"/>
              <a:ext cx="12" cy="12"/>
            </a:xfrm>
            <a:custGeom>
              <a:avLst/>
              <a:gdLst/>
              <a:ahLst/>
              <a:cxnLst>
                <a:cxn ang="0">
                  <a:pos x="2" y="2"/>
                </a:cxn>
                <a:cxn ang="0">
                  <a:pos x="2" y="2"/>
                </a:cxn>
                <a:cxn ang="0">
                  <a:pos x="2" y="1"/>
                </a:cxn>
                <a:cxn ang="0">
                  <a:pos x="2" y="0"/>
                </a:cxn>
                <a:cxn ang="0">
                  <a:pos x="1" y="0"/>
                </a:cxn>
                <a:cxn ang="0">
                  <a:pos x="1" y="1"/>
                </a:cxn>
                <a:cxn ang="0">
                  <a:pos x="0" y="2"/>
                </a:cxn>
                <a:cxn ang="0">
                  <a:pos x="1" y="2"/>
                </a:cxn>
                <a:cxn ang="0">
                  <a:pos x="2" y="2"/>
                </a:cxn>
                <a:cxn ang="0">
                  <a:pos x="2" y="2"/>
                </a:cxn>
              </a:cxnLst>
              <a:rect l="0" t="0" r="r" b="b"/>
              <a:pathLst>
                <a:path w="2" h="2">
                  <a:moveTo>
                    <a:pt x="2" y="2"/>
                  </a:moveTo>
                  <a:lnTo>
                    <a:pt x="2" y="2"/>
                  </a:lnTo>
                  <a:lnTo>
                    <a:pt x="2" y="1"/>
                  </a:lnTo>
                  <a:lnTo>
                    <a:pt x="2" y="0"/>
                  </a:lnTo>
                  <a:lnTo>
                    <a:pt x="1" y="0"/>
                  </a:lnTo>
                  <a:lnTo>
                    <a:pt x="1" y="1"/>
                  </a:lnTo>
                  <a:lnTo>
                    <a:pt x="0" y="2"/>
                  </a:lnTo>
                  <a:lnTo>
                    <a:pt x="1" y="2"/>
                  </a:lnTo>
                  <a:lnTo>
                    <a:pt x="2" y="2"/>
                  </a:lnTo>
                  <a:lnTo>
                    <a:pt x="2"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2" name="Freeform 52"/>
            <p:cNvSpPr>
              <a:spLocks/>
            </p:cNvSpPr>
            <p:nvPr/>
          </p:nvSpPr>
          <p:spPr bwMode="auto">
            <a:xfrm>
              <a:off x="964" y="2167"/>
              <a:ext cx="186" cy="72"/>
            </a:xfrm>
            <a:custGeom>
              <a:avLst/>
              <a:gdLst/>
              <a:ahLst/>
              <a:cxnLst>
                <a:cxn ang="0">
                  <a:pos x="8" y="4"/>
                </a:cxn>
                <a:cxn ang="0">
                  <a:pos x="8" y="4"/>
                </a:cxn>
                <a:cxn ang="0">
                  <a:pos x="8" y="2"/>
                </a:cxn>
                <a:cxn ang="0">
                  <a:pos x="8" y="2"/>
                </a:cxn>
                <a:cxn ang="0">
                  <a:pos x="8" y="2"/>
                </a:cxn>
                <a:cxn ang="0">
                  <a:pos x="8" y="2"/>
                </a:cxn>
                <a:cxn ang="0">
                  <a:pos x="8" y="2"/>
                </a:cxn>
                <a:cxn ang="0">
                  <a:pos x="6" y="4"/>
                </a:cxn>
                <a:cxn ang="0">
                  <a:pos x="3" y="4"/>
                </a:cxn>
                <a:cxn ang="0">
                  <a:pos x="3" y="5"/>
                </a:cxn>
                <a:cxn ang="0">
                  <a:pos x="1" y="5"/>
                </a:cxn>
                <a:cxn ang="0">
                  <a:pos x="0" y="5"/>
                </a:cxn>
                <a:cxn ang="0">
                  <a:pos x="0" y="5"/>
                </a:cxn>
                <a:cxn ang="0">
                  <a:pos x="1" y="5"/>
                </a:cxn>
                <a:cxn ang="0">
                  <a:pos x="1" y="2"/>
                </a:cxn>
                <a:cxn ang="0">
                  <a:pos x="5" y="1"/>
                </a:cxn>
                <a:cxn ang="0">
                  <a:pos x="7" y="0"/>
                </a:cxn>
                <a:cxn ang="0">
                  <a:pos x="11" y="0"/>
                </a:cxn>
                <a:cxn ang="0">
                  <a:pos x="12" y="0"/>
                </a:cxn>
                <a:cxn ang="0">
                  <a:pos x="12" y="0"/>
                </a:cxn>
                <a:cxn ang="0">
                  <a:pos x="14" y="1"/>
                </a:cxn>
                <a:cxn ang="0">
                  <a:pos x="17" y="2"/>
                </a:cxn>
                <a:cxn ang="0">
                  <a:pos x="18" y="4"/>
                </a:cxn>
                <a:cxn ang="0">
                  <a:pos x="19" y="4"/>
                </a:cxn>
                <a:cxn ang="0">
                  <a:pos x="24" y="6"/>
                </a:cxn>
                <a:cxn ang="0">
                  <a:pos x="27" y="8"/>
                </a:cxn>
                <a:cxn ang="0">
                  <a:pos x="27" y="8"/>
                </a:cxn>
                <a:cxn ang="0">
                  <a:pos x="26" y="8"/>
                </a:cxn>
                <a:cxn ang="0">
                  <a:pos x="26" y="8"/>
                </a:cxn>
                <a:cxn ang="0">
                  <a:pos x="30" y="9"/>
                </a:cxn>
                <a:cxn ang="0">
                  <a:pos x="31" y="11"/>
                </a:cxn>
                <a:cxn ang="0">
                  <a:pos x="30" y="12"/>
                </a:cxn>
                <a:cxn ang="0">
                  <a:pos x="29" y="12"/>
                </a:cxn>
                <a:cxn ang="0">
                  <a:pos x="25" y="12"/>
                </a:cxn>
                <a:cxn ang="0">
                  <a:pos x="20" y="12"/>
                </a:cxn>
                <a:cxn ang="0">
                  <a:pos x="21" y="11"/>
                </a:cxn>
                <a:cxn ang="0">
                  <a:pos x="21" y="9"/>
                </a:cxn>
                <a:cxn ang="0">
                  <a:pos x="21" y="9"/>
                </a:cxn>
                <a:cxn ang="0">
                  <a:pos x="19" y="8"/>
                </a:cxn>
                <a:cxn ang="0">
                  <a:pos x="18" y="7"/>
                </a:cxn>
                <a:cxn ang="0">
                  <a:pos x="18" y="6"/>
                </a:cxn>
                <a:cxn ang="0">
                  <a:pos x="17" y="6"/>
                </a:cxn>
                <a:cxn ang="0">
                  <a:pos x="14" y="6"/>
                </a:cxn>
                <a:cxn ang="0">
                  <a:pos x="14" y="6"/>
                </a:cxn>
                <a:cxn ang="0">
                  <a:pos x="13" y="5"/>
                </a:cxn>
                <a:cxn ang="0">
                  <a:pos x="12" y="5"/>
                </a:cxn>
                <a:cxn ang="0">
                  <a:pos x="11" y="5"/>
                </a:cxn>
                <a:cxn ang="0">
                  <a:pos x="10" y="4"/>
                </a:cxn>
                <a:cxn ang="0">
                  <a:pos x="8" y="4"/>
                </a:cxn>
                <a:cxn ang="0">
                  <a:pos x="8" y="4"/>
                </a:cxn>
                <a:cxn ang="0">
                  <a:pos x="8" y="4"/>
                </a:cxn>
              </a:cxnLst>
              <a:rect l="0" t="0" r="r" b="b"/>
              <a:pathLst>
                <a:path w="31" h="12">
                  <a:moveTo>
                    <a:pt x="8" y="4"/>
                  </a:moveTo>
                  <a:lnTo>
                    <a:pt x="8" y="4"/>
                  </a:lnTo>
                  <a:lnTo>
                    <a:pt x="8" y="2"/>
                  </a:lnTo>
                  <a:lnTo>
                    <a:pt x="8" y="2"/>
                  </a:lnTo>
                  <a:lnTo>
                    <a:pt x="8" y="2"/>
                  </a:lnTo>
                  <a:lnTo>
                    <a:pt x="8" y="2"/>
                  </a:lnTo>
                  <a:lnTo>
                    <a:pt x="8" y="2"/>
                  </a:lnTo>
                  <a:lnTo>
                    <a:pt x="6" y="4"/>
                  </a:lnTo>
                  <a:lnTo>
                    <a:pt x="3" y="4"/>
                  </a:lnTo>
                  <a:lnTo>
                    <a:pt x="3" y="5"/>
                  </a:lnTo>
                  <a:lnTo>
                    <a:pt x="1" y="5"/>
                  </a:lnTo>
                  <a:lnTo>
                    <a:pt x="0" y="5"/>
                  </a:lnTo>
                  <a:lnTo>
                    <a:pt x="0" y="5"/>
                  </a:lnTo>
                  <a:lnTo>
                    <a:pt x="1" y="5"/>
                  </a:lnTo>
                  <a:lnTo>
                    <a:pt x="1" y="2"/>
                  </a:lnTo>
                  <a:lnTo>
                    <a:pt x="5" y="1"/>
                  </a:lnTo>
                  <a:lnTo>
                    <a:pt x="7" y="0"/>
                  </a:lnTo>
                  <a:lnTo>
                    <a:pt x="11" y="0"/>
                  </a:lnTo>
                  <a:lnTo>
                    <a:pt x="12" y="0"/>
                  </a:lnTo>
                  <a:lnTo>
                    <a:pt x="12" y="0"/>
                  </a:lnTo>
                  <a:lnTo>
                    <a:pt x="14" y="1"/>
                  </a:lnTo>
                  <a:lnTo>
                    <a:pt x="17" y="2"/>
                  </a:lnTo>
                  <a:lnTo>
                    <a:pt x="18" y="4"/>
                  </a:lnTo>
                  <a:lnTo>
                    <a:pt x="19" y="4"/>
                  </a:lnTo>
                  <a:lnTo>
                    <a:pt x="24" y="6"/>
                  </a:lnTo>
                  <a:lnTo>
                    <a:pt x="27" y="8"/>
                  </a:lnTo>
                  <a:lnTo>
                    <a:pt x="27" y="8"/>
                  </a:lnTo>
                  <a:lnTo>
                    <a:pt x="26" y="8"/>
                  </a:lnTo>
                  <a:lnTo>
                    <a:pt x="26" y="8"/>
                  </a:lnTo>
                  <a:lnTo>
                    <a:pt x="30" y="9"/>
                  </a:lnTo>
                  <a:lnTo>
                    <a:pt x="31" y="11"/>
                  </a:lnTo>
                  <a:lnTo>
                    <a:pt x="30" y="12"/>
                  </a:lnTo>
                  <a:lnTo>
                    <a:pt x="29" y="12"/>
                  </a:lnTo>
                  <a:lnTo>
                    <a:pt x="25" y="12"/>
                  </a:lnTo>
                  <a:lnTo>
                    <a:pt x="20" y="12"/>
                  </a:lnTo>
                  <a:lnTo>
                    <a:pt x="21" y="11"/>
                  </a:lnTo>
                  <a:lnTo>
                    <a:pt x="21" y="9"/>
                  </a:lnTo>
                  <a:lnTo>
                    <a:pt x="21" y="9"/>
                  </a:lnTo>
                  <a:lnTo>
                    <a:pt x="19" y="8"/>
                  </a:lnTo>
                  <a:lnTo>
                    <a:pt x="18" y="7"/>
                  </a:lnTo>
                  <a:lnTo>
                    <a:pt x="18" y="6"/>
                  </a:lnTo>
                  <a:lnTo>
                    <a:pt x="17" y="6"/>
                  </a:lnTo>
                  <a:lnTo>
                    <a:pt x="14" y="6"/>
                  </a:lnTo>
                  <a:lnTo>
                    <a:pt x="14" y="6"/>
                  </a:lnTo>
                  <a:lnTo>
                    <a:pt x="13" y="5"/>
                  </a:lnTo>
                  <a:lnTo>
                    <a:pt x="12" y="5"/>
                  </a:lnTo>
                  <a:lnTo>
                    <a:pt x="11" y="5"/>
                  </a:lnTo>
                  <a:lnTo>
                    <a:pt x="10" y="4"/>
                  </a:lnTo>
                  <a:lnTo>
                    <a:pt x="8" y="4"/>
                  </a:lnTo>
                  <a:lnTo>
                    <a:pt x="8" y="4"/>
                  </a:lnTo>
                  <a:lnTo>
                    <a:pt x="8" y="4"/>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3" name="Freeform 53"/>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4" name="Freeform 54"/>
            <p:cNvSpPr>
              <a:spLocks/>
            </p:cNvSpPr>
            <p:nvPr/>
          </p:nvSpPr>
          <p:spPr bwMode="auto">
            <a:xfrm>
              <a:off x="1072" y="2269"/>
              <a:ext cx="36" cy="12"/>
            </a:xfrm>
            <a:custGeom>
              <a:avLst/>
              <a:gdLst/>
              <a:ahLst/>
              <a:cxnLst>
                <a:cxn ang="0">
                  <a:pos x="0" y="1"/>
                </a:cxn>
                <a:cxn ang="0">
                  <a:pos x="1" y="0"/>
                </a:cxn>
                <a:cxn ang="0">
                  <a:pos x="1" y="0"/>
                </a:cxn>
                <a:cxn ang="0">
                  <a:pos x="3" y="1"/>
                </a:cxn>
                <a:cxn ang="0">
                  <a:pos x="6" y="2"/>
                </a:cxn>
                <a:cxn ang="0">
                  <a:pos x="3" y="2"/>
                </a:cxn>
                <a:cxn ang="0">
                  <a:pos x="1" y="2"/>
                </a:cxn>
                <a:cxn ang="0">
                  <a:pos x="1" y="2"/>
                </a:cxn>
                <a:cxn ang="0">
                  <a:pos x="0" y="1"/>
                </a:cxn>
                <a:cxn ang="0">
                  <a:pos x="0" y="1"/>
                </a:cxn>
                <a:cxn ang="0">
                  <a:pos x="0" y="1"/>
                </a:cxn>
              </a:cxnLst>
              <a:rect l="0" t="0" r="r" b="b"/>
              <a:pathLst>
                <a:path w="6" h="2">
                  <a:moveTo>
                    <a:pt x="0" y="1"/>
                  </a:moveTo>
                  <a:lnTo>
                    <a:pt x="1" y="0"/>
                  </a:lnTo>
                  <a:lnTo>
                    <a:pt x="1" y="0"/>
                  </a:lnTo>
                  <a:lnTo>
                    <a:pt x="3" y="1"/>
                  </a:lnTo>
                  <a:lnTo>
                    <a:pt x="6" y="2"/>
                  </a:lnTo>
                  <a:lnTo>
                    <a:pt x="3" y="2"/>
                  </a:lnTo>
                  <a:lnTo>
                    <a:pt x="1" y="2"/>
                  </a:lnTo>
                  <a:lnTo>
                    <a:pt x="1" y="2"/>
                  </a:lnTo>
                  <a:lnTo>
                    <a:pt x="0" y="1"/>
                  </a:lnTo>
                  <a:lnTo>
                    <a:pt x="0" y="1"/>
                  </a:lnTo>
                  <a:lnTo>
                    <a:pt x="0"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5" name="Freeform 55"/>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6" name="Freeform 56"/>
            <p:cNvSpPr>
              <a:spLocks/>
            </p:cNvSpPr>
            <p:nvPr/>
          </p:nvSpPr>
          <p:spPr bwMode="auto">
            <a:xfrm>
              <a:off x="1144" y="2239"/>
              <a:ext cx="102" cy="42"/>
            </a:xfrm>
            <a:custGeom>
              <a:avLst/>
              <a:gdLst/>
              <a:ahLst/>
              <a:cxnLst>
                <a:cxn ang="0">
                  <a:pos x="7" y="7"/>
                </a:cxn>
                <a:cxn ang="0">
                  <a:pos x="7" y="7"/>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11" y="0"/>
                </a:cxn>
                <a:cxn ang="0">
                  <a:pos x="13" y="1"/>
                </a:cxn>
                <a:cxn ang="0">
                  <a:pos x="13" y="1"/>
                </a:cxn>
                <a:cxn ang="0">
                  <a:pos x="14" y="1"/>
                </a:cxn>
                <a:cxn ang="0">
                  <a:pos x="15" y="2"/>
                </a:cxn>
                <a:cxn ang="0">
                  <a:pos x="15" y="2"/>
                </a:cxn>
                <a:cxn ang="0">
                  <a:pos x="16" y="2"/>
                </a:cxn>
                <a:cxn ang="0">
                  <a:pos x="17" y="3"/>
                </a:cxn>
                <a:cxn ang="0">
                  <a:pos x="17" y="5"/>
                </a:cxn>
                <a:cxn ang="0">
                  <a:pos x="17" y="6"/>
                </a:cxn>
                <a:cxn ang="0">
                  <a:pos x="16" y="6"/>
                </a:cxn>
                <a:cxn ang="0">
                  <a:pos x="16" y="6"/>
                </a:cxn>
                <a:cxn ang="0">
                  <a:pos x="16" y="5"/>
                </a:cxn>
                <a:cxn ang="0">
                  <a:pos x="13" y="5"/>
                </a:cxn>
                <a:cxn ang="0">
                  <a:pos x="11" y="6"/>
                </a:cxn>
                <a:cxn ang="0">
                  <a:pos x="10" y="6"/>
                </a:cxn>
                <a:cxn ang="0">
                  <a:pos x="9" y="7"/>
                </a:cxn>
                <a:cxn ang="0">
                  <a:pos x="7" y="7"/>
                </a:cxn>
                <a:cxn ang="0">
                  <a:pos x="7" y="7"/>
                </a:cxn>
              </a:cxnLst>
              <a:rect l="0" t="0" r="r" b="b"/>
              <a:pathLst>
                <a:path w="17" h="7">
                  <a:moveTo>
                    <a:pt x="7" y="7"/>
                  </a:moveTo>
                  <a:lnTo>
                    <a:pt x="7" y="7"/>
                  </a:ln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11" y="0"/>
                  </a:lnTo>
                  <a:lnTo>
                    <a:pt x="13" y="1"/>
                  </a:lnTo>
                  <a:lnTo>
                    <a:pt x="13" y="1"/>
                  </a:lnTo>
                  <a:lnTo>
                    <a:pt x="14" y="1"/>
                  </a:lnTo>
                  <a:lnTo>
                    <a:pt x="15" y="2"/>
                  </a:lnTo>
                  <a:lnTo>
                    <a:pt x="15" y="2"/>
                  </a:lnTo>
                  <a:lnTo>
                    <a:pt x="16" y="2"/>
                  </a:lnTo>
                  <a:lnTo>
                    <a:pt x="17" y="3"/>
                  </a:lnTo>
                  <a:lnTo>
                    <a:pt x="17" y="5"/>
                  </a:lnTo>
                  <a:lnTo>
                    <a:pt x="17" y="6"/>
                  </a:lnTo>
                  <a:lnTo>
                    <a:pt x="16" y="6"/>
                  </a:lnTo>
                  <a:lnTo>
                    <a:pt x="16" y="6"/>
                  </a:lnTo>
                  <a:lnTo>
                    <a:pt x="16" y="5"/>
                  </a:lnTo>
                  <a:lnTo>
                    <a:pt x="13" y="5"/>
                  </a:lnTo>
                  <a:lnTo>
                    <a:pt x="11" y="6"/>
                  </a:lnTo>
                  <a:lnTo>
                    <a:pt x="10" y="6"/>
                  </a:lnTo>
                  <a:lnTo>
                    <a:pt x="9" y="7"/>
                  </a:lnTo>
                  <a:lnTo>
                    <a:pt x="7" y="7"/>
                  </a:lnTo>
                  <a:lnTo>
                    <a:pt x="7" y="7"/>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7" name="Freeform 57"/>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8" name="Freeform 58"/>
            <p:cNvSpPr>
              <a:spLocks/>
            </p:cNvSpPr>
            <p:nvPr/>
          </p:nvSpPr>
          <p:spPr bwMode="auto">
            <a:xfrm>
              <a:off x="1270" y="2269"/>
              <a:ext cx="30" cy="12"/>
            </a:xfrm>
            <a:custGeom>
              <a:avLst/>
              <a:gdLst/>
              <a:ahLst/>
              <a:cxnLst>
                <a:cxn ang="0">
                  <a:pos x="1" y="0"/>
                </a:cxn>
                <a:cxn ang="0">
                  <a:pos x="5" y="0"/>
                </a:cxn>
                <a:cxn ang="0">
                  <a:pos x="5" y="0"/>
                </a:cxn>
                <a:cxn ang="0">
                  <a:pos x="5" y="1"/>
                </a:cxn>
                <a:cxn ang="0">
                  <a:pos x="3" y="2"/>
                </a:cxn>
                <a:cxn ang="0">
                  <a:pos x="2" y="2"/>
                </a:cxn>
                <a:cxn ang="0">
                  <a:pos x="1" y="2"/>
                </a:cxn>
                <a:cxn ang="0">
                  <a:pos x="0" y="1"/>
                </a:cxn>
                <a:cxn ang="0">
                  <a:pos x="0" y="0"/>
                </a:cxn>
                <a:cxn ang="0">
                  <a:pos x="1" y="0"/>
                </a:cxn>
                <a:cxn ang="0">
                  <a:pos x="1" y="0"/>
                </a:cxn>
              </a:cxnLst>
              <a:rect l="0" t="0" r="r" b="b"/>
              <a:pathLst>
                <a:path w="5" h="2">
                  <a:moveTo>
                    <a:pt x="1" y="0"/>
                  </a:moveTo>
                  <a:lnTo>
                    <a:pt x="5" y="0"/>
                  </a:lnTo>
                  <a:lnTo>
                    <a:pt x="5" y="0"/>
                  </a:lnTo>
                  <a:lnTo>
                    <a:pt x="5" y="1"/>
                  </a:lnTo>
                  <a:lnTo>
                    <a:pt x="3" y="2"/>
                  </a:lnTo>
                  <a:lnTo>
                    <a:pt x="2" y="2"/>
                  </a:lnTo>
                  <a:lnTo>
                    <a:pt x="1" y="2"/>
                  </a:lnTo>
                  <a:lnTo>
                    <a:pt x="0" y="1"/>
                  </a:lnTo>
                  <a:lnTo>
                    <a:pt x="0" y="0"/>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099" name="Freeform 59"/>
            <p:cNvSpPr>
              <a:spLocks/>
            </p:cNvSpPr>
            <p:nvPr/>
          </p:nvSpPr>
          <p:spPr bwMode="auto">
            <a:xfrm>
              <a:off x="1360" y="2473"/>
              <a:ext cx="78" cy="162"/>
            </a:xfrm>
            <a:custGeom>
              <a:avLst/>
              <a:gdLst/>
              <a:ahLst/>
              <a:cxnLst>
                <a:cxn ang="0">
                  <a:pos x="5" y="0"/>
                </a:cxn>
                <a:cxn ang="0">
                  <a:pos x="5" y="0"/>
                </a:cxn>
                <a:cxn ang="0">
                  <a:pos x="5" y="1"/>
                </a:cxn>
                <a:cxn ang="0">
                  <a:pos x="4" y="2"/>
                </a:cxn>
                <a:cxn ang="0">
                  <a:pos x="3" y="3"/>
                </a:cxn>
                <a:cxn ang="0">
                  <a:pos x="1" y="5"/>
                </a:cxn>
                <a:cxn ang="0">
                  <a:pos x="3" y="6"/>
                </a:cxn>
                <a:cxn ang="0">
                  <a:pos x="4" y="6"/>
                </a:cxn>
                <a:cxn ang="0">
                  <a:pos x="1" y="7"/>
                </a:cxn>
                <a:cxn ang="0">
                  <a:pos x="0" y="8"/>
                </a:cxn>
                <a:cxn ang="0">
                  <a:pos x="0" y="9"/>
                </a:cxn>
                <a:cxn ang="0">
                  <a:pos x="0" y="10"/>
                </a:cxn>
                <a:cxn ang="0">
                  <a:pos x="1" y="12"/>
                </a:cxn>
                <a:cxn ang="0">
                  <a:pos x="1" y="13"/>
                </a:cxn>
                <a:cxn ang="0">
                  <a:pos x="3" y="13"/>
                </a:cxn>
                <a:cxn ang="0">
                  <a:pos x="4" y="13"/>
                </a:cxn>
                <a:cxn ang="0">
                  <a:pos x="4" y="14"/>
                </a:cxn>
                <a:cxn ang="0">
                  <a:pos x="4" y="14"/>
                </a:cxn>
                <a:cxn ang="0">
                  <a:pos x="5" y="16"/>
                </a:cxn>
                <a:cxn ang="0">
                  <a:pos x="5" y="17"/>
                </a:cxn>
                <a:cxn ang="0">
                  <a:pos x="5" y="20"/>
                </a:cxn>
                <a:cxn ang="0">
                  <a:pos x="4" y="21"/>
                </a:cxn>
                <a:cxn ang="0">
                  <a:pos x="5" y="25"/>
                </a:cxn>
                <a:cxn ang="0">
                  <a:pos x="6" y="27"/>
                </a:cxn>
                <a:cxn ang="0">
                  <a:pos x="7" y="27"/>
                </a:cxn>
                <a:cxn ang="0">
                  <a:pos x="9" y="27"/>
                </a:cxn>
                <a:cxn ang="0">
                  <a:pos x="11" y="26"/>
                </a:cxn>
                <a:cxn ang="0">
                  <a:pos x="12" y="25"/>
                </a:cxn>
                <a:cxn ang="0">
                  <a:pos x="13" y="23"/>
                </a:cxn>
                <a:cxn ang="0">
                  <a:pos x="13" y="21"/>
                </a:cxn>
                <a:cxn ang="0">
                  <a:pos x="12" y="20"/>
                </a:cxn>
                <a:cxn ang="0">
                  <a:pos x="11" y="19"/>
                </a:cxn>
                <a:cxn ang="0">
                  <a:pos x="10" y="16"/>
                </a:cxn>
                <a:cxn ang="0">
                  <a:pos x="11" y="14"/>
                </a:cxn>
                <a:cxn ang="0">
                  <a:pos x="13" y="13"/>
                </a:cxn>
                <a:cxn ang="0">
                  <a:pos x="13" y="10"/>
                </a:cxn>
                <a:cxn ang="0">
                  <a:pos x="13" y="8"/>
                </a:cxn>
                <a:cxn ang="0">
                  <a:pos x="12" y="7"/>
                </a:cxn>
                <a:cxn ang="0">
                  <a:pos x="10" y="6"/>
                </a:cxn>
                <a:cxn ang="0">
                  <a:pos x="10" y="6"/>
                </a:cxn>
                <a:cxn ang="0">
                  <a:pos x="9" y="6"/>
                </a:cxn>
                <a:cxn ang="0">
                  <a:pos x="7" y="2"/>
                </a:cxn>
                <a:cxn ang="0">
                  <a:pos x="5" y="0"/>
                </a:cxn>
                <a:cxn ang="0">
                  <a:pos x="5" y="0"/>
                </a:cxn>
                <a:cxn ang="0">
                  <a:pos x="5" y="0"/>
                </a:cxn>
              </a:cxnLst>
              <a:rect l="0" t="0" r="r" b="b"/>
              <a:pathLst>
                <a:path w="13" h="27">
                  <a:moveTo>
                    <a:pt x="5" y="0"/>
                  </a:moveTo>
                  <a:lnTo>
                    <a:pt x="5" y="0"/>
                  </a:lnTo>
                  <a:lnTo>
                    <a:pt x="5" y="1"/>
                  </a:lnTo>
                  <a:lnTo>
                    <a:pt x="4" y="2"/>
                  </a:lnTo>
                  <a:lnTo>
                    <a:pt x="3" y="3"/>
                  </a:lnTo>
                  <a:lnTo>
                    <a:pt x="1" y="5"/>
                  </a:lnTo>
                  <a:lnTo>
                    <a:pt x="3" y="6"/>
                  </a:lnTo>
                  <a:lnTo>
                    <a:pt x="4" y="6"/>
                  </a:lnTo>
                  <a:lnTo>
                    <a:pt x="1" y="7"/>
                  </a:lnTo>
                  <a:lnTo>
                    <a:pt x="0" y="8"/>
                  </a:lnTo>
                  <a:lnTo>
                    <a:pt x="0" y="9"/>
                  </a:lnTo>
                  <a:lnTo>
                    <a:pt x="0" y="10"/>
                  </a:lnTo>
                  <a:lnTo>
                    <a:pt x="1" y="12"/>
                  </a:lnTo>
                  <a:lnTo>
                    <a:pt x="1" y="13"/>
                  </a:lnTo>
                  <a:lnTo>
                    <a:pt x="3" y="13"/>
                  </a:lnTo>
                  <a:lnTo>
                    <a:pt x="4" y="13"/>
                  </a:lnTo>
                  <a:lnTo>
                    <a:pt x="4" y="14"/>
                  </a:lnTo>
                  <a:lnTo>
                    <a:pt x="4" y="14"/>
                  </a:lnTo>
                  <a:lnTo>
                    <a:pt x="5" y="16"/>
                  </a:lnTo>
                  <a:lnTo>
                    <a:pt x="5" y="17"/>
                  </a:lnTo>
                  <a:lnTo>
                    <a:pt x="5" y="20"/>
                  </a:lnTo>
                  <a:lnTo>
                    <a:pt x="4" y="21"/>
                  </a:lnTo>
                  <a:lnTo>
                    <a:pt x="5" y="25"/>
                  </a:lnTo>
                  <a:lnTo>
                    <a:pt x="6" y="27"/>
                  </a:lnTo>
                  <a:lnTo>
                    <a:pt x="7" y="27"/>
                  </a:lnTo>
                  <a:lnTo>
                    <a:pt x="9" y="27"/>
                  </a:lnTo>
                  <a:lnTo>
                    <a:pt x="11" y="26"/>
                  </a:lnTo>
                  <a:lnTo>
                    <a:pt x="12" y="25"/>
                  </a:lnTo>
                  <a:lnTo>
                    <a:pt x="13" y="23"/>
                  </a:lnTo>
                  <a:lnTo>
                    <a:pt x="13" y="21"/>
                  </a:lnTo>
                  <a:lnTo>
                    <a:pt x="12" y="20"/>
                  </a:lnTo>
                  <a:lnTo>
                    <a:pt x="11" y="19"/>
                  </a:lnTo>
                  <a:lnTo>
                    <a:pt x="10" y="16"/>
                  </a:lnTo>
                  <a:lnTo>
                    <a:pt x="11" y="14"/>
                  </a:lnTo>
                  <a:lnTo>
                    <a:pt x="13" y="13"/>
                  </a:lnTo>
                  <a:lnTo>
                    <a:pt x="13" y="10"/>
                  </a:lnTo>
                  <a:lnTo>
                    <a:pt x="13" y="8"/>
                  </a:lnTo>
                  <a:lnTo>
                    <a:pt x="12" y="7"/>
                  </a:lnTo>
                  <a:lnTo>
                    <a:pt x="10" y="6"/>
                  </a:lnTo>
                  <a:lnTo>
                    <a:pt x="10" y="6"/>
                  </a:lnTo>
                  <a:lnTo>
                    <a:pt x="9" y="6"/>
                  </a:lnTo>
                  <a:lnTo>
                    <a:pt x="7" y="2"/>
                  </a:lnTo>
                  <a:lnTo>
                    <a:pt x="5" y="0"/>
                  </a:lnTo>
                  <a:lnTo>
                    <a:pt x="5" y="0"/>
                  </a:lnTo>
                  <a:lnTo>
                    <a:pt x="5"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0" name="Freeform 60"/>
            <p:cNvSpPr>
              <a:spLocks/>
            </p:cNvSpPr>
            <p:nvPr/>
          </p:nvSpPr>
          <p:spPr bwMode="auto">
            <a:xfrm>
              <a:off x="1420" y="2521"/>
              <a:ext cx="78" cy="102"/>
            </a:xfrm>
            <a:custGeom>
              <a:avLst/>
              <a:gdLst/>
              <a:ahLst/>
              <a:cxnLst>
                <a:cxn ang="0">
                  <a:pos x="13" y="2"/>
                </a:cxn>
                <a:cxn ang="0">
                  <a:pos x="13" y="5"/>
                </a:cxn>
                <a:cxn ang="0">
                  <a:pos x="12" y="7"/>
                </a:cxn>
                <a:cxn ang="0">
                  <a:pos x="13" y="9"/>
                </a:cxn>
                <a:cxn ang="0">
                  <a:pos x="13" y="11"/>
                </a:cxn>
                <a:cxn ang="0">
                  <a:pos x="12" y="13"/>
                </a:cxn>
                <a:cxn ang="0">
                  <a:pos x="10" y="15"/>
                </a:cxn>
                <a:cxn ang="0">
                  <a:pos x="10" y="14"/>
                </a:cxn>
                <a:cxn ang="0">
                  <a:pos x="10" y="13"/>
                </a:cxn>
                <a:cxn ang="0">
                  <a:pos x="8" y="14"/>
                </a:cxn>
                <a:cxn ang="0">
                  <a:pos x="6" y="15"/>
                </a:cxn>
                <a:cxn ang="0">
                  <a:pos x="6" y="17"/>
                </a:cxn>
                <a:cxn ang="0">
                  <a:pos x="6" y="17"/>
                </a:cxn>
                <a:cxn ang="0">
                  <a:pos x="4" y="17"/>
                </a:cxn>
                <a:cxn ang="0">
                  <a:pos x="3" y="15"/>
                </a:cxn>
                <a:cxn ang="0">
                  <a:pos x="3" y="13"/>
                </a:cxn>
                <a:cxn ang="0">
                  <a:pos x="2" y="12"/>
                </a:cxn>
                <a:cxn ang="0">
                  <a:pos x="1" y="11"/>
                </a:cxn>
                <a:cxn ang="0">
                  <a:pos x="0" y="8"/>
                </a:cxn>
                <a:cxn ang="0">
                  <a:pos x="1" y="6"/>
                </a:cxn>
                <a:cxn ang="0">
                  <a:pos x="3" y="5"/>
                </a:cxn>
                <a:cxn ang="0">
                  <a:pos x="3" y="2"/>
                </a:cxn>
                <a:cxn ang="0">
                  <a:pos x="3" y="0"/>
                </a:cxn>
                <a:cxn ang="0">
                  <a:pos x="4" y="1"/>
                </a:cxn>
                <a:cxn ang="0">
                  <a:pos x="6" y="1"/>
                </a:cxn>
                <a:cxn ang="0">
                  <a:pos x="8" y="1"/>
                </a:cxn>
                <a:cxn ang="0">
                  <a:pos x="9" y="1"/>
                </a:cxn>
                <a:cxn ang="0">
                  <a:pos x="12" y="2"/>
                </a:cxn>
                <a:cxn ang="0">
                  <a:pos x="13" y="2"/>
                </a:cxn>
                <a:cxn ang="0">
                  <a:pos x="13" y="2"/>
                </a:cxn>
                <a:cxn ang="0">
                  <a:pos x="13" y="2"/>
                </a:cxn>
              </a:cxnLst>
              <a:rect l="0" t="0" r="r" b="b"/>
              <a:pathLst>
                <a:path w="13" h="17">
                  <a:moveTo>
                    <a:pt x="13" y="2"/>
                  </a:moveTo>
                  <a:lnTo>
                    <a:pt x="13" y="5"/>
                  </a:lnTo>
                  <a:lnTo>
                    <a:pt x="12" y="7"/>
                  </a:lnTo>
                  <a:lnTo>
                    <a:pt x="13" y="9"/>
                  </a:lnTo>
                  <a:lnTo>
                    <a:pt x="13" y="11"/>
                  </a:lnTo>
                  <a:lnTo>
                    <a:pt x="12" y="13"/>
                  </a:lnTo>
                  <a:lnTo>
                    <a:pt x="10" y="15"/>
                  </a:lnTo>
                  <a:lnTo>
                    <a:pt x="10" y="14"/>
                  </a:lnTo>
                  <a:lnTo>
                    <a:pt x="10" y="13"/>
                  </a:lnTo>
                  <a:lnTo>
                    <a:pt x="8" y="14"/>
                  </a:lnTo>
                  <a:lnTo>
                    <a:pt x="6" y="15"/>
                  </a:lnTo>
                  <a:lnTo>
                    <a:pt x="6" y="17"/>
                  </a:lnTo>
                  <a:lnTo>
                    <a:pt x="6" y="17"/>
                  </a:lnTo>
                  <a:lnTo>
                    <a:pt x="4" y="17"/>
                  </a:lnTo>
                  <a:lnTo>
                    <a:pt x="3" y="15"/>
                  </a:lnTo>
                  <a:lnTo>
                    <a:pt x="3" y="13"/>
                  </a:lnTo>
                  <a:lnTo>
                    <a:pt x="2" y="12"/>
                  </a:lnTo>
                  <a:lnTo>
                    <a:pt x="1" y="11"/>
                  </a:lnTo>
                  <a:lnTo>
                    <a:pt x="0" y="8"/>
                  </a:lnTo>
                  <a:lnTo>
                    <a:pt x="1" y="6"/>
                  </a:lnTo>
                  <a:lnTo>
                    <a:pt x="3" y="5"/>
                  </a:lnTo>
                  <a:lnTo>
                    <a:pt x="3" y="2"/>
                  </a:lnTo>
                  <a:lnTo>
                    <a:pt x="3" y="0"/>
                  </a:lnTo>
                  <a:lnTo>
                    <a:pt x="4" y="1"/>
                  </a:lnTo>
                  <a:lnTo>
                    <a:pt x="6" y="1"/>
                  </a:lnTo>
                  <a:lnTo>
                    <a:pt x="8" y="1"/>
                  </a:lnTo>
                  <a:lnTo>
                    <a:pt x="9" y="1"/>
                  </a:lnTo>
                  <a:lnTo>
                    <a:pt x="12" y="2"/>
                  </a:lnTo>
                  <a:lnTo>
                    <a:pt x="13" y="2"/>
                  </a:lnTo>
                  <a:lnTo>
                    <a:pt x="13" y="2"/>
                  </a:lnTo>
                  <a:lnTo>
                    <a:pt x="13" y="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1" name="Freeform 61"/>
            <p:cNvSpPr>
              <a:spLocks/>
            </p:cNvSpPr>
            <p:nvPr/>
          </p:nvSpPr>
          <p:spPr bwMode="auto">
            <a:xfrm>
              <a:off x="1480" y="2533"/>
              <a:ext cx="66" cy="78"/>
            </a:xfrm>
            <a:custGeom>
              <a:avLst/>
              <a:gdLst/>
              <a:ahLst/>
              <a:cxnLst>
                <a:cxn ang="0">
                  <a:pos x="11" y="5"/>
                </a:cxn>
                <a:cxn ang="0">
                  <a:pos x="11" y="5"/>
                </a:cxn>
                <a:cxn ang="0">
                  <a:pos x="11" y="5"/>
                </a:cxn>
                <a:cxn ang="0">
                  <a:pos x="10" y="7"/>
                </a:cxn>
                <a:cxn ang="0">
                  <a:pos x="9" y="10"/>
                </a:cxn>
                <a:cxn ang="0">
                  <a:pos x="6" y="12"/>
                </a:cxn>
                <a:cxn ang="0">
                  <a:pos x="3" y="13"/>
                </a:cxn>
                <a:cxn ang="0">
                  <a:pos x="2" y="13"/>
                </a:cxn>
                <a:cxn ang="0">
                  <a:pos x="0" y="13"/>
                </a:cxn>
                <a:cxn ang="0">
                  <a:pos x="2" y="11"/>
                </a:cxn>
                <a:cxn ang="0">
                  <a:pos x="3" y="9"/>
                </a:cxn>
                <a:cxn ang="0">
                  <a:pos x="3" y="7"/>
                </a:cxn>
                <a:cxn ang="0">
                  <a:pos x="2" y="5"/>
                </a:cxn>
                <a:cxn ang="0">
                  <a:pos x="3" y="3"/>
                </a:cxn>
                <a:cxn ang="0">
                  <a:pos x="3" y="0"/>
                </a:cxn>
                <a:cxn ang="0">
                  <a:pos x="7" y="3"/>
                </a:cxn>
                <a:cxn ang="0">
                  <a:pos x="11" y="5"/>
                </a:cxn>
                <a:cxn ang="0">
                  <a:pos x="11" y="5"/>
                </a:cxn>
                <a:cxn ang="0">
                  <a:pos x="11" y="5"/>
                </a:cxn>
              </a:cxnLst>
              <a:rect l="0" t="0" r="r" b="b"/>
              <a:pathLst>
                <a:path w="11" h="13">
                  <a:moveTo>
                    <a:pt x="11" y="5"/>
                  </a:moveTo>
                  <a:lnTo>
                    <a:pt x="11" y="5"/>
                  </a:lnTo>
                  <a:lnTo>
                    <a:pt x="11" y="5"/>
                  </a:lnTo>
                  <a:lnTo>
                    <a:pt x="10" y="7"/>
                  </a:lnTo>
                  <a:lnTo>
                    <a:pt x="9" y="10"/>
                  </a:lnTo>
                  <a:lnTo>
                    <a:pt x="6" y="12"/>
                  </a:lnTo>
                  <a:lnTo>
                    <a:pt x="3" y="13"/>
                  </a:lnTo>
                  <a:lnTo>
                    <a:pt x="2" y="13"/>
                  </a:lnTo>
                  <a:lnTo>
                    <a:pt x="0" y="13"/>
                  </a:lnTo>
                  <a:lnTo>
                    <a:pt x="2" y="11"/>
                  </a:lnTo>
                  <a:lnTo>
                    <a:pt x="3" y="9"/>
                  </a:lnTo>
                  <a:lnTo>
                    <a:pt x="3" y="7"/>
                  </a:lnTo>
                  <a:lnTo>
                    <a:pt x="2" y="5"/>
                  </a:lnTo>
                  <a:lnTo>
                    <a:pt x="3" y="3"/>
                  </a:lnTo>
                  <a:lnTo>
                    <a:pt x="3" y="0"/>
                  </a:lnTo>
                  <a:lnTo>
                    <a:pt x="7" y="3"/>
                  </a:lnTo>
                  <a:lnTo>
                    <a:pt x="11" y="5"/>
                  </a:lnTo>
                  <a:lnTo>
                    <a:pt x="11" y="5"/>
                  </a:lnTo>
                  <a:lnTo>
                    <a:pt x="11"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2" name="Freeform 62"/>
            <p:cNvSpPr>
              <a:spLocks/>
            </p:cNvSpPr>
            <p:nvPr/>
          </p:nvSpPr>
          <p:spPr bwMode="auto">
            <a:xfrm>
              <a:off x="1150" y="2407"/>
              <a:ext cx="240" cy="234"/>
            </a:xfrm>
            <a:custGeom>
              <a:avLst/>
              <a:gdLst/>
              <a:ahLst/>
              <a:cxnLst>
                <a:cxn ang="0">
                  <a:pos x="40" y="11"/>
                </a:cxn>
                <a:cxn ang="0">
                  <a:pos x="39" y="13"/>
                </a:cxn>
                <a:cxn ang="0">
                  <a:pos x="36" y="16"/>
                </a:cxn>
                <a:cxn ang="0">
                  <a:pos x="39" y="17"/>
                </a:cxn>
                <a:cxn ang="0">
                  <a:pos x="35" y="19"/>
                </a:cxn>
                <a:cxn ang="0">
                  <a:pos x="35" y="21"/>
                </a:cxn>
                <a:cxn ang="0">
                  <a:pos x="36" y="24"/>
                </a:cxn>
                <a:cxn ang="0">
                  <a:pos x="34" y="27"/>
                </a:cxn>
                <a:cxn ang="0">
                  <a:pos x="31" y="30"/>
                </a:cxn>
                <a:cxn ang="0">
                  <a:pos x="25" y="27"/>
                </a:cxn>
                <a:cxn ang="0">
                  <a:pos x="28" y="34"/>
                </a:cxn>
                <a:cxn ang="0">
                  <a:pos x="22" y="39"/>
                </a:cxn>
                <a:cxn ang="0">
                  <a:pos x="19" y="39"/>
                </a:cxn>
                <a:cxn ang="0">
                  <a:pos x="18" y="38"/>
                </a:cxn>
                <a:cxn ang="0">
                  <a:pos x="15" y="32"/>
                </a:cxn>
                <a:cxn ang="0">
                  <a:pos x="16" y="30"/>
                </a:cxn>
                <a:cxn ang="0">
                  <a:pos x="14" y="26"/>
                </a:cxn>
                <a:cxn ang="0">
                  <a:pos x="16" y="20"/>
                </a:cxn>
                <a:cxn ang="0">
                  <a:pos x="12" y="21"/>
                </a:cxn>
                <a:cxn ang="0">
                  <a:pos x="8" y="18"/>
                </a:cxn>
                <a:cxn ang="0">
                  <a:pos x="2" y="17"/>
                </a:cxn>
                <a:cxn ang="0">
                  <a:pos x="2" y="14"/>
                </a:cxn>
                <a:cxn ang="0">
                  <a:pos x="1" y="12"/>
                </a:cxn>
                <a:cxn ang="0">
                  <a:pos x="0" y="8"/>
                </a:cxn>
                <a:cxn ang="0">
                  <a:pos x="2" y="4"/>
                </a:cxn>
                <a:cxn ang="0">
                  <a:pos x="5" y="3"/>
                </a:cxn>
                <a:cxn ang="0">
                  <a:pos x="5" y="5"/>
                </a:cxn>
                <a:cxn ang="0">
                  <a:pos x="3" y="8"/>
                </a:cxn>
                <a:cxn ang="0">
                  <a:pos x="6" y="8"/>
                </a:cxn>
                <a:cxn ang="0">
                  <a:pos x="6" y="6"/>
                </a:cxn>
                <a:cxn ang="0">
                  <a:pos x="6" y="4"/>
                </a:cxn>
                <a:cxn ang="0">
                  <a:pos x="9" y="1"/>
                </a:cxn>
                <a:cxn ang="0">
                  <a:pos x="12" y="1"/>
                </a:cxn>
                <a:cxn ang="0">
                  <a:pos x="15" y="3"/>
                </a:cxn>
                <a:cxn ang="0">
                  <a:pos x="18" y="4"/>
                </a:cxn>
                <a:cxn ang="0">
                  <a:pos x="22" y="5"/>
                </a:cxn>
                <a:cxn ang="0">
                  <a:pos x="27" y="6"/>
                </a:cxn>
                <a:cxn ang="0">
                  <a:pos x="32" y="4"/>
                </a:cxn>
                <a:cxn ang="0">
                  <a:pos x="32" y="6"/>
                </a:cxn>
                <a:cxn ang="0">
                  <a:pos x="33" y="6"/>
                </a:cxn>
                <a:cxn ang="0">
                  <a:pos x="35" y="7"/>
                </a:cxn>
                <a:cxn ang="0">
                  <a:pos x="36" y="10"/>
                </a:cxn>
                <a:cxn ang="0">
                  <a:pos x="38" y="11"/>
                </a:cxn>
                <a:cxn ang="0">
                  <a:pos x="40" y="11"/>
                </a:cxn>
              </a:cxnLst>
              <a:rect l="0" t="0" r="r" b="b"/>
              <a:pathLst>
                <a:path w="40" h="39">
                  <a:moveTo>
                    <a:pt x="40" y="11"/>
                  </a:moveTo>
                  <a:lnTo>
                    <a:pt x="40" y="11"/>
                  </a:lnTo>
                  <a:lnTo>
                    <a:pt x="40" y="12"/>
                  </a:lnTo>
                  <a:lnTo>
                    <a:pt x="39" y="13"/>
                  </a:lnTo>
                  <a:lnTo>
                    <a:pt x="38" y="14"/>
                  </a:lnTo>
                  <a:lnTo>
                    <a:pt x="36" y="16"/>
                  </a:lnTo>
                  <a:lnTo>
                    <a:pt x="38" y="17"/>
                  </a:lnTo>
                  <a:lnTo>
                    <a:pt x="39" y="17"/>
                  </a:lnTo>
                  <a:lnTo>
                    <a:pt x="36" y="18"/>
                  </a:lnTo>
                  <a:lnTo>
                    <a:pt x="35" y="19"/>
                  </a:lnTo>
                  <a:lnTo>
                    <a:pt x="35" y="20"/>
                  </a:lnTo>
                  <a:lnTo>
                    <a:pt x="35" y="21"/>
                  </a:lnTo>
                  <a:lnTo>
                    <a:pt x="36" y="23"/>
                  </a:lnTo>
                  <a:lnTo>
                    <a:pt x="36" y="24"/>
                  </a:lnTo>
                  <a:lnTo>
                    <a:pt x="35" y="26"/>
                  </a:lnTo>
                  <a:lnTo>
                    <a:pt x="34" y="27"/>
                  </a:lnTo>
                  <a:lnTo>
                    <a:pt x="32" y="28"/>
                  </a:lnTo>
                  <a:lnTo>
                    <a:pt x="31" y="30"/>
                  </a:lnTo>
                  <a:lnTo>
                    <a:pt x="28" y="28"/>
                  </a:lnTo>
                  <a:lnTo>
                    <a:pt x="25" y="27"/>
                  </a:lnTo>
                  <a:lnTo>
                    <a:pt x="26" y="31"/>
                  </a:lnTo>
                  <a:lnTo>
                    <a:pt x="28" y="34"/>
                  </a:lnTo>
                  <a:lnTo>
                    <a:pt x="25" y="37"/>
                  </a:lnTo>
                  <a:lnTo>
                    <a:pt x="22" y="39"/>
                  </a:lnTo>
                  <a:lnTo>
                    <a:pt x="20" y="39"/>
                  </a:lnTo>
                  <a:lnTo>
                    <a:pt x="19" y="39"/>
                  </a:lnTo>
                  <a:lnTo>
                    <a:pt x="18" y="39"/>
                  </a:lnTo>
                  <a:lnTo>
                    <a:pt x="18" y="38"/>
                  </a:lnTo>
                  <a:lnTo>
                    <a:pt x="16" y="34"/>
                  </a:lnTo>
                  <a:lnTo>
                    <a:pt x="15" y="32"/>
                  </a:lnTo>
                  <a:lnTo>
                    <a:pt x="16" y="31"/>
                  </a:lnTo>
                  <a:lnTo>
                    <a:pt x="16" y="30"/>
                  </a:lnTo>
                  <a:lnTo>
                    <a:pt x="15" y="28"/>
                  </a:lnTo>
                  <a:lnTo>
                    <a:pt x="14" y="26"/>
                  </a:lnTo>
                  <a:lnTo>
                    <a:pt x="15" y="24"/>
                  </a:lnTo>
                  <a:lnTo>
                    <a:pt x="16" y="20"/>
                  </a:lnTo>
                  <a:lnTo>
                    <a:pt x="14" y="21"/>
                  </a:lnTo>
                  <a:lnTo>
                    <a:pt x="12" y="21"/>
                  </a:lnTo>
                  <a:lnTo>
                    <a:pt x="9" y="20"/>
                  </a:lnTo>
                  <a:lnTo>
                    <a:pt x="8" y="18"/>
                  </a:lnTo>
                  <a:lnTo>
                    <a:pt x="3" y="18"/>
                  </a:lnTo>
                  <a:lnTo>
                    <a:pt x="2" y="17"/>
                  </a:lnTo>
                  <a:lnTo>
                    <a:pt x="1" y="16"/>
                  </a:lnTo>
                  <a:lnTo>
                    <a:pt x="2" y="14"/>
                  </a:lnTo>
                  <a:lnTo>
                    <a:pt x="2" y="13"/>
                  </a:lnTo>
                  <a:lnTo>
                    <a:pt x="1" y="12"/>
                  </a:lnTo>
                  <a:lnTo>
                    <a:pt x="0" y="10"/>
                  </a:lnTo>
                  <a:lnTo>
                    <a:pt x="0" y="8"/>
                  </a:lnTo>
                  <a:lnTo>
                    <a:pt x="1" y="6"/>
                  </a:lnTo>
                  <a:lnTo>
                    <a:pt x="2" y="4"/>
                  </a:lnTo>
                  <a:lnTo>
                    <a:pt x="5" y="1"/>
                  </a:lnTo>
                  <a:lnTo>
                    <a:pt x="5" y="3"/>
                  </a:lnTo>
                  <a:lnTo>
                    <a:pt x="5" y="4"/>
                  </a:lnTo>
                  <a:lnTo>
                    <a:pt x="5" y="5"/>
                  </a:lnTo>
                  <a:lnTo>
                    <a:pt x="3" y="7"/>
                  </a:lnTo>
                  <a:lnTo>
                    <a:pt x="3" y="8"/>
                  </a:lnTo>
                  <a:lnTo>
                    <a:pt x="5" y="10"/>
                  </a:lnTo>
                  <a:lnTo>
                    <a:pt x="6" y="8"/>
                  </a:lnTo>
                  <a:lnTo>
                    <a:pt x="7" y="7"/>
                  </a:lnTo>
                  <a:lnTo>
                    <a:pt x="6" y="6"/>
                  </a:lnTo>
                  <a:lnTo>
                    <a:pt x="5" y="5"/>
                  </a:lnTo>
                  <a:lnTo>
                    <a:pt x="6" y="4"/>
                  </a:lnTo>
                  <a:lnTo>
                    <a:pt x="7" y="3"/>
                  </a:lnTo>
                  <a:lnTo>
                    <a:pt x="9" y="1"/>
                  </a:lnTo>
                  <a:lnTo>
                    <a:pt x="10" y="0"/>
                  </a:lnTo>
                  <a:lnTo>
                    <a:pt x="12" y="1"/>
                  </a:lnTo>
                  <a:lnTo>
                    <a:pt x="13" y="1"/>
                  </a:lnTo>
                  <a:lnTo>
                    <a:pt x="15" y="3"/>
                  </a:lnTo>
                  <a:lnTo>
                    <a:pt x="16" y="4"/>
                  </a:lnTo>
                  <a:lnTo>
                    <a:pt x="18" y="4"/>
                  </a:lnTo>
                  <a:lnTo>
                    <a:pt x="20" y="4"/>
                  </a:lnTo>
                  <a:lnTo>
                    <a:pt x="22" y="5"/>
                  </a:lnTo>
                  <a:lnTo>
                    <a:pt x="25" y="6"/>
                  </a:lnTo>
                  <a:lnTo>
                    <a:pt x="27" y="6"/>
                  </a:lnTo>
                  <a:lnTo>
                    <a:pt x="31" y="5"/>
                  </a:lnTo>
                  <a:lnTo>
                    <a:pt x="32" y="4"/>
                  </a:lnTo>
                  <a:lnTo>
                    <a:pt x="32" y="4"/>
                  </a:lnTo>
                  <a:lnTo>
                    <a:pt x="32" y="6"/>
                  </a:lnTo>
                  <a:lnTo>
                    <a:pt x="33" y="7"/>
                  </a:lnTo>
                  <a:lnTo>
                    <a:pt x="33" y="6"/>
                  </a:lnTo>
                  <a:lnTo>
                    <a:pt x="34" y="7"/>
                  </a:lnTo>
                  <a:lnTo>
                    <a:pt x="35" y="7"/>
                  </a:lnTo>
                  <a:lnTo>
                    <a:pt x="36" y="8"/>
                  </a:lnTo>
                  <a:lnTo>
                    <a:pt x="36" y="10"/>
                  </a:lnTo>
                  <a:lnTo>
                    <a:pt x="36" y="11"/>
                  </a:lnTo>
                  <a:lnTo>
                    <a:pt x="38" y="11"/>
                  </a:lnTo>
                  <a:lnTo>
                    <a:pt x="39" y="11"/>
                  </a:lnTo>
                  <a:lnTo>
                    <a:pt x="40" y="11"/>
                  </a:lnTo>
                  <a:lnTo>
                    <a:pt x="40" y="1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3" name="Freeform 63"/>
            <p:cNvSpPr>
              <a:spLocks/>
            </p:cNvSpPr>
            <p:nvPr/>
          </p:nvSpPr>
          <p:spPr bwMode="auto">
            <a:xfrm>
              <a:off x="1126" y="2551"/>
              <a:ext cx="732" cy="804"/>
            </a:xfrm>
            <a:custGeom>
              <a:avLst/>
              <a:gdLst/>
              <a:ahLst/>
              <a:cxnLst>
                <a:cxn ang="0">
                  <a:pos x="65" y="9"/>
                </a:cxn>
                <a:cxn ang="0">
                  <a:pos x="57" y="9"/>
                </a:cxn>
                <a:cxn ang="0">
                  <a:pos x="53" y="12"/>
                </a:cxn>
                <a:cxn ang="0">
                  <a:pos x="48" y="14"/>
                </a:cxn>
                <a:cxn ang="0">
                  <a:pos x="43" y="8"/>
                </a:cxn>
                <a:cxn ang="0">
                  <a:pos x="43" y="1"/>
                </a:cxn>
                <a:cxn ang="0">
                  <a:pos x="40" y="0"/>
                </a:cxn>
                <a:cxn ang="0">
                  <a:pos x="35" y="6"/>
                </a:cxn>
                <a:cxn ang="0">
                  <a:pos x="32" y="10"/>
                </a:cxn>
                <a:cxn ang="0">
                  <a:pos x="23" y="15"/>
                </a:cxn>
                <a:cxn ang="0">
                  <a:pos x="20" y="10"/>
                </a:cxn>
                <a:cxn ang="0">
                  <a:pos x="13" y="14"/>
                </a:cxn>
                <a:cxn ang="0">
                  <a:pos x="12" y="17"/>
                </a:cxn>
                <a:cxn ang="0">
                  <a:pos x="12" y="32"/>
                </a:cxn>
                <a:cxn ang="0">
                  <a:pos x="4" y="36"/>
                </a:cxn>
                <a:cxn ang="0">
                  <a:pos x="0" y="45"/>
                </a:cxn>
                <a:cxn ang="0">
                  <a:pos x="4" y="52"/>
                </a:cxn>
                <a:cxn ang="0">
                  <a:pos x="10" y="52"/>
                </a:cxn>
                <a:cxn ang="0">
                  <a:pos x="13" y="56"/>
                </a:cxn>
                <a:cxn ang="0">
                  <a:pos x="23" y="54"/>
                </a:cxn>
                <a:cxn ang="0">
                  <a:pos x="27" y="56"/>
                </a:cxn>
                <a:cxn ang="0">
                  <a:pos x="33" y="62"/>
                </a:cxn>
                <a:cxn ang="0">
                  <a:pos x="38" y="66"/>
                </a:cxn>
                <a:cxn ang="0">
                  <a:pos x="43" y="69"/>
                </a:cxn>
                <a:cxn ang="0">
                  <a:pos x="45" y="75"/>
                </a:cxn>
                <a:cxn ang="0">
                  <a:pos x="52" y="80"/>
                </a:cxn>
                <a:cxn ang="0">
                  <a:pos x="51" y="90"/>
                </a:cxn>
                <a:cxn ang="0">
                  <a:pos x="58" y="98"/>
                </a:cxn>
                <a:cxn ang="0">
                  <a:pos x="64" y="101"/>
                </a:cxn>
                <a:cxn ang="0">
                  <a:pos x="64" y="106"/>
                </a:cxn>
                <a:cxn ang="0">
                  <a:pos x="65" y="108"/>
                </a:cxn>
                <a:cxn ang="0">
                  <a:pos x="68" y="113"/>
                </a:cxn>
                <a:cxn ang="0">
                  <a:pos x="61" y="119"/>
                </a:cxn>
                <a:cxn ang="0">
                  <a:pos x="66" y="128"/>
                </a:cxn>
                <a:cxn ang="0">
                  <a:pos x="75" y="130"/>
                </a:cxn>
                <a:cxn ang="0">
                  <a:pos x="81" y="120"/>
                </a:cxn>
                <a:cxn ang="0">
                  <a:pos x="84" y="114"/>
                </a:cxn>
                <a:cxn ang="0">
                  <a:pos x="84" y="105"/>
                </a:cxn>
                <a:cxn ang="0">
                  <a:pos x="98" y="99"/>
                </a:cxn>
                <a:cxn ang="0">
                  <a:pos x="108" y="86"/>
                </a:cxn>
                <a:cxn ang="0">
                  <a:pos x="109" y="79"/>
                </a:cxn>
                <a:cxn ang="0">
                  <a:pos x="110" y="71"/>
                </a:cxn>
                <a:cxn ang="0">
                  <a:pos x="111" y="62"/>
                </a:cxn>
                <a:cxn ang="0">
                  <a:pos x="114" y="59"/>
                </a:cxn>
                <a:cxn ang="0">
                  <a:pos x="121" y="47"/>
                </a:cxn>
                <a:cxn ang="0">
                  <a:pos x="118" y="35"/>
                </a:cxn>
                <a:cxn ang="0">
                  <a:pos x="105" y="27"/>
                </a:cxn>
                <a:cxn ang="0">
                  <a:pos x="95" y="26"/>
                </a:cxn>
                <a:cxn ang="0">
                  <a:pos x="88" y="22"/>
                </a:cxn>
                <a:cxn ang="0">
                  <a:pos x="79" y="22"/>
                </a:cxn>
                <a:cxn ang="0">
                  <a:pos x="76" y="23"/>
                </a:cxn>
                <a:cxn ang="0">
                  <a:pos x="71" y="21"/>
                </a:cxn>
                <a:cxn ang="0">
                  <a:pos x="72" y="16"/>
                </a:cxn>
                <a:cxn ang="0">
                  <a:pos x="72" y="10"/>
                </a:cxn>
                <a:cxn ang="0">
                  <a:pos x="70" y="2"/>
                </a:cxn>
              </a:cxnLst>
              <a:rect l="0" t="0" r="r" b="b"/>
              <a:pathLst>
                <a:path w="122" h="134">
                  <a:moveTo>
                    <a:pt x="70" y="2"/>
                  </a:moveTo>
                  <a:lnTo>
                    <a:pt x="69" y="4"/>
                  </a:lnTo>
                  <a:lnTo>
                    <a:pt x="68" y="7"/>
                  </a:lnTo>
                  <a:lnTo>
                    <a:pt x="65" y="9"/>
                  </a:lnTo>
                  <a:lnTo>
                    <a:pt x="62" y="10"/>
                  </a:lnTo>
                  <a:lnTo>
                    <a:pt x="61" y="10"/>
                  </a:lnTo>
                  <a:lnTo>
                    <a:pt x="59" y="8"/>
                  </a:lnTo>
                  <a:lnTo>
                    <a:pt x="57" y="9"/>
                  </a:lnTo>
                  <a:lnTo>
                    <a:pt x="55" y="10"/>
                  </a:lnTo>
                  <a:lnTo>
                    <a:pt x="55" y="12"/>
                  </a:lnTo>
                  <a:lnTo>
                    <a:pt x="55" y="12"/>
                  </a:lnTo>
                  <a:lnTo>
                    <a:pt x="53" y="12"/>
                  </a:lnTo>
                  <a:lnTo>
                    <a:pt x="52" y="10"/>
                  </a:lnTo>
                  <a:lnTo>
                    <a:pt x="51" y="12"/>
                  </a:lnTo>
                  <a:lnTo>
                    <a:pt x="50" y="13"/>
                  </a:lnTo>
                  <a:lnTo>
                    <a:pt x="48" y="14"/>
                  </a:lnTo>
                  <a:lnTo>
                    <a:pt x="46" y="14"/>
                  </a:lnTo>
                  <a:lnTo>
                    <a:pt x="45" y="14"/>
                  </a:lnTo>
                  <a:lnTo>
                    <a:pt x="44" y="12"/>
                  </a:lnTo>
                  <a:lnTo>
                    <a:pt x="43" y="8"/>
                  </a:lnTo>
                  <a:lnTo>
                    <a:pt x="44" y="7"/>
                  </a:lnTo>
                  <a:lnTo>
                    <a:pt x="44" y="4"/>
                  </a:lnTo>
                  <a:lnTo>
                    <a:pt x="44" y="3"/>
                  </a:lnTo>
                  <a:lnTo>
                    <a:pt x="43" y="1"/>
                  </a:lnTo>
                  <a:lnTo>
                    <a:pt x="43" y="1"/>
                  </a:lnTo>
                  <a:lnTo>
                    <a:pt x="43" y="0"/>
                  </a:lnTo>
                  <a:lnTo>
                    <a:pt x="42" y="0"/>
                  </a:lnTo>
                  <a:lnTo>
                    <a:pt x="40" y="0"/>
                  </a:lnTo>
                  <a:lnTo>
                    <a:pt x="39" y="2"/>
                  </a:lnTo>
                  <a:lnTo>
                    <a:pt x="38" y="3"/>
                  </a:lnTo>
                  <a:lnTo>
                    <a:pt x="36" y="4"/>
                  </a:lnTo>
                  <a:lnTo>
                    <a:pt x="35" y="6"/>
                  </a:lnTo>
                  <a:lnTo>
                    <a:pt x="32" y="4"/>
                  </a:lnTo>
                  <a:lnTo>
                    <a:pt x="29" y="3"/>
                  </a:lnTo>
                  <a:lnTo>
                    <a:pt x="30" y="7"/>
                  </a:lnTo>
                  <a:lnTo>
                    <a:pt x="32" y="10"/>
                  </a:lnTo>
                  <a:lnTo>
                    <a:pt x="29" y="13"/>
                  </a:lnTo>
                  <a:lnTo>
                    <a:pt x="26" y="15"/>
                  </a:lnTo>
                  <a:lnTo>
                    <a:pt x="24" y="15"/>
                  </a:lnTo>
                  <a:lnTo>
                    <a:pt x="23" y="15"/>
                  </a:lnTo>
                  <a:lnTo>
                    <a:pt x="22" y="15"/>
                  </a:lnTo>
                  <a:lnTo>
                    <a:pt x="22" y="14"/>
                  </a:lnTo>
                  <a:lnTo>
                    <a:pt x="22" y="13"/>
                  </a:lnTo>
                  <a:lnTo>
                    <a:pt x="20" y="10"/>
                  </a:lnTo>
                  <a:lnTo>
                    <a:pt x="18" y="12"/>
                  </a:lnTo>
                  <a:lnTo>
                    <a:pt x="17" y="12"/>
                  </a:lnTo>
                  <a:lnTo>
                    <a:pt x="12" y="13"/>
                  </a:lnTo>
                  <a:lnTo>
                    <a:pt x="13" y="14"/>
                  </a:lnTo>
                  <a:lnTo>
                    <a:pt x="14" y="14"/>
                  </a:lnTo>
                  <a:lnTo>
                    <a:pt x="14" y="16"/>
                  </a:lnTo>
                  <a:lnTo>
                    <a:pt x="13" y="16"/>
                  </a:lnTo>
                  <a:lnTo>
                    <a:pt x="12" y="17"/>
                  </a:lnTo>
                  <a:lnTo>
                    <a:pt x="13" y="20"/>
                  </a:lnTo>
                  <a:lnTo>
                    <a:pt x="13" y="22"/>
                  </a:lnTo>
                  <a:lnTo>
                    <a:pt x="13" y="27"/>
                  </a:lnTo>
                  <a:lnTo>
                    <a:pt x="12" y="32"/>
                  </a:lnTo>
                  <a:lnTo>
                    <a:pt x="11" y="33"/>
                  </a:lnTo>
                  <a:lnTo>
                    <a:pt x="10" y="34"/>
                  </a:lnTo>
                  <a:lnTo>
                    <a:pt x="5" y="35"/>
                  </a:lnTo>
                  <a:lnTo>
                    <a:pt x="4" y="36"/>
                  </a:lnTo>
                  <a:lnTo>
                    <a:pt x="4" y="38"/>
                  </a:lnTo>
                  <a:lnTo>
                    <a:pt x="3" y="41"/>
                  </a:lnTo>
                  <a:lnTo>
                    <a:pt x="2" y="42"/>
                  </a:lnTo>
                  <a:lnTo>
                    <a:pt x="0" y="45"/>
                  </a:lnTo>
                  <a:lnTo>
                    <a:pt x="2" y="46"/>
                  </a:lnTo>
                  <a:lnTo>
                    <a:pt x="3" y="48"/>
                  </a:lnTo>
                  <a:lnTo>
                    <a:pt x="4" y="49"/>
                  </a:lnTo>
                  <a:lnTo>
                    <a:pt x="4" y="52"/>
                  </a:lnTo>
                  <a:lnTo>
                    <a:pt x="6" y="53"/>
                  </a:lnTo>
                  <a:lnTo>
                    <a:pt x="9" y="54"/>
                  </a:lnTo>
                  <a:lnTo>
                    <a:pt x="10" y="53"/>
                  </a:lnTo>
                  <a:lnTo>
                    <a:pt x="10" y="52"/>
                  </a:lnTo>
                  <a:lnTo>
                    <a:pt x="12" y="52"/>
                  </a:lnTo>
                  <a:lnTo>
                    <a:pt x="12" y="55"/>
                  </a:lnTo>
                  <a:lnTo>
                    <a:pt x="12" y="56"/>
                  </a:lnTo>
                  <a:lnTo>
                    <a:pt x="13" y="56"/>
                  </a:lnTo>
                  <a:lnTo>
                    <a:pt x="13" y="56"/>
                  </a:lnTo>
                  <a:lnTo>
                    <a:pt x="17" y="58"/>
                  </a:lnTo>
                  <a:lnTo>
                    <a:pt x="20" y="56"/>
                  </a:lnTo>
                  <a:lnTo>
                    <a:pt x="23" y="54"/>
                  </a:lnTo>
                  <a:lnTo>
                    <a:pt x="26" y="53"/>
                  </a:lnTo>
                  <a:lnTo>
                    <a:pt x="27" y="54"/>
                  </a:lnTo>
                  <a:lnTo>
                    <a:pt x="27" y="55"/>
                  </a:lnTo>
                  <a:lnTo>
                    <a:pt x="27" y="56"/>
                  </a:lnTo>
                  <a:lnTo>
                    <a:pt x="27" y="58"/>
                  </a:lnTo>
                  <a:lnTo>
                    <a:pt x="29" y="61"/>
                  </a:lnTo>
                  <a:lnTo>
                    <a:pt x="32" y="64"/>
                  </a:lnTo>
                  <a:lnTo>
                    <a:pt x="33" y="62"/>
                  </a:lnTo>
                  <a:lnTo>
                    <a:pt x="35" y="64"/>
                  </a:lnTo>
                  <a:lnTo>
                    <a:pt x="37" y="65"/>
                  </a:lnTo>
                  <a:lnTo>
                    <a:pt x="37" y="66"/>
                  </a:lnTo>
                  <a:lnTo>
                    <a:pt x="38" y="66"/>
                  </a:lnTo>
                  <a:lnTo>
                    <a:pt x="40" y="66"/>
                  </a:lnTo>
                  <a:lnTo>
                    <a:pt x="42" y="66"/>
                  </a:lnTo>
                  <a:lnTo>
                    <a:pt x="43" y="68"/>
                  </a:lnTo>
                  <a:lnTo>
                    <a:pt x="43" y="69"/>
                  </a:lnTo>
                  <a:lnTo>
                    <a:pt x="44" y="71"/>
                  </a:lnTo>
                  <a:lnTo>
                    <a:pt x="44" y="71"/>
                  </a:lnTo>
                  <a:lnTo>
                    <a:pt x="44" y="73"/>
                  </a:lnTo>
                  <a:lnTo>
                    <a:pt x="45" y="75"/>
                  </a:lnTo>
                  <a:lnTo>
                    <a:pt x="50" y="75"/>
                  </a:lnTo>
                  <a:lnTo>
                    <a:pt x="50" y="78"/>
                  </a:lnTo>
                  <a:lnTo>
                    <a:pt x="51" y="79"/>
                  </a:lnTo>
                  <a:lnTo>
                    <a:pt x="52" y="80"/>
                  </a:lnTo>
                  <a:lnTo>
                    <a:pt x="52" y="82"/>
                  </a:lnTo>
                  <a:lnTo>
                    <a:pt x="52" y="85"/>
                  </a:lnTo>
                  <a:lnTo>
                    <a:pt x="51" y="87"/>
                  </a:lnTo>
                  <a:lnTo>
                    <a:pt x="51" y="90"/>
                  </a:lnTo>
                  <a:lnTo>
                    <a:pt x="52" y="92"/>
                  </a:lnTo>
                  <a:lnTo>
                    <a:pt x="53" y="95"/>
                  </a:lnTo>
                  <a:lnTo>
                    <a:pt x="55" y="97"/>
                  </a:lnTo>
                  <a:lnTo>
                    <a:pt x="58" y="98"/>
                  </a:lnTo>
                  <a:lnTo>
                    <a:pt x="61" y="99"/>
                  </a:lnTo>
                  <a:lnTo>
                    <a:pt x="62" y="104"/>
                  </a:lnTo>
                  <a:lnTo>
                    <a:pt x="63" y="103"/>
                  </a:lnTo>
                  <a:lnTo>
                    <a:pt x="64" y="101"/>
                  </a:lnTo>
                  <a:lnTo>
                    <a:pt x="64" y="103"/>
                  </a:lnTo>
                  <a:lnTo>
                    <a:pt x="64" y="104"/>
                  </a:lnTo>
                  <a:lnTo>
                    <a:pt x="64" y="105"/>
                  </a:lnTo>
                  <a:lnTo>
                    <a:pt x="64" y="106"/>
                  </a:lnTo>
                  <a:lnTo>
                    <a:pt x="64" y="108"/>
                  </a:lnTo>
                  <a:lnTo>
                    <a:pt x="64" y="110"/>
                  </a:lnTo>
                  <a:lnTo>
                    <a:pt x="65" y="108"/>
                  </a:lnTo>
                  <a:lnTo>
                    <a:pt x="65" y="108"/>
                  </a:lnTo>
                  <a:lnTo>
                    <a:pt x="66" y="108"/>
                  </a:lnTo>
                  <a:lnTo>
                    <a:pt x="68" y="110"/>
                  </a:lnTo>
                  <a:lnTo>
                    <a:pt x="68" y="112"/>
                  </a:lnTo>
                  <a:lnTo>
                    <a:pt x="68" y="113"/>
                  </a:lnTo>
                  <a:lnTo>
                    <a:pt x="65" y="114"/>
                  </a:lnTo>
                  <a:lnTo>
                    <a:pt x="63" y="116"/>
                  </a:lnTo>
                  <a:lnTo>
                    <a:pt x="62" y="117"/>
                  </a:lnTo>
                  <a:lnTo>
                    <a:pt x="61" y="119"/>
                  </a:lnTo>
                  <a:lnTo>
                    <a:pt x="59" y="123"/>
                  </a:lnTo>
                  <a:lnTo>
                    <a:pt x="58" y="125"/>
                  </a:lnTo>
                  <a:lnTo>
                    <a:pt x="62" y="125"/>
                  </a:lnTo>
                  <a:lnTo>
                    <a:pt x="66" y="128"/>
                  </a:lnTo>
                  <a:lnTo>
                    <a:pt x="70" y="131"/>
                  </a:lnTo>
                  <a:lnTo>
                    <a:pt x="74" y="134"/>
                  </a:lnTo>
                  <a:lnTo>
                    <a:pt x="75" y="132"/>
                  </a:lnTo>
                  <a:lnTo>
                    <a:pt x="75" y="130"/>
                  </a:lnTo>
                  <a:lnTo>
                    <a:pt x="77" y="128"/>
                  </a:lnTo>
                  <a:lnTo>
                    <a:pt x="78" y="126"/>
                  </a:lnTo>
                  <a:lnTo>
                    <a:pt x="79" y="123"/>
                  </a:lnTo>
                  <a:lnTo>
                    <a:pt x="81" y="120"/>
                  </a:lnTo>
                  <a:lnTo>
                    <a:pt x="82" y="119"/>
                  </a:lnTo>
                  <a:lnTo>
                    <a:pt x="83" y="118"/>
                  </a:lnTo>
                  <a:lnTo>
                    <a:pt x="84" y="117"/>
                  </a:lnTo>
                  <a:lnTo>
                    <a:pt x="84" y="114"/>
                  </a:lnTo>
                  <a:lnTo>
                    <a:pt x="84" y="114"/>
                  </a:lnTo>
                  <a:lnTo>
                    <a:pt x="83" y="113"/>
                  </a:lnTo>
                  <a:lnTo>
                    <a:pt x="83" y="107"/>
                  </a:lnTo>
                  <a:lnTo>
                    <a:pt x="84" y="105"/>
                  </a:lnTo>
                  <a:lnTo>
                    <a:pt x="88" y="103"/>
                  </a:lnTo>
                  <a:lnTo>
                    <a:pt x="95" y="99"/>
                  </a:lnTo>
                  <a:lnTo>
                    <a:pt x="96" y="99"/>
                  </a:lnTo>
                  <a:lnTo>
                    <a:pt x="98" y="99"/>
                  </a:lnTo>
                  <a:lnTo>
                    <a:pt x="101" y="99"/>
                  </a:lnTo>
                  <a:lnTo>
                    <a:pt x="102" y="98"/>
                  </a:lnTo>
                  <a:lnTo>
                    <a:pt x="105" y="92"/>
                  </a:lnTo>
                  <a:lnTo>
                    <a:pt x="108" y="86"/>
                  </a:lnTo>
                  <a:lnTo>
                    <a:pt x="109" y="82"/>
                  </a:lnTo>
                  <a:lnTo>
                    <a:pt x="109" y="81"/>
                  </a:lnTo>
                  <a:lnTo>
                    <a:pt x="110" y="79"/>
                  </a:lnTo>
                  <a:lnTo>
                    <a:pt x="109" y="79"/>
                  </a:lnTo>
                  <a:lnTo>
                    <a:pt x="109" y="79"/>
                  </a:lnTo>
                  <a:lnTo>
                    <a:pt x="110" y="77"/>
                  </a:lnTo>
                  <a:lnTo>
                    <a:pt x="110" y="73"/>
                  </a:lnTo>
                  <a:lnTo>
                    <a:pt x="110" y="71"/>
                  </a:lnTo>
                  <a:lnTo>
                    <a:pt x="109" y="67"/>
                  </a:lnTo>
                  <a:lnTo>
                    <a:pt x="109" y="64"/>
                  </a:lnTo>
                  <a:lnTo>
                    <a:pt x="110" y="62"/>
                  </a:lnTo>
                  <a:lnTo>
                    <a:pt x="111" y="62"/>
                  </a:lnTo>
                  <a:lnTo>
                    <a:pt x="113" y="62"/>
                  </a:lnTo>
                  <a:lnTo>
                    <a:pt x="113" y="61"/>
                  </a:lnTo>
                  <a:lnTo>
                    <a:pt x="114" y="60"/>
                  </a:lnTo>
                  <a:lnTo>
                    <a:pt x="114" y="59"/>
                  </a:lnTo>
                  <a:lnTo>
                    <a:pt x="114" y="58"/>
                  </a:lnTo>
                  <a:lnTo>
                    <a:pt x="116" y="54"/>
                  </a:lnTo>
                  <a:lnTo>
                    <a:pt x="118" y="52"/>
                  </a:lnTo>
                  <a:lnTo>
                    <a:pt x="121" y="47"/>
                  </a:lnTo>
                  <a:lnTo>
                    <a:pt x="122" y="42"/>
                  </a:lnTo>
                  <a:lnTo>
                    <a:pt x="121" y="38"/>
                  </a:lnTo>
                  <a:lnTo>
                    <a:pt x="120" y="36"/>
                  </a:lnTo>
                  <a:lnTo>
                    <a:pt x="118" y="35"/>
                  </a:lnTo>
                  <a:lnTo>
                    <a:pt x="115" y="34"/>
                  </a:lnTo>
                  <a:lnTo>
                    <a:pt x="113" y="32"/>
                  </a:lnTo>
                  <a:lnTo>
                    <a:pt x="109" y="29"/>
                  </a:lnTo>
                  <a:lnTo>
                    <a:pt x="105" y="27"/>
                  </a:lnTo>
                  <a:lnTo>
                    <a:pt x="102" y="27"/>
                  </a:lnTo>
                  <a:lnTo>
                    <a:pt x="98" y="27"/>
                  </a:lnTo>
                  <a:lnTo>
                    <a:pt x="97" y="27"/>
                  </a:lnTo>
                  <a:lnTo>
                    <a:pt x="95" y="26"/>
                  </a:lnTo>
                  <a:lnTo>
                    <a:pt x="94" y="27"/>
                  </a:lnTo>
                  <a:lnTo>
                    <a:pt x="91" y="27"/>
                  </a:lnTo>
                  <a:lnTo>
                    <a:pt x="90" y="23"/>
                  </a:lnTo>
                  <a:lnTo>
                    <a:pt x="88" y="22"/>
                  </a:lnTo>
                  <a:lnTo>
                    <a:pt x="82" y="20"/>
                  </a:lnTo>
                  <a:lnTo>
                    <a:pt x="82" y="20"/>
                  </a:lnTo>
                  <a:lnTo>
                    <a:pt x="81" y="20"/>
                  </a:lnTo>
                  <a:lnTo>
                    <a:pt x="79" y="22"/>
                  </a:lnTo>
                  <a:lnTo>
                    <a:pt x="78" y="23"/>
                  </a:lnTo>
                  <a:lnTo>
                    <a:pt x="76" y="26"/>
                  </a:lnTo>
                  <a:lnTo>
                    <a:pt x="76" y="25"/>
                  </a:lnTo>
                  <a:lnTo>
                    <a:pt x="76" y="23"/>
                  </a:lnTo>
                  <a:lnTo>
                    <a:pt x="72" y="23"/>
                  </a:lnTo>
                  <a:lnTo>
                    <a:pt x="68" y="23"/>
                  </a:lnTo>
                  <a:lnTo>
                    <a:pt x="69" y="22"/>
                  </a:lnTo>
                  <a:lnTo>
                    <a:pt x="71" y="21"/>
                  </a:lnTo>
                  <a:lnTo>
                    <a:pt x="71" y="20"/>
                  </a:lnTo>
                  <a:lnTo>
                    <a:pt x="69" y="20"/>
                  </a:lnTo>
                  <a:lnTo>
                    <a:pt x="70" y="19"/>
                  </a:lnTo>
                  <a:lnTo>
                    <a:pt x="72" y="16"/>
                  </a:lnTo>
                  <a:lnTo>
                    <a:pt x="74" y="15"/>
                  </a:lnTo>
                  <a:lnTo>
                    <a:pt x="75" y="14"/>
                  </a:lnTo>
                  <a:lnTo>
                    <a:pt x="75" y="12"/>
                  </a:lnTo>
                  <a:lnTo>
                    <a:pt x="72" y="10"/>
                  </a:lnTo>
                  <a:lnTo>
                    <a:pt x="71" y="8"/>
                  </a:lnTo>
                  <a:lnTo>
                    <a:pt x="71" y="6"/>
                  </a:lnTo>
                  <a:lnTo>
                    <a:pt x="71" y="3"/>
                  </a:lnTo>
                  <a:lnTo>
                    <a:pt x="70" y="2"/>
                  </a:lnTo>
                  <a:lnTo>
                    <a:pt x="70" y="2"/>
                  </a:lnTo>
                  <a:lnTo>
                    <a:pt x="70" y="2"/>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4" name="Freeform 64"/>
            <p:cNvSpPr>
              <a:spLocks/>
            </p:cNvSpPr>
            <p:nvPr/>
          </p:nvSpPr>
          <p:spPr bwMode="auto">
            <a:xfrm>
              <a:off x="1000" y="2629"/>
              <a:ext cx="102" cy="132"/>
            </a:xfrm>
            <a:custGeom>
              <a:avLst/>
              <a:gdLst/>
              <a:ahLst/>
              <a:cxnLst>
                <a:cxn ang="0">
                  <a:pos x="1" y="16"/>
                </a:cxn>
                <a:cxn ang="0">
                  <a:pos x="1" y="17"/>
                </a:cxn>
                <a:cxn ang="0">
                  <a:pos x="1" y="17"/>
                </a:cxn>
                <a:cxn ang="0">
                  <a:pos x="1" y="19"/>
                </a:cxn>
                <a:cxn ang="0">
                  <a:pos x="1" y="20"/>
                </a:cxn>
                <a:cxn ang="0">
                  <a:pos x="1" y="20"/>
                </a:cxn>
                <a:cxn ang="0">
                  <a:pos x="2" y="21"/>
                </a:cxn>
                <a:cxn ang="0">
                  <a:pos x="4" y="21"/>
                </a:cxn>
                <a:cxn ang="0">
                  <a:pos x="5" y="22"/>
                </a:cxn>
                <a:cxn ang="0">
                  <a:pos x="5" y="22"/>
                </a:cxn>
                <a:cxn ang="0">
                  <a:pos x="6" y="21"/>
                </a:cxn>
                <a:cxn ang="0">
                  <a:pos x="7" y="19"/>
                </a:cxn>
                <a:cxn ang="0">
                  <a:pos x="8" y="16"/>
                </a:cxn>
                <a:cxn ang="0">
                  <a:pos x="11" y="15"/>
                </a:cxn>
                <a:cxn ang="0">
                  <a:pos x="15" y="13"/>
                </a:cxn>
                <a:cxn ang="0">
                  <a:pos x="17" y="8"/>
                </a:cxn>
                <a:cxn ang="0">
                  <a:pos x="17" y="7"/>
                </a:cxn>
                <a:cxn ang="0">
                  <a:pos x="17" y="6"/>
                </a:cxn>
                <a:cxn ang="0">
                  <a:pos x="15" y="6"/>
                </a:cxn>
                <a:cxn ang="0">
                  <a:pos x="17" y="4"/>
                </a:cxn>
                <a:cxn ang="0">
                  <a:pos x="10" y="3"/>
                </a:cxn>
                <a:cxn ang="0">
                  <a:pos x="7" y="2"/>
                </a:cxn>
                <a:cxn ang="0">
                  <a:pos x="6" y="0"/>
                </a:cxn>
                <a:cxn ang="0">
                  <a:pos x="4" y="0"/>
                </a:cxn>
                <a:cxn ang="0">
                  <a:pos x="2" y="2"/>
                </a:cxn>
                <a:cxn ang="0">
                  <a:pos x="2" y="4"/>
                </a:cxn>
                <a:cxn ang="0">
                  <a:pos x="1" y="7"/>
                </a:cxn>
                <a:cxn ang="0">
                  <a:pos x="0" y="10"/>
                </a:cxn>
                <a:cxn ang="0">
                  <a:pos x="0" y="12"/>
                </a:cxn>
                <a:cxn ang="0">
                  <a:pos x="1" y="13"/>
                </a:cxn>
                <a:cxn ang="0">
                  <a:pos x="1" y="14"/>
                </a:cxn>
                <a:cxn ang="0">
                  <a:pos x="2" y="14"/>
                </a:cxn>
                <a:cxn ang="0">
                  <a:pos x="4" y="13"/>
                </a:cxn>
                <a:cxn ang="0">
                  <a:pos x="4" y="15"/>
                </a:cxn>
                <a:cxn ang="0">
                  <a:pos x="1" y="16"/>
                </a:cxn>
                <a:cxn ang="0">
                  <a:pos x="1" y="16"/>
                </a:cxn>
                <a:cxn ang="0">
                  <a:pos x="1" y="16"/>
                </a:cxn>
              </a:cxnLst>
              <a:rect l="0" t="0" r="r" b="b"/>
              <a:pathLst>
                <a:path w="17" h="22">
                  <a:moveTo>
                    <a:pt x="1" y="16"/>
                  </a:moveTo>
                  <a:lnTo>
                    <a:pt x="1" y="17"/>
                  </a:lnTo>
                  <a:lnTo>
                    <a:pt x="1" y="17"/>
                  </a:lnTo>
                  <a:lnTo>
                    <a:pt x="1" y="19"/>
                  </a:lnTo>
                  <a:lnTo>
                    <a:pt x="1" y="20"/>
                  </a:lnTo>
                  <a:lnTo>
                    <a:pt x="1" y="20"/>
                  </a:lnTo>
                  <a:lnTo>
                    <a:pt x="2" y="21"/>
                  </a:lnTo>
                  <a:lnTo>
                    <a:pt x="4" y="21"/>
                  </a:lnTo>
                  <a:lnTo>
                    <a:pt x="5" y="22"/>
                  </a:lnTo>
                  <a:lnTo>
                    <a:pt x="5" y="22"/>
                  </a:lnTo>
                  <a:lnTo>
                    <a:pt x="6" y="21"/>
                  </a:lnTo>
                  <a:lnTo>
                    <a:pt x="7" y="19"/>
                  </a:lnTo>
                  <a:lnTo>
                    <a:pt x="8" y="16"/>
                  </a:lnTo>
                  <a:lnTo>
                    <a:pt x="11" y="15"/>
                  </a:lnTo>
                  <a:lnTo>
                    <a:pt x="15" y="13"/>
                  </a:lnTo>
                  <a:lnTo>
                    <a:pt x="17" y="8"/>
                  </a:lnTo>
                  <a:lnTo>
                    <a:pt x="17" y="7"/>
                  </a:lnTo>
                  <a:lnTo>
                    <a:pt x="17" y="6"/>
                  </a:lnTo>
                  <a:lnTo>
                    <a:pt x="15" y="6"/>
                  </a:lnTo>
                  <a:lnTo>
                    <a:pt x="17" y="4"/>
                  </a:lnTo>
                  <a:lnTo>
                    <a:pt x="10" y="3"/>
                  </a:lnTo>
                  <a:lnTo>
                    <a:pt x="7" y="2"/>
                  </a:lnTo>
                  <a:lnTo>
                    <a:pt x="6" y="0"/>
                  </a:lnTo>
                  <a:lnTo>
                    <a:pt x="4" y="0"/>
                  </a:lnTo>
                  <a:lnTo>
                    <a:pt x="2" y="2"/>
                  </a:lnTo>
                  <a:lnTo>
                    <a:pt x="2" y="4"/>
                  </a:lnTo>
                  <a:lnTo>
                    <a:pt x="1" y="7"/>
                  </a:lnTo>
                  <a:lnTo>
                    <a:pt x="0" y="10"/>
                  </a:lnTo>
                  <a:lnTo>
                    <a:pt x="0" y="12"/>
                  </a:lnTo>
                  <a:lnTo>
                    <a:pt x="1" y="13"/>
                  </a:lnTo>
                  <a:lnTo>
                    <a:pt x="1" y="14"/>
                  </a:lnTo>
                  <a:lnTo>
                    <a:pt x="2" y="14"/>
                  </a:lnTo>
                  <a:lnTo>
                    <a:pt x="4" y="13"/>
                  </a:lnTo>
                  <a:lnTo>
                    <a:pt x="4" y="15"/>
                  </a:lnTo>
                  <a:lnTo>
                    <a:pt x="1" y="16"/>
                  </a:lnTo>
                  <a:lnTo>
                    <a:pt x="1" y="16"/>
                  </a:lnTo>
                  <a:lnTo>
                    <a:pt x="1" y="1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5" name="Freeform 65"/>
            <p:cNvSpPr>
              <a:spLocks/>
            </p:cNvSpPr>
            <p:nvPr/>
          </p:nvSpPr>
          <p:spPr bwMode="auto">
            <a:xfrm>
              <a:off x="994" y="2665"/>
              <a:ext cx="240" cy="390"/>
            </a:xfrm>
            <a:custGeom>
              <a:avLst/>
              <a:gdLst/>
              <a:ahLst/>
              <a:cxnLst>
                <a:cxn ang="0">
                  <a:pos x="33" y="61"/>
                </a:cxn>
                <a:cxn ang="0">
                  <a:pos x="26" y="56"/>
                </a:cxn>
                <a:cxn ang="0">
                  <a:pos x="19" y="52"/>
                </a:cxn>
                <a:cxn ang="0">
                  <a:pos x="14" y="41"/>
                </a:cxn>
                <a:cxn ang="0">
                  <a:pos x="7" y="28"/>
                </a:cxn>
                <a:cxn ang="0">
                  <a:pos x="2" y="21"/>
                </a:cxn>
                <a:cxn ang="0">
                  <a:pos x="0" y="19"/>
                </a:cxn>
                <a:cxn ang="0">
                  <a:pos x="0" y="16"/>
                </a:cxn>
                <a:cxn ang="0">
                  <a:pos x="0" y="13"/>
                </a:cxn>
                <a:cxn ang="0">
                  <a:pos x="2" y="10"/>
                </a:cxn>
                <a:cxn ang="0">
                  <a:pos x="2" y="11"/>
                </a:cxn>
                <a:cxn ang="0">
                  <a:pos x="2" y="13"/>
                </a:cxn>
                <a:cxn ang="0">
                  <a:pos x="2" y="14"/>
                </a:cxn>
                <a:cxn ang="0">
                  <a:pos x="5" y="15"/>
                </a:cxn>
                <a:cxn ang="0">
                  <a:pos x="6" y="16"/>
                </a:cxn>
                <a:cxn ang="0">
                  <a:pos x="8" y="13"/>
                </a:cxn>
                <a:cxn ang="0">
                  <a:pos x="12" y="9"/>
                </a:cxn>
                <a:cxn ang="0">
                  <a:pos x="18" y="2"/>
                </a:cxn>
                <a:cxn ang="0">
                  <a:pos x="18" y="0"/>
                </a:cxn>
                <a:cxn ang="0">
                  <a:pos x="22" y="2"/>
                </a:cxn>
                <a:cxn ang="0">
                  <a:pos x="25" y="8"/>
                </a:cxn>
                <a:cxn ang="0">
                  <a:pos x="27" y="8"/>
                </a:cxn>
                <a:cxn ang="0">
                  <a:pos x="29" y="7"/>
                </a:cxn>
                <a:cxn ang="0">
                  <a:pos x="31" y="8"/>
                </a:cxn>
                <a:cxn ang="0">
                  <a:pos x="32" y="7"/>
                </a:cxn>
                <a:cxn ang="0">
                  <a:pos x="34" y="8"/>
                </a:cxn>
                <a:cxn ang="0">
                  <a:pos x="32" y="11"/>
                </a:cxn>
                <a:cxn ang="0">
                  <a:pos x="34" y="13"/>
                </a:cxn>
                <a:cxn ang="0">
                  <a:pos x="32" y="15"/>
                </a:cxn>
                <a:cxn ang="0">
                  <a:pos x="26" y="17"/>
                </a:cxn>
                <a:cxn ang="0">
                  <a:pos x="25" y="22"/>
                </a:cxn>
                <a:cxn ang="0">
                  <a:pos x="22" y="26"/>
                </a:cxn>
                <a:cxn ang="0">
                  <a:pos x="25" y="29"/>
                </a:cxn>
                <a:cxn ang="0">
                  <a:pos x="26" y="33"/>
                </a:cxn>
                <a:cxn ang="0">
                  <a:pos x="31" y="35"/>
                </a:cxn>
                <a:cxn ang="0">
                  <a:pos x="32" y="33"/>
                </a:cxn>
                <a:cxn ang="0">
                  <a:pos x="34" y="36"/>
                </a:cxn>
                <a:cxn ang="0">
                  <a:pos x="35" y="37"/>
                </a:cxn>
                <a:cxn ang="0">
                  <a:pos x="36" y="39"/>
                </a:cxn>
                <a:cxn ang="0">
                  <a:pos x="39" y="41"/>
                </a:cxn>
                <a:cxn ang="0">
                  <a:pos x="40" y="47"/>
                </a:cxn>
                <a:cxn ang="0">
                  <a:pos x="39" y="50"/>
                </a:cxn>
                <a:cxn ang="0">
                  <a:pos x="39" y="52"/>
                </a:cxn>
                <a:cxn ang="0">
                  <a:pos x="39" y="55"/>
                </a:cxn>
                <a:cxn ang="0">
                  <a:pos x="40" y="56"/>
                </a:cxn>
                <a:cxn ang="0">
                  <a:pos x="39" y="61"/>
                </a:cxn>
                <a:cxn ang="0">
                  <a:pos x="35" y="63"/>
                </a:cxn>
                <a:cxn ang="0">
                  <a:pos x="36" y="65"/>
                </a:cxn>
              </a:cxnLst>
              <a:rect l="0" t="0" r="r" b="b"/>
              <a:pathLst>
                <a:path w="40" h="65">
                  <a:moveTo>
                    <a:pt x="36" y="65"/>
                  </a:moveTo>
                  <a:lnTo>
                    <a:pt x="33" y="61"/>
                  </a:lnTo>
                  <a:lnTo>
                    <a:pt x="29" y="58"/>
                  </a:lnTo>
                  <a:lnTo>
                    <a:pt x="26" y="56"/>
                  </a:lnTo>
                  <a:lnTo>
                    <a:pt x="22" y="54"/>
                  </a:lnTo>
                  <a:lnTo>
                    <a:pt x="19" y="52"/>
                  </a:lnTo>
                  <a:lnTo>
                    <a:pt x="16" y="48"/>
                  </a:lnTo>
                  <a:lnTo>
                    <a:pt x="14" y="41"/>
                  </a:lnTo>
                  <a:lnTo>
                    <a:pt x="11" y="33"/>
                  </a:lnTo>
                  <a:lnTo>
                    <a:pt x="7" y="28"/>
                  </a:lnTo>
                  <a:lnTo>
                    <a:pt x="5" y="22"/>
                  </a:lnTo>
                  <a:lnTo>
                    <a:pt x="2" y="21"/>
                  </a:lnTo>
                  <a:lnTo>
                    <a:pt x="1" y="20"/>
                  </a:lnTo>
                  <a:lnTo>
                    <a:pt x="0" y="19"/>
                  </a:lnTo>
                  <a:lnTo>
                    <a:pt x="0" y="17"/>
                  </a:lnTo>
                  <a:lnTo>
                    <a:pt x="0" y="16"/>
                  </a:lnTo>
                  <a:lnTo>
                    <a:pt x="0" y="14"/>
                  </a:lnTo>
                  <a:lnTo>
                    <a:pt x="0" y="13"/>
                  </a:lnTo>
                  <a:lnTo>
                    <a:pt x="1" y="11"/>
                  </a:lnTo>
                  <a:lnTo>
                    <a:pt x="2" y="10"/>
                  </a:lnTo>
                  <a:lnTo>
                    <a:pt x="2" y="10"/>
                  </a:lnTo>
                  <a:lnTo>
                    <a:pt x="2" y="11"/>
                  </a:lnTo>
                  <a:lnTo>
                    <a:pt x="2" y="11"/>
                  </a:lnTo>
                  <a:lnTo>
                    <a:pt x="2" y="13"/>
                  </a:lnTo>
                  <a:lnTo>
                    <a:pt x="2" y="14"/>
                  </a:lnTo>
                  <a:lnTo>
                    <a:pt x="2" y="14"/>
                  </a:lnTo>
                  <a:lnTo>
                    <a:pt x="3" y="15"/>
                  </a:lnTo>
                  <a:lnTo>
                    <a:pt x="5" y="15"/>
                  </a:lnTo>
                  <a:lnTo>
                    <a:pt x="6" y="16"/>
                  </a:lnTo>
                  <a:lnTo>
                    <a:pt x="6" y="16"/>
                  </a:lnTo>
                  <a:lnTo>
                    <a:pt x="7" y="15"/>
                  </a:lnTo>
                  <a:lnTo>
                    <a:pt x="8" y="13"/>
                  </a:lnTo>
                  <a:lnTo>
                    <a:pt x="9" y="10"/>
                  </a:lnTo>
                  <a:lnTo>
                    <a:pt x="12" y="9"/>
                  </a:lnTo>
                  <a:lnTo>
                    <a:pt x="16" y="7"/>
                  </a:lnTo>
                  <a:lnTo>
                    <a:pt x="18" y="2"/>
                  </a:lnTo>
                  <a:lnTo>
                    <a:pt x="18" y="1"/>
                  </a:lnTo>
                  <a:lnTo>
                    <a:pt x="18" y="0"/>
                  </a:lnTo>
                  <a:lnTo>
                    <a:pt x="20" y="1"/>
                  </a:lnTo>
                  <a:lnTo>
                    <a:pt x="22" y="2"/>
                  </a:lnTo>
                  <a:lnTo>
                    <a:pt x="24" y="6"/>
                  </a:lnTo>
                  <a:lnTo>
                    <a:pt x="25" y="8"/>
                  </a:lnTo>
                  <a:lnTo>
                    <a:pt x="26" y="8"/>
                  </a:lnTo>
                  <a:lnTo>
                    <a:pt x="27" y="8"/>
                  </a:lnTo>
                  <a:lnTo>
                    <a:pt x="28" y="8"/>
                  </a:lnTo>
                  <a:lnTo>
                    <a:pt x="29" y="7"/>
                  </a:lnTo>
                  <a:lnTo>
                    <a:pt x="31" y="8"/>
                  </a:lnTo>
                  <a:lnTo>
                    <a:pt x="31" y="8"/>
                  </a:lnTo>
                  <a:lnTo>
                    <a:pt x="31" y="8"/>
                  </a:lnTo>
                  <a:lnTo>
                    <a:pt x="32" y="7"/>
                  </a:lnTo>
                  <a:lnTo>
                    <a:pt x="33" y="8"/>
                  </a:lnTo>
                  <a:lnTo>
                    <a:pt x="34" y="8"/>
                  </a:lnTo>
                  <a:lnTo>
                    <a:pt x="33" y="10"/>
                  </a:lnTo>
                  <a:lnTo>
                    <a:pt x="32" y="11"/>
                  </a:lnTo>
                  <a:lnTo>
                    <a:pt x="33" y="13"/>
                  </a:lnTo>
                  <a:lnTo>
                    <a:pt x="34" y="13"/>
                  </a:lnTo>
                  <a:lnTo>
                    <a:pt x="33" y="14"/>
                  </a:lnTo>
                  <a:lnTo>
                    <a:pt x="32" y="15"/>
                  </a:lnTo>
                  <a:lnTo>
                    <a:pt x="27" y="16"/>
                  </a:lnTo>
                  <a:lnTo>
                    <a:pt x="26" y="17"/>
                  </a:lnTo>
                  <a:lnTo>
                    <a:pt x="26" y="19"/>
                  </a:lnTo>
                  <a:lnTo>
                    <a:pt x="25" y="22"/>
                  </a:lnTo>
                  <a:lnTo>
                    <a:pt x="24" y="23"/>
                  </a:lnTo>
                  <a:lnTo>
                    <a:pt x="22" y="26"/>
                  </a:lnTo>
                  <a:lnTo>
                    <a:pt x="24" y="27"/>
                  </a:lnTo>
                  <a:lnTo>
                    <a:pt x="25" y="29"/>
                  </a:lnTo>
                  <a:lnTo>
                    <a:pt x="26" y="30"/>
                  </a:lnTo>
                  <a:lnTo>
                    <a:pt x="26" y="33"/>
                  </a:lnTo>
                  <a:lnTo>
                    <a:pt x="28" y="34"/>
                  </a:lnTo>
                  <a:lnTo>
                    <a:pt x="31" y="35"/>
                  </a:lnTo>
                  <a:lnTo>
                    <a:pt x="32" y="34"/>
                  </a:lnTo>
                  <a:lnTo>
                    <a:pt x="32" y="33"/>
                  </a:lnTo>
                  <a:lnTo>
                    <a:pt x="34" y="33"/>
                  </a:lnTo>
                  <a:lnTo>
                    <a:pt x="34" y="36"/>
                  </a:lnTo>
                  <a:lnTo>
                    <a:pt x="34" y="37"/>
                  </a:lnTo>
                  <a:lnTo>
                    <a:pt x="35" y="37"/>
                  </a:lnTo>
                  <a:lnTo>
                    <a:pt x="35" y="37"/>
                  </a:lnTo>
                  <a:lnTo>
                    <a:pt x="36" y="39"/>
                  </a:lnTo>
                  <a:lnTo>
                    <a:pt x="36" y="39"/>
                  </a:lnTo>
                  <a:lnTo>
                    <a:pt x="39" y="41"/>
                  </a:lnTo>
                  <a:lnTo>
                    <a:pt x="40" y="43"/>
                  </a:lnTo>
                  <a:lnTo>
                    <a:pt x="40" y="47"/>
                  </a:lnTo>
                  <a:lnTo>
                    <a:pt x="39" y="49"/>
                  </a:lnTo>
                  <a:lnTo>
                    <a:pt x="39" y="50"/>
                  </a:lnTo>
                  <a:lnTo>
                    <a:pt x="39" y="52"/>
                  </a:lnTo>
                  <a:lnTo>
                    <a:pt x="39" y="52"/>
                  </a:lnTo>
                  <a:lnTo>
                    <a:pt x="39" y="53"/>
                  </a:lnTo>
                  <a:lnTo>
                    <a:pt x="39" y="55"/>
                  </a:lnTo>
                  <a:lnTo>
                    <a:pt x="39" y="56"/>
                  </a:lnTo>
                  <a:lnTo>
                    <a:pt x="40" y="56"/>
                  </a:lnTo>
                  <a:lnTo>
                    <a:pt x="39" y="59"/>
                  </a:lnTo>
                  <a:lnTo>
                    <a:pt x="39" y="61"/>
                  </a:lnTo>
                  <a:lnTo>
                    <a:pt x="38" y="62"/>
                  </a:lnTo>
                  <a:lnTo>
                    <a:pt x="35" y="63"/>
                  </a:lnTo>
                  <a:lnTo>
                    <a:pt x="36" y="65"/>
                  </a:lnTo>
                  <a:lnTo>
                    <a:pt x="36" y="6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6" name="Freeform 66"/>
            <p:cNvSpPr>
              <a:spLocks/>
            </p:cNvSpPr>
            <p:nvPr/>
          </p:nvSpPr>
          <p:spPr bwMode="auto">
            <a:xfrm>
              <a:off x="1210" y="2869"/>
              <a:ext cx="228" cy="276"/>
            </a:xfrm>
            <a:custGeom>
              <a:avLst/>
              <a:gdLst/>
              <a:ahLst/>
              <a:cxnLst>
                <a:cxn ang="0">
                  <a:pos x="3" y="6"/>
                </a:cxn>
                <a:cxn ang="0">
                  <a:pos x="4" y="13"/>
                </a:cxn>
                <a:cxn ang="0">
                  <a:pos x="3" y="16"/>
                </a:cxn>
                <a:cxn ang="0">
                  <a:pos x="3" y="18"/>
                </a:cxn>
                <a:cxn ang="0">
                  <a:pos x="3" y="21"/>
                </a:cxn>
                <a:cxn ang="0">
                  <a:pos x="4" y="22"/>
                </a:cxn>
                <a:cxn ang="0">
                  <a:pos x="3" y="27"/>
                </a:cxn>
                <a:cxn ang="0">
                  <a:pos x="5" y="34"/>
                </a:cxn>
                <a:cxn ang="0">
                  <a:pos x="8" y="39"/>
                </a:cxn>
                <a:cxn ang="0">
                  <a:pos x="9" y="41"/>
                </a:cxn>
                <a:cxn ang="0">
                  <a:pos x="9" y="45"/>
                </a:cxn>
                <a:cxn ang="0">
                  <a:pos x="12" y="45"/>
                </a:cxn>
                <a:cxn ang="0">
                  <a:pos x="16" y="42"/>
                </a:cxn>
                <a:cxn ang="0">
                  <a:pos x="18" y="44"/>
                </a:cxn>
                <a:cxn ang="0">
                  <a:pos x="21" y="44"/>
                </a:cxn>
                <a:cxn ang="0">
                  <a:pos x="25" y="44"/>
                </a:cxn>
                <a:cxn ang="0">
                  <a:pos x="26" y="35"/>
                </a:cxn>
                <a:cxn ang="0">
                  <a:pos x="32" y="33"/>
                </a:cxn>
                <a:cxn ang="0">
                  <a:pos x="37" y="34"/>
                </a:cxn>
                <a:cxn ang="0">
                  <a:pos x="38" y="29"/>
                </a:cxn>
                <a:cxn ang="0">
                  <a:pos x="37" y="26"/>
                </a:cxn>
                <a:cxn ang="0">
                  <a:pos x="36" y="22"/>
                </a:cxn>
                <a:cxn ang="0">
                  <a:pos x="30" y="20"/>
                </a:cxn>
                <a:cxn ang="0">
                  <a:pos x="30" y="18"/>
                </a:cxn>
                <a:cxn ang="0">
                  <a:pos x="29" y="15"/>
                </a:cxn>
                <a:cxn ang="0">
                  <a:pos x="26" y="13"/>
                </a:cxn>
                <a:cxn ang="0">
                  <a:pos x="23" y="13"/>
                </a:cxn>
                <a:cxn ang="0">
                  <a:pos x="21" y="11"/>
                </a:cxn>
                <a:cxn ang="0">
                  <a:pos x="18" y="11"/>
                </a:cxn>
                <a:cxn ang="0">
                  <a:pos x="13" y="5"/>
                </a:cxn>
                <a:cxn ang="0">
                  <a:pos x="13" y="2"/>
                </a:cxn>
                <a:cxn ang="0">
                  <a:pos x="12" y="0"/>
                </a:cxn>
                <a:cxn ang="0">
                  <a:pos x="6" y="2"/>
                </a:cxn>
                <a:cxn ang="0">
                  <a:pos x="0" y="5"/>
                </a:cxn>
                <a:cxn ang="0">
                  <a:pos x="0" y="3"/>
                </a:cxn>
              </a:cxnLst>
              <a:rect l="0" t="0" r="r" b="b"/>
              <a:pathLst>
                <a:path w="38" h="46">
                  <a:moveTo>
                    <a:pt x="0" y="3"/>
                  </a:moveTo>
                  <a:lnTo>
                    <a:pt x="3" y="6"/>
                  </a:lnTo>
                  <a:lnTo>
                    <a:pt x="4" y="9"/>
                  </a:lnTo>
                  <a:lnTo>
                    <a:pt x="4" y="13"/>
                  </a:lnTo>
                  <a:lnTo>
                    <a:pt x="3" y="15"/>
                  </a:lnTo>
                  <a:lnTo>
                    <a:pt x="3" y="16"/>
                  </a:lnTo>
                  <a:lnTo>
                    <a:pt x="3" y="18"/>
                  </a:lnTo>
                  <a:lnTo>
                    <a:pt x="3" y="18"/>
                  </a:lnTo>
                  <a:lnTo>
                    <a:pt x="3" y="19"/>
                  </a:lnTo>
                  <a:lnTo>
                    <a:pt x="3" y="21"/>
                  </a:lnTo>
                  <a:lnTo>
                    <a:pt x="3" y="22"/>
                  </a:lnTo>
                  <a:lnTo>
                    <a:pt x="4" y="22"/>
                  </a:lnTo>
                  <a:lnTo>
                    <a:pt x="3" y="25"/>
                  </a:lnTo>
                  <a:lnTo>
                    <a:pt x="3" y="27"/>
                  </a:lnTo>
                  <a:lnTo>
                    <a:pt x="5" y="32"/>
                  </a:lnTo>
                  <a:lnTo>
                    <a:pt x="5" y="34"/>
                  </a:lnTo>
                  <a:lnTo>
                    <a:pt x="6" y="38"/>
                  </a:lnTo>
                  <a:lnTo>
                    <a:pt x="8" y="39"/>
                  </a:lnTo>
                  <a:lnTo>
                    <a:pt x="8" y="40"/>
                  </a:lnTo>
                  <a:lnTo>
                    <a:pt x="9" y="41"/>
                  </a:lnTo>
                  <a:lnTo>
                    <a:pt x="9" y="44"/>
                  </a:lnTo>
                  <a:lnTo>
                    <a:pt x="9" y="45"/>
                  </a:lnTo>
                  <a:lnTo>
                    <a:pt x="10" y="46"/>
                  </a:lnTo>
                  <a:lnTo>
                    <a:pt x="12" y="45"/>
                  </a:lnTo>
                  <a:lnTo>
                    <a:pt x="13" y="41"/>
                  </a:lnTo>
                  <a:lnTo>
                    <a:pt x="16" y="42"/>
                  </a:lnTo>
                  <a:lnTo>
                    <a:pt x="17" y="44"/>
                  </a:lnTo>
                  <a:lnTo>
                    <a:pt x="18" y="44"/>
                  </a:lnTo>
                  <a:lnTo>
                    <a:pt x="19" y="45"/>
                  </a:lnTo>
                  <a:lnTo>
                    <a:pt x="21" y="44"/>
                  </a:lnTo>
                  <a:lnTo>
                    <a:pt x="22" y="44"/>
                  </a:lnTo>
                  <a:lnTo>
                    <a:pt x="25" y="44"/>
                  </a:lnTo>
                  <a:lnTo>
                    <a:pt x="25" y="39"/>
                  </a:lnTo>
                  <a:lnTo>
                    <a:pt x="26" y="35"/>
                  </a:lnTo>
                  <a:lnTo>
                    <a:pt x="29" y="34"/>
                  </a:lnTo>
                  <a:lnTo>
                    <a:pt x="32" y="33"/>
                  </a:lnTo>
                  <a:lnTo>
                    <a:pt x="35" y="33"/>
                  </a:lnTo>
                  <a:lnTo>
                    <a:pt x="37" y="34"/>
                  </a:lnTo>
                  <a:lnTo>
                    <a:pt x="38" y="32"/>
                  </a:lnTo>
                  <a:lnTo>
                    <a:pt x="38" y="29"/>
                  </a:lnTo>
                  <a:lnTo>
                    <a:pt x="38" y="27"/>
                  </a:lnTo>
                  <a:lnTo>
                    <a:pt x="37" y="26"/>
                  </a:lnTo>
                  <a:lnTo>
                    <a:pt x="36" y="25"/>
                  </a:lnTo>
                  <a:lnTo>
                    <a:pt x="36" y="22"/>
                  </a:lnTo>
                  <a:lnTo>
                    <a:pt x="31" y="22"/>
                  </a:lnTo>
                  <a:lnTo>
                    <a:pt x="30" y="20"/>
                  </a:lnTo>
                  <a:lnTo>
                    <a:pt x="30" y="18"/>
                  </a:lnTo>
                  <a:lnTo>
                    <a:pt x="30" y="18"/>
                  </a:lnTo>
                  <a:lnTo>
                    <a:pt x="29" y="16"/>
                  </a:lnTo>
                  <a:lnTo>
                    <a:pt x="29" y="15"/>
                  </a:lnTo>
                  <a:lnTo>
                    <a:pt x="28" y="13"/>
                  </a:lnTo>
                  <a:lnTo>
                    <a:pt x="26" y="13"/>
                  </a:lnTo>
                  <a:lnTo>
                    <a:pt x="24" y="13"/>
                  </a:lnTo>
                  <a:lnTo>
                    <a:pt x="23" y="13"/>
                  </a:lnTo>
                  <a:lnTo>
                    <a:pt x="23" y="12"/>
                  </a:lnTo>
                  <a:lnTo>
                    <a:pt x="21" y="11"/>
                  </a:lnTo>
                  <a:lnTo>
                    <a:pt x="19" y="9"/>
                  </a:lnTo>
                  <a:lnTo>
                    <a:pt x="18" y="11"/>
                  </a:lnTo>
                  <a:lnTo>
                    <a:pt x="15" y="8"/>
                  </a:lnTo>
                  <a:lnTo>
                    <a:pt x="13" y="5"/>
                  </a:lnTo>
                  <a:lnTo>
                    <a:pt x="13" y="3"/>
                  </a:lnTo>
                  <a:lnTo>
                    <a:pt x="13" y="2"/>
                  </a:lnTo>
                  <a:lnTo>
                    <a:pt x="13" y="1"/>
                  </a:lnTo>
                  <a:lnTo>
                    <a:pt x="12" y="0"/>
                  </a:lnTo>
                  <a:lnTo>
                    <a:pt x="9" y="1"/>
                  </a:lnTo>
                  <a:lnTo>
                    <a:pt x="6" y="2"/>
                  </a:lnTo>
                  <a:lnTo>
                    <a:pt x="4" y="5"/>
                  </a:lnTo>
                  <a:lnTo>
                    <a:pt x="0" y="5"/>
                  </a:lnTo>
                  <a:lnTo>
                    <a:pt x="2" y="5"/>
                  </a:lnTo>
                  <a:lnTo>
                    <a:pt x="0" y="3"/>
                  </a:lnTo>
                  <a:lnTo>
                    <a:pt x="0"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7" name="Freeform 67"/>
            <p:cNvSpPr>
              <a:spLocks/>
            </p:cNvSpPr>
            <p:nvPr/>
          </p:nvSpPr>
          <p:spPr bwMode="auto">
            <a:xfrm>
              <a:off x="1360" y="3067"/>
              <a:ext cx="150" cy="180"/>
            </a:xfrm>
            <a:custGeom>
              <a:avLst/>
              <a:gdLst/>
              <a:ahLst/>
              <a:cxnLst>
                <a:cxn ang="0">
                  <a:pos x="25" y="22"/>
                </a:cxn>
                <a:cxn ang="0">
                  <a:pos x="25" y="24"/>
                </a:cxn>
                <a:cxn ang="0">
                  <a:pos x="25" y="25"/>
                </a:cxn>
                <a:cxn ang="0">
                  <a:pos x="24" y="28"/>
                </a:cxn>
                <a:cxn ang="0">
                  <a:pos x="19" y="30"/>
                </a:cxn>
                <a:cxn ang="0">
                  <a:pos x="17" y="30"/>
                </a:cxn>
                <a:cxn ang="0">
                  <a:pos x="14" y="28"/>
                </a:cxn>
                <a:cxn ang="0">
                  <a:pos x="14" y="26"/>
                </a:cxn>
                <a:cxn ang="0">
                  <a:pos x="16" y="25"/>
                </a:cxn>
                <a:cxn ang="0">
                  <a:pos x="16" y="22"/>
                </a:cxn>
                <a:cxn ang="0">
                  <a:pos x="16" y="20"/>
                </a:cxn>
                <a:cxn ang="0">
                  <a:pos x="14" y="20"/>
                </a:cxn>
                <a:cxn ang="0">
                  <a:pos x="13" y="20"/>
                </a:cxn>
                <a:cxn ang="0">
                  <a:pos x="12" y="19"/>
                </a:cxn>
                <a:cxn ang="0">
                  <a:pos x="12" y="18"/>
                </a:cxn>
                <a:cxn ang="0">
                  <a:pos x="10" y="18"/>
                </a:cxn>
                <a:cxn ang="0">
                  <a:pos x="7" y="17"/>
                </a:cxn>
                <a:cxn ang="0">
                  <a:pos x="5" y="15"/>
                </a:cxn>
                <a:cxn ang="0">
                  <a:pos x="3" y="13"/>
                </a:cxn>
                <a:cxn ang="0">
                  <a:pos x="1" y="12"/>
                </a:cxn>
                <a:cxn ang="0">
                  <a:pos x="0" y="11"/>
                </a:cxn>
                <a:cxn ang="0">
                  <a:pos x="0" y="11"/>
                </a:cxn>
                <a:cxn ang="0">
                  <a:pos x="0" y="6"/>
                </a:cxn>
                <a:cxn ang="0">
                  <a:pos x="1" y="2"/>
                </a:cxn>
                <a:cxn ang="0">
                  <a:pos x="4" y="1"/>
                </a:cxn>
                <a:cxn ang="0">
                  <a:pos x="7" y="0"/>
                </a:cxn>
                <a:cxn ang="0">
                  <a:pos x="10" y="1"/>
                </a:cxn>
                <a:cxn ang="0">
                  <a:pos x="12" y="1"/>
                </a:cxn>
                <a:cxn ang="0">
                  <a:pos x="12" y="4"/>
                </a:cxn>
                <a:cxn ang="0">
                  <a:pos x="13" y="6"/>
                </a:cxn>
                <a:cxn ang="0">
                  <a:pos x="14" y="9"/>
                </a:cxn>
                <a:cxn ang="0">
                  <a:pos x="16" y="11"/>
                </a:cxn>
                <a:cxn ang="0">
                  <a:pos x="19" y="12"/>
                </a:cxn>
                <a:cxn ang="0">
                  <a:pos x="22" y="13"/>
                </a:cxn>
                <a:cxn ang="0">
                  <a:pos x="23" y="18"/>
                </a:cxn>
                <a:cxn ang="0">
                  <a:pos x="24" y="17"/>
                </a:cxn>
                <a:cxn ang="0">
                  <a:pos x="25" y="15"/>
                </a:cxn>
                <a:cxn ang="0">
                  <a:pos x="25" y="17"/>
                </a:cxn>
                <a:cxn ang="0">
                  <a:pos x="25" y="18"/>
                </a:cxn>
                <a:cxn ang="0">
                  <a:pos x="25" y="19"/>
                </a:cxn>
                <a:cxn ang="0">
                  <a:pos x="25" y="22"/>
                </a:cxn>
                <a:cxn ang="0">
                  <a:pos x="25" y="22"/>
                </a:cxn>
                <a:cxn ang="0">
                  <a:pos x="25" y="22"/>
                </a:cxn>
              </a:cxnLst>
              <a:rect l="0" t="0" r="r" b="b"/>
              <a:pathLst>
                <a:path w="25" h="30">
                  <a:moveTo>
                    <a:pt x="25" y="22"/>
                  </a:moveTo>
                  <a:lnTo>
                    <a:pt x="25" y="24"/>
                  </a:lnTo>
                  <a:lnTo>
                    <a:pt x="25" y="25"/>
                  </a:lnTo>
                  <a:lnTo>
                    <a:pt x="24" y="28"/>
                  </a:lnTo>
                  <a:lnTo>
                    <a:pt x="19" y="30"/>
                  </a:lnTo>
                  <a:lnTo>
                    <a:pt x="17" y="30"/>
                  </a:lnTo>
                  <a:lnTo>
                    <a:pt x="14" y="28"/>
                  </a:lnTo>
                  <a:lnTo>
                    <a:pt x="14" y="26"/>
                  </a:lnTo>
                  <a:lnTo>
                    <a:pt x="16" y="25"/>
                  </a:lnTo>
                  <a:lnTo>
                    <a:pt x="16" y="22"/>
                  </a:lnTo>
                  <a:lnTo>
                    <a:pt x="16" y="20"/>
                  </a:lnTo>
                  <a:lnTo>
                    <a:pt x="14" y="20"/>
                  </a:lnTo>
                  <a:lnTo>
                    <a:pt x="13" y="20"/>
                  </a:lnTo>
                  <a:lnTo>
                    <a:pt x="12" y="19"/>
                  </a:lnTo>
                  <a:lnTo>
                    <a:pt x="12" y="18"/>
                  </a:lnTo>
                  <a:lnTo>
                    <a:pt x="10" y="18"/>
                  </a:lnTo>
                  <a:lnTo>
                    <a:pt x="7" y="17"/>
                  </a:lnTo>
                  <a:lnTo>
                    <a:pt x="5" y="15"/>
                  </a:lnTo>
                  <a:lnTo>
                    <a:pt x="3" y="13"/>
                  </a:lnTo>
                  <a:lnTo>
                    <a:pt x="1" y="12"/>
                  </a:lnTo>
                  <a:lnTo>
                    <a:pt x="0" y="11"/>
                  </a:lnTo>
                  <a:lnTo>
                    <a:pt x="0" y="11"/>
                  </a:lnTo>
                  <a:lnTo>
                    <a:pt x="0" y="6"/>
                  </a:lnTo>
                  <a:lnTo>
                    <a:pt x="1" y="2"/>
                  </a:lnTo>
                  <a:lnTo>
                    <a:pt x="4" y="1"/>
                  </a:lnTo>
                  <a:lnTo>
                    <a:pt x="7" y="0"/>
                  </a:lnTo>
                  <a:lnTo>
                    <a:pt x="10" y="1"/>
                  </a:lnTo>
                  <a:lnTo>
                    <a:pt x="12" y="1"/>
                  </a:lnTo>
                  <a:lnTo>
                    <a:pt x="12" y="4"/>
                  </a:lnTo>
                  <a:lnTo>
                    <a:pt x="13" y="6"/>
                  </a:lnTo>
                  <a:lnTo>
                    <a:pt x="14" y="9"/>
                  </a:lnTo>
                  <a:lnTo>
                    <a:pt x="16" y="11"/>
                  </a:lnTo>
                  <a:lnTo>
                    <a:pt x="19" y="12"/>
                  </a:lnTo>
                  <a:lnTo>
                    <a:pt x="22" y="13"/>
                  </a:lnTo>
                  <a:lnTo>
                    <a:pt x="23" y="18"/>
                  </a:lnTo>
                  <a:lnTo>
                    <a:pt x="24" y="17"/>
                  </a:lnTo>
                  <a:lnTo>
                    <a:pt x="25" y="15"/>
                  </a:lnTo>
                  <a:lnTo>
                    <a:pt x="25" y="17"/>
                  </a:lnTo>
                  <a:lnTo>
                    <a:pt x="25" y="18"/>
                  </a:lnTo>
                  <a:lnTo>
                    <a:pt x="25" y="19"/>
                  </a:lnTo>
                  <a:lnTo>
                    <a:pt x="25" y="22"/>
                  </a:lnTo>
                  <a:lnTo>
                    <a:pt x="25" y="22"/>
                  </a:lnTo>
                  <a:lnTo>
                    <a:pt x="25" y="22"/>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8" name="Freeform 68"/>
            <p:cNvSpPr>
              <a:spLocks/>
            </p:cNvSpPr>
            <p:nvPr/>
          </p:nvSpPr>
          <p:spPr bwMode="auto">
            <a:xfrm>
              <a:off x="1468" y="3301"/>
              <a:ext cx="102" cy="90"/>
            </a:xfrm>
            <a:custGeom>
              <a:avLst/>
              <a:gdLst/>
              <a:ahLst/>
              <a:cxnLst>
                <a:cxn ang="0">
                  <a:pos x="1" y="0"/>
                </a:cxn>
                <a:cxn ang="0">
                  <a:pos x="5" y="0"/>
                </a:cxn>
                <a:cxn ang="0">
                  <a:pos x="9" y="3"/>
                </a:cxn>
                <a:cxn ang="0">
                  <a:pos x="13" y="6"/>
                </a:cxn>
                <a:cxn ang="0">
                  <a:pos x="17" y="9"/>
                </a:cxn>
                <a:cxn ang="0">
                  <a:pos x="14" y="14"/>
                </a:cxn>
                <a:cxn ang="0">
                  <a:pos x="12" y="15"/>
                </a:cxn>
                <a:cxn ang="0">
                  <a:pos x="6" y="14"/>
                </a:cxn>
                <a:cxn ang="0">
                  <a:pos x="0" y="12"/>
                </a:cxn>
                <a:cxn ang="0">
                  <a:pos x="1" y="0"/>
                </a:cxn>
                <a:cxn ang="0">
                  <a:pos x="1" y="0"/>
                </a:cxn>
              </a:cxnLst>
              <a:rect l="0" t="0" r="r" b="b"/>
              <a:pathLst>
                <a:path w="17" h="15">
                  <a:moveTo>
                    <a:pt x="1" y="0"/>
                  </a:moveTo>
                  <a:lnTo>
                    <a:pt x="5" y="0"/>
                  </a:lnTo>
                  <a:lnTo>
                    <a:pt x="9" y="3"/>
                  </a:lnTo>
                  <a:lnTo>
                    <a:pt x="13" y="6"/>
                  </a:lnTo>
                  <a:lnTo>
                    <a:pt x="17" y="9"/>
                  </a:lnTo>
                  <a:lnTo>
                    <a:pt x="14" y="14"/>
                  </a:lnTo>
                  <a:lnTo>
                    <a:pt x="12" y="15"/>
                  </a:lnTo>
                  <a:lnTo>
                    <a:pt x="6" y="14"/>
                  </a:lnTo>
                  <a:lnTo>
                    <a:pt x="0" y="12"/>
                  </a:lnTo>
                  <a:lnTo>
                    <a:pt x="1" y="0"/>
                  </a:lnTo>
                  <a:lnTo>
                    <a:pt x="1"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09" name="Freeform 69"/>
            <p:cNvSpPr>
              <a:spLocks/>
            </p:cNvSpPr>
            <p:nvPr/>
          </p:nvSpPr>
          <p:spPr bwMode="auto">
            <a:xfrm>
              <a:off x="1246" y="3115"/>
              <a:ext cx="288" cy="642"/>
            </a:xfrm>
            <a:custGeom>
              <a:avLst/>
              <a:gdLst/>
              <a:ahLst/>
              <a:cxnLst>
                <a:cxn ang="0">
                  <a:pos x="41" y="25"/>
                </a:cxn>
                <a:cxn ang="0">
                  <a:pos x="45" y="20"/>
                </a:cxn>
                <a:cxn ang="0">
                  <a:pos x="48" y="16"/>
                </a:cxn>
                <a:cxn ang="0">
                  <a:pos x="45" y="14"/>
                </a:cxn>
                <a:cxn ang="0">
                  <a:pos x="44" y="16"/>
                </a:cxn>
                <a:cxn ang="0">
                  <a:pos x="38" y="22"/>
                </a:cxn>
                <a:cxn ang="0">
                  <a:pos x="33" y="18"/>
                </a:cxn>
                <a:cxn ang="0">
                  <a:pos x="35" y="12"/>
                </a:cxn>
                <a:cxn ang="0">
                  <a:pos x="31" y="11"/>
                </a:cxn>
                <a:cxn ang="0">
                  <a:pos x="26" y="9"/>
                </a:cxn>
                <a:cxn ang="0">
                  <a:pos x="20" y="4"/>
                </a:cxn>
                <a:cxn ang="0">
                  <a:pos x="15" y="3"/>
                </a:cxn>
                <a:cxn ang="0">
                  <a:pos x="11" y="3"/>
                </a:cxn>
                <a:cxn ang="0">
                  <a:pos x="6" y="3"/>
                </a:cxn>
                <a:cxn ang="0">
                  <a:pos x="5" y="9"/>
                </a:cxn>
                <a:cxn ang="0">
                  <a:pos x="3" y="11"/>
                </a:cxn>
                <a:cxn ang="0">
                  <a:pos x="4" y="19"/>
                </a:cxn>
                <a:cxn ang="0">
                  <a:pos x="2" y="29"/>
                </a:cxn>
                <a:cxn ang="0">
                  <a:pos x="0" y="34"/>
                </a:cxn>
                <a:cxn ang="0">
                  <a:pos x="3" y="42"/>
                </a:cxn>
                <a:cxn ang="0">
                  <a:pos x="4" y="50"/>
                </a:cxn>
                <a:cxn ang="0">
                  <a:pos x="4" y="57"/>
                </a:cxn>
                <a:cxn ang="0">
                  <a:pos x="4" y="63"/>
                </a:cxn>
                <a:cxn ang="0">
                  <a:pos x="6" y="72"/>
                </a:cxn>
                <a:cxn ang="0">
                  <a:pos x="7" y="77"/>
                </a:cxn>
                <a:cxn ang="0">
                  <a:pos x="11" y="82"/>
                </a:cxn>
                <a:cxn ang="0">
                  <a:pos x="11" y="89"/>
                </a:cxn>
                <a:cxn ang="0">
                  <a:pos x="11" y="92"/>
                </a:cxn>
                <a:cxn ang="0">
                  <a:pos x="10" y="98"/>
                </a:cxn>
                <a:cxn ang="0">
                  <a:pos x="16" y="103"/>
                </a:cxn>
                <a:cxn ang="0">
                  <a:pos x="26" y="107"/>
                </a:cxn>
                <a:cxn ang="0">
                  <a:pos x="25" y="102"/>
                </a:cxn>
                <a:cxn ang="0">
                  <a:pos x="26" y="98"/>
                </a:cxn>
                <a:cxn ang="0">
                  <a:pos x="26" y="95"/>
                </a:cxn>
                <a:cxn ang="0">
                  <a:pos x="29" y="91"/>
                </a:cxn>
                <a:cxn ang="0">
                  <a:pos x="29" y="89"/>
                </a:cxn>
                <a:cxn ang="0">
                  <a:pos x="23" y="86"/>
                </a:cxn>
                <a:cxn ang="0">
                  <a:pos x="24" y="83"/>
                </a:cxn>
                <a:cxn ang="0">
                  <a:pos x="26" y="78"/>
                </a:cxn>
                <a:cxn ang="0">
                  <a:pos x="28" y="75"/>
                </a:cxn>
                <a:cxn ang="0">
                  <a:pos x="28" y="73"/>
                </a:cxn>
                <a:cxn ang="0">
                  <a:pos x="30" y="72"/>
                </a:cxn>
                <a:cxn ang="0">
                  <a:pos x="28" y="72"/>
                </a:cxn>
                <a:cxn ang="0">
                  <a:pos x="23" y="68"/>
                </a:cxn>
                <a:cxn ang="0">
                  <a:pos x="29" y="69"/>
                </a:cxn>
                <a:cxn ang="0">
                  <a:pos x="31" y="66"/>
                </a:cxn>
                <a:cxn ang="0">
                  <a:pos x="33" y="60"/>
                </a:cxn>
                <a:cxn ang="0">
                  <a:pos x="42" y="58"/>
                </a:cxn>
                <a:cxn ang="0">
                  <a:pos x="44" y="51"/>
                </a:cxn>
                <a:cxn ang="0">
                  <a:pos x="43" y="47"/>
                </a:cxn>
                <a:cxn ang="0">
                  <a:pos x="38" y="44"/>
                </a:cxn>
                <a:cxn ang="0">
                  <a:pos x="39" y="29"/>
                </a:cxn>
                <a:cxn ang="0">
                  <a:pos x="43" y="22"/>
                </a:cxn>
                <a:cxn ang="0">
                  <a:pos x="48" y="18"/>
                </a:cxn>
                <a:cxn ang="0">
                  <a:pos x="45" y="14"/>
                </a:cxn>
                <a:cxn ang="0">
                  <a:pos x="44" y="14"/>
                </a:cxn>
                <a:cxn ang="0">
                  <a:pos x="45" y="14"/>
                </a:cxn>
                <a:cxn ang="0">
                  <a:pos x="48" y="18"/>
                </a:cxn>
                <a:cxn ang="0">
                  <a:pos x="43" y="22"/>
                </a:cxn>
                <a:cxn ang="0">
                  <a:pos x="39" y="29"/>
                </a:cxn>
                <a:cxn ang="0">
                  <a:pos x="38" y="31"/>
                </a:cxn>
              </a:cxnLst>
              <a:rect l="0" t="0" r="r" b="b"/>
              <a:pathLst>
                <a:path w="48" h="107">
                  <a:moveTo>
                    <a:pt x="38" y="31"/>
                  </a:move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4"/>
                  </a:lnTo>
                  <a:lnTo>
                    <a:pt x="44" y="16"/>
                  </a:lnTo>
                  <a:lnTo>
                    <a:pt x="44" y="16"/>
                  </a:lnTo>
                  <a:lnTo>
                    <a:pt x="44" y="17"/>
                  </a:lnTo>
                  <a:lnTo>
                    <a:pt x="43" y="20"/>
                  </a:lnTo>
                  <a:lnTo>
                    <a:pt x="38" y="22"/>
                  </a:lnTo>
                  <a:lnTo>
                    <a:pt x="36" y="22"/>
                  </a:lnTo>
                  <a:lnTo>
                    <a:pt x="33" y="20"/>
                  </a:lnTo>
                  <a:lnTo>
                    <a:pt x="33" y="18"/>
                  </a:lnTo>
                  <a:lnTo>
                    <a:pt x="35" y="17"/>
                  </a:lnTo>
                  <a:lnTo>
                    <a:pt x="35" y="14"/>
                  </a:lnTo>
                  <a:lnTo>
                    <a:pt x="35" y="12"/>
                  </a:lnTo>
                  <a:lnTo>
                    <a:pt x="33" y="12"/>
                  </a:lnTo>
                  <a:lnTo>
                    <a:pt x="32" y="12"/>
                  </a:lnTo>
                  <a:lnTo>
                    <a:pt x="31" y="11"/>
                  </a:lnTo>
                  <a:lnTo>
                    <a:pt x="31" y="10"/>
                  </a:lnTo>
                  <a:lnTo>
                    <a:pt x="29" y="10"/>
                  </a:lnTo>
                  <a:lnTo>
                    <a:pt x="26" y="9"/>
                  </a:lnTo>
                  <a:lnTo>
                    <a:pt x="24" y="7"/>
                  </a:lnTo>
                  <a:lnTo>
                    <a:pt x="22" y="5"/>
                  </a:lnTo>
                  <a:lnTo>
                    <a:pt x="20" y="4"/>
                  </a:lnTo>
                  <a:lnTo>
                    <a:pt x="19" y="3"/>
                  </a:lnTo>
                  <a:lnTo>
                    <a:pt x="16" y="3"/>
                  </a:lnTo>
                  <a:lnTo>
                    <a:pt x="15" y="3"/>
                  </a:lnTo>
                  <a:lnTo>
                    <a:pt x="13" y="4"/>
                  </a:lnTo>
                  <a:lnTo>
                    <a:pt x="12" y="3"/>
                  </a:lnTo>
                  <a:lnTo>
                    <a:pt x="11" y="3"/>
                  </a:lnTo>
                  <a:lnTo>
                    <a:pt x="10" y="1"/>
                  </a:lnTo>
                  <a:lnTo>
                    <a:pt x="7" y="0"/>
                  </a:lnTo>
                  <a:lnTo>
                    <a:pt x="6" y="3"/>
                  </a:lnTo>
                  <a:lnTo>
                    <a:pt x="5" y="4"/>
                  </a:lnTo>
                  <a:lnTo>
                    <a:pt x="5" y="6"/>
                  </a:lnTo>
                  <a:lnTo>
                    <a:pt x="5" y="9"/>
                  </a:lnTo>
                  <a:lnTo>
                    <a:pt x="4" y="10"/>
                  </a:lnTo>
                  <a:lnTo>
                    <a:pt x="4" y="11"/>
                  </a:lnTo>
                  <a:lnTo>
                    <a:pt x="3" y="11"/>
                  </a:lnTo>
                  <a:lnTo>
                    <a:pt x="3" y="13"/>
                  </a:lnTo>
                  <a:lnTo>
                    <a:pt x="3" y="17"/>
                  </a:lnTo>
                  <a:lnTo>
                    <a:pt x="4" y="19"/>
                  </a:lnTo>
                  <a:lnTo>
                    <a:pt x="2" y="23"/>
                  </a:lnTo>
                  <a:lnTo>
                    <a:pt x="0" y="27"/>
                  </a:lnTo>
                  <a:lnTo>
                    <a:pt x="2" y="29"/>
                  </a:lnTo>
                  <a:lnTo>
                    <a:pt x="2" y="30"/>
                  </a:lnTo>
                  <a:lnTo>
                    <a:pt x="2" y="32"/>
                  </a:lnTo>
                  <a:lnTo>
                    <a:pt x="0" y="34"/>
                  </a:lnTo>
                  <a:lnTo>
                    <a:pt x="2" y="37"/>
                  </a:lnTo>
                  <a:lnTo>
                    <a:pt x="2" y="39"/>
                  </a:lnTo>
                  <a:lnTo>
                    <a:pt x="3" y="42"/>
                  </a:lnTo>
                  <a:lnTo>
                    <a:pt x="4" y="44"/>
                  </a:lnTo>
                  <a:lnTo>
                    <a:pt x="4" y="47"/>
                  </a:lnTo>
                  <a:lnTo>
                    <a:pt x="4" y="50"/>
                  </a:lnTo>
                  <a:lnTo>
                    <a:pt x="4" y="52"/>
                  </a:lnTo>
                  <a:lnTo>
                    <a:pt x="3" y="53"/>
                  </a:lnTo>
                  <a:lnTo>
                    <a:pt x="4" y="57"/>
                  </a:lnTo>
                  <a:lnTo>
                    <a:pt x="5" y="60"/>
                  </a:lnTo>
                  <a:lnTo>
                    <a:pt x="5" y="62"/>
                  </a:lnTo>
                  <a:lnTo>
                    <a:pt x="4" y="63"/>
                  </a:lnTo>
                  <a:lnTo>
                    <a:pt x="5" y="68"/>
                  </a:lnTo>
                  <a:lnTo>
                    <a:pt x="6" y="72"/>
                  </a:lnTo>
                  <a:lnTo>
                    <a:pt x="6" y="72"/>
                  </a:lnTo>
                  <a:lnTo>
                    <a:pt x="5" y="72"/>
                  </a:lnTo>
                  <a:lnTo>
                    <a:pt x="6" y="75"/>
                  </a:lnTo>
                  <a:lnTo>
                    <a:pt x="7" y="77"/>
                  </a:lnTo>
                  <a:lnTo>
                    <a:pt x="10" y="79"/>
                  </a:lnTo>
                  <a:lnTo>
                    <a:pt x="11" y="81"/>
                  </a:lnTo>
                  <a:lnTo>
                    <a:pt x="11" y="82"/>
                  </a:lnTo>
                  <a:lnTo>
                    <a:pt x="10" y="82"/>
                  </a:lnTo>
                  <a:lnTo>
                    <a:pt x="11" y="85"/>
                  </a:lnTo>
                  <a:lnTo>
                    <a:pt x="11" y="89"/>
                  </a:lnTo>
                  <a:lnTo>
                    <a:pt x="11" y="90"/>
                  </a:lnTo>
                  <a:lnTo>
                    <a:pt x="10" y="91"/>
                  </a:lnTo>
                  <a:lnTo>
                    <a:pt x="11" y="92"/>
                  </a:lnTo>
                  <a:lnTo>
                    <a:pt x="11" y="94"/>
                  </a:lnTo>
                  <a:lnTo>
                    <a:pt x="11" y="96"/>
                  </a:lnTo>
                  <a:lnTo>
                    <a:pt x="10" y="98"/>
                  </a:lnTo>
                  <a:lnTo>
                    <a:pt x="11" y="99"/>
                  </a:lnTo>
                  <a:lnTo>
                    <a:pt x="12" y="101"/>
                  </a:lnTo>
                  <a:lnTo>
                    <a:pt x="16" y="103"/>
                  </a:lnTo>
                  <a:lnTo>
                    <a:pt x="17" y="105"/>
                  </a:lnTo>
                  <a:lnTo>
                    <a:pt x="18" y="107"/>
                  </a:lnTo>
                  <a:lnTo>
                    <a:pt x="26" y="107"/>
                  </a:lnTo>
                  <a:lnTo>
                    <a:pt x="26" y="105"/>
                  </a:lnTo>
                  <a:lnTo>
                    <a:pt x="25" y="103"/>
                  </a:lnTo>
                  <a:lnTo>
                    <a:pt x="25" y="102"/>
                  </a:lnTo>
                  <a:lnTo>
                    <a:pt x="24" y="101"/>
                  </a:lnTo>
                  <a:lnTo>
                    <a:pt x="25" y="99"/>
                  </a:lnTo>
                  <a:lnTo>
                    <a:pt x="26" y="98"/>
                  </a:lnTo>
                  <a:lnTo>
                    <a:pt x="26" y="97"/>
                  </a:lnTo>
                  <a:lnTo>
                    <a:pt x="26" y="97"/>
                  </a:lnTo>
                  <a:lnTo>
                    <a:pt x="26" y="95"/>
                  </a:lnTo>
                  <a:lnTo>
                    <a:pt x="28" y="95"/>
                  </a:lnTo>
                  <a:lnTo>
                    <a:pt x="29" y="94"/>
                  </a:lnTo>
                  <a:lnTo>
                    <a:pt x="29" y="91"/>
                  </a:lnTo>
                  <a:lnTo>
                    <a:pt x="29" y="90"/>
                  </a:lnTo>
                  <a:lnTo>
                    <a:pt x="29" y="89"/>
                  </a:lnTo>
                  <a:lnTo>
                    <a:pt x="29" y="89"/>
                  </a:lnTo>
                  <a:lnTo>
                    <a:pt x="28" y="89"/>
                  </a:lnTo>
                  <a:lnTo>
                    <a:pt x="25" y="88"/>
                  </a:lnTo>
                  <a:lnTo>
                    <a:pt x="23" y="86"/>
                  </a:lnTo>
                  <a:lnTo>
                    <a:pt x="22" y="85"/>
                  </a:lnTo>
                  <a:lnTo>
                    <a:pt x="23" y="84"/>
                  </a:lnTo>
                  <a:lnTo>
                    <a:pt x="24" y="83"/>
                  </a:lnTo>
                  <a:lnTo>
                    <a:pt x="26" y="81"/>
                  </a:lnTo>
                  <a:lnTo>
                    <a:pt x="28" y="79"/>
                  </a:lnTo>
                  <a:lnTo>
                    <a:pt x="26" y="78"/>
                  </a:lnTo>
                  <a:lnTo>
                    <a:pt x="26" y="77"/>
                  </a:lnTo>
                  <a:lnTo>
                    <a:pt x="26" y="76"/>
                  </a:lnTo>
                  <a:lnTo>
                    <a:pt x="28" y="75"/>
                  </a:lnTo>
                  <a:lnTo>
                    <a:pt x="28" y="73"/>
                  </a:lnTo>
                  <a:lnTo>
                    <a:pt x="26" y="72"/>
                  </a:lnTo>
                  <a:lnTo>
                    <a:pt x="28" y="73"/>
                  </a:lnTo>
                  <a:lnTo>
                    <a:pt x="29" y="75"/>
                  </a:lnTo>
                  <a:lnTo>
                    <a:pt x="30" y="73"/>
                  </a:lnTo>
                  <a:lnTo>
                    <a:pt x="30" y="72"/>
                  </a:lnTo>
                  <a:lnTo>
                    <a:pt x="30" y="72"/>
                  </a:lnTo>
                  <a:lnTo>
                    <a:pt x="29" y="71"/>
                  </a:lnTo>
                  <a:lnTo>
                    <a:pt x="28" y="72"/>
                  </a:lnTo>
                  <a:lnTo>
                    <a:pt x="26" y="72"/>
                  </a:lnTo>
                  <a:lnTo>
                    <a:pt x="25" y="70"/>
                  </a:lnTo>
                  <a:lnTo>
                    <a:pt x="23" y="68"/>
                  </a:lnTo>
                  <a:lnTo>
                    <a:pt x="25" y="68"/>
                  </a:lnTo>
                  <a:lnTo>
                    <a:pt x="26" y="68"/>
                  </a:lnTo>
                  <a:lnTo>
                    <a:pt x="29" y="69"/>
                  </a:lnTo>
                  <a:lnTo>
                    <a:pt x="31" y="68"/>
                  </a:lnTo>
                  <a:lnTo>
                    <a:pt x="32" y="66"/>
                  </a:lnTo>
                  <a:lnTo>
                    <a:pt x="31" y="66"/>
                  </a:lnTo>
                  <a:lnTo>
                    <a:pt x="30" y="65"/>
                  </a:lnTo>
                  <a:lnTo>
                    <a:pt x="31" y="63"/>
                  </a:lnTo>
                  <a:lnTo>
                    <a:pt x="33" y="60"/>
                  </a:lnTo>
                  <a:lnTo>
                    <a:pt x="37" y="60"/>
                  </a:lnTo>
                  <a:lnTo>
                    <a:pt x="41" y="59"/>
                  </a:lnTo>
                  <a:lnTo>
                    <a:pt x="42" y="58"/>
                  </a:lnTo>
                  <a:lnTo>
                    <a:pt x="43" y="57"/>
                  </a:lnTo>
                  <a:lnTo>
                    <a:pt x="44" y="52"/>
                  </a:lnTo>
                  <a:lnTo>
                    <a:pt x="44" y="51"/>
                  </a:lnTo>
                  <a:lnTo>
                    <a:pt x="43" y="49"/>
                  </a:lnTo>
                  <a:lnTo>
                    <a:pt x="43" y="49"/>
                  </a:lnTo>
                  <a:lnTo>
                    <a:pt x="43" y="47"/>
                  </a:lnTo>
                  <a:lnTo>
                    <a:pt x="42" y="47"/>
                  </a:lnTo>
                  <a:lnTo>
                    <a:pt x="41" y="45"/>
                  </a:lnTo>
                  <a:lnTo>
                    <a:pt x="38" y="44"/>
                  </a:lnTo>
                  <a:lnTo>
                    <a:pt x="37" y="43"/>
                  </a:lnTo>
                  <a:lnTo>
                    <a:pt x="38" y="31"/>
                  </a:lnTo>
                  <a:lnTo>
                    <a:pt x="39" y="29"/>
                  </a:lnTo>
                  <a:lnTo>
                    <a:pt x="41" y="25"/>
                  </a:lnTo>
                  <a:lnTo>
                    <a:pt x="42" y="23"/>
                  </a:lnTo>
                  <a:lnTo>
                    <a:pt x="43" y="22"/>
                  </a:lnTo>
                  <a:lnTo>
                    <a:pt x="45" y="20"/>
                  </a:lnTo>
                  <a:lnTo>
                    <a:pt x="48" y="19"/>
                  </a:lnTo>
                  <a:lnTo>
                    <a:pt x="48" y="18"/>
                  </a:lnTo>
                  <a:lnTo>
                    <a:pt x="48" y="16"/>
                  </a:lnTo>
                  <a:lnTo>
                    <a:pt x="46" y="14"/>
                  </a:lnTo>
                  <a:lnTo>
                    <a:pt x="45" y="14"/>
                  </a:lnTo>
                  <a:lnTo>
                    <a:pt x="45" y="14"/>
                  </a:lnTo>
                  <a:lnTo>
                    <a:pt x="44" y="16"/>
                  </a:lnTo>
                  <a:lnTo>
                    <a:pt x="44" y="14"/>
                  </a:lnTo>
                  <a:lnTo>
                    <a:pt x="44" y="16"/>
                  </a:lnTo>
                  <a:lnTo>
                    <a:pt x="45" y="14"/>
                  </a:lnTo>
                  <a:lnTo>
                    <a:pt x="45" y="14"/>
                  </a:lnTo>
                  <a:lnTo>
                    <a:pt x="46" y="14"/>
                  </a:lnTo>
                  <a:lnTo>
                    <a:pt x="48" y="16"/>
                  </a:lnTo>
                  <a:lnTo>
                    <a:pt x="48" y="18"/>
                  </a:lnTo>
                  <a:lnTo>
                    <a:pt x="48" y="19"/>
                  </a:lnTo>
                  <a:lnTo>
                    <a:pt x="45" y="20"/>
                  </a:lnTo>
                  <a:lnTo>
                    <a:pt x="43" y="22"/>
                  </a:lnTo>
                  <a:lnTo>
                    <a:pt x="42" y="23"/>
                  </a:lnTo>
                  <a:lnTo>
                    <a:pt x="41" y="25"/>
                  </a:lnTo>
                  <a:lnTo>
                    <a:pt x="39" y="29"/>
                  </a:lnTo>
                  <a:lnTo>
                    <a:pt x="38" y="31"/>
                  </a:lnTo>
                  <a:lnTo>
                    <a:pt x="37" y="43"/>
                  </a:lnTo>
                  <a:lnTo>
                    <a:pt x="38" y="31"/>
                  </a:lnTo>
                  <a:lnTo>
                    <a:pt x="38" y="31"/>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0" name="Freeform 70"/>
            <p:cNvSpPr>
              <a:spLocks/>
            </p:cNvSpPr>
            <p:nvPr/>
          </p:nvSpPr>
          <p:spPr bwMode="auto">
            <a:xfrm>
              <a:off x="1204" y="3031"/>
              <a:ext cx="228" cy="786"/>
            </a:xfrm>
            <a:custGeom>
              <a:avLst/>
              <a:gdLst/>
              <a:ahLst/>
              <a:cxnLst>
                <a:cxn ang="0">
                  <a:pos x="24" y="119"/>
                </a:cxn>
                <a:cxn ang="0">
                  <a:pos x="18" y="113"/>
                </a:cxn>
                <a:cxn ang="0">
                  <a:pos x="18" y="108"/>
                </a:cxn>
                <a:cxn ang="0">
                  <a:pos x="18" y="104"/>
                </a:cxn>
                <a:cxn ang="0">
                  <a:pos x="17" y="96"/>
                </a:cxn>
                <a:cxn ang="0">
                  <a:pos x="17" y="93"/>
                </a:cxn>
                <a:cxn ang="0">
                  <a:pos x="12" y="86"/>
                </a:cxn>
                <a:cxn ang="0">
                  <a:pos x="12" y="82"/>
                </a:cxn>
                <a:cxn ang="0">
                  <a:pos x="12" y="74"/>
                </a:cxn>
                <a:cxn ang="0">
                  <a:pos x="11" y="66"/>
                </a:cxn>
                <a:cxn ang="0">
                  <a:pos x="11" y="58"/>
                </a:cxn>
                <a:cxn ang="0">
                  <a:pos x="9" y="51"/>
                </a:cxn>
                <a:cxn ang="0">
                  <a:pos x="9" y="44"/>
                </a:cxn>
                <a:cxn ang="0">
                  <a:pos x="9" y="37"/>
                </a:cxn>
                <a:cxn ang="0">
                  <a:pos x="10" y="27"/>
                </a:cxn>
                <a:cxn ang="0">
                  <a:pos x="11" y="24"/>
                </a:cxn>
                <a:cxn ang="0">
                  <a:pos x="12" y="18"/>
                </a:cxn>
                <a:cxn ang="0">
                  <a:pos x="10" y="18"/>
                </a:cxn>
                <a:cxn ang="0">
                  <a:pos x="9" y="13"/>
                </a:cxn>
                <a:cxn ang="0">
                  <a:pos x="6" y="7"/>
                </a:cxn>
                <a:cxn ang="0">
                  <a:pos x="3" y="2"/>
                </a:cxn>
                <a:cxn ang="0">
                  <a:pos x="3" y="14"/>
                </a:cxn>
                <a:cxn ang="0">
                  <a:pos x="3" y="20"/>
                </a:cxn>
                <a:cxn ang="0">
                  <a:pos x="4" y="27"/>
                </a:cxn>
                <a:cxn ang="0">
                  <a:pos x="4" y="33"/>
                </a:cxn>
                <a:cxn ang="0">
                  <a:pos x="3" y="38"/>
                </a:cxn>
                <a:cxn ang="0">
                  <a:pos x="4" y="43"/>
                </a:cxn>
                <a:cxn ang="0">
                  <a:pos x="4" y="50"/>
                </a:cxn>
                <a:cxn ang="0">
                  <a:pos x="5" y="64"/>
                </a:cxn>
                <a:cxn ang="0">
                  <a:pos x="3" y="69"/>
                </a:cxn>
                <a:cxn ang="0">
                  <a:pos x="5" y="77"/>
                </a:cxn>
                <a:cxn ang="0">
                  <a:pos x="6" y="85"/>
                </a:cxn>
                <a:cxn ang="0">
                  <a:pos x="10" y="90"/>
                </a:cxn>
                <a:cxn ang="0">
                  <a:pos x="9" y="85"/>
                </a:cxn>
                <a:cxn ang="0">
                  <a:pos x="11" y="86"/>
                </a:cxn>
                <a:cxn ang="0">
                  <a:pos x="11" y="93"/>
                </a:cxn>
                <a:cxn ang="0">
                  <a:pos x="10" y="96"/>
                </a:cxn>
                <a:cxn ang="0">
                  <a:pos x="9" y="100"/>
                </a:cxn>
                <a:cxn ang="0">
                  <a:pos x="12" y="104"/>
                </a:cxn>
                <a:cxn ang="0">
                  <a:pos x="12" y="109"/>
                </a:cxn>
                <a:cxn ang="0">
                  <a:pos x="12" y="112"/>
                </a:cxn>
                <a:cxn ang="0">
                  <a:pos x="16" y="116"/>
                </a:cxn>
                <a:cxn ang="0">
                  <a:pos x="19" y="117"/>
                </a:cxn>
                <a:cxn ang="0">
                  <a:pos x="19" y="122"/>
                </a:cxn>
                <a:cxn ang="0">
                  <a:pos x="31" y="129"/>
                </a:cxn>
                <a:cxn ang="0">
                  <a:pos x="38" y="131"/>
                </a:cxn>
              </a:cxnLst>
              <a:rect l="0" t="0" r="r" b="b"/>
              <a:pathLst>
                <a:path w="38" h="131">
                  <a:moveTo>
                    <a:pt x="33" y="121"/>
                  </a:moveTo>
                  <a:lnTo>
                    <a:pt x="25" y="121"/>
                  </a:lnTo>
                  <a:lnTo>
                    <a:pt x="24" y="119"/>
                  </a:lnTo>
                  <a:lnTo>
                    <a:pt x="23" y="117"/>
                  </a:lnTo>
                  <a:lnTo>
                    <a:pt x="19" y="115"/>
                  </a:lnTo>
                  <a:lnTo>
                    <a:pt x="18" y="113"/>
                  </a:lnTo>
                  <a:lnTo>
                    <a:pt x="17" y="112"/>
                  </a:lnTo>
                  <a:lnTo>
                    <a:pt x="18" y="110"/>
                  </a:lnTo>
                  <a:lnTo>
                    <a:pt x="18" y="108"/>
                  </a:lnTo>
                  <a:lnTo>
                    <a:pt x="18" y="106"/>
                  </a:lnTo>
                  <a:lnTo>
                    <a:pt x="17" y="105"/>
                  </a:lnTo>
                  <a:lnTo>
                    <a:pt x="18" y="104"/>
                  </a:lnTo>
                  <a:lnTo>
                    <a:pt x="18" y="103"/>
                  </a:lnTo>
                  <a:lnTo>
                    <a:pt x="18" y="99"/>
                  </a:lnTo>
                  <a:lnTo>
                    <a:pt x="17" y="96"/>
                  </a:lnTo>
                  <a:lnTo>
                    <a:pt x="18" y="96"/>
                  </a:lnTo>
                  <a:lnTo>
                    <a:pt x="18" y="95"/>
                  </a:lnTo>
                  <a:lnTo>
                    <a:pt x="17" y="93"/>
                  </a:lnTo>
                  <a:lnTo>
                    <a:pt x="14" y="91"/>
                  </a:lnTo>
                  <a:lnTo>
                    <a:pt x="13" y="89"/>
                  </a:lnTo>
                  <a:lnTo>
                    <a:pt x="12" y="86"/>
                  </a:lnTo>
                  <a:lnTo>
                    <a:pt x="13" y="86"/>
                  </a:lnTo>
                  <a:lnTo>
                    <a:pt x="13" y="86"/>
                  </a:lnTo>
                  <a:lnTo>
                    <a:pt x="12" y="82"/>
                  </a:lnTo>
                  <a:lnTo>
                    <a:pt x="11" y="77"/>
                  </a:lnTo>
                  <a:lnTo>
                    <a:pt x="12" y="76"/>
                  </a:lnTo>
                  <a:lnTo>
                    <a:pt x="12" y="74"/>
                  </a:lnTo>
                  <a:lnTo>
                    <a:pt x="11" y="71"/>
                  </a:lnTo>
                  <a:lnTo>
                    <a:pt x="10" y="67"/>
                  </a:lnTo>
                  <a:lnTo>
                    <a:pt x="11" y="66"/>
                  </a:lnTo>
                  <a:lnTo>
                    <a:pt x="11" y="64"/>
                  </a:lnTo>
                  <a:lnTo>
                    <a:pt x="11" y="61"/>
                  </a:lnTo>
                  <a:lnTo>
                    <a:pt x="11" y="58"/>
                  </a:lnTo>
                  <a:lnTo>
                    <a:pt x="10" y="56"/>
                  </a:lnTo>
                  <a:lnTo>
                    <a:pt x="9" y="53"/>
                  </a:lnTo>
                  <a:lnTo>
                    <a:pt x="9" y="51"/>
                  </a:lnTo>
                  <a:lnTo>
                    <a:pt x="7" y="48"/>
                  </a:lnTo>
                  <a:lnTo>
                    <a:pt x="9" y="46"/>
                  </a:lnTo>
                  <a:lnTo>
                    <a:pt x="9" y="44"/>
                  </a:lnTo>
                  <a:lnTo>
                    <a:pt x="9" y="43"/>
                  </a:lnTo>
                  <a:lnTo>
                    <a:pt x="7" y="41"/>
                  </a:lnTo>
                  <a:lnTo>
                    <a:pt x="9" y="37"/>
                  </a:lnTo>
                  <a:lnTo>
                    <a:pt x="11" y="33"/>
                  </a:lnTo>
                  <a:lnTo>
                    <a:pt x="10" y="31"/>
                  </a:lnTo>
                  <a:lnTo>
                    <a:pt x="10" y="27"/>
                  </a:lnTo>
                  <a:lnTo>
                    <a:pt x="10" y="25"/>
                  </a:lnTo>
                  <a:lnTo>
                    <a:pt x="11" y="25"/>
                  </a:lnTo>
                  <a:lnTo>
                    <a:pt x="11" y="24"/>
                  </a:lnTo>
                  <a:lnTo>
                    <a:pt x="12" y="23"/>
                  </a:lnTo>
                  <a:lnTo>
                    <a:pt x="12" y="20"/>
                  </a:lnTo>
                  <a:lnTo>
                    <a:pt x="12" y="18"/>
                  </a:lnTo>
                  <a:lnTo>
                    <a:pt x="12" y="19"/>
                  </a:lnTo>
                  <a:lnTo>
                    <a:pt x="11" y="19"/>
                  </a:lnTo>
                  <a:lnTo>
                    <a:pt x="10" y="18"/>
                  </a:lnTo>
                  <a:lnTo>
                    <a:pt x="10" y="17"/>
                  </a:lnTo>
                  <a:lnTo>
                    <a:pt x="10" y="14"/>
                  </a:lnTo>
                  <a:lnTo>
                    <a:pt x="9" y="13"/>
                  </a:lnTo>
                  <a:lnTo>
                    <a:pt x="9" y="12"/>
                  </a:lnTo>
                  <a:lnTo>
                    <a:pt x="7" y="11"/>
                  </a:lnTo>
                  <a:lnTo>
                    <a:pt x="6" y="7"/>
                  </a:lnTo>
                  <a:lnTo>
                    <a:pt x="6" y="5"/>
                  </a:lnTo>
                  <a:lnTo>
                    <a:pt x="4" y="0"/>
                  </a:lnTo>
                  <a:lnTo>
                    <a:pt x="3" y="2"/>
                  </a:lnTo>
                  <a:lnTo>
                    <a:pt x="0" y="2"/>
                  </a:lnTo>
                  <a:lnTo>
                    <a:pt x="1" y="7"/>
                  </a:lnTo>
                  <a:lnTo>
                    <a:pt x="3" y="14"/>
                  </a:lnTo>
                  <a:lnTo>
                    <a:pt x="3" y="17"/>
                  </a:lnTo>
                  <a:lnTo>
                    <a:pt x="3" y="19"/>
                  </a:lnTo>
                  <a:lnTo>
                    <a:pt x="3" y="20"/>
                  </a:lnTo>
                  <a:lnTo>
                    <a:pt x="4" y="21"/>
                  </a:lnTo>
                  <a:lnTo>
                    <a:pt x="4" y="24"/>
                  </a:lnTo>
                  <a:lnTo>
                    <a:pt x="4" y="27"/>
                  </a:lnTo>
                  <a:lnTo>
                    <a:pt x="4" y="30"/>
                  </a:lnTo>
                  <a:lnTo>
                    <a:pt x="4" y="32"/>
                  </a:lnTo>
                  <a:lnTo>
                    <a:pt x="4" y="33"/>
                  </a:lnTo>
                  <a:lnTo>
                    <a:pt x="4" y="36"/>
                  </a:lnTo>
                  <a:lnTo>
                    <a:pt x="3" y="37"/>
                  </a:lnTo>
                  <a:lnTo>
                    <a:pt x="3" y="38"/>
                  </a:lnTo>
                  <a:lnTo>
                    <a:pt x="4" y="40"/>
                  </a:lnTo>
                  <a:lnTo>
                    <a:pt x="4" y="41"/>
                  </a:lnTo>
                  <a:lnTo>
                    <a:pt x="4" y="43"/>
                  </a:lnTo>
                  <a:lnTo>
                    <a:pt x="3" y="43"/>
                  </a:lnTo>
                  <a:lnTo>
                    <a:pt x="3" y="46"/>
                  </a:lnTo>
                  <a:lnTo>
                    <a:pt x="4" y="50"/>
                  </a:lnTo>
                  <a:lnTo>
                    <a:pt x="5" y="56"/>
                  </a:lnTo>
                  <a:lnTo>
                    <a:pt x="5" y="63"/>
                  </a:lnTo>
                  <a:lnTo>
                    <a:pt x="5" y="64"/>
                  </a:lnTo>
                  <a:lnTo>
                    <a:pt x="5" y="66"/>
                  </a:lnTo>
                  <a:lnTo>
                    <a:pt x="4" y="67"/>
                  </a:lnTo>
                  <a:lnTo>
                    <a:pt x="3" y="69"/>
                  </a:lnTo>
                  <a:lnTo>
                    <a:pt x="4" y="72"/>
                  </a:lnTo>
                  <a:lnTo>
                    <a:pt x="5" y="76"/>
                  </a:lnTo>
                  <a:lnTo>
                    <a:pt x="5" y="77"/>
                  </a:lnTo>
                  <a:lnTo>
                    <a:pt x="5" y="78"/>
                  </a:lnTo>
                  <a:lnTo>
                    <a:pt x="5" y="80"/>
                  </a:lnTo>
                  <a:lnTo>
                    <a:pt x="6" y="85"/>
                  </a:lnTo>
                  <a:lnTo>
                    <a:pt x="7" y="89"/>
                  </a:lnTo>
                  <a:lnTo>
                    <a:pt x="9" y="90"/>
                  </a:lnTo>
                  <a:lnTo>
                    <a:pt x="10" y="90"/>
                  </a:lnTo>
                  <a:lnTo>
                    <a:pt x="10" y="89"/>
                  </a:lnTo>
                  <a:lnTo>
                    <a:pt x="10" y="87"/>
                  </a:lnTo>
                  <a:lnTo>
                    <a:pt x="9" y="85"/>
                  </a:lnTo>
                  <a:lnTo>
                    <a:pt x="10" y="85"/>
                  </a:lnTo>
                  <a:lnTo>
                    <a:pt x="10" y="84"/>
                  </a:lnTo>
                  <a:lnTo>
                    <a:pt x="11" y="86"/>
                  </a:lnTo>
                  <a:lnTo>
                    <a:pt x="11" y="89"/>
                  </a:lnTo>
                  <a:lnTo>
                    <a:pt x="11" y="91"/>
                  </a:lnTo>
                  <a:lnTo>
                    <a:pt x="11" y="93"/>
                  </a:lnTo>
                  <a:lnTo>
                    <a:pt x="10" y="93"/>
                  </a:lnTo>
                  <a:lnTo>
                    <a:pt x="9" y="93"/>
                  </a:lnTo>
                  <a:lnTo>
                    <a:pt x="10" y="96"/>
                  </a:lnTo>
                  <a:lnTo>
                    <a:pt x="11" y="97"/>
                  </a:lnTo>
                  <a:lnTo>
                    <a:pt x="10" y="98"/>
                  </a:lnTo>
                  <a:lnTo>
                    <a:pt x="9" y="100"/>
                  </a:lnTo>
                  <a:lnTo>
                    <a:pt x="10" y="102"/>
                  </a:lnTo>
                  <a:lnTo>
                    <a:pt x="12" y="102"/>
                  </a:lnTo>
                  <a:lnTo>
                    <a:pt x="12" y="104"/>
                  </a:lnTo>
                  <a:lnTo>
                    <a:pt x="12" y="106"/>
                  </a:lnTo>
                  <a:lnTo>
                    <a:pt x="11" y="106"/>
                  </a:lnTo>
                  <a:lnTo>
                    <a:pt x="12" y="109"/>
                  </a:lnTo>
                  <a:lnTo>
                    <a:pt x="12" y="110"/>
                  </a:lnTo>
                  <a:lnTo>
                    <a:pt x="12" y="111"/>
                  </a:lnTo>
                  <a:lnTo>
                    <a:pt x="12" y="112"/>
                  </a:lnTo>
                  <a:lnTo>
                    <a:pt x="13" y="113"/>
                  </a:lnTo>
                  <a:lnTo>
                    <a:pt x="14" y="115"/>
                  </a:lnTo>
                  <a:lnTo>
                    <a:pt x="16" y="116"/>
                  </a:lnTo>
                  <a:lnTo>
                    <a:pt x="17" y="117"/>
                  </a:lnTo>
                  <a:lnTo>
                    <a:pt x="18" y="117"/>
                  </a:lnTo>
                  <a:lnTo>
                    <a:pt x="19" y="117"/>
                  </a:lnTo>
                  <a:lnTo>
                    <a:pt x="19" y="119"/>
                  </a:lnTo>
                  <a:lnTo>
                    <a:pt x="19" y="122"/>
                  </a:lnTo>
                  <a:lnTo>
                    <a:pt x="19" y="122"/>
                  </a:lnTo>
                  <a:lnTo>
                    <a:pt x="24" y="125"/>
                  </a:lnTo>
                  <a:lnTo>
                    <a:pt x="30" y="128"/>
                  </a:lnTo>
                  <a:lnTo>
                    <a:pt x="31" y="129"/>
                  </a:lnTo>
                  <a:lnTo>
                    <a:pt x="32" y="130"/>
                  </a:lnTo>
                  <a:lnTo>
                    <a:pt x="35" y="131"/>
                  </a:lnTo>
                  <a:lnTo>
                    <a:pt x="38" y="131"/>
                  </a:lnTo>
                  <a:lnTo>
                    <a:pt x="33" y="121"/>
                  </a:lnTo>
                  <a:lnTo>
                    <a:pt x="33" y="12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1" name="Freeform 71"/>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2" name="Freeform 72"/>
            <p:cNvSpPr>
              <a:spLocks/>
            </p:cNvSpPr>
            <p:nvPr/>
          </p:nvSpPr>
          <p:spPr bwMode="auto">
            <a:xfrm>
              <a:off x="1402" y="3757"/>
              <a:ext cx="90" cy="60"/>
            </a:xfrm>
            <a:custGeom>
              <a:avLst/>
              <a:gdLst/>
              <a:ahLst/>
              <a:cxnLst>
                <a:cxn ang="0">
                  <a:pos x="0" y="0"/>
                </a:cxn>
                <a:cxn ang="0">
                  <a:pos x="4" y="3"/>
                </a:cxn>
                <a:cxn ang="0">
                  <a:pos x="6" y="5"/>
                </a:cxn>
                <a:cxn ang="0">
                  <a:pos x="11" y="7"/>
                </a:cxn>
                <a:cxn ang="0">
                  <a:pos x="13" y="7"/>
                </a:cxn>
                <a:cxn ang="0">
                  <a:pos x="15" y="8"/>
                </a:cxn>
                <a:cxn ang="0">
                  <a:pos x="11" y="9"/>
                </a:cxn>
                <a:cxn ang="0">
                  <a:pos x="6" y="10"/>
                </a:cxn>
                <a:cxn ang="0">
                  <a:pos x="6" y="10"/>
                </a:cxn>
                <a:cxn ang="0">
                  <a:pos x="5" y="10"/>
                </a:cxn>
                <a:cxn ang="0">
                  <a:pos x="0" y="0"/>
                </a:cxn>
                <a:cxn ang="0">
                  <a:pos x="0" y="0"/>
                </a:cxn>
              </a:cxnLst>
              <a:rect l="0" t="0" r="r" b="b"/>
              <a:pathLst>
                <a:path w="15" h="10">
                  <a:moveTo>
                    <a:pt x="0" y="0"/>
                  </a:moveTo>
                  <a:lnTo>
                    <a:pt x="4" y="3"/>
                  </a:lnTo>
                  <a:lnTo>
                    <a:pt x="6" y="5"/>
                  </a:lnTo>
                  <a:lnTo>
                    <a:pt x="11" y="7"/>
                  </a:lnTo>
                  <a:lnTo>
                    <a:pt x="13" y="7"/>
                  </a:lnTo>
                  <a:lnTo>
                    <a:pt x="15" y="8"/>
                  </a:lnTo>
                  <a:lnTo>
                    <a:pt x="11" y="9"/>
                  </a:lnTo>
                  <a:lnTo>
                    <a:pt x="6" y="10"/>
                  </a:lnTo>
                  <a:lnTo>
                    <a:pt x="6" y="10"/>
                  </a:lnTo>
                  <a:lnTo>
                    <a:pt x="5" y="10"/>
                  </a:lnTo>
                  <a:lnTo>
                    <a:pt x="0" y="0"/>
                  </a:lnTo>
                  <a:lnTo>
                    <a:pt x="0"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3" name="Freeform 73"/>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4" name="Freeform 74"/>
            <p:cNvSpPr>
              <a:spLocks/>
            </p:cNvSpPr>
            <p:nvPr/>
          </p:nvSpPr>
          <p:spPr bwMode="auto">
            <a:xfrm>
              <a:off x="964" y="2449"/>
              <a:ext cx="108" cy="54"/>
            </a:xfrm>
            <a:custGeom>
              <a:avLst/>
              <a:gdLst/>
              <a:ahLst/>
              <a:cxnLst>
                <a:cxn ang="0">
                  <a:pos x="0" y="5"/>
                </a:cxn>
                <a:cxn ang="0">
                  <a:pos x="0" y="4"/>
                </a:cxn>
                <a:cxn ang="0">
                  <a:pos x="0" y="1"/>
                </a:cxn>
                <a:cxn ang="0">
                  <a:pos x="1" y="1"/>
                </a:cxn>
                <a:cxn ang="0">
                  <a:pos x="3" y="1"/>
                </a:cxn>
                <a:cxn ang="0">
                  <a:pos x="4" y="3"/>
                </a:cxn>
                <a:cxn ang="0">
                  <a:pos x="4" y="3"/>
                </a:cxn>
                <a:cxn ang="0">
                  <a:pos x="5" y="3"/>
                </a:cxn>
                <a:cxn ang="0">
                  <a:pos x="6" y="3"/>
                </a:cxn>
                <a:cxn ang="0">
                  <a:pos x="8" y="1"/>
                </a:cxn>
                <a:cxn ang="0">
                  <a:pos x="11" y="0"/>
                </a:cxn>
                <a:cxn ang="0">
                  <a:pos x="14" y="1"/>
                </a:cxn>
                <a:cxn ang="0">
                  <a:pos x="17" y="3"/>
                </a:cxn>
                <a:cxn ang="0">
                  <a:pos x="17" y="4"/>
                </a:cxn>
                <a:cxn ang="0">
                  <a:pos x="18" y="4"/>
                </a:cxn>
                <a:cxn ang="0">
                  <a:pos x="17" y="5"/>
                </a:cxn>
                <a:cxn ang="0">
                  <a:pos x="18" y="6"/>
                </a:cxn>
                <a:cxn ang="0">
                  <a:pos x="18" y="6"/>
                </a:cxn>
                <a:cxn ang="0">
                  <a:pos x="17" y="7"/>
                </a:cxn>
                <a:cxn ang="0">
                  <a:pos x="16" y="9"/>
                </a:cxn>
                <a:cxn ang="0">
                  <a:pos x="14" y="7"/>
                </a:cxn>
                <a:cxn ang="0">
                  <a:pos x="14" y="6"/>
                </a:cxn>
                <a:cxn ang="0">
                  <a:pos x="14" y="6"/>
                </a:cxn>
                <a:cxn ang="0">
                  <a:pos x="16" y="6"/>
                </a:cxn>
                <a:cxn ang="0">
                  <a:pos x="16" y="5"/>
                </a:cxn>
                <a:cxn ang="0">
                  <a:pos x="14" y="4"/>
                </a:cxn>
                <a:cxn ang="0">
                  <a:pos x="12" y="3"/>
                </a:cxn>
                <a:cxn ang="0">
                  <a:pos x="11" y="4"/>
                </a:cxn>
                <a:cxn ang="0">
                  <a:pos x="10" y="5"/>
                </a:cxn>
                <a:cxn ang="0">
                  <a:pos x="8" y="6"/>
                </a:cxn>
                <a:cxn ang="0">
                  <a:pos x="8" y="6"/>
                </a:cxn>
                <a:cxn ang="0">
                  <a:pos x="8" y="6"/>
                </a:cxn>
                <a:cxn ang="0">
                  <a:pos x="10" y="6"/>
                </a:cxn>
                <a:cxn ang="0">
                  <a:pos x="8" y="9"/>
                </a:cxn>
                <a:cxn ang="0">
                  <a:pos x="7" y="9"/>
                </a:cxn>
                <a:cxn ang="0">
                  <a:pos x="6" y="9"/>
                </a:cxn>
                <a:cxn ang="0">
                  <a:pos x="6" y="7"/>
                </a:cxn>
                <a:cxn ang="0">
                  <a:pos x="5" y="7"/>
                </a:cxn>
                <a:cxn ang="0">
                  <a:pos x="3" y="6"/>
                </a:cxn>
                <a:cxn ang="0">
                  <a:pos x="1" y="6"/>
                </a:cxn>
                <a:cxn ang="0">
                  <a:pos x="0" y="5"/>
                </a:cxn>
                <a:cxn ang="0">
                  <a:pos x="0" y="5"/>
                </a:cxn>
                <a:cxn ang="0">
                  <a:pos x="0" y="5"/>
                </a:cxn>
              </a:cxnLst>
              <a:rect l="0" t="0" r="r" b="b"/>
              <a:pathLst>
                <a:path w="18" h="9">
                  <a:moveTo>
                    <a:pt x="0" y="5"/>
                  </a:moveTo>
                  <a:lnTo>
                    <a:pt x="0" y="4"/>
                  </a:lnTo>
                  <a:lnTo>
                    <a:pt x="0" y="1"/>
                  </a:lnTo>
                  <a:lnTo>
                    <a:pt x="1" y="1"/>
                  </a:lnTo>
                  <a:lnTo>
                    <a:pt x="3" y="1"/>
                  </a:lnTo>
                  <a:lnTo>
                    <a:pt x="4" y="3"/>
                  </a:lnTo>
                  <a:lnTo>
                    <a:pt x="4" y="3"/>
                  </a:lnTo>
                  <a:lnTo>
                    <a:pt x="5" y="3"/>
                  </a:lnTo>
                  <a:lnTo>
                    <a:pt x="6" y="3"/>
                  </a:lnTo>
                  <a:lnTo>
                    <a:pt x="8" y="1"/>
                  </a:lnTo>
                  <a:lnTo>
                    <a:pt x="11" y="0"/>
                  </a:lnTo>
                  <a:lnTo>
                    <a:pt x="14" y="1"/>
                  </a:lnTo>
                  <a:lnTo>
                    <a:pt x="17" y="3"/>
                  </a:lnTo>
                  <a:lnTo>
                    <a:pt x="17" y="4"/>
                  </a:lnTo>
                  <a:lnTo>
                    <a:pt x="18" y="4"/>
                  </a:lnTo>
                  <a:lnTo>
                    <a:pt x="17" y="5"/>
                  </a:lnTo>
                  <a:lnTo>
                    <a:pt x="18" y="6"/>
                  </a:lnTo>
                  <a:lnTo>
                    <a:pt x="18" y="6"/>
                  </a:lnTo>
                  <a:lnTo>
                    <a:pt x="17" y="7"/>
                  </a:lnTo>
                  <a:lnTo>
                    <a:pt x="16" y="9"/>
                  </a:lnTo>
                  <a:lnTo>
                    <a:pt x="14" y="7"/>
                  </a:lnTo>
                  <a:lnTo>
                    <a:pt x="14" y="6"/>
                  </a:lnTo>
                  <a:lnTo>
                    <a:pt x="14" y="6"/>
                  </a:lnTo>
                  <a:lnTo>
                    <a:pt x="16" y="6"/>
                  </a:lnTo>
                  <a:lnTo>
                    <a:pt x="16" y="5"/>
                  </a:lnTo>
                  <a:lnTo>
                    <a:pt x="14" y="4"/>
                  </a:lnTo>
                  <a:lnTo>
                    <a:pt x="12" y="3"/>
                  </a:lnTo>
                  <a:lnTo>
                    <a:pt x="11" y="4"/>
                  </a:lnTo>
                  <a:lnTo>
                    <a:pt x="10" y="5"/>
                  </a:lnTo>
                  <a:lnTo>
                    <a:pt x="8" y="6"/>
                  </a:lnTo>
                  <a:lnTo>
                    <a:pt x="8" y="6"/>
                  </a:lnTo>
                  <a:lnTo>
                    <a:pt x="8" y="6"/>
                  </a:lnTo>
                  <a:lnTo>
                    <a:pt x="10" y="6"/>
                  </a:lnTo>
                  <a:lnTo>
                    <a:pt x="8" y="9"/>
                  </a:lnTo>
                  <a:lnTo>
                    <a:pt x="7" y="9"/>
                  </a:lnTo>
                  <a:lnTo>
                    <a:pt x="6" y="9"/>
                  </a:lnTo>
                  <a:lnTo>
                    <a:pt x="6" y="7"/>
                  </a:lnTo>
                  <a:lnTo>
                    <a:pt x="5" y="7"/>
                  </a:lnTo>
                  <a:lnTo>
                    <a:pt x="3" y="6"/>
                  </a:lnTo>
                  <a:lnTo>
                    <a:pt x="1" y="6"/>
                  </a:lnTo>
                  <a:lnTo>
                    <a:pt x="0" y="5"/>
                  </a:lnTo>
                  <a:lnTo>
                    <a:pt x="0" y="5"/>
                  </a:lnTo>
                  <a:lnTo>
                    <a:pt x="0"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5" name="Freeform 75"/>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6" name="Freeform 76"/>
            <p:cNvSpPr>
              <a:spLocks/>
            </p:cNvSpPr>
            <p:nvPr/>
          </p:nvSpPr>
          <p:spPr bwMode="auto">
            <a:xfrm>
              <a:off x="916" y="2425"/>
              <a:ext cx="66" cy="54"/>
            </a:xfrm>
            <a:custGeom>
              <a:avLst/>
              <a:gdLst/>
              <a:ahLst/>
              <a:cxnLst>
                <a:cxn ang="0">
                  <a:pos x="7" y="1"/>
                </a:cxn>
                <a:cxn ang="0">
                  <a:pos x="9" y="3"/>
                </a:cxn>
                <a:cxn ang="0">
                  <a:pos x="11" y="5"/>
                </a:cxn>
                <a:cxn ang="0">
                  <a:pos x="9" y="5"/>
                </a:cxn>
                <a:cxn ang="0">
                  <a:pos x="8" y="5"/>
                </a:cxn>
                <a:cxn ang="0">
                  <a:pos x="8" y="9"/>
                </a:cxn>
                <a:cxn ang="0">
                  <a:pos x="7" y="9"/>
                </a:cxn>
                <a:cxn ang="0">
                  <a:pos x="6" y="8"/>
                </a:cxn>
                <a:cxn ang="0">
                  <a:pos x="7" y="8"/>
                </a:cxn>
                <a:cxn ang="0">
                  <a:pos x="7" y="7"/>
                </a:cxn>
                <a:cxn ang="0">
                  <a:pos x="5" y="4"/>
                </a:cxn>
                <a:cxn ang="0">
                  <a:pos x="2" y="3"/>
                </a:cxn>
                <a:cxn ang="0">
                  <a:pos x="2" y="4"/>
                </a:cxn>
                <a:cxn ang="0">
                  <a:pos x="2" y="4"/>
                </a:cxn>
                <a:cxn ang="0">
                  <a:pos x="2" y="4"/>
                </a:cxn>
                <a:cxn ang="0">
                  <a:pos x="1" y="4"/>
                </a:cxn>
                <a:cxn ang="0">
                  <a:pos x="0" y="3"/>
                </a:cxn>
                <a:cxn ang="0">
                  <a:pos x="1" y="2"/>
                </a:cxn>
                <a:cxn ang="0">
                  <a:pos x="1" y="0"/>
                </a:cxn>
                <a:cxn ang="0">
                  <a:pos x="3" y="1"/>
                </a:cxn>
                <a:cxn ang="0">
                  <a:pos x="7" y="1"/>
                </a:cxn>
                <a:cxn ang="0">
                  <a:pos x="7" y="1"/>
                </a:cxn>
                <a:cxn ang="0">
                  <a:pos x="7" y="1"/>
                </a:cxn>
              </a:cxnLst>
              <a:rect l="0" t="0" r="r" b="b"/>
              <a:pathLst>
                <a:path w="11" h="9">
                  <a:moveTo>
                    <a:pt x="7" y="1"/>
                  </a:moveTo>
                  <a:lnTo>
                    <a:pt x="9" y="3"/>
                  </a:lnTo>
                  <a:lnTo>
                    <a:pt x="11" y="5"/>
                  </a:lnTo>
                  <a:lnTo>
                    <a:pt x="9" y="5"/>
                  </a:lnTo>
                  <a:lnTo>
                    <a:pt x="8" y="5"/>
                  </a:lnTo>
                  <a:lnTo>
                    <a:pt x="8" y="9"/>
                  </a:lnTo>
                  <a:lnTo>
                    <a:pt x="7" y="9"/>
                  </a:lnTo>
                  <a:lnTo>
                    <a:pt x="6" y="8"/>
                  </a:lnTo>
                  <a:lnTo>
                    <a:pt x="7" y="8"/>
                  </a:lnTo>
                  <a:lnTo>
                    <a:pt x="7" y="7"/>
                  </a:lnTo>
                  <a:lnTo>
                    <a:pt x="5" y="4"/>
                  </a:lnTo>
                  <a:lnTo>
                    <a:pt x="2" y="3"/>
                  </a:lnTo>
                  <a:lnTo>
                    <a:pt x="2" y="4"/>
                  </a:lnTo>
                  <a:lnTo>
                    <a:pt x="2" y="4"/>
                  </a:lnTo>
                  <a:lnTo>
                    <a:pt x="2" y="4"/>
                  </a:lnTo>
                  <a:lnTo>
                    <a:pt x="1" y="4"/>
                  </a:lnTo>
                  <a:lnTo>
                    <a:pt x="0" y="3"/>
                  </a:lnTo>
                  <a:lnTo>
                    <a:pt x="1" y="2"/>
                  </a:lnTo>
                  <a:lnTo>
                    <a:pt x="1" y="0"/>
                  </a:lnTo>
                  <a:lnTo>
                    <a:pt x="3" y="1"/>
                  </a:lnTo>
                  <a:lnTo>
                    <a:pt x="7" y="1"/>
                  </a:lnTo>
                  <a:lnTo>
                    <a:pt x="7" y="1"/>
                  </a:lnTo>
                  <a:lnTo>
                    <a:pt x="7"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7" name="Freeform 77"/>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8" name="Freeform 78"/>
            <p:cNvSpPr>
              <a:spLocks/>
            </p:cNvSpPr>
            <p:nvPr/>
          </p:nvSpPr>
          <p:spPr bwMode="auto">
            <a:xfrm>
              <a:off x="886" y="2347"/>
              <a:ext cx="84" cy="84"/>
            </a:xfrm>
            <a:custGeom>
              <a:avLst/>
              <a:gdLst/>
              <a:ahLst/>
              <a:cxnLst>
                <a:cxn ang="0">
                  <a:pos x="14" y="0"/>
                </a:cxn>
                <a:cxn ang="0">
                  <a:pos x="14" y="0"/>
                </a:cxn>
                <a:cxn ang="0">
                  <a:pos x="14" y="3"/>
                </a:cxn>
                <a:cxn ang="0">
                  <a:pos x="13" y="7"/>
                </a:cxn>
                <a:cxn ang="0">
                  <a:pos x="13" y="9"/>
                </a:cxn>
                <a:cxn ang="0">
                  <a:pos x="12" y="11"/>
                </a:cxn>
                <a:cxn ang="0">
                  <a:pos x="12" y="13"/>
                </a:cxn>
                <a:cxn ang="0">
                  <a:pos x="12" y="14"/>
                </a:cxn>
                <a:cxn ang="0">
                  <a:pos x="8" y="14"/>
                </a:cxn>
                <a:cxn ang="0">
                  <a:pos x="6" y="13"/>
                </a:cxn>
                <a:cxn ang="0">
                  <a:pos x="5" y="11"/>
                </a:cxn>
                <a:cxn ang="0">
                  <a:pos x="4" y="10"/>
                </a:cxn>
                <a:cxn ang="0">
                  <a:pos x="3" y="9"/>
                </a:cxn>
                <a:cxn ang="0">
                  <a:pos x="0" y="7"/>
                </a:cxn>
                <a:cxn ang="0">
                  <a:pos x="1" y="7"/>
                </a:cxn>
                <a:cxn ang="0">
                  <a:pos x="3" y="5"/>
                </a:cxn>
                <a:cxn ang="0">
                  <a:pos x="3" y="4"/>
                </a:cxn>
                <a:cxn ang="0">
                  <a:pos x="5" y="4"/>
                </a:cxn>
                <a:cxn ang="0">
                  <a:pos x="7" y="3"/>
                </a:cxn>
                <a:cxn ang="0">
                  <a:pos x="8" y="2"/>
                </a:cxn>
                <a:cxn ang="0">
                  <a:pos x="10" y="1"/>
                </a:cxn>
                <a:cxn ang="0">
                  <a:pos x="11" y="1"/>
                </a:cxn>
                <a:cxn ang="0">
                  <a:pos x="11" y="1"/>
                </a:cxn>
                <a:cxn ang="0">
                  <a:pos x="13" y="1"/>
                </a:cxn>
                <a:cxn ang="0">
                  <a:pos x="14" y="0"/>
                </a:cxn>
                <a:cxn ang="0">
                  <a:pos x="14" y="0"/>
                </a:cxn>
                <a:cxn ang="0">
                  <a:pos x="14" y="0"/>
                </a:cxn>
                <a:cxn ang="0">
                  <a:pos x="14" y="0"/>
                </a:cxn>
              </a:cxnLst>
              <a:rect l="0" t="0" r="r" b="b"/>
              <a:pathLst>
                <a:path w="14" h="14">
                  <a:moveTo>
                    <a:pt x="14" y="0"/>
                  </a:moveTo>
                  <a:lnTo>
                    <a:pt x="14" y="0"/>
                  </a:lnTo>
                  <a:lnTo>
                    <a:pt x="14" y="3"/>
                  </a:lnTo>
                  <a:lnTo>
                    <a:pt x="13" y="7"/>
                  </a:lnTo>
                  <a:lnTo>
                    <a:pt x="13" y="9"/>
                  </a:lnTo>
                  <a:lnTo>
                    <a:pt x="12" y="11"/>
                  </a:lnTo>
                  <a:lnTo>
                    <a:pt x="12" y="13"/>
                  </a:lnTo>
                  <a:lnTo>
                    <a:pt x="12" y="14"/>
                  </a:lnTo>
                  <a:lnTo>
                    <a:pt x="8" y="14"/>
                  </a:lnTo>
                  <a:lnTo>
                    <a:pt x="6" y="13"/>
                  </a:lnTo>
                  <a:lnTo>
                    <a:pt x="5" y="11"/>
                  </a:lnTo>
                  <a:lnTo>
                    <a:pt x="4" y="10"/>
                  </a:lnTo>
                  <a:lnTo>
                    <a:pt x="3" y="9"/>
                  </a:lnTo>
                  <a:lnTo>
                    <a:pt x="0" y="7"/>
                  </a:lnTo>
                  <a:lnTo>
                    <a:pt x="1" y="7"/>
                  </a:lnTo>
                  <a:lnTo>
                    <a:pt x="3" y="5"/>
                  </a:lnTo>
                  <a:lnTo>
                    <a:pt x="3" y="4"/>
                  </a:lnTo>
                  <a:lnTo>
                    <a:pt x="5" y="4"/>
                  </a:lnTo>
                  <a:lnTo>
                    <a:pt x="7" y="3"/>
                  </a:lnTo>
                  <a:lnTo>
                    <a:pt x="8" y="2"/>
                  </a:lnTo>
                  <a:lnTo>
                    <a:pt x="10" y="1"/>
                  </a:lnTo>
                  <a:lnTo>
                    <a:pt x="11" y="1"/>
                  </a:lnTo>
                  <a:lnTo>
                    <a:pt x="11" y="1"/>
                  </a:lnTo>
                  <a:lnTo>
                    <a:pt x="13" y="1"/>
                  </a:lnTo>
                  <a:lnTo>
                    <a:pt x="14" y="0"/>
                  </a:lnTo>
                  <a:lnTo>
                    <a:pt x="14" y="0"/>
                  </a:lnTo>
                  <a:lnTo>
                    <a:pt x="14" y="0"/>
                  </a:lnTo>
                  <a:lnTo>
                    <a:pt x="14" y="0"/>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19" name="Freeform 79"/>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0" name="Freeform 80"/>
            <p:cNvSpPr>
              <a:spLocks/>
            </p:cNvSpPr>
            <p:nvPr/>
          </p:nvSpPr>
          <p:spPr bwMode="auto">
            <a:xfrm>
              <a:off x="844" y="2359"/>
              <a:ext cx="42" cy="18"/>
            </a:xfrm>
            <a:custGeom>
              <a:avLst/>
              <a:gdLst/>
              <a:ahLst/>
              <a:cxnLst>
                <a:cxn ang="0">
                  <a:pos x="7" y="3"/>
                </a:cxn>
                <a:cxn ang="0">
                  <a:pos x="7" y="3"/>
                </a:cxn>
                <a:cxn ang="0">
                  <a:pos x="7" y="3"/>
                </a:cxn>
                <a:cxn ang="0">
                  <a:pos x="6" y="3"/>
                </a:cxn>
                <a:cxn ang="0">
                  <a:pos x="5" y="3"/>
                </a:cxn>
                <a:cxn ang="0">
                  <a:pos x="2" y="2"/>
                </a:cxn>
                <a:cxn ang="0">
                  <a:pos x="1" y="2"/>
                </a:cxn>
                <a:cxn ang="0">
                  <a:pos x="0" y="1"/>
                </a:cxn>
                <a:cxn ang="0">
                  <a:pos x="1" y="1"/>
                </a:cxn>
                <a:cxn ang="0">
                  <a:pos x="1" y="0"/>
                </a:cxn>
                <a:cxn ang="0">
                  <a:pos x="2" y="0"/>
                </a:cxn>
                <a:cxn ang="0">
                  <a:pos x="2" y="0"/>
                </a:cxn>
                <a:cxn ang="0">
                  <a:pos x="4" y="1"/>
                </a:cxn>
                <a:cxn ang="0">
                  <a:pos x="6" y="1"/>
                </a:cxn>
                <a:cxn ang="0">
                  <a:pos x="7" y="2"/>
                </a:cxn>
                <a:cxn ang="0">
                  <a:pos x="7" y="2"/>
                </a:cxn>
                <a:cxn ang="0">
                  <a:pos x="7" y="3"/>
                </a:cxn>
                <a:cxn ang="0">
                  <a:pos x="7" y="3"/>
                </a:cxn>
              </a:cxnLst>
              <a:rect l="0" t="0" r="r" b="b"/>
              <a:pathLst>
                <a:path w="7" h="3">
                  <a:moveTo>
                    <a:pt x="7" y="3"/>
                  </a:moveTo>
                  <a:lnTo>
                    <a:pt x="7" y="3"/>
                  </a:lnTo>
                  <a:lnTo>
                    <a:pt x="7" y="3"/>
                  </a:lnTo>
                  <a:lnTo>
                    <a:pt x="6" y="3"/>
                  </a:lnTo>
                  <a:lnTo>
                    <a:pt x="5" y="3"/>
                  </a:lnTo>
                  <a:lnTo>
                    <a:pt x="2" y="2"/>
                  </a:lnTo>
                  <a:lnTo>
                    <a:pt x="1" y="2"/>
                  </a:lnTo>
                  <a:lnTo>
                    <a:pt x="0" y="1"/>
                  </a:lnTo>
                  <a:lnTo>
                    <a:pt x="1" y="1"/>
                  </a:lnTo>
                  <a:lnTo>
                    <a:pt x="1" y="0"/>
                  </a:lnTo>
                  <a:lnTo>
                    <a:pt x="2" y="0"/>
                  </a:lnTo>
                  <a:lnTo>
                    <a:pt x="2" y="0"/>
                  </a:lnTo>
                  <a:lnTo>
                    <a:pt x="4" y="1"/>
                  </a:lnTo>
                  <a:lnTo>
                    <a:pt x="6" y="1"/>
                  </a:lnTo>
                  <a:lnTo>
                    <a:pt x="7" y="2"/>
                  </a:lnTo>
                  <a:lnTo>
                    <a:pt x="7" y="2"/>
                  </a:lnTo>
                  <a:lnTo>
                    <a:pt x="7" y="3"/>
                  </a:lnTo>
                  <a:lnTo>
                    <a:pt x="7" y="3"/>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1" name="Freeform 81"/>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2" name="Freeform 82"/>
            <p:cNvSpPr>
              <a:spLocks/>
            </p:cNvSpPr>
            <p:nvPr/>
          </p:nvSpPr>
          <p:spPr bwMode="auto">
            <a:xfrm>
              <a:off x="856" y="2317"/>
              <a:ext cx="114" cy="72"/>
            </a:xfrm>
            <a:custGeom>
              <a:avLst/>
              <a:gdLst/>
              <a:ahLst/>
              <a:cxnLst>
                <a:cxn ang="0">
                  <a:pos x="19" y="5"/>
                </a:cxn>
                <a:cxn ang="0">
                  <a:pos x="18" y="6"/>
                </a:cxn>
                <a:cxn ang="0">
                  <a:pos x="16" y="6"/>
                </a:cxn>
                <a:cxn ang="0">
                  <a:pos x="16" y="6"/>
                </a:cxn>
                <a:cxn ang="0">
                  <a:pos x="15" y="6"/>
                </a:cxn>
                <a:cxn ang="0">
                  <a:pos x="13" y="7"/>
                </a:cxn>
                <a:cxn ang="0">
                  <a:pos x="12" y="8"/>
                </a:cxn>
                <a:cxn ang="0">
                  <a:pos x="10" y="9"/>
                </a:cxn>
                <a:cxn ang="0">
                  <a:pos x="8" y="9"/>
                </a:cxn>
                <a:cxn ang="0">
                  <a:pos x="8" y="10"/>
                </a:cxn>
                <a:cxn ang="0">
                  <a:pos x="6" y="12"/>
                </a:cxn>
                <a:cxn ang="0">
                  <a:pos x="5" y="12"/>
                </a:cxn>
                <a:cxn ang="0">
                  <a:pos x="5" y="10"/>
                </a:cxn>
                <a:cxn ang="0">
                  <a:pos x="5" y="10"/>
                </a:cxn>
                <a:cxn ang="0">
                  <a:pos x="5" y="9"/>
                </a:cxn>
                <a:cxn ang="0">
                  <a:pos x="5" y="9"/>
                </a:cxn>
                <a:cxn ang="0">
                  <a:pos x="4" y="8"/>
                </a:cxn>
                <a:cxn ang="0">
                  <a:pos x="2" y="8"/>
                </a:cxn>
                <a:cxn ang="0">
                  <a:pos x="0" y="7"/>
                </a:cxn>
                <a:cxn ang="0">
                  <a:pos x="2" y="5"/>
                </a:cxn>
                <a:cxn ang="0">
                  <a:pos x="4" y="3"/>
                </a:cxn>
                <a:cxn ang="0">
                  <a:pos x="5" y="2"/>
                </a:cxn>
                <a:cxn ang="0">
                  <a:pos x="5" y="0"/>
                </a:cxn>
                <a:cxn ang="0">
                  <a:pos x="6" y="0"/>
                </a:cxn>
                <a:cxn ang="0">
                  <a:pos x="6" y="0"/>
                </a:cxn>
                <a:cxn ang="0">
                  <a:pos x="9" y="0"/>
                </a:cxn>
                <a:cxn ang="0">
                  <a:pos x="10" y="0"/>
                </a:cxn>
                <a:cxn ang="0">
                  <a:pos x="11" y="0"/>
                </a:cxn>
                <a:cxn ang="0">
                  <a:pos x="16" y="0"/>
                </a:cxn>
                <a:cxn ang="0">
                  <a:pos x="17" y="1"/>
                </a:cxn>
                <a:cxn ang="0">
                  <a:pos x="18" y="2"/>
                </a:cxn>
                <a:cxn ang="0">
                  <a:pos x="19" y="3"/>
                </a:cxn>
                <a:cxn ang="0">
                  <a:pos x="19" y="5"/>
                </a:cxn>
                <a:cxn ang="0">
                  <a:pos x="19" y="5"/>
                </a:cxn>
              </a:cxnLst>
              <a:rect l="0" t="0" r="r" b="b"/>
              <a:pathLst>
                <a:path w="19" h="12">
                  <a:moveTo>
                    <a:pt x="19" y="5"/>
                  </a:moveTo>
                  <a:lnTo>
                    <a:pt x="18" y="6"/>
                  </a:lnTo>
                  <a:lnTo>
                    <a:pt x="16" y="6"/>
                  </a:lnTo>
                  <a:lnTo>
                    <a:pt x="16" y="6"/>
                  </a:lnTo>
                  <a:lnTo>
                    <a:pt x="15" y="6"/>
                  </a:lnTo>
                  <a:lnTo>
                    <a:pt x="13" y="7"/>
                  </a:lnTo>
                  <a:lnTo>
                    <a:pt x="12" y="8"/>
                  </a:lnTo>
                  <a:lnTo>
                    <a:pt x="10" y="9"/>
                  </a:lnTo>
                  <a:lnTo>
                    <a:pt x="8" y="9"/>
                  </a:lnTo>
                  <a:lnTo>
                    <a:pt x="8" y="10"/>
                  </a:lnTo>
                  <a:lnTo>
                    <a:pt x="6" y="12"/>
                  </a:lnTo>
                  <a:lnTo>
                    <a:pt x="5" y="12"/>
                  </a:lnTo>
                  <a:lnTo>
                    <a:pt x="5" y="10"/>
                  </a:lnTo>
                  <a:lnTo>
                    <a:pt x="5" y="10"/>
                  </a:lnTo>
                  <a:lnTo>
                    <a:pt x="5" y="9"/>
                  </a:lnTo>
                  <a:lnTo>
                    <a:pt x="5" y="9"/>
                  </a:lnTo>
                  <a:lnTo>
                    <a:pt x="4" y="8"/>
                  </a:lnTo>
                  <a:lnTo>
                    <a:pt x="2" y="8"/>
                  </a:lnTo>
                  <a:lnTo>
                    <a:pt x="0" y="7"/>
                  </a:lnTo>
                  <a:lnTo>
                    <a:pt x="2" y="5"/>
                  </a:lnTo>
                  <a:lnTo>
                    <a:pt x="4" y="3"/>
                  </a:lnTo>
                  <a:lnTo>
                    <a:pt x="5" y="2"/>
                  </a:lnTo>
                  <a:lnTo>
                    <a:pt x="5" y="0"/>
                  </a:lnTo>
                  <a:lnTo>
                    <a:pt x="6" y="0"/>
                  </a:lnTo>
                  <a:lnTo>
                    <a:pt x="6" y="0"/>
                  </a:lnTo>
                  <a:lnTo>
                    <a:pt x="9" y="0"/>
                  </a:lnTo>
                  <a:lnTo>
                    <a:pt x="10" y="0"/>
                  </a:lnTo>
                  <a:lnTo>
                    <a:pt x="11" y="0"/>
                  </a:lnTo>
                  <a:lnTo>
                    <a:pt x="16" y="0"/>
                  </a:lnTo>
                  <a:lnTo>
                    <a:pt x="17" y="1"/>
                  </a:lnTo>
                  <a:lnTo>
                    <a:pt x="18" y="2"/>
                  </a:lnTo>
                  <a:lnTo>
                    <a:pt x="19" y="3"/>
                  </a:lnTo>
                  <a:lnTo>
                    <a:pt x="19" y="5"/>
                  </a:lnTo>
                  <a:lnTo>
                    <a:pt x="19"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3" name="Freeform 83"/>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4" name="Freeform 84"/>
            <p:cNvSpPr>
              <a:spLocks/>
            </p:cNvSpPr>
            <p:nvPr/>
          </p:nvSpPr>
          <p:spPr bwMode="auto">
            <a:xfrm>
              <a:off x="868" y="2275"/>
              <a:ext cx="24" cy="48"/>
            </a:xfrm>
            <a:custGeom>
              <a:avLst/>
              <a:gdLst/>
              <a:ahLst/>
              <a:cxnLst>
                <a:cxn ang="0">
                  <a:pos x="4" y="1"/>
                </a:cxn>
                <a:cxn ang="0">
                  <a:pos x="4" y="1"/>
                </a:cxn>
                <a:cxn ang="0">
                  <a:pos x="3" y="2"/>
                </a:cxn>
                <a:cxn ang="0">
                  <a:pos x="3" y="2"/>
                </a:cxn>
                <a:cxn ang="0">
                  <a:pos x="3" y="3"/>
                </a:cxn>
                <a:cxn ang="0">
                  <a:pos x="2" y="6"/>
                </a:cxn>
                <a:cxn ang="0">
                  <a:pos x="1" y="8"/>
                </a:cxn>
                <a:cxn ang="0">
                  <a:pos x="0" y="8"/>
                </a:cxn>
                <a:cxn ang="0">
                  <a:pos x="0" y="2"/>
                </a:cxn>
                <a:cxn ang="0">
                  <a:pos x="1" y="2"/>
                </a:cxn>
                <a:cxn ang="0">
                  <a:pos x="2" y="1"/>
                </a:cxn>
                <a:cxn ang="0">
                  <a:pos x="2" y="0"/>
                </a:cxn>
                <a:cxn ang="0">
                  <a:pos x="3" y="0"/>
                </a:cxn>
                <a:cxn ang="0">
                  <a:pos x="4" y="0"/>
                </a:cxn>
                <a:cxn ang="0">
                  <a:pos x="4" y="1"/>
                </a:cxn>
                <a:cxn ang="0">
                  <a:pos x="4" y="1"/>
                </a:cxn>
                <a:cxn ang="0">
                  <a:pos x="4" y="1"/>
                </a:cxn>
              </a:cxnLst>
              <a:rect l="0" t="0" r="r" b="b"/>
              <a:pathLst>
                <a:path w="4" h="8">
                  <a:moveTo>
                    <a:pt x="4" y="1"/>
                  </a:moveTo>
                  <a:lnTo>
                    <a:pt x="4" y="1"/>
                  </a:lnTo>
                  <a:lnTo>
                    <a:pt x="3" y="2"/>
                  </a:lnTo>
                  <a:lnTo>
                    <a:pt x="3" y="2"/>
                  </a:lnTo>
                  <a:lnTo>
                    <a:pt x="3" y="3"/>
                  </a:lnTo>
                  <a:lnTo>
                    <a:pt x="2" y="6"/>
                  </a:lnTo>
                  <a:lnTo>
                    <a:pt x="1" y="8"/>
                  </a:lnTo>
                  <a:lnTo>
                    <a:pt x="0" y="8"/>
                  </a:lnTo>
                  <a:lnTo>
                    <a:pt x="0" y="2"/>
                  </a:lnTo>
                  <a:lnTo>
                    <a:pt x="1" y="2"/>
                  </a:lnTo>
                  <a:lnTo>
                    <a:pt x="2" y="1"/>
                  </a:lnTo>
                  <a:lnTo>
                    <a:pt x="2" y="0"/>
                  </a:lnTo>
                  <a:lnTo>
                    <a:pt x="3" y="0"/>
                  </a:lnTo>
                  <a:lnTo>
                    <a:pt x="4" y="0"/>
                  </a:lnTo>
                  <a:lnTo>
                    <a:pt x="4" y="1"/>
                  </a:lnTo>
                  <a:lnTo>
                    <a:pt x="4" y="1"/>
                  </a:lnTo>
                  <a:lnTo>
                    <a:pt x="4"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5" name="Freeform 85"/>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6" name="Freeform 86"/>
            <p:cNvSpPr>
              <a:spLocks/>
            </p:cNvSpPr>
            <p:nvPr/>
          </p:nvSpPr>
          <p:spPr bwMode="auto">
            <a:xfrm>
              <a:off x="802" y="2287"/>
              <a:ext cx="84" cy="78"/>
            </a:xfrm>
            <a:custGeom>
              <a:avLst/>
              <a:gdLst/>
              <a:ahLst/>
              <a:cxnLst>
                <a:cxn ang="0">
                  <a:pos x="14" y="5"/>
                </a:cxn>
                <a:cxn ang="0">
                  <a:pos x="13" y="6"/>
                </a:cxn>
                <a:cxn ang="0">
                  <a:pos x="12" y="6"/>
                </a:cxn>
                <a:cxn ang="0">
                  <a:pos x="11" y="6"/>
                </a:cxn>
                <a:cxn ang="0">
                  <a:pos x="11" y="0"/>
                </a:cxn>
                <a:cxn ang="0">
                  <a:pos x="7" y="0"/>
                </a:cxn>
                <a:cxn ang="0">
                  <a:pos x="6" y="1"/>
                </a:cxn>
                <a:cxn ang="0">
                  <a:pos x="5" y="2"/>
                </a:cxn>
                <a:cxn ang="0">
                  <a:pos x="6" y="4"/>
                </a:cxn>
                <a:cxn ang="0">
                  <a:pos x="6" y="5"/>
                </a:cxn>
                <a:cxn ang="0">
                  <a:pos x="6" y="6"/>
                </a:cxn>
                <a:cxn ang="0">
                  <a:pos x="6" y="6"/>
                </a:cxn>
                <a:cxn ang="0">
                  <a:pos x="2" y="6"/>
                </a:cxn>
                <a:cxn ang="0">
                  <a:pos x="1" y="8"/>
                </a:cxn>
                <a:cxn ang="0">
                  <a:pos x="0" y="11"/>
                </a:cxn>
                <a:cxn ang="0">
                  <a:pos x="2" y="12"/>
                </a:cxn>
                <a:cxn ang="0">
                  <a:pos x="4" y="13"/>
                </a:cxn>
                <a:cxn ang="0">
                  <a:pos x="7" y="13"/>
                </a:cxn>
                <a:cxn ang="0">
                  <a:pos x="8" y="13"/>
                </a:cxn>
                <a:cxn ang="0">
                  <a:pos x="8" y="12"/>
                </a:cxn>
                <a:cxn ang="0">
                  <a:pos x="9" y="12"/>
                </a:cxn>
                <a:cxn ang="0">
                  <a:pos x="9" y="12"/>
                </a:cxn>
                <a:cxn ang="0">
                  <a:pos x="11" y="10"/>
                </a:cxn>
                <a:cxn ang="0">
                  <a:pos x="13" y="8"/>
                </a:cxn>
                <a:cxn ang="0">
                  <a:pos x="14" y="7"/>
                </a:cxn>
                <a:cxn ang="0">
                  <a:pos x="14" y="5"/>
                </a:cxn>
                <a:cxn ang="0">
                  <a:pos x="14" y="5"/>
                </a:cxn>
              </a:cxnLst>
              <a:rect l="0" t="0" r="r" b="b"/>
              <a:pathLst>
                <a:path w="14" h="13">
                  <a:moveTo>
                    <a:pt x="14" y="5"/>
                  </a:moveTo>
                  <a:lnTo>
                    <a:pt x="13" y="6"/>
                  </a:lnTo>
                  <a:lnTo>
                    <a:pt x="12" y="6"/>
                  </a:lnTo>
                  <a:lnTo>
                    <a:pt x="11" y="6"/>
                  </a:lnTo>
                  <a:lnTo>
                    <a:pt x="11" y="0"/>
                  </a:lnTo>
                  <a:lnTo>
                    <a:pt x="7" y="0"/>
                  </a:lnTo>
                  <a:lnTo>
                    <a:pt x="6" y="1"/>
                  </a:lnTo>
                  <a:lnTo>
                    <a:pt x="5" y="2"/>
                  </a:lnTo>
                  <a:lnTo>
                    <a:pt x="6" y="4"/>
                  </a:lnTo>
                  <a:lnTo>
                    <a:pt x="6" y="5"/>
                  </a:lnTo>
                  <a:lnTo>
                    <a:pt x="6" y="6"/>
                  </a:lnTo>
                  <a:lnTo>
                    <a:pt x="6" y="6"/>
                  </a:lnTo>
                  <a:lnTo>
                    <a:pt x="2" y="6"/>
                  </a:lnTo>
                  <a:lnTo>
                    <a:pt x="1" y="8"/>
                  </a:lnTo>
                  <a:lnTo>
                    <a:pt x="0" y="11"/>
                  </a:lnTo>
                  <a:lnTo>
                    <a:pt x="2" y="12"/>
                  </a:lnTo>
                  <a:lnTo>
                    <a:pt x="4" y="13"/>
                  </a:lnTo>
                  <a:lnTo>
                    <a:pt x="7" y="13"/>
                  </a:lnTo>
                  <a:lnTo>
                    <a:pt x="8" y="13"/>
                  </a:lnTo>
                  <a:lnTo>
                    <a:pt x="8" y="12"/>
                  </a:lnTo>
                  <a:lnTo>
                    <a:pt x="9" y="12"/>
                  </a:lnTo>
                  <a:lnTo>
                    <a:pt x="9" y="12"/>
                  </a:lnTo>
                  <a:lnTo>
                    <a:pt x="11" y="10"/>
                  </a:lnTo>
                  <a:lnTo>
                    <a:pt x="13" y="8"/>
                  </a:lnTo>
                  <a:lnTo>
                    <a:pt x="14" y="7"/>
                  </a:lnTo>
                  <a:lnTo>
                    <a:pt x="14" y="5"/>
                  </a:lnTo>
                  <a:lnTo>
                    <a:pt x="14" y="5"/>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7" name="Freeform 87"/>
            <p:cNvSpPr>
              <a:spLocks/>
            </p:cNvSpPr>
            <p:nvPr/>
          </p:nvSpPr>
          <p:spPr bwMode="auto">
            <a:xfrm>
              <a:off x="1144" y="2239"/>
              <a:ext cx="48" cy="36"/>
            </a:xfrm>
            <a:custGeom>
              <a:avLst/>
              <a:gdLst/>
              <a:ahLst/>
              <a:cxnLst>
                <a:cxn ang="0">
                  <a:pos x="7" y="6"/>
                </a:cxn>
                <a:cxn ang="0">
                  <a:pos x="7" y="6"/>
                </a:cxn>
                <a:cxn ang="0">
                  <a:pos x="2" y="6"/>
                </a:cxn>
                <a:cxn ang="0">
                  <a:pos x="1" y="6"/>
                </a:cxn>
                <a:cxn ang="0">
                  <a:pos x="0" y="5"/>
                </a:cxn>
                <a:cxn ang="0">
                  <a:pos x="1" y="5"/>
                </a:cxn>
                <a:cxn ang="0">
                  <a:pos x="2" y="3"/>
                </a:cxn>
                <a:cxn ang="0">
                  <a:pos x="3" y="5"/>
                </a:cxn>
                <a:cxn ang="0">
                  <a:pos x="4" y="5"/>
                </a:cxn>
                <a:cxn ang="0">
                  <a:pos x="4" y="5"/>
                </a:cxn>
                <a:cxn ang="0">
                  <a:pos x="6" y="3"/>
                </a:cxn>
                <a:cxn ang="0">
                  <a:pos x="4" y="2"/>
                </a:cxn>
                <a:cxn ang="0">
                  <a:pos x="4" y="1"/>
                </a:cxn>
                <a:cxn ang="0">
                  <a:pos x="3" y="1"/>
                </a:cxn>
                <a:cxn ang="0">
                  <a:pos x="3" y="0"/>
                </a:cxn>
                <a:cxn ang="0">
                  <a:pos x="4" y="0"/>
                </a:cxn>
                <a:cxn ang="0">
                  <a:pos x="4" y="0"/>
                </a:cxn>
                <a:cxn ang="0">
                  <a:pos x="8" y="0"/>
                </a:cxn>
                <a:cxn ang="0">
                  <a:pos x="8" y="1"/>
                </a:cxn>
                <a:cxn ang="0">
                  <a:pos x="7" y="1"/>
                </a:cxn>
                <a:cxn ang="0">
                  <a:pos x="7" y="3"/>
                </a:cxn>
                <a:cxn ang="0">
                  <a:pos x="7" y="5"/>
                </a:cxn>
                <a:cxn ang="0">
                  <a:pos x="7" y="6"/>
                </a:cxn>
                <a:cxn ang="0">
                  <a:pos x="7" y="6"/>
                </a:cxn>
                <a:cxn ang="0">
                  <a:pos x="7" y="6"/>
                </a:cxn>
              </a:cxnLst>
              <a:rect l="0" t="0" r="r" b="b"/>
              <a:pathLst>
                <a:path w="8" h="6">
                  <a:moveTo>
                    <a:pt x="7" y="6"/>
                  </a:moveTo>
                  <a:lnTo>
                    <a:pt x="7" y="6"/>
                  </a:lnTo>
                  <a:lnTo>
                    <a:pt x="2" y="6"/>
                  </a:lnTo>
                  <a:lnTo>
                    <a:pt x="1" y="6"/>
                  </a:lnTo>
                  <a:lnTo>
                    <a:pt x="0" y="5"/>
                  </a:lnTo>
                  <a:lnTo>
                    <a:pt x="1" y="5"/>
                  </a:lnTo>
                  <a:lnTo>
                    <a:pt x="2" y="3"/>
                  </a:lnTo>
                  <a:lnTo>
                    <a:pt x="3" y="5"/>
                  </a:lnTo>
                  <a:lnTo>
                    <a:pt x="4" y="5"/>
                  </a:lnTo>
                  <a:lnTo>
                    <a:pt x="4" y="5"/>
                  </a:lnTo>
                  <a:lnTo>
                    <a:pt x="6" y="3"/>
                  </a:lnTo>
                  <a:lnTo>
                    <a:pt x="4" y="2"/>
                  </a:lnTo>
                  <a:lnTo>
                    <a:pt x="4" y="1"/>
                  </a:lnTo>
                  <a:lnTo>
                    <a:pt x="3" y="1"/>
                  </a:lnTo>
                  <a:lnTo>
                    <a:pt x="3" y="0"/>
                  </a:lnTo>
                  <a:lnTo>
                    <a:pt x="4" y="0"/>
                  </a:lnTo>
                  <a:lnTo>
                    <a:pt x="4" y="0"/>
                  </a:lnTo>
                  <a:lnTo>
                    <a:pt x="8" y="0"/>
                  </a:lnTo>
                  <a:lnTo>
                    <a:pt x="8" y="1"/>
                  </a:lnTo>
                  <a:lnTo>
                    <a:pt x="7" y="1"/>
                  </a:lnTo>
                  <a:lnTo>
                    <a:pt x="7" y="3"/>
                  </a:lnTo>
                  <a:lnTo>
                    <a:pt x="7" y="5"/>
                  </a:lnTo>
                  <a:lnTo>
                    <a:pt x="7" y="6"/>
                  </a:lnTo>
                  <a:lnTo>
                    <a:pt x="7" y="6"/>
                  </a:lnTo>
                  <a:lnTo>
                    <a:pt x="7"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8" name="Freeform 88"/>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29" name="Freeform 89"/>
            <p:cNvSpPr>
              <a:spLocks/>
            </p:cNvSpPr>
            <p:nvPr/>
          </p:nvSpPr>
          <p:spPr bwMode="auto">
            <a:xfrm>
              <a:off x="1186" y="2239"/>
              <a:ext cx="60" cy="42"/>
            </a:xfrm>
            <a:custGeom>
              <a:avLst/>
              <a:gdLst/>
              <a:ahLst/>
              <a:cxnLst>
                <a:cxn ang="0">
                  <a:pos x="0" y="6"/>
                </a:cxn>
                <a:cxn ang="0">
                  <a:pos x="0" y="5"/>
                </a:cxn>
                <a:cxn ang="0">
                  <a:pos x="0" y="3"/>
                </a:cxn>
                <a:cxn ang="0">
                  <a:pos x="0" y="1"/>
                </a:cxn>
                <a:cxn ang="0">
                  <a:pos x="1" y="1"/>
                </a:cxn>
                <a:cxn ang="0">
                  <a:pos x="1" y="0"/>
                </a:cxn>
                <a:cxn ang="0">
                  <a:pos x="4" y="0"/>
                </a:cxn>
                <a:cxn ang="0">
                  <a:pos x="6" y="1"/>
                </a:cxn>
                <a:cxn ang="0">
                  <a:pos x="6" y="1"/>
                </a:cxn>
                <a:cxn ang="0">
                  <a:pos x="7" y="1"/>
                </a:cxn>
                <a:cxn ang="0">
                  <a:pos x="8" y="2"/>
                </a:cxn>
                <a:cxn ang="0">
                  <a:pos x="8" y="2"/>
                </a:cxn>
                <a:cxn ang="0">
                  <a:pos x="9" y="2"/>
                </a:cxn>
                <a:cxn ang="0">
                  <a:pos x="10" y="3"/>
                </a:cxn>
                <a:cxn ang="0">
                  <a:pos x="10" y="5"/>
                </a:cxn>
                <a:cxn ang="0">
                  <a:pos x="10" y="6"/>
                </a:cxn>
                <a:cxn ang="0">
                  <a:pos x="9" y="6"/>
                </a:cxn>
                <a:cxn ang="0">
                  <a:pos x="9" y="6"/>
                </a:cxn>
                <a:cxn ang="0">
                  <a:pos x="9" y="5"/>
                </a:cxn>
                <a:cxn ang="0">
                  <a:pos x="6" y="5"/>
                </a:cxn>
                <a:cxn ang="0">
                  <a:pos x="4" y="6"/>
                </a:cxn>
                <a:cxn ang="0">
                  <a:pos x="3" y="6"/>
                </a:cxn>
                <a:cxn ang="0">
                  <a:pos x="2" y="7"/>
                </a:cxn>
                <a:cxn ang="0">
                  <a:pos x="0" y="7"/>
                </a:cxn>
                <a:cxn ang="0">
                  <a:pos x="0" y="7"/>
                </a:cxn>
                <a:cxn ang="0">
                  <a:pos x="0" y="6"/>
                </a:cxn>
                <a:cxn ang="0">
                  <a:pos x="0" y="6"/>
                </a:cxn>
                <a:cxn ang="0">
                  <a:pos x="0" y="6"/>
                </a:cxn>
              </a:cxnLst>
              <a:rect l="0" t="0" r="r" b="b"/>
              <a:pathLst>
                <a:path w="10" h="7">
                  <a:moveTo>
                    <a:pt x="0" y="6"/>
                  </a:moveTo>
                  <a:lnTo>
                    <a:pt x="0" y="5"/>
                  </a:lnTo>
                  <a:lnTo>
                    <a:pt x="0" y="3"/>
                  </a:lnTo>
                  <a:lnTo>
                    <a:pt x="0" y="1"/>
                  </a:lnTo>
                  <a:lnTo>
                    <a:pt x="1" y="1"/>
                  </a:lnTo>
                  <a:lnTo>
                    <a:pt x="1" y="0"/>
                  </a:lnTo>
                  <a:lnTo>
                    <a:pt x="4" y="0"/>
                  </a:lnTo>
                  <a:lnTo>
                    <a:pt x="6" y="1"/>
                  </a:lnTo>
                  <a:lnTo>
                    <a:pt x="6" y="1"/>
                  </a:lnTo>
                  <a:lnTo>
                    <a:pt x="7" y="1"/>
                  </a:lnTo>
                  <a:lnTo>
                    <a:pt x="8" y="2"/>
                  </a:lnTo>
                  <a:lnTo>
                    <a:pt x="8" y="2"/>
                  </a:lnTo>
                  <a:lnTo>
                    <a:pt x="9" y="2"/>
                  </a:lnTo>
                  <a:lnTo>
                    <a:pt x="10" y="3"/>
                  </a:lnTo>
                  <a:lnTo>
                    <a:pt x="10" y="5"/>
                  </a:lnTo>
                  <a:lnTo>
                    <a:pt x="10" y="6"/>
                  </a:lnTo>
                  <a:lnTo>
                    <a:pt x="9" y="6"/>
                  </a:lnTo>
                  <a:lnTo>
                    <a:pt x="9" y="6"/>
                  </a:lnTo>
                  <a:lnTo>
                    <a:pt x="9" y="5"/>
                  </a:lnTo>
                  <a:lnTo>
                    <a:pt x="6" y="5"/>
                  </a:lnTo>
                  <a:lnTo>
                    <a:pt x="4" y="6"/>
                  </a:lnTo>
                  <a:lnTo>
                    <a:pt x="3" y="6"/>
                  </a:lnTo>
                  <a:lnTo>
                    <a:pt x="2" y="7"/>
                  </a:lnTo>
                  <a:lnTo>
                    <a:pt x="0" y="7"/>
                  </a:lnTo>
                  <a:lnTo>
                    <a:pt x="0" y="7"/>
                  </a:lnTo>
                  <a:lnTo>
                    <a:pt x="0" y="6"/>
                  </a:lnTo>
                  <a:lnTo>
                    <a:pt x="0" y="6"/>
                  </a:lnTo>
                  <a:lnTo>
                    <a:pt x="0" y="6"/>
                  </a:lnTo>
                </a:path>
              </a:pathLst>
            </a:custGeom>
            <a:gradFill rotWithShape="1">
              <a:gsLst>
                <a:gs pos="0">
                  <a:srgbClr val="F3BF2D">
                    <a:gamma/>
                    <a:shade val="79216"/>
                    <a:invGamma/>
                  </a:srgbClr>
                </a:gs>
                <a:gs pos="50000">
                  <a:srgbClr val="F3BF2D"/>
                </a:gs>
                <a:gs pos="100000">
                  <a:srgbClr val="F3BF2D">
                    <a:gamma/>
                    <a:shade val="79216"/>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grpSp>
      <p:sp>
        <p:nvSpPr>
          <p:cNvPr id="3927130" name="Freeform 90"/>
          <p:cNvSpPr>
            <a:spLocks/>
          </p:cNvSpPr>
          <p:nvPr/>
        </p:nvSpPr>
        <p:spPr bwMode="auto">
          <a:xfrm>
            <a:off x="5486400" y="2057400"/>
            <a:ext cx="908050" cy="434975"/>
          </a:xfrm>
          <a:custGeom>
            <a:avLst/>
            <a:gdLst/>
            <a:ahLst/>
            <a:cxnLst>
              <a:cxn ang="0">
                <a:pos x="20" y="47"/>
              </a:cxn>
              <a:cxn ang="0">
                <a:pos x="19" y="45"/>
              </a:cxn>
              <a:cxn ang="0">
                <a:pos x="16" y="42"/>
              </a:cxn>
              <a:cxn ang="0">
                <a:pos x="10" y="36"/>
              </a:cxn>
              <a:cxn ang="0">
                <a:pos x="13" y="34"/>
              </a:cxn>
              <a:cxn ang="0">
                <a:pos x="17" y="32"/>
              </a:cxn>
              <a:cxn ang="0">
                <a:pos x="15" y="29"/>
              </a:cxn>
              <a:cxn ang="0">
                <a:pos x="11" y="28"/>
              </a:cxn>
              <a:cxn ang="0">
                <a:pos x="7" y="29"/>
              </a:cxn>
              <a:cxn ang="0">
                <a:pos x="1" y="24"/>
              </a:cxn>
              <a:cxn ang="0">
                <a:pos x="0" y="21"/>
              </a:cxn>
              <a:cxn ang="0">
                <a:pos x="1" y="16"/>
              </a:cxn>
              <a:cxn ang="0">
                <a:pos x="4" y="15"/>
              </a:cxn>
              <a:cxn ang="0">
                <a:pos x="16" y="14"/>
              </a:cxn>
              <a:cxn ang="0">
                <a:pos x="23" y="16"/>
              </a:cxn>
              <a:cxn ang="0">
                <a:pos x="32" y="16"/>
              </a:cxn>
              <a:cxn ang="0">
                <a:pos x="35" y="16"/>
              </a:cxn>
              <a:cxn ang="0">
                <a:pos x="39" y="14"/>
              </a:cxn>
              <a:cxn ang="0">
                <a:pos x="35" y="8"/>
              </a:cxn>
              <a:cxn ang="0">
                <a:pos x="34" y="4"/>
              </a:cxn>
              <a:cxn ang="0">
                <a:pos x="53" y="0"/>
              </a:cxn>
              <a:cxn ang="0">
                <a:pos x="67" y="4"/>
              </a:cxn>
              <a:cxn ang="0">
                <a:pos x="74" y="3"/>
              </a:cxn>
              <a:cxn ang="0">
                <a:pos x="79" y="7"/>
              </a:cxn>
              <a:cxn ang="0">
                <a:pos x="89" y="14"/>
              </a:cxn>
              <a:cxn ang="0">
                <a:pos x="96" y="16"/>
              </a:cxn>
              <a:cxn ang="0">
                <a:pos x="105" y="20"/>
              </a:cxn>
              <a:cxn ang="0">
                <a:pos x="104" y="24"/>
              </a:cxn>
              <a:cxn ang="0">
                <a:pos x="104" y="29"/>
              </a:cxn>
              <a:cxn ang="0">
                <a:pos x="100" y="30"/>
              </a:cxn>
              <a:cxn ang="0">
                <a:pos x="98" y="35"/>
              </a:cxn>
              <a:cxn ang="0">
                <a:pos x="98" y="40"/>
              </a:cxn>
              <a:cxn ang="0">
                <a:pos x="94" y="43"/>
              </a:cxn>
              <a:cxn ang="0">
                <a:pos x="86" y="43"/>
              </a:cxn>
              <a:cxn ang="0">
                <a:pos x="80" y="45"/>
              </a:cxn>
              <a:cxn ang="0">
                <a:pos x="73" y="46"/>
              </a:cxn>
              <a:cxn ang="0">
                <a:pos x="67" y="50"/>
              </a:cxn>
              <a:cxn ang="0">
                <a:pos x="66" y="49"/>
              </a:cxn>
              <a:cxn ang="0">
                <a:pos x="60" y="47"/>
              </a:cxn>
              <a:cxn ang="0">
                <a:pos x="46" y="41"/>
              </a:cxn>
              <a:cxn ang="0">
                <a:pos x="28" y="36"/>
              </a:cxn>
              <a:cxn ang="0">
                <a:pos x="26" y="46"/>
              </a:cxn>
              <a:cxn ang="0">
                <a:pos x="22" y="46"/>
              </a:cxn>
            </a:cxnLst>
            <a:rect l="0" t="0" r="r" b="b"/>
            <a:pathLst>
              <a:path w="108" h="52">
                <a:moveTo>
                  <a:pt x="22" y="46"/>
                </a:moveTo>
                <a:lnTo>
                  <a:pt x="21" y="46"/>
                </a:lnTo>
                <a:lnTo>
                  <a:pt x="20" y="47"/>
                </a:lnTo>
                <a:lnTo>
                  <a:pt x="20" y="48"/>
                </a:lnTo>
                <a:lnTo>
                  <a:pt x="20" y="47"/>
                </a:lnTo>
                <a:lnTo>
                  <a:pt x="19" y="45"/>
                </a:lnTo>
                <a:lnTo>
                  <a:pt x="19" y="43"/>
                </a:lnTo>
                <a:lnTo>
                  <a:pt x="17" y="42"/>
                </a:lnTo>
                <a:lnTo>
                  <a:pt x="16" y="42"/>
                </a:lnTo>
                <a:lnTo>
                  <a:pt x="13" y="40"/>
                </a:lnTo>
                <a:lnTo>
                  <a:pt x="11" y="39"/>
                </a:lnTo>
                <a:lnTo>
                  <a:pt x="10" y="36"/>
                </a:lnTo>
                <a:lnTo>
                  <a:pt x="11" y="36"/>
                </a:lnTo>
                <a:lnTo>
                  <a:pt x="14" y="37"/>
                </a:lnTo>
                <a:lnTo>
                  <a:pt x="13" y="34"/>
                </a:lnTo>
                <a:lnTo>
                  <a:pt x="15" y="34"/>
                </a:lnTo>
                <a:lnTo>
                  <a:pt x="17" y="34"/>
                </a:lnTo>
                <a:lnTo>
                  <a:pt x="17" y="32"/>
                </a:lnTo>
                <a:lnTo>
                  <a:pt x="17" y="30"/>
                </a:lnTo>
                <a:lnTo>
                  <a:pt x="16" y="29"/>
                </a:lnTo>
                <a:lnTo>
                  <a:pt x="15" y="29"/>
                </a:lnTo>
                <a:lnTo>
                  <a:pt x="14" y="29"/>
                </a:lnTo>
                <a:lnTo>
                  <a:pt x="13" y="29"/>
                </a:lnTo>
                <a:lnTo>
                  <a:pt x="11" y="28"/>
                </a:lnTo>
                <a:lnTo>
                  <a:pt x="10" y="28"/>
                </a:lnTo>
                <a:lnTo>
                  <a:pt x="7" y="30"/>
                </a:lnTo>
                <a:lnTo>
                  <a:pt x="7" y="29"/>
                </a:lnTo>
                <a:lnTo>
                  <a:pt x="4" y="26"/>
                </a:lnTo>
                <a:lnTo>
                  <a:pt x="1" y="26"/>
                </a:lnTo>
                <a:lnTo>
                  <a:pt x="1" y="24"/>
                </a:lnTo>
                <a:lnTo>
                  <a:pt x="1" y="24"/>
                </a:lnTo>
                <a:lnTo>
                  <a:pt x="0" y="23"/>
                </a:lnTo>
                <a:lnTo>
                  <a:pt x="0" y="21"/>
                </a:lnTo>
                <a:lnTo>
                  <a:pt x="0" y="20"/>
                </a:lnTo>
                <a:lnTo>
                  <a:pt x="0" y="19"/>
                </a:lnTo>
                <a:lnTo>
                  <a:pt x="1" y="16"/>
                </a:lnTo>
                <a:lnTo>
                  <a:pt x="3" y="19"/>
                </a:lnTo>
                <a:lnTo>
                  <a:pt x="4" y="17"/>
                </a:lnTo>
                <a:lnTo>
                  <a:pt x="4" y="15"/>
                </a:lnTo>
                <a:lnTo>
                  <a:pt x="8" y="11"/>
                </a:lnTo>
                <a:lnTo>
                  <a:pt x="13" y="13"/>
                </a:lnTo>
                <a:lnTo>
                  <a:pt x="16" y="14"/>
                </a:lnTo>
                <a:lnTo>
                  <a:pt x="19" y="15"/>
                </a:lnTo>
                <a:lnTo>
                  <a:pt x="21" y="15"/>
                </a:lnTo>
                <a:lnTo>
                  <a:pt x="23" y="16"/>
                </a:lnTo>
                <a:lnTo>
                  <a:pt x="23" y="15"/>
                </a:lnTo>
                <a:lnTo>
                  <a:pt x="30" y="15"/>
                </a:lnTo>
                <a:lnTo>
                  <a:pt x="32" y="16"/>
                </a:lnTo>
                <a:lnTo>
                  <a:pt x="32" y="16"/>
                </a:lnTo>
                <a:lnTo>
                  <a:pt x="33" y="16"/>
                </a:lnTo>
                <a:lnTo>
                  <a:pt x="35" y="16"/>
                </a:lnTo>
                <a:lnTo>
                  <a:pt x="37" y="16"/>
                </a:lnTo>
                <a:lnTo>
                  <a:pt x="39" y="16"/>
                </a:lnTo>
                <a:lnTo>
                  <a:pt x="39" y="14"/>
                </a:lnTo>
                <a:lnTo>
                  <a:pt x="34" y="11"/>
                </a:lnTo>
                <a:lnTo>
                  <a:pt x="35" y="10"/>
                </a:lnTo>
                <a:lnTo>
                  <a:pt x="35" y="8"/>
                </a:lnTo>
                <a:lnTo>
                  <a:pt x="37" y="8"/>
                </a:lnTo>
                <a:lnTo>
                  <a:pt x="35" y="7"/>
                </a:lnTo>
                <a:lnTo>
                  <a:pt x="34" y="4"/>
                </a:lnTo>
                <a:lnTo>
                  <a:pt x="39" y="4"/>
                </a:lnTo>
                <a:lnTo>
                  <a:pt x="52" y="2"/>
                </a:lnTo>
                <a:lnTo>
                  <a:pt x="53" y="0"/>
                </a:lnTo>
                <a:lnTo>
                  <a:pt x="59" y="1"/>
                </a:lnTo>
                <a:lnTo>
                  <a:pt x="61" y="4"/>
                </a:lnTo>
                <a:lnTo>
                  <a:pt x="67" y="4"/>
                </a:lnTo>
                <a:lnTo>
                  <a:pt x="67" y="6"/>
                </a:lnTo>
                <a:lnTo>
                  <a:pt x="70" y="6"/>
                </a:lnTo>
                <a:lnTo>
                  <a:pt x="74" y="3"/>
                </a:lnTo>
                <a:lnTo>
                  <a:pt x="75" y="3"/>
                </a:lnTo>
                <a:lnTo>
                  <a:pt x="75" y="4"/>
                </a:lnTo>
                <a:lnTo>
                  <a:pt x="79" y="7"/>
                </a:lnTo>
                <a:lnTo>
                  <a:pt x="88" y="15"/>
                </a:lnTo>
                <a:lnTo>
                  <a:pt x="89" y="16"/>
                </a:lnTo>
                <a:lnTo>
                  <a:pt x="89" y="14"/>
                </a:lnTo>
                <a:lnTo>
                  <a:pt x="92" y="14"/>
                </a:lnTo>
                <a:lnTo>
                  <a:pt x="93" y="16"/>
                </a:lnTo>
                <a:lnTo>
                  <a:pt x="96" y="16"/>
                </a:lnTo>
                <a:lnTo>
                  <a:pt x="98" y="15"/>
                </a:lnTo>
                <a:lnTo>
                  <a:pt x="101" y="17"/>
                </a:lnTo>
                <a:lnTo>
                  <a:pt x="105" y="20"/>
                </a:lnTo>
                <a:lnTo>
                  <a:pt x="108" y="20"/>
                </a:lnTo>
                <a:lnTo>
                  <a:pt x="107" y="21"/>
                </a:lnTo>
                <a:lnTo>
                  <a:pt x="104" y="24"/>
                </a:lnTo>
                <a:lnTo>
                  <a:pt x="106" y="27"/>
                </a:lnTo>
                <a:lnTo>
                  <a:pt x="105" y="28"/>
                </a:lnTo>
                <a:lnTo>
                  <a:pt x="104" y="29"/>
                </a:lnTo>
                <a:lnTo>
                  <a:pt x="101" y="29"/>
                </a:lnTo>
                <a:lnTo>
                  <a:pt x="99" y="28"/>
                </a:lnTo>
                <a:lnTo>
                  <a:pt x="100" y="30"/>
                </a:lnTo>
                <a:lnTo>
                  <a:pt x="99" y="33"/>
                </a:lnTo>
                <a:lnTo>
                  <a:pt x="99" y="35"/>
                </a:lnTo>
                <a:lnTo>
                  <a:pt x="98" y="35"/>
                </a:lnTo>
                <a:lnTo>
                  <a:pt x="95" y="34"/>
                </a:lnTo>
                <a:lnTo>
                  <a:pt x="95" y="36"/>
                </a:lnTo>
                <a:lnTo>
                  <a:pt x="98" y="40"/>
                </a:lnTo>
                <a:lnTo>
                  <a:pt x="98" y="42"/>
                </a:lnTo>
                <a:lnTo>
                  <a:pt x="96" y="45"/>
                </a:lnTo>
                <a:lnTo>
                  <a:pt x="94" y="43"/>
                </a:lnTo>
                <a:lnTo>
                  <a:pt x="92" y="43"/>
                </a:lnTo>
                <a:lnTo>
                  <a:pt x="87" y="43"/>
                </a:lnTo>
                <a:lnTo>
                  <a:pt x="86" y="43"/>
                </a:lnTo>
                <a:lnTo>
                  <a:pt x="81" y="42"/>
                </a:lnTo>
                <a:lnTo>
                  <a:pt x="80" y="43"/>
                </a:lnTo>
                <a:lnTo>
                  <a:pt x="80" y="45"/>
                </a:lnTo>
                <a:lnTo>
                  <a:pt x="75" y="43"/>
                </a:lnTo>
                <a:lnTo>
                  <a:pt x="74" y="43"/>
                </a:lnTo>
                <a:lnTo>
                  <a:pt x="73" y="46"/>
                </a:lnTo>
                <a:lnTo>
                  <a:pt x="72" y="46"/>
                </a:lnTo>
                <a:lnTo>
                  <a:pt x="68" y="49"/>
                </a:lnTo>
                <a:lnTo>
                  <a:pt x="67" y="50"/>
                </a:lnTo>
                <a:lnTo>
                  <a:pt x="67" y="52"/>
                </a:lnTo>
                <a:lnTo>
                  <a:pt x="66" y="50"/>
                </a:lnTo>
                <a:lnTo>
                  <a:pt x="66" y="49"/>
                </a:lnTo>
                <a:lnTo>
                  <a:pt x="62" y="49"/>
                </a:lnTo>
                <a:lnTo>
                  <a:pt x="61" y="47"/>
                </a:lnTo>
                <a:lnTo>
                  <a:pt x="60" y="47"/>
                </a:lnTo>
                <a:lnTo>
                  <a:pt x="59" y="45"/>
                </a:lnTo>
                <a:lnTo>
                  <a:pt x="54" y="41"/>
                </a:lnTo>
                <a:lnTo>
                  <a:pt x="46" y="41"/>
                </a:lnTo>
                <a:lnTo>
                  <a:pt x="43" y="37"/>
                </a:lnTo>
                <a:lnTo>
                  <a:pt x="35" y="34"/>
                </a:lnTo>
                <a:lnTo>
                  <a:pt x="28" y="36"/>
                </a:lnTo>
                <a:lnTo>
                  <a:pt x="30" y="49"/>
                </a:lnTo>
                <a:lnTo>
                  <a:pt x="29" y="49"/>
                </a:lnTo>
                <a:lnTo>
                  <a:pt x="26" y="46"/>
                </a:lnTo>
                <a:lnTo>
                  <a:pt x="24" y="46"/>
                </a:lnTo>
                <a:lnTo>
                  <a:pt x="22" y="46"/>
                </a:lnTo>
                <a:lnTo>
                  <a:pt x="22" y="46"/>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131" name="Freeform 91"/>
          <p:cNvSpPr>
            <a:spLocks/>
          </p:cNvSpPr>
          <p:nvPr/>
        </p:nvSpPr>
        <p:spPr bwMode="auto">
          <a:xfrm>
            <a:off x="7470775" y="2535238"/>
            <a:ext cx="107950" cy="125412"/>
          </a:xfrm>
          <a:custGeom>
            <a:avLst/>
            <a:gdLst/>
            <a:ahLst/>
            <a:cxnLst>
              <a:cxn ang="0">
                <a:pos x="3" y="0"/>
              </a:cxn>
              <a:cxn ang="0">
                <a:pos x="3" y="0"/>
              </a:cxn>
              <a:cxn ang="0">
                <a:pos x="3" y="2"/>
              </a:cxn>
              <a:cxn ang="0">
                <a:pos x="3" y="2"/>
              </a:cxn>
              <a:cxn ang="0">
                <a:pos x="2" y="2"/>
              </a:cxn>
              <a:cxn ang="0">
                <a:pos x="0" y="2"/>
              </a:cxn>
              <a:cxn ang="0">
                <a:pos x="0" y="3"/>
              </a:cxn>
              <a:cxn ang="0">
                <a:pos x="0" y="3"/>
              </a:cxn>
              <a:cxn ang="0">
                <a:pos x="1" y="4"/>
              </a:cxn>
              <a:cxn ang="0">
                <a:pos x="1" y="6"/>
              </a:cxn>
              <a:cxn ang="0">
                <a:pos x="1" y="9"/>
              </a:cxn>
              <a:cxn ang="0">
                <a:pos x="2" y="11"/>
              </a:cxn>
              <a:cxn ang="0">
                <a:pos x="5" y="13"/>
              </a:cxn>
              <a:cxn ang="0">
                <a:pos x="6" y="15"/>
              </a:cxn>
              <a:cxn ang="0">
                <a:pos x="10" y="13"/>
              </a:cxn>
              <a:cxn ang="0">
                <a:pos x="12" y="12"/>
              </a:cxn>
              <a:cxn ang="0">
                <a:pos x="13" y="11"/>
              </a:cxn>
              <a:cxn ang="0">
                <a:pos x="12" y="9"/>
              </a:cxn>
              <a:cxn ang="0">
                <a:pos x="9" y="5"/>
              </a:cxn>
              <a:cxn ang="0">
                <a:pos x="6" y="3"/>
              </a:cxn>
              <a:cxn ang="0">
                <a:pos x="3" y="0"/>
              </a:cxn>
              <a:cxn ang="0">
                <a:pos x="3" y="0"/>
              </a:cxn>
            </a:cxnLst>
            <a:rect l="0" t="0" r="r" b="b"/>
            <a:pathLst>
              <a:path w="13" h="15">
                <a:moveTo>
                  <a:pt x="3" y="0"/>
                </a:moveTo>
                <a:lnTo>
                  <a:pt x="3" y="0"/>
                </a:lnTo>
                <a:lnTo>
                  <a:pt x="3" y="2"/>
                </a:lnTo>
                <a:lnTo>
                  <a:pt x="3" y="2"/>
                </a:lnTo>
                <a:lnTo>
                  <a:pt x="2" y="2"/>
                </a:lnTo>
                <a:lnTo>
                  <a:pt x="0" y="2"/>
                </a:lnTo>
                <a:lnTo>
                  <a:pt x="0" y="3"/>
                </a:lnTo>
                <a:lnTo>
                  <a:pt x="0" y="3"/>
                </a:lnTo>
                <a:lnTo>
                  <a:pt x="1" y="4"/>
                </a:lnTo>
                <a:lnTo>
                  <a:pt x="1" y="6"/>
                </a:lnTo>
                <a:lnTo>
                  <a:pt x="1" y="9"/>
                </a:lnTo>
                <a:lnTo>
                  <a:pt x="2" y="11"/>
                </a:lnTo>
                <a:lnTo>
                  <a:pt x="5" y="13"/>
                </a:lnTo>
                <a:lnTo>
                  <a:pt x="6" y="15"/>
                </a:lnTo>
                <a:lnTo>
                  <a:pt x="10" y="13"/>
                </a:lnTo>
                <a:lnTo>
                  <a:pt x="12" y="12"/>
                </a:lnTo>
                <a:lnTo>
                  <a:pt x="13" y="11"/>
                </a:lnTo>
                <a:lnTo>
                  <a:pt x="12" y="9"/>
                </a:lnTo>
                <a:lnTo>
                  <a:pt x="9" y="5"/>
                </a:lnTo>
                <a:lnTo>
                  <a:pt x="6" y="3"/>
                </a:lnTo>
                <a:lnTo>
                  <a:pt x="3" y="0"/>
                </a:lnTo>
                <a:lnTo>
                  <a:pt x="3"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2" name="Freeform 92"/>
          <p:cNvSpPr>
            <a:spLocks/>
          </p:cNvSpPr>
          <p:nvPr/>
        </p:nvSpPr>
        <p:spPr bwMode="auto">
          <a:xfrm>
            <a:off x="6469063" y="3390900"/>
            <a:ext cx="60325" cy="111125"/>
          </a:xfrm>
          <a:custGeom>
            <a:avLst/>
            <a:gdLst/>
            <a:ahLst/>
            <a:cxnLst>
              <a:cxn ang="0">
                <a:pos x="7" y="11"/>
              </a:cxn>
              <a:cxn ang="0">
                <a:pos x="5" y="12"/>
              </a:cxn>
              <a:cxn ang="0">
                <a:pos x="3" y="13"/>
              </a:cxn>
              <a:cxn ang="0">
                <a:pos x="2" y="13"/>
              </a:cxn>
              <a:cxn ang="0">
                <a:pos x="1" y="11"/>
              </a:cxn>
              <a:cxn ang="0">
                <a:pos x="0" y="7"/>
              </a:cxn>
              <a:cxn ang="0">
                <a:pos x="0" y="5"/>
              </a:cxn>
              <a:cxn ang="0">
                <a:pos x="1" y="4"/>
              </a:cxn>
              <a:cxn ang="0">
                <a:pos x="1" y="2"/>
              </a:cxn>
              <a:cxn ang="0">
                <a:pos x="1" y="0"/>
              </a:cxn>
              <a:cxn ang="0">
                <a:pos x="3" y="1"/>
              </a:cxn>
              <a:cxn ang="0">
                <a:pos x="5" y="4"/>
              </a:cxn>
              <a:cxn ang="0">
                <a:pos x="7" y="11"/>
              </a:cxn>
              <a:cxn ang="0">
                <a:pos x="7" y="11"/>
              </a:cxn>
            </a:cxnLst>
            <a:rect l="0" t="0" r="r" b="b"/>
            <a:pathLst>
              <a:path w="7" h="13">
                <a:moveTo>
                  <a:pt x="7" y="11"/>
                </a:moveTo>
                <a:lnTo>
                  <a:pt x="5" y="12"/>
                </a:lnTo>
                <a:lnTo>
                  <a:pt x="3" y="13"/>
                </a:lnTo>
                <a:lnTo>
                  <a:pt x="2" y="13"/>
                </a:lnTo>
                <a:lnTo>
                  <a:pt x="1" y="11"/>
                </a:lnTo>
                <a:lnTo>
                  <a:pt x="0" y="7"/>
                </a:lnTo>
                <a:lnTo>
                  <a:pt x="0" y="5"/>
                </a:lnTo>
                <a:lnTo>
                  <a:pt x="1" y="4"/>
                </a:lnTo>
                <a:lnTo>
                  <a:pt x="1" y="2"/>
                </a:lnTo>
                <a:lnTo>
                  <a:pt x="1" y="0"/>
                </a:lnTo>
                <a:lnTo>
                  <a:pt x="3" y="1"/>
                </a:lnTo>
                <a:lnTo>
                  <a:pt x="5" y="4"/>
                </a:lnTo>
                <a:lnTo>
                  <a:pt x="7" y="11"/>
                </a:lnTo>
                <a:lnTo>
                  <a:pt x="7"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3" name="Freeform 93"/>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4" name="Freeform 94"/>
          <p:cNvSpPr>
            <a:spLocks/>
          </p:cNvSpPr>
          <p:nvPr/>
        </p:nvSpPr>
        <p:spPr bwMode="auto">
          <a:xfrm>
            <a:off x="6148388" y="2627313"/>
            <a:ext cx="698500" cy="814387"/>
          </a:xfrm>
          <a:custGeom>
            <a:avLst/>
            <a:gdLst/>
            <a:ahLst/>
            <a:cxnLst>
              <a:cxn ang="0">
                <a:pos x="83" y="30"/>
              </a:cxn>
              <a:cxn ang="0">
                <a:pos x="80" y="31"/>
              </a:cxn>
              <a:cxn ang="0">
                <a:pos x="78" y="37"/>
              </a:cxn>
              <a:cxn ang="0">
                <a:pos x="76" y="41"/>
              </a:cxn>
              <a:cxn ang="0">
                <a:pos x="75" y="41"/>
              </a:cxn>
              <a:cxn ang="0">
                <a:pos x="73" y="45"/>
              </a:cxn>
              <a:cxn ang="0">
                <a:pos x="69" y="44"/>
              </a:cxn>
              <a:cxn ang="0">
                <a:pos x="72" y="37"/>
              </a:cxn>
              <a:cxn ang="0">
                <a:pos x="66" y="37"/>
              </a:cxn>
              <a:cxn ang="0">
                <a:pos x="63" y="34"/>
              </a:cxn>
              <a:cxn ang="0">
                <a:pos x="57" y="34"/>
              </a:cxn>
              <a:cxn ang="0">
                <a:pos x="59" y="39"/>
              </a:cxn>
              <a:cxn ang="0">
                <a:pos x="60" y="41"/>
              </a:cxn>
              <a:cxn ang="0">
                <a:pos x="63" y="49"/>
              </a:cxn>
              <a:cxn ang="0">
                <a:pos x="57" y="50"/>
              </a:cxn>
              <a:cxn ang="0">
                <a:pos x="55" y="56"/>
              </a:cxn>
              <a:cxn ang="0">
                <a:pos x="50" y="62"/>
              </a:cxn>
              <a:cxn ang="0">
                <a:pos x="40" y="71"/>
              </a:cxn>
              <a:cxn ang="0">
                <a:pos x="40" y="83"/>
              </a:cxn>
              <a:cxn ang="0">
                <a:pos x="39" y="90"/>
              </a:cxn>
              <a:cxn ang="0">
                <a:pos x="35" y="95"/>
              </a:cxn>
              <a:cxn ang="0">
                <a:pos x="30" y="96"/>
              </a:cxn>
              <a:cxn ang="0">
                <a:pos x="27" y="84"/>
              </a:cxn>
              <a:cxn ang="0">
                <a:pos x="16" y="58"/>
              </a:cxn>
              <a:cxn ang="0">
                <a:pos x="13" y="51"/>
              </a:cxn>
              <a:cxn ang="0">
                <a:pos x="5" y="51"/>
              </a:cxn>
              <a:cxn ang="0">
                <a:pos x="5" y="46"/>
              </a:cxn>
              <a:cxn ang="0">
                <a:pos x="0" y="41"/>
              </a:cxn>
              <a:cxn ang="0">
                <a:pos x="4" y="41"/>
              </a:cxn>
              <a:cxn ang="0">
                <a:pos x="8" y="39"/>
              </a:cxn>
              <a:cxn ang="0">
                <a:pos x="4" y="33"/>
              </a:cxn>
              <a:cxn ang="0">
                <a:pos x="4" y="27"/>
              </a:cxn>
              <a:cxn ang="0">
                <a:pos x="9" y="26"/>
              </a:cxn>
              <a:cxn ang="0">
                <a:pos x="14" y="17"/>
              </a:cxn>
              <a:cxn ang="0">
                <a:pos x="14" y="12"/>
              </a:cxn>
              <a:cxn ang="0">
                <a:pos x="10" y="6"/>
              </a:cxn>
              <a:cxn ang="0">
                <a:pos x="13" y="5"/>
              </a:cxn>
              <a:cxn ang="0">
                <a:pos x="21" y="1"/>
              </a:cxn>
              <a:cxn ang="0">
                <a:pos x="28" y="2"/>
              </a:cxn>
              <a:cxn ang="0">
                <a:pos x="26" y="10"/>
              </a:cxn>
              <a:cxn ang="0">
                <a:pos x="26" y="14"/>
              </a:cxn>
              <a:cxn ang="0">
                <a:pos x="33" y="20"/>
              </a:cxn>
              <a:cxn ang="0">
                <a:pos x="34" y="25"/>
              </a:cxn>
              <a:cxn ang="0">
                <a:pos x="46" y="30"/>
              </a:cxn>
              <a:cxn ang="0">
                <a:pos x="49" y="32"/>
              </a:cxn>
              <a:cxn ang="0">
                <a:pos x="55" y="33"/>
              </a:cxn>
              <a:cxn ang="0">
                <a:pos x="57" y="31"/>
              </a:cxn>
              <a:cxn ang="0">
                <a:pos x="60" y="30"/>
              </a:cxn>
              <a:cxn ang="0">
                <a:pos x="68" y="32"/>
              </a:cxn>
              <a:cxn ang="0">
                <a:pos x="75" y="23"/>
              </a:cxn>
              <a:cxn ang="0">
                <a:pos x="79" y="23"/>
              </a:cxn>
              <a:cxn ang="0">
                <a:pos x="83" y="26"/>
              </a:cxn>
            </a:cxnLst>
            <a:rect l="0" t="0" r="r" b="b"/>
            <a:pathLst>
              <a:path w="83" h="97">
                <a:moveTo>
                  <a:pt x="83" y="25"/>
                </a:moveTo>
                <a:lnTo>
                  <a:pt x="83" y="25"/>
                </a:lnTo>
                <a:lnTo>
                  <a:pt x="83" y="28"/>
                </a:lnTo>
                <a:lnTo>
                  <a:pt x="83" y="30"/>
                </a:lnTo>
                <a:lnTo>
                  <a:pt x="83" y="30"/>
                </a:lnTo>
                <a:lnTo>
                  <a:pt x="83" y="30"/>
                </a:lnTo>
                <a:lnTo>
                  <a:pt x="82" y="30"/>
                </a:lnTo>
                <a:lnTo>
                  <a:pt x="80" y="31"/>
                </a:lnTo>
                <a:lnTo>
                  <a:pt x="79" y="32"/>
                </a:lnTo>
                <a:lnTo>
                  <a:pt x="79" y="33"/>
                </a:lnTo>
                <a:lnTo>
                  <a:pt x="79" y="33"/>
                </a:lnTo>
                <a:lnTo>
                  <a:pt x="78" y="37"/>
                </a:lnTo>
                <a:lnTo>
                  <a:pt x="79" y="37"/>
                </a:lnTo>
                <a:lnTo>
                  <a:pt x="79" y="38"/>
                </a:lnTo>
                <a:lnTo>
                  <a:pt x="78" y="40"/>
                </a:lnTo>
                <a:lnTo>
                  <a:pt x="76" y="41"/>
                </a:lnTo>
                <a:lnTo>
                  <a:pt x="76" y="41"/>
                </a:lnTo>
                <a:lnTo>
                  <a:pt x="76" y="41"/>
                </a:lnTo>
                <a:lnTo>
                  <a:pt x="75" y="41"/>
                </a:lnTo>
                <a:lnTo>
                  <a:pt x="75" y="41"/>
                </a:lnTo>
                <a:lnTo>
                  <a:pt x="74" y="41"/>
                </a:lnTo>
                <a:lnTo>
                  <a:pt x="75" y="45"/>
                </a:lnTo>
                <a:lnTo>
                  <a:pt x="74" y="49"/>
                </a:lnTo>
                <a:lnTo>
                  <a:pt x="73" y="45"/>
                </a:lnTo>
                <a:lnTo>
                  <a:pt x="72" y="41"/>
                </a:lnTo>
                <a:lnTo>
                  <a:pt x="70" y="44"/>
                </a:lnTo>
                <a:lnTo>
                  <a:pt x="69" y="45"/>
                </a:lnTo>
                <a:lnTo>
                  <a:pt x="69" y="44"/>
                </a:lnTo>
                <a:lnTo>
                  <a:pt x="68" y="41"/>
                </a:lnTo>
                <a:lnTo>
                  <a:pt x="69" y="40"/>
                </a:lnTo>
                <a:lnTo>
                  <a:pt x="72" y="38"/>
                </a:lnTo>
                <a:lnTo>
                  <a:pt x="72" y="37"/>
                </a:lnTo>
                <a:lnTo>
                  <a:pt x="70" y="37"/>
                </a:lnTo>
                <a:lnTo>
                  <a:pt x="69" y="37"/>
                </a:lnTo>
                <a:lnTo>
                  <a:pt x="67" y="37"/>
                </a:lnTo>
                <a:lnTo>
                  <a:pt x="66" y="37"/>
                </a:lnTo>
                <a:lnTo>
                  <a:pt x="63" y="37"/>
                </a:lnTo>
                <a:lnTo>
                  <a:pt x="63" y="37"/>
                </a:lnTo>
                <a:lnTo>
                  <a:pt x="63" y="36"/>
                </a:lnTo>
                <a:lnTo>
                  <a:pt x="63" y="34"/>
                </a:lnTo>
                <a:lnTo>
                  <a:pt x="61" y="34"/>
                </a:lnTo>
                <a:lnTo>
                  <a:pt x="59" y="33"/>
                </a:lnTo>
                <a:lnTo>
                  <a:pt x="59" y="33"/>
                </a:lnTo>
                <a:lnTo>
                  <a:pt x="57" y="34"/>
                </a:lnTo>
                <a:lnTo>
                  <a:pt x="59" y="36"/>
                </a:lnTo>
                <a:lnTo>
                  <a:pt x="60" y="37"/>
                </a:lnTo>
                <a:lnTo>
                  <a:pt x="60" y="38"/>
                </a:lnTo>
                <a:lnTo>
                  <a:pt x="59" y="39"/>
                </a:lnTo>
                <a:lnTo>
                  <a:pt x="60" y="40"/>
                </a:lnTo>
                <a:lnTo>
                  <a:pt x="61" y="40"/>
                </a:lnTo>
                <a:lnTo>
                  <a:pt x="61" y="41"/>
                </a:lnTo>
                <a:lnTo>
                  <a:pt x="60" y="41"/>
                </a:lnTo>
                <a:lnTo>
                  <a:pt x="61" y="44"/>
                </a:lnTo>
                <a:lnTo>
                  <a:pt x="62" y="45"/>
                </a:lnTo>
                <a:lnTo>
                  <a:pt x="62" y="47"/>
                </a:lnTo>
                <a:lnTo>
                  <a:pt x="63" y="49"/>
                </a:lnTo>
                <a:lnTo>
                  <a:pt x="62" y="50"/>
                </a:lnTo>
                <a:lnTo>
                  <a:pt x="60" y="49"/>
                </a:lnTo>
                <a:lnTo>
                  <a:pt x="60" y="49"/>
                </a:lnTo>
                <a:lnTo>
                  <a:pt x="57" y="50"/>
                </a:lnTo>
                <a:lnTo>
                  <a:pt x="57" y="51"/>
                </a:lnTo>
                <a:lnTo>
                  <a:pt x="56" y="54"/>
                </a:lnTo>
                <a:lnTo>
                  <a:pt x="56" y="56"/>
                </a:lnTo>
                <a:lnTo>
                  <a:pt x="55" y="56"/>
                </a:lnTo>
                <a:lnTo>
                  <a:pt x="53" y="57"/>
                </a:lnTo>
                <a:lnTo>
                  <a:pt x="52" y="58"/>
                </a:lnTo>
                <a:lnTo>
                  <a:pt x="52" y="59"/>
                </a:lnTo>
                <a:lnTo>
                  <a:pt x="50" y="62"/>
                </a:lnTo>
                <a:lnTo>
                  <a:pt x="48" y="65"/>
                </a:lnTo>
                <a:lnTo>
                  <a:pt x="44" y="67"/>
                </a:lnTo>
                <a:lnTo>
                  <a:pt x="41" y="70"/>
                </a:lnTo>
                <a:lnTo>
                  <a:pt x="40" y="71"/>
                </a:lnTo>
                <a:lnTo>
                  <a:pt x="39" y="73"/>
                </a:lnTo>
                <a:lnTo>
                  <a:pt x="40" y="77"/>
                </a:lnTo>
                <a:lnTo>
                  <a:pt x="40" y="80"/>
                </a:lnTo>
                <a:lnTo>
                  <a:pt x="40" y="83"/>
                </a:lnTo>
                <a:lnTo>
                  <a:pt x="39" y="85"/>
                </a:lnTo>
                <a:lnTo>
                  <a:pt x="40" y="86"/>
                </a:lnTo>
                <a:lnTo>
                  <a:pt x="40" y="88"/>
                </a:lnTo>
                <a:lnTo>
                  <a:pt x="39" y="90"/>
                </a:lnTo>
                <a:lnTo>
                  <a:pt x="37" y="92"/>
                </a:lnTo>
                <a:lnTo>
                  <a:pt x="37" y="93"/>
                </a:lnTo>
                <a:lnTo>
                  <a:pt x="37" y="93"/>
                </a:lnTo>
                <a:lnTo>
                  <a:pt x="35" y="95"/>
                </a:lnTo>
                <a:lnTo>
                  <a:pt x="35" y="96"/>
                </a:lnTo>
                <a:lnTo>
                  <a:pt x="34" y="97"/>
                </a:lnTo>
                <a:lnTo>
                  <a:pt x="33" y="97"/>
                </a:lnTo>
                <a:lnTo>
                  <a:pt x="30" y="96"/>
                </a:lnTo>
                <a:lnTo>
                  <a:pt x="29" y="92"/>
                </a:lnTo>
                <a:lnTo>
                  <a:pt x="28" y="89"/>
                </a:lnTo>
                <a:lnTo>
                  <a:pt x="27" y="86"/>
                </a:lnTo>
                <a:lnTo>
                  <a:pt x="27" y="84"/>
                </a:lnTo>
                <a:lnTo>
                  <a:pt x="24" y="80"/>
                </a:lnTo>
                <a:lnTo>
                  <a:pt x="21" y="75"/>
                </a:lnTo>
                <a:lnTo>
                  <a:pt x="17" y="64"/>
                </a:lnTo>
                <a:lnTo>
                  <a:pt x="16" y="58"/>
                </a:lnTo>
                <a:lnTo>
                  <a:pt x="15" y="51"/>
                </a:lnTo>
                <a:lnTo>
                  <a:pt x="14" y="50"/>
                </a:lnTo>
                <a:lnTo>
                  <a:pt x="13" y="47"/>
                </a:lnTo>
                <a:lnTo>
                  <a:pt x="13" y="51"/>
                </a:lnTo>
                <a:lnTo>
                  <a:pt x="11" y="53"/>
                </a:lnTo>
                <a:lnTo>
                  <a:pt x="9" y="53"/>
                </a:lnTo>
                <a:lnTo>
                  <a:pt x="8" y="53"/>
                </a:lnTo>
                <a:lnTo>
                  <a:pt x="5" y="51"/>
                </a:lnTo>
                <a:lnTo>
                  <a:pt x="3" y="47"/>
                </a:lnTo>
                <a:lnTo>
                  <a:pt x="5" y="46"/>
                </a:lnTo>
                <a:lnTo>
                  <a:pt x="7" y="45"/>
                </a:lnTo>
                <a:lnTo>
                  <a:pt x="5" y="46"/>
                </a:lnTo>
                <a:lnTo>
                  <a:pt x="4" y="46"/>
                </a:lnTo>
                <a:lnTo>
                  <a:pt x="2" y="45"/>
                </a:lnTo>
                <a:lnTo>
                  <a:pt x="1" y="44"/>
                </a:lnTo>
                <a:lnTo>
                  <a:pt x="0" y="41"/>
                </a:lnTo>
                <a:lnTo>
                  <a:pt x="1" y="40"/>
                </a:lnTo>
                <a:lnTo>
                  <a:pt x="2" y="40"/>
                </a:lnTo>
                <a:lnTo>
                  <a:pt x="3" y="41"/>
                </a:lnTo>
                <a:lnTo>
                  <a:pt x="4" y="41"/>
                </a:lnTo>
                <a:lnTo>
                  <a:pt x="5" y="41"/>
                </a:lnTo>
                <a:lnTo>
                  <a:pt x="7" y="40"/>
                </a:lnTo>
                <a:lnTo>
                  <a:pt x="8" y="40"/>
                </a:lnTo>
                <a:lnTo>
                  <a:pt x="8" y="39"/>
                </a:lnTo>
                <a:lnTo>
                  <a:pt x="7" y="37"/>
                </a:lnTo>
                <a:lnTo>
                  <a:pt x="4" y="36"/>
                </a:lnTo>
                <a:lnTo>
                  <a:pt x="4" y="34"/>
                </a:lnTo>
                <a:lnTo>
                  <a:pt x="4" y="33"/>
                </a:lnTo>
                <a:lnTo>
                  <a:pt x="3" y="32"/>
                </a:lnTo>
                <a:lnTo>
                  <a:pt x="2" y="31"/>
                </a:lnTo>
                <a:lnTo>
                  <a:pt x="3" y="28"/>
                </a:lnTo>
                <a:lnTo>
                  <a:pt x="4" y="27"/>
                </a:lnTo>
                <a:lnTo>
                  <a:pt x="5" y="28"/>
                </a:lnTo>
                <a:lnTo>
                  <a:pt x="5" y="28"/>
                </a:lnTo>
                <a:lnTo>
                  <a:pt x="8" y="27"/>
                </a:lnTo>
                <a:lnTo>
                  <a:pt x="9" y="26"/>
                </a:lnTo>
                <a:lnTo>
                  <a:pt x="10" y="24"/>
                </a:lnTo>
                <a:lnTo>
                  <a:pt x="11" y="21"/>
                </a:lnTo>
                <a:lnTo>
                  <a:pt x="13" y="19"/>
                </a:lnTo>
                <a:lnTo>
                  <a:pt x="14" y="17"/>
                </a:lnTo>
                <a:lnTo>
                  <a:pt x="14" y="14"/>
                </a:lnTo>
                <a:lnTo>
                  <a:pt x="15" y="13"/>
                </a:lnTo>
                <a:lnTo>
                  <a:pt x="16" y="12"/>
                </a:lnTo>
                <a:lnTo>
                  <a:pt x="14" y="12"/>
                </a:lnTo>
                <a:lnTo>
                  <a:pt x="13" y="10"/>
                </a:lnTo>
                <a:lnTo>
                  <a:pt x="11" y="8"/>
                </a:lnTo>
                <a:lnTo>
                  <a:pt x="10" y="6"/>
                </a:lnTo>
                <a:lnTo>
                  <a:pt x="10" y="6"/>
                </a:lnTo>
                <a:lnTo>
                  <a:pt x="10" y="5"/>
                </a:lnTo>
                <a:lnTo>
                  <a:pt x="11" y="5"/>
                </a:lnTo>
                <a:lnTo>
                  <a:pt x="11" y="4"/>
                </a:lnTo>
                <a:lnTo>
                  <a:pt x="13" y="5"/>
                </a:lnTo>
                <a:lnTo>
                  <a:pt x="14" y="5"/>
                </a:lnTo>
                <a:lnTo>
                  <a:pt x="17" y="4"/>
                </a:lnTo>
                <a:lnTo>
                  <a:pt x="18" y="2"/>
                </a:lnTo>
                <a:lnTo>
                  <a:pt x="21" y="1"/>
                </a:lnTo>
                <a:lnTo>
                  <a:pt x="23" y="0"/>
                </a:lnTo>
                <a:lnTo>
                  <a:pt x="26" y="1"/>
                </a:lnTo>
                <a:lnTo>
                  <a:pt x="28" y="1"/>
                </a:lnTo>
                <a:lnTo>
                  <a:pt x="28" y="2"/>
                </a:lnTo>
                <a:lnTo>
                  <a:pt x="27" y="5"/>
                </a:lnTo>
                <a:lnTo>
                  <a:pt x="26" y="6"/>
                </a:lnTo>
                <a:lnTo>
                  <a:pt x="24" y="7"/>
                </a:lnTo>
                <a:lnTo>
                  <a:pt x="26" y="10"/>
                </a:lnTo>
                <a:lnTo>
                  <a:pt x="27" y="11"/>
                </a:lnTo>
                <a:lnTo>
                  <a:pt x="27" y="12"/>
                </a:lnTo>
                <a:lnTo>
                  <a:pt x="26" y="12"/>
                </a:lnTo>
                <a:lnTo>
                  <a:pt x="26" y="14"/>
                </a:lnTo>
                <a:lnTo>
                  <a:pt x="27" y="15"/>
                </a:lnTo>
                <a:lnTo>
                  <a:pt x="30" y="17"/>
                </a:lnTo>
                <a:lnTo>
                  <a:pt x="31" y="19"/>
                </a:lnTo>
                <a:lnTo>
                  <a:pt x="33" y="20"/>
                </a:lnTo>
                <a:lnTo>
                  <a:pt x="33" y="21"/>
                </a:lnTo>
                <a:lnTo>
                  <a:pt x="33" y="24"/>
                </a:lnTo>
                <a:lnTo>
                  <a:pt x="33" y="25"/>
                </a:lnTo>
                <a:lnTo>
                  <a:pt x="34" y="25"/>
                </a:lnTo>
                <a:lnTo>
                  <a:pt x="39" y="27"/>
                </a:lnTo>
                <a:lnTo>
                  <a:pt x="42" y="30"/>
                </a:lnTo>
                <a:lnTo>
                  <a:pt x="44" y="28"/>
                </a:lnTo>
                <a:lnTo>
                  <a:pt x="46" y="30"/>
                </a:lnTo>
                <a:lnTo>
                  <a:pt x="46" y="30"/>
                </a:lnTo>
                <a:lnTo>
                  <a:pt x="47" y="31"/>
                </a:lnTo>
                <a:lnTo>
                  <a:pt x="48" y="31"/>
                </a:lnTo>
                <a:lnTo>
                  <a:pt x="49" y="32"/>
                </a:lnTo>
                <a:lnTo>
                  <a:pt x="50" y="32"/>
                </a:lnTo>
                <a:lnTo>
                  <a:pt x="53" y="33"/>
                </a:lnTo>
                <a:lnTo>
                  <a:pt x="54" y="33"/>
                </a:lnTo>
                <a:lnTo>
                  <a:pt x="55" y="33"/>
                </a:lnTo>
                <a:lnTo>
                  <a:pt x="55" y="33"/>
                </a:lnTo>
                <a:lnTo>
                  <a:pt x="56" y="33"/>
                </a:lnTo>
                <a:lnTo>
                  <a:pt x="57" y="32"/>
                </a:lnTo>
                <a:lnTo>
                  <a:pt x="57" y="31"/>
                </a:lnTo>
                <a:lnTo>
                  <a:pt x="56" y="28"/>
                </a:lnTo>
                <a:lnTo>
                  <a:pt x="57" y="27"/>
                </a:lnTo>
                <a:lnTo>
                  <a:pt x="59" y="27"/>
                </a:lnTo>
                <a:lnTo>
                  <a:pt x="60" y="30"/>
                </a:lnTo>
                <a:lnTo>
                  <a:pt x="60" y="32"/>
                </a:lnTo>
                <a:lnTo>
                  <a:pt x="62" y="32"/>
                </a:lnTo>
                <a:lnTo>
                  <a:pt x="66" y="32"/>
                </a:lnTo>
                <a:lnTo>
                  <a:pt x="68" y="32"/>
                </a:lnTo>
                <a:lnTo>
                  <a:pt x="69" y="31"/>
                </a:lnTo>
                <a:lnTo>
                  <a:pt x="69" y="27"/>
                </a:lnTo>
                <a:lnTo>
                  <a:pt x="72" y="25"/>
                </a:lnTo>
                <a:lnTo>
                  <a:pt x="75" y="23"/>
                </a:lnTo>
                <a:lnTo>
                  <a:pt x="76" y="24"/>
                </a:lnTo>
                <a:lnTo>
                  <a:pt x="76" y="24"/>
                </a:lnTo>
                <a:lnTo>
                  <a:pt x="78" y="24"/>
                </a:lnTo>
                <a:lnTo>
                  <a:pt x="79" y="23"/>
                </a:lnTo>
                <a:lnTo>
                  <a:pt x="81" y="24"/>
                </a:lnTo>
                <a:lnTo>
                  <a:pt x="81" y="25"/>
                </a:lnTo>
                <a:lnTo>
                  <a:pt x="81" y="26"/>
                </a:lnTo>
                <a:lnTo>
                  <a:pt x="83" y="26"/>
                </a:lnTo>
                <a:lnTo>
                  <a:pt x="83" y="25"/>
                </a:lnTo>
                <a:lnTo>
                  <a:pt x="83" y="2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5" name="Freeform 95"/>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6" name="Freeform 96"/>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7" name="Freeform 97"/>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8" name="Freeform 98"/>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39" name="Freeform 99"/>
          <p:cNvSpPr>
            <a:spLocks/>
          </p:cNvSpPr>
          <p:nvPr/>
        </p:nvSpPr>
        <p:spPr bwMode="auto">
          <a:xfrm>
            <a:off x="6040438" y="2476500"/>
            <a:ext cx="177800" cy="109538"/>
          </a:xfrm>
          <a:custGeom>
            <a:avLst/>
            <a:gdLst/>
            <a:ahLst/>
            <a:cxnLst>
              <a:cxn ang="0">
                <a:pos x="0" y="5"/>
              </a:cxn>
              <a:cxn ang="0">
                <a:pos x="2" y="5"/>
              </a:cxn>
              <a:cxn ang="0">
                <a:pos x="3" y="4"/>
              </a:cxn>
              <a:cxn ang="0">
                <a:pos x="4" y="3"/>
              </a:cxn>
              <a:cxn ang="0">
                <a:pos x="3" y="2"/>
              </a:cxn>
              <a:cxn ang="0">
                <a:pos x="6" y="2"/>
              </a:cxn>
              <a:cxn ang="0">
                <a:pos x="7" y="0"/>
              </a:cxn>
              <a:cxn ang="0">
                <a:pos x="8" y="2"/>
              </a:cxn>
              <a:cxn ang="0">
                <a:pos x="8" y="2"/>
              </a:cxn>
              <a:cxn ang="0">
                <a:pos x="7" y="3"/>
              </a:cxn>
              <a:cxn ang="0">
                <a:pos x="6" y="4"/>
              </a:cxn>
              <a:cxn ang="0">
                <a:pos x="7" y="4"/>
              </a:cxn>
              <a:cxn ang="0">
                <a:pos x="8" y="4"/>
              </a:cxn>
              <a:cxn ang="0">
                <a:pos x="8" y="5"/>
              </a:cxn>
              <a:cxn ang="0">
                <a:pos x="10" y="5"/>
              </a:cxn>
              <a:cxn ang="0">
                <a:pos x="12" y="6"/>
              </a:cxn>
              <a:cxn ang="0">
                <a:pos x="14" y="6"/>
              </a:cxn>
              <a:cxn ang="0">
                <a:pos x="16" y="6"/>
              </a:cxn>
              <a:cxn ang="0">
                <a:pos x="16" y="6"/>
              </a:cxn>
              <a:cxn ang="0">
                <a:pos x="19" y="7"/>
              </a:cxn>
              <a:cxn ang="0">
                <a:pos x="20" y="9"/>
              </a:cxn>
              <a:cxn ang="0">
                <a:pos x="20" y="10"/>
              </a:cxn>
              <a:cxn ang="0">
                <a:pos x="21" y="11"/>
              </a:cxn>
              <a:cxn ang="0">
                <a:pos x="20" y="11"/>
              </a:cxn>
              <a:cxn ang="0">
                <a:pos x="19" y="12"/>
              </a:cxn>
              <a:cxn ang="0">
                <a:pos x="17" y="12"/>
              </a:cxn>
              <a:cxn ang="0">
                <a:pos x="15" y="12"/>
              </a:cxn>
              <a:cxn ang="0">
                <a:pos x="15" y="12"/>
              </a:cxn>
              <a:cxn ang="0">
                <a:pos x="14" y="13"/>
              </a:cxn>
              <a:cxn ang="0">
                <a:pos x="14" y="13"/>
              </a:cxn>
              <a:cxn ang="0">
                <a:pos x="13" y="13"/>
              </a:cxn>
              <a:cxn ang="0">
                <a:pos x="12" y="11"/>
              </a:cxn>
              <a:cxn ang="0">
                <a:pos x="10" y="10"/>
              </a:cxn>
              <a:cxn ang="0">
                <a:pos x="10" y="7"/>
              </a:cxn>
              <a:cxn ang="0">
                <a:pos x="9" y="7"/>
              </a:cxn>
              <a:cxn ang="0">
                <a:pos x="8" y="9"/>
              </a:cxn>
              <a:cxn ang="0">
                <a:pos x="7" y="10"/>
              </a:cxn>
              <a:cxn ang="0">
                <a:pos x="6" y="11"/>
              </a:cxn>
              <a:cxn ang="0">
                <a:pos x="6" y="12"/>
              </a:cxn>
              <a:cxn ang="0">
                <a:pos x="4" y="12"/>
              </a:cxn>
              <a:cxn ang="0">
                <a:pos x="2" y="13"/>
              </a:cxn>
              <a:cxn ang="0">
                <a:pos x="3" y="11"/>
              </a:cxn>
              <a:cxn ang="0">
                <a:pos x="2" y="10"/>
              </a:cxn>
              <a:cxn ang="0">
                <a:pos x="2" y="9"/>
              </a:cxn>
              <a:cxn ang="0">
                <a:pos x="1" y="7"/>
              </a:cxn>
              <a:cxn ang="0">
                <a:pos x="0" y="6"/>
              </a:cxn>
              <a:cxn ang="0">
                <a:pos x="0" y="5"/>
              </a:cxn>
              <a:cxn ang="0">
                <a:pos x="0" y="5"/>
              </a:cxn>
            </a:cxnLst>
            <a:rect l="0" t="0" r="r" b="b"/>
            <a:pathLst>
              <a:path w="21" h="13">
                <a:moveTo>
                  <a:pt x="0" y="5"/>
                </a:moveTo>
                <a:lnTo>
                  <a:pt x="2" y="5"/>
                </a:lnTo>
                <a:lnTo>
                  <a:pt x="3" y="4"/>
                </a:lnTo>
                <a:lnTo>
                  <a:pt x="4" y="3"/>
                </a:lnTo>
                <a:lnTo>
                  <a:pt x="3" y="2"/>
                </a:lnTo>
                <a:lnTo>
                  <a:pt x="6" y="2"/>
                </a:lnTo>
                <a:lnTo>
                  <a:pt x="7" y="0"/>
                </a:lnTo>
                <a:lnTo>
                  <a:pt x="8" y="2"/>
                </a:lnTo>
                <a:lnTo>
                  <a:pt x="8" y="2"/>
                </a:lnTo>
                <a:lnTo>
                  <a:pt x="7" y="3"/>
                </a:lnTo>
                <a:lnTo>
                  <a:pt x="6" y="4"/>
                </a:lnTo>
                <a:lnTo>
                  <a:pt x="7" y="4"/>
                </a:lnTo>
                <a:lnTo>
                  <a:pt x="8" y="4"/>
                </a:lnTo>
                <a:lnTo>
                  <a:pt x="8" y="5"/>
                </a:lnTo>
                <a:lnTo>
                  <a:pt x="10" y="5"/>
                </a:lnTo>
                <a:lnTo>
                  <a:pt x="12" y="6"/>
                </a:lnTo>
                <a:lnTo>
                  <a:pt x="14" y="6"/>
                </a:lnTo>
                <a:lnTo>
                  <a:pt x="16" y="6"/>
                </a:lnTo>
                <a:lnTo>
                  <a:pt x="16" y="6"/>
                </a:lnTo>
                <a:lnTo>
                  <a:pt x="19" y="7"/>
                </a:lnTo>
                <a:lnTo>
                  <a:pt x="20" y="9"/>
                </a:lnTo>
                <a:lnTo>
                  <a:pt x="20" y="10"/>
                </a:lnTo>
                <a:lnTo>
                  <a:pt x="21" y="11"/>
                </a:lnTo>
                <a:lnTo>
                  <a:pt x="20" y="11"/>
                </a:lnTo>
                <a:lnTo>
                  <a:pt x="19" y="12"/>
                </a:lnTo>
                <a:lnTo>
                  <a:pt x="17" y="12"/>
                </a:lnTo>
                <a:lnTo>
                  <a:pt x="15" y="12"/>
                </a:lnTo>
                <a:lnTo>
                  <a:pt x="15" y="12"/>
                </a:lnTo>
                <a:lnTo>
                  <a:pt x="14" y="13"/>
                </a:lnTo>
                <a:lnTo>
                  <a:pt x="14" y="13"/>
                </a:lnTo>
                <a:lnTo>
                  <a:pt x="13" y="13"/>
                </a:lnTo>
                <a:lnTo>
                  <a:pt x="12" y="11"/>
                </a:lnTo>
                <a:lnTo>
                  <a:pt x="10" y="10"/>
                </a:lnTo>
                <a:lnTo>
                  <a:pt x="10" y="7"/>
                </a:lnTo>
                <a:lnTo>
                  <a:pt x="9" y="7"/>
                </a:lnTo>
                <a:lnTo>
                  <a:pt x="8" y="9"/>
                </a:lnTo>
                <a:lnTo>
                  <a:pt x="7" y="10"/>
                </a:lnTo>
                <a:lnTo>
                  <a:pt x="6" y="11"/>
                </a:lnTo>
                <a:lnTo>
                  <a:pt x="6" y="12"/>
                </a:lnTo>
                <a:lnTo>
                  <a:pt x="4" y="12"/>
                </a:lnTo>
                <a:lnTo>
                  <a:pt x="2" y="13"/>
                </a:lnTo>
                <a:lnTo>
                  <a:pt x="3" y="11"/>
                </a:lnTo>
                <a:lnTo>
                  <a:pt x="2" y="10"/>
                </a:lnTo>
                <a:lnTo>
                  <a:pt x="2" y="9"/>
                </a:lnTo>
                <a:lnTo>
                  <a:pt x="1" y="7"/>
                </a:lnTo>
                <a:lnTo>
                  <a:pt x="0" y="6"/>
                </a:lnTo>
                <a:lnTo>
                  <a:pt x="0" y="5"/>
                </a:lnTo>
                <a:lnTo>
                  <a:pt x="0" y="5"/>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0" name="Freeform 100"/>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1" name="Freeform 101"/>
          <p:cNvSpPr>
            <a:spLocks/>
          </p:cNvSpPr>
          <p:nvPr/>
        </p:nvSpPr>
        <p:spPr bwMode="auto">
          <a:xfrm>
            <a:off x="6091238" y="2408238"/>
            <a:ext cx="203200" cy="119062"/>
          </a:xfrm>
          <a:custGeom>
            <a:avLst/>
            <a:gdLst/>
            <a:ahLst/>
            <a:cxnLst>
              <a:cxn ang="0">
                <a:pos x="2" y="12"/>
              </a:cxn>
              <a:cxn ang="0">
                <a:pos x="4" y="12"/>
              </a:cxn>
              <a:cxn ang="0">
                <a:pos x="6" y="11"/>
              </a:cxn>
              <a:cxn ang="0">
                <a:pos x="7" y="10"/>
              </a:cxn>
              <a:cxn ang="0">
                <a:pos x="8" y="8"/>
              </a:cxn>
              <a:cxn ang="0">
                <a:pos x="7" y="8"/>
              </a:cxn>
              <a:cxn ang="0">
                <a:pos x="4" y="7"/>
              </a:cxn>
              <a:cxn ang="0">
                <a:pos x="3" y="7"/>
              </a:cxn>
              <a:cxn ang="0">
                <a:pos x="2" y="7"/>
              </a:cxn>
              <a:cxn ang="0">
                <a:pos x="0" y="6"/>
              </a:cxn>
              <a:cxn ang="0">
                <a:pos x="1" y="5"/>
              </a:cxn>
              <a:cxn ang="0">
                <a:pos x="1" y="4"/>
              </a:cxn>
              <a:cxn ang="0">
                <a:pos x="2" y="1"/>
              </a:cxn>
              <a:cxn ang="0">
                <a:pos x="3" y="1"/>
              </a:cxn>
              <a:cxn ang="0">
                <a:pos x="4" y="3"/>
              </a:cxn>
              <a:cxn ang="0">
                <a:pos x="6" y="3"/>
              </a:cxn>
              <a:cxn ang="0">
                <a:pos x="8" y="3"/>
              </a:cxn>
              <a:cxn ang="0">
                <a:pos x="8" y="1"/>
              </a:cxn>
              <a:cxn ang="0">
                <a:pos x="9" y="0"/>
              </a:cxn>
              <a:cxn ang="0">
                <a:pos x="11" y="0"/>
              </a:cxn>
              <a:cxn ang="0">
                <a:pos x="13" y="1"/>
              </a:cxn>
              <a:cxn ang="0">
                <a:pos x="14" y="1"/>
              </a:cxn>
              <a:cxn ang="0">
                <a:pos x="14" y="1"/>
              </a:cxn>
              <a:cxn ang="0">
                <a:pos x="15" y="1"/>
              </a:cxn>
              <a:cxn ang="0">
                <a:pos x="16" y="1"/>
              </a:cxn>
              <a:cxn ang="0">
                <a:pos x="20" y="1"/>
              </a:cxn>
              <a:cxn ang="0">
                <a:pos x="22" y="1"/>
              </a:cxn>
              <a:cxn ang="0">
                <a:pos x="24" y="3"/>
              </a:cxn>
              <a:cxn ang="0">
                <a:pos x="23" y="4"/>
              </a:cxn>
              <a:cxn ang="0">
                <a:pos x="22" y="5"/>
              </a:cxn>
              <a:cxn ang="0">
                <a:pos x="22" y="6"/>
              </a:cxn>
              <a:cxn ang="0">
                <a:pos x="21" y="7"/>
              </a:cxn>
              <a:cxn ang="0">
                <a:pos x="19" y="8"/>
              </a:cxn>
              <a:cxn ang="0">
                <a:pos x="17" y="10"/>
              </a:cxn>
              <a:cxn ang="0">
                <a:pos x="15" y="10"/>
              </a:cxn>
              <a:cxn ang="0">
                <a:pos x="14" y="11"/>
              </a:cxn>
              <a:cxn ang="0">
                <a:pos x="11" y="11"/>
              </a:cxn>
              <a:cxn ang="0">
                <a:pos x="10" y="11"/>
              </a:cxn>
              <a:cxn ang="0">
                <a:pos x="10" y="13"/>
              </a:cxn>
              <a:cxn ang="0">
                <a:pos x="10" y="14"/>
              </a:cxn>
              <a:cxn ang="0">
                <a:pos x="9" y="14"/>
              </a:cxn>
              <a:cxn ang="0">
                <a:pos x="8" y="14"/>
              </a:cxn>
              <a:cxn ang="0">
                <a:pos x="6" y="14"/>
              </a:cxn>
              <a:cxn ang="0">
                <a:pos x="4" y="13"/>
              </a:cxn>
              <a:cxn ang="0">
                <a:pos x="3" y="13"/>
              </a:cxn>
              <a:cxn ang="0">
                <a:pos x="2" y="13"/>
              </a:cxn>
              <a:cxn ang="0">
                <a:pos x="2" y="12"/>
              </a:cxn>
              <a:cxn ang="0">
                <a:pos x="2" y="12"/>
              </a:cxn>
            </a:cxnLst>
            <a:rect l="0" t="0" r="r" b="b"/>
            <a:pathLst>
              <a:path w="24" h="14">
                <a:moveTo>
                  <a:pt x="2" y="12"/>
                </a:moveTo>
                <a:lnTo>
                  <a:pt x="4" y="12"/>
                </a:lnTo>
                <a:lnTo>
                  <a:pt x="6" y="11"/>
                </a:lnTo>
                <a:lnTo>
                  <a:pt x="7" y="10"/>
                </a:lnTo>
                <a:lnTo>
                  <a:pt x="8" y="8"/>
                </a:lnTo>
                <a:lnTo>
                  <a:pt x="7" y="8"/>
                </a:lnTo>
                <a:lnTo>
                  <a:pt x="4" y="7"/>
                </a:lnTo>
                <a:lnTo>
                  <a:pt x="3" y="7"/>
                </a:lnTo>
                <a:lnTo>
                  <a:pt x="2" y="7"/>
                </a:lnTo>
                <a:lnTo>
                  <a:pt x="0" y="6"/>
                </a:lnTo>
                <a:lnTo>
                  <a:pt x="1" y="5"/>
                </a:lnTo>
                <a:lnTo>
                  <a:pt x="1" y="4"/>
                </a:lnTo>
                <a:lnTo>
                  <a:pt x="2" y="1"/>
                </a:lnTo>
                <a:lnTo>
                  <a:pt x="3" y="1"/>
                </a:lnTo>
                <a:lnTo>
                  <a:pt x="4" y="3"/>
                </a:lnTo>
                <a:lnTo>
                  <a:pt x="6" y="3"/>
                </a:lnTo>
                <a:lnTo>
                  <a:pt x="8" y="3"/>
                </a:lnTo>
                <a:lnTo>
                  <a:pt x="8" y="1"/>
                </a:lnTo>
                <a:lnTo>
                  <a:pt x="9" y="0"/>
                </a:lnTo>
                <a:lnTo>
                  <a:pt x="11" y="0"/>
                </a:lnTo>
                <a:lnTo>
                  <a:pt x="13" y="1"/>
                </a:lnTo>
                <a:lnTo>
                  <a:pt x="14" y="1"/>
                </a:lnTo>
                <a:lnTo>
                  <a:pt x="14" y="1"/>
                </a:lnTo>
                <a:lnTo>
                  <a:pt x="15" y="1"/>
                </a:lnTo>
                <a:lnTo>
                  <a:pt x="16" y="1"/>
                </a:lnTo>
                <a:lnTo>
                  <a:pt x="20" y="1"/>
                </a:lnTo>
                <a:lnTo>
                  <a:pt x="22" y="1"/>
                </a:lnTo>
                <a:lnTo>
                  <a:pt x="24" y="3"/>
                </a:lnTo>
                <a:lnTo>
                  <a:pt x="23" y="4"/>
                </a:lnTo>
                <a:lnTo>
                  <a:pt x="22" y="5"/>
                </a:lnTo>
                <a:lnTo>
                  <a:pt x="22" y="6"/>
                </a:lnTo>
                <a:lnTo>
                  <a:pt x="21" y="7"/>
                </a:lnTo>
                <a:lnTo>
                  <a:pt x="19" y="8"/>
                </a:lnTo>
                <a:lnTo>
                  <a:pt x="17" y="10"/>
                </a:lnTo>
                <a:lnTo>
                  <a:pt x="15" y="10"/>
                </a:lnTo>
                <a:lnTo>
                  <a:pt x="14" y="11"/>
                </a:lnTo>
                <a:lnTo>
                  <a:pt x="11" y="11"/>
                </a:lnTo>
                <a:lnTo>
                  <a:pt x="10" y="11"/>
                </a:lnTo>
                <a:lnTo>
                  <a:pt x="10" y="13"/>
                </a:lnTo>
                <a:lnTo>
                  <a:pt x="10" y="14"/>
                </a:lnTo>
                <a:lnTo>
                  <a:pt x="9" y="14"/>
                </a:lnTo>
                <a:lnTo>
                  <a:pt x="8" y="14"/>
                </a:lnTo>
                <a:lnTo>
                  <a:pt x="6" y="14"/>
                </a:lnTo>
                <a:lnTo>
                  <a:pt x="4" y="13"/>
                </a:lnTo>
                <a:lnTo>
                  <a:pt x="3" y="13"/>
                </a:lnTo>
                <a:lnTo>
                  <a:pt x="2" y="13"/>
                </a:lnTo>
                <a:lnTo>
                  <a:pt x="2" y="12"/>
                </a:lnTo>
                <a:lnTo>
                  <a:pt x="2" y="12"/>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2" name="Freeform 102"/>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3" name="Freeform 103"/>
          <p:cNvSpPr>
            <a:spLocks/>
          </p:cNvSpPr>
          <p:nvPr/>
        </p:nvSpPr>
        <p:spPr bwMode="auto">
          <a:xfrm>
            <a:off x="6418263" y="2786063"/>
            <a:ext cx="203200" cy="119062"/>
          </a:xfrm>
          <a:custGeom>
            <a:avLst/>
            <a:gdLst/>
            <a:ahLst/>
            <a:cxnLst>
              <a:cxn ang="0">
                <a:pos x="23" y="9"/>
              </a:cxn>
              <a:cxn ang="0">
                <a:pos x="20" y="9"/>
              </a:cxn>
              <a:cxn ang="0">
                <a:pos x="17" y="7"/>
              </a:cxn>
              <a:cxn ang="0">
                <a:pos x="17" y="8"/>
              </a:cxn>
              <a:cxn ang="0">
                <a:pos x="17" y="8"/>
              </a:cxn>
              <a:cxn ang="0">
                <a:pos x="16" y="8"/>
              </a:cxn>
              <a:cxn ang="0">
                <a:pos x="16" y="7"/>
              </a:cxn>
              <a:cxn ang="0">
                <a:pos x="15" y="7"/>
              </a:cxn>
              <a:cxn ang="0">
                <a:pos x="13" y="6"/>
              </a:cxn>
              <a:cxn ang="0">
                <a:pos x="9" y="4"/>
              </a:cxn>
              <a:cxn ang="0">
                <a:pos x="6" y="1"/>
              </a:cxn>
              <a:cxn ang="0">
                <a:pos x="4" y="1"/>
              </a:cxn>
              <a:cxn ang="0">
                <a:pos x="3" y="0"/>
              </a:cxn>
              <a:cxn ang="0">
                <a:pos x="2" y="1"/>
              </a:cxn>
              <a:cxn ang="0">
                <a:pos x="1" y="1"/>
              </a:cxn>
              <a:cxn ang="0">
                <a:pos x="1" y="1"/>
              </a:cxn>
              <a:cxn ang="0">
                <a:pos x="0" y="1"/>
              </a:cxn>
              <a:cxn ang="0">
                <a:pos x="0" y="2"/>
              </a:cxn>
              <a:cxn ang="0">
                <a:pos x="0" y="5"/>
              </a:cxn>
              <a:cxn ang="0">
                <a:pos x="0" y="6"/>
              </a:cxn>
              <a:cxn ang="0">
                <a:pos x="1" y="6"/>
              </a:cxn>
              <a:cxn ang="0">
                <a:pos x="6" y="8"/>
              </a:cxn>
              <a:cxn ang="0">
                <a:pos x="9" y="11"/>
              </a:cxn>
              <a:cxn ang="0">
                <a:pos x="11" y="9"/>
              </a:cxn>
              <a:cxn ang="0">
                <a:pos x="13" y="11"/>
              </a:cxn>
              <a:cxn ang="0">
                <a:pos x="13" y="11"/>
              </a:cxn>
              <a:cxn ang="0">
                <a:pos x="14" y="12"/>
              </a:cxn>
              <a:cxn ang="0">
                <a:pos x="15" y="12"/>
              </a:cxn>
              <a:cxn ang="0">
                <a:pos x="16" y="13"/>
              </a:cxn>
              <a:cxn ang="0">
                <a:pos x="17" y="13"/>
              </a:cxn>
              <a:cxn ang="0">
                <a:pos x="20" y="14"/>
              </a:cxn>
              <a:cxn ang="0">
                <a:pos x="21" y="14"/>
              </a:cxn>
              <a:cxn ang="0">
                <a:pos x="22" y="14"/>
              </a:cxn>
              <a:cxn ang="0">
                <a:pos x="22" y="14"/>
              </a:cxn>
              <a:cxn ang="0">
                <a:pos x="23" y="14"/>
              </a:cxn>
              <a:cxn ang="0">
                <a:pos x="24" y="13"/>
              </a:cxn>
              <a:cxn ang="0">
                <a:pos x="24" y="12"/>
              </a:cxn>
              <a:cxn ang="0">
                <a:pos x="23" y="9"/>
              </a:cxn>
              <a:cxn ang="0">
                <a:pos x="23" y="9"/>
              </a:cxn>
              <a:cxn ang="0">
                <a:pos x="23" y="9"/>
              </a:cxn>
            </a:cxnLst>
            <a:rect l="0" t="0" r="r" b="b"/>
            <a:pathLst>
              <a:path w="24" h="14">
                <a:moveTo>
                  <a:pt x="23" y="9"/>
                </a:moveTo>
                <a:lnTo>
                  <a:pt x="20" y="9"/>
                </a:lnTo>
                <a:lnTo>
                  <a:pt x="17" y="7"/>
                </a:lnTo>
                <a:lnTo>
                  <a:pt x="17" y="8"/>
                </a:lnTo>
                <a:lnTo>
                  <a:pt x="17" y="8"/>
                </a:lnTo>
                <a:lnTo>
                  <a:pt x="16" y="8"/>
                </a:lnTo>
                <a:lnTo>
                  <a:pt x="16" y="7"/>
                </a:lnTo>
                <a:lnTo>
                  <a:pt x="15" y="7"/>
                </a:lnTo>
                <a:lnTo>
                  <a:pt x="13" y="6"/>
                </a:lnTo>
                <a:lnTo>
                  <a:pt x="9" y="4"/>
                </a:lnTo>
                <a:lnTo>
                  <a:pt x="6" y="1"/>
                </a:lnTo>
                <a:lnTo>
                  <a:pt x="4" y="1"/>
                </a:lnTo>
                <a:lnTo>
                  <a:pt x="3" y="0"/>
                </a:lnTo>
                <a:lnTo>
                  <a:pt x="2" y="1"/>
                </a:lnTo>
                <a:lnTo>
                  <a:pt x="1" y="1"/>
                </a:lnTo>
                <a:lnTo>
                  <a:pt x="1" y="1"/>
                </a:lnTo>
                <a:lnTo>
                  <a:pt x="0" y="1"/>
                </a:lnTo>
                <a:lnTo>
                  <a:pt x="0" y="2"/>
                </a:lnTo>
                <a:lnTo>
                  <a:pt x="0" y="5"/>
                </a:lnTo>
                <a:lnTo>
                  <a:pt x="0" y="6"/>
                </a:lnTo>
                <a:lnTo>
                  <a:pt x="1" y="6"/>
                </a:lnTo>
                <a:lnTo>
                  <a:pt x="6" y="8"/>
                </a:lnTo>
                <a:lnTo>
                  <a:pt x="9" y="11"/>
                </a:lnTo>
                <a:lnTo>
                  <a:pt x="11" y="9"/>
                </a:lnTo>
                <a:lnTo>
                  <a:pt x="13" y="11"/>
                </a:lnTo>
                <a:lnTo>
                  <a:pt x="13" y="11"/>
                </a:lnTo>
                <a:lnTo>
                  <a:pt x="14" y="12"/>
                </a:lnTo>
                <a:lnTo>
                  <a:pt x="15" y="12"/>
                </a:lnTo>
                <a:lnTo>
                  <a:pt x="16" y="13"/>
                </a:lnTo>
                <a:lnTo>
                  <a:pt x="17" y="13"/>
                </a:lnTo>
                <a:lnTo>
                  <a:pt x="20" y="14"/>
                </a:lnTo>
                <a:lnTo>
                  <a:pt x="21" y="14"/>
                </a:lnTo>
                <a:lnTo>
                  <a:pt x="22" y="14"/>
                </a:lnTo>
                <a:lnTo>
                  <a:pt x="22" y="14"/>
                </a:lnTo>
                <a:lnTo>
                  <a:pt x="23" y="14"/>
                </a:lnTo>
                <a:lnTo>
                  <a:pt x="24" y="13"/>
                </a:lnTo>
                <a:lnTo>
                  <a:pt x="24" y="12"/>
                </a:lnTo>
                <a:lnTo>
                  <a:pt x="23" y="9"/>
                </a:lnTo>
                <a:lnTo>
                  <a:pt x="23" y="9"/>
                </a:lnTo>
                <a:lnTo>
                  <a:pt x="23"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4" name="Freeform 104"/>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5" name="Freeform 105"/>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6" name="Freeform 106"/>
          <p:cNvSpPr>
            <a:spLocks/>
          </p:cNvSpPr>
          <p:nvPr/>
        </p:nvSpPr>
        <p:spPr bwMode="auto">
          <a:xfrm>
            <a:off x="6637338" y="2846388"/>
            <a:ext cx="84137" cy="50800"/>
          </a:xfrm>
          <a:custGeom>
            <a:avLst/>
            <a:gdLst/>
            <a:ahLst/>
            <a:cxnLst>
              <a:cxn ang="0">
                <a:pos x="9" y="5"/>
              </a:cxn>
              <a:cxn ang="0">
                <a:pos x="9" y="4"/>
              </a:cxn>
              <a:cxn ang="0">
                <a:pos x="7" y="1"/>
              </a:cxn>
              <a:cxn ang="0">
                <a:pos x="3" y="0"/>
              </a:cxn>
              <a:cxn ang="0">
                <a:pos x="2" y="1"/>
              </a:cxn>
              <a:cxn ang="0">
                <a:pos x="0" y="2"/>
              </a:cxn>
              <a:cxn ang="0">
                <a:pos x="1" y="5"/>
              </a:cxn>
              <a:cxn ang="0">
                <a:pos x="3" y="6"/>
              </a:cxn>
              <a:cxn ang="0">
                <a:pos x="7" y="6"/>
              </a:cxn>
              <a:cxn ang="0">
                <a:pos x="9" y="5"/>
              </a:cxn>
              <a:cxn ang="0">
                <a:pos x="10" y="4"/>
              </a:cxn>
              <a:cxn ang="0">
                <a:pos x="9" y="5"/>
              </a:cxn>
              <a:cxn ang="0">
                <a:pos x="9" y="5"/>
              </a:cxn>
            </a:cxnLst>
            <a:rect l="0" t="0" r="r" b="b"/>
            <a:pathLst>
              <a:path w="10" h="6">
                <a:moveTo>
                  <a:pt x="9" y="5"/>
                </a:moveTo>
                <a:lnTo>
                  <a:pt x="9" y="4"/>
                </a:lnTo>
                <a:lnTo>
                  <a:pt x="7" y="1"/>
                </a:lnTo>
                <a:lnTo>
                  <a:pt x="3" y="0"/>
                </a:lnTo>
                <a:lnTo>
                  <a:pt x="2" y="1"/>
                </a:lnTo>
                <a:lnTo>
                  <a:pt x="0" y="2"/>
                </a:lnTo>
                <a:lnTo>
                  <a:pt x="1" y="5"/>
                </a:lnTo>
                <a:lnTo>
                  <a:pt x="3" y="6"/>
                </a:lnTo>
                <a:lnTo>
                  <a:pt x="7" y="6"/>
                </a:lnTo>
                <a:lnTo>
                  <a:pt x="9" y="5"/>
                </a:lnTo>
                <a:lnTo>
                  <a:pt x="10" y="4"/>
                </a:lnTo>
                <a:lnTo>
                  <a:pt x="9" y="5"/>
                </a:lnTo>
                <a:lnTo>
                  <a:pt x="9"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7" name="Freeform 107"/>
          <p:cNvSpPr>
            <a:spLocks/>
          </p:cNvSpPr>
          <p:nvPr/>
        </p:nvSpPr>
        <p:spPr bwMode="auto">
          <a:xfrm>
            <a:off x="6384925" y="2149475"/>
            <a:ext cx="782638" cy="301625"/>
          </a:xfrm>
          <a:custGeom>
            <a:avLst/>
            <a:gdLst/>
            <a:ahLst/>
            <a:cxnLst>
              <a:cxn ang="0">
                <a:pos x="2" y="12"/>
              </a:cxn>
              <a:cxn ang="0">
                <a:pos x="10" y="16"/>
              </a:cxn>
              <a:cxn ang="0">
                <a:pos x="14" y="19"/>
              </a:cxn>
              <a:cxn ang="0">
                <a:pos x="17" y="25"/>
              </a:cxn>
              <a:cxn ang="0">
                <a:pos x="25" y="26"/>
              </a:cxn>
              <a:cxn ang="0">
                <a:pos x="32" y="30"/>
              </a:cxn>
              <a:cxn ang="0">
                <a:pos x="41" y="32"/>
              </a:cxn>
              <a:cxn ang="0">
                <a:pos x="51" y="32"/>
              </a:cxn>
              <a:cxn ang="0">
                <a:pos x="54" y="35"/>
              </a:cxn>
              <a:cxn ang="0">
                <a:pos x="63" y="35"/>
              </a:cxn>
              <a:cxn ang="0">
                <a:pos x="71" y="34"/>
              </a:cxn>
              <a:cxn ang="0">
                <a:pos x="74" y="31"/>
              </a:cxn>
              <a:cxn ang="0">
                <a:pos x="77" y="29"/>
              </a:cxn>
              <a:cxn ang="0">
                <a:pos x="76" y="28"/>
              </a:cxn>
              <a:cxn ang="0">
                <a:pos x="74" y="25"/>
              </a:cxn>
              <a:cxn ang="0">
                <a:pos x="74" y="24"/>
              </a:cxn>
              <a:cxn ang="0">
                <a:pos x="78" y="25"/>
              </a:cxn>
              <a:cxn ang="0">
                <a:pos x="82" y="23"/>
              </a:cxn>
              <a:cxn ang="0">
                <a:pos x="85" y="23"/>
              </a:cxn>
              <a:cxn ang="0">
                <a:pos x="86" y="19"/>
              </a:cxn>
              <a:cxn ang="0">
                <a:pos x="93" y="18"/>
              </a:cxn>
              <a:cxn ang="0">
                <a:pos x="86" y="15"/>
              </a:cxn>
              <a:cxn ang="0">
                <a:pos x="84" y="15"/>
              </a:cxn>
              <a:cxn ang="0">
                <a:pos x="78" y="15"/>
              </a:cxn>
              <a:cxn ang="0">
                <a:pos x="78" y="8"/>
              </a:cxn>
              <a:cxn ang="0">
                <a:pos x="71" y="6"/>
              </a:cxn>
              <a:cxn ang="0">
                <a:pos x="66" y="9"/>
              </a:cxn>
              <a:cxn ang="0">
                <a:pos x="61" y="10"/>
              </a:cxn>
              <a:cxn ang="0">
                <a:pos x="52" y="8"/>
              </a:cxn>
              <a:cxn ang="0">
                <a:pos x="41" y="6"/>
              </a:cxn>
              <a:cxn ang="0">
                <a:pos x="38" y="4"/>
              </a:cxn>
              <a:cxn ang="0">
                <a:pos x="33" y="2"/>
              </a:cxn>
              <a:cxn ang="0">
                <a:pos x="26" y="0"/>
              </a:cxn>
              <a:cxn ang="0">
                <a:pos x="26" y="4"/>
              </a:cxn>
              <a:cxn ang="0">
                <a:pos x="26" y="8"/>
              </a:cxn>
              <a:cxn ang="0">
                <a:pos x="18" y="6"/>
              </a:cxn>
              <a:cxn ang="0">
                <a:pos x="6" y="6"/>
              </a:cxn>
              <a:cxn ang="0">
                <a:pos x="0" y="10"/>
              </a:cxn>
            </a:cxnLst>
            <a:rect l="0" t="0" r="r" b="b"/>
            <a:pathLst>
              <a:path w="93" h="36">
                <a:moveTo>
                  <a:pt x="0" y="10"/>
                </a:moveTo>
                <a:lnTo>
                  <a:pt x="2" y="12"/>
                </a:lnTo>
                <a:lnTo>
                  <a:pt x="5" y="13"/>
                </a:lnTo>
                <a:lnTo>
                  <a:pt x="10" y="16"/>
                </a:lnTo>
                <a:lnTo>
                  <a:pt x="12" y="17"/>
                </a:lnTo>
                <a:lnTo>
                  <a:pt x="14" y="19"/>
                </a:lnTo>
                <a:lnTo>
                  <a:pt x="14" y="23"/>
                </a:lnTo>
                <a:lnTo>
                  <a:pt x="17" y="25"/>
                </a:lnTo>
                <a:lnTo>
                  <a:pt x="21" y="25"/>
                </a:lnTo>
                <a:lnTo>
                  <a:pt x="25" y="26"/>
                </a:lnTo>
                <a:lnTo>
                  <a:pt x="28" y="28"/>
                </a:lnTo>
                <a:lnTo>
                  <a:pt x="32" y="30"/>
                </a:lnTo>
                <a:lnTo>
                  <a:pt x="36" y="32"/>
                </a:lnTo>
                <a:lnTo>
                  <a:pt x="41" y="32"/>
                </a:lnTo>
                <a:lnTo>
                  <a:pt x="41" y="32"/>
                </a:lnTo>
                <a:lnTo>
                  <a:pt x="51" y="32"/>
                </a:lnTo>
                <a:lnTo>
                  <a:pt x="52" y="34"/>
                </a:lnTo>
                <a:lnTo>
                  <a:pt x="54" y="35"/>
                </a:lnTo>
                <a:lnTo>
                  <a:pt x="60" y="36"/>
                </a:lnTo>
                <a:lnTo>
                  <a:pt x="63" y="35"/>
                </a:lnTo>
                <a:lnTo>
                  <a:pt x="65" y="34"/>
                </a:lnTo>
                <a:lnTo>
                  <a:pt x="71" y="34"/>
                </a:lnTo>
                <a:lnTo>
                  <a:pt x="72" y="32"/>
                </a:lnTo>
                <a:lnTo>
                  <a:pt x="74" y="31"/>
                </a:lnTo>
                <a:lnTo>
                  <a:pt x="76" y="30"/>
                </a:lnTo>
                <a:lnTo>
                  <a:pt x="77" y="29"/>
                </a:lnTo>
                <a:lnTo>
                  <a:pt x="77" y="28"/>
                </a:lnTo>
                <a:lnTo>
                  <a:pt x="76" y="28"/>
                </a:lnTo>
                <a:lnTo>
                  <a:pt x="74" y="26"/>
                </a:lnTo>
                <a:lnTo>
                  <a:pt x="74" y="25"/>
                </a:lnTo>
                <a:lnTo>
                  <a:pt x="74" y="25"/>
                </a:lnTo>
                <a:lnTo>
                  <a:pt x="74" y="24"/>
                </a:lnTo>
                <a:lnTo>
                  <a:pt x="77" y="25"/>
                </a:lnTo>
                <a:lnTo>
                  <a:pt x="78" y="25"/>
                </a:lnTo>
                <a:lnTo>
                  <a:pt x="80" y="24"/>
                </a:lnTo>
                <a:lnTo>
                  <a:pt x="82" y="23"/>
                </a:lnTo>
                <a:lnTo>
                  <a:pt x="84" y="23"/>
                </a:lnTo>
                <a:lnTo>
                  <a:pt x="85" y="23"/>
                </a:lnTo>
                <a:lnTo>
                  <a:pt x="85" y="21"/>
                </a:lnTo>
                <a:lnTo>
                  <a:pt x="86" y="19"/>
                </a:lnTo>
                <a:lnTo>
                  <a:pt x="90" y="19"/>
                </a:lnTo>
                <a:lnTo>
                  <a:pt x="93" y="18"/>
                </a:lnTo>
                <a:lnTo>
                  <a:pt x="90" y="16"/>
                </a:lnTo>
                <a:lnTo>
                  <a:pt x="86" y="15"/>
                </a:lnTo>
                <a:lnTo>
                  <a:pt x="85" y="15"/>
                </a:lnTo>
                <a:lnTo>
                  <a:pt x="84" y="15"/>
                </a:lnTo>
                <a:lnTo>
                  <a:pt x="80" y="15"/>
                </a:lnTo>
                <a:lnTo>
                  <a:pt x="78" y="15"/>
                </a:lnTo>
                <a:lnTo>
                  <a:pt x="78" y="12"/>
                </a:lnTo>
                <a:lnTo>
                  <a:pt x="78" y="8"/>
                </a:lnTo>
                <a:lnTo>
                  <a:pt x="74" y="8"/>
                </a:lnTo>
                <a:lnTo>
                  <a:pt x="71" y="6"/>
                </a:lnTo>
                <a:lnTo>
                  <a:pt x="69" y="8"/>
                </a:lnTo>
                <a:lnTo>
                  <a:pt x="66" y="9"/>
                </a:lnTo>
                <a:lnTo>
                  <a:pt x="65" y="10"/>
                </a:lnTo>
                <a:lnTo>
                  <a:pt x="61" y="10"/>
                </a:lnTo>
                <a:lnTo>
                  <a:pt x="56" y="9"/>
                </a:lnTo>
                <a:lnTo>
                  <a:pt x="52" y="8"/>
                </a:lnTo>
                <a:lnTo>
                  <a:pt x="47" y="6"/>
                </a:lnTo>
                <a:lnTo>
                  <a:pt x="41" y="6"/>
                </a:lnTo>
                <a:lnTo>
                  <a:pt x="39" y="6"/>
                </a:lnTo>
                <a:lnTo>
                  <a:pt x="38" y="4"/>
                </a:lnTo>
                <a:lnTo>
                  <a:pt x="36" y="2"/>
                </a:lnTo>
                <a:lnTo>
                  <a:pt x="33" y="2"/>
                </a:lnTo>
                <a:lnTo>
                  <a:pt x="30" y="0"/>
                </a:lnTo>
                <a:lnTo>
                  <a:pt x="26" y="0"/>
                </a:lnTo>
                <a:lnTo>
                  <a:pt x="25" y="2"/>
                </a:lnTo>
                <a:lnTo>
                  <a:pt x="26" y="4"/>
                </a:lnTo>
                <a:lnTo>
                  <a:pt x="27" y="6"/>
                </a:lnTo>
                <a:lnTo>
                  <a:pt x="26" y="8"/>
                </a:lnTo>
                <a:lnTo>
                  <a:pt x="25" y="8"/>
                </a:lnTo>
                <a:lnTo>
                  <a:pt x="18" y="6"/>
                </a:lnTo>
                <a:lnTo>
                  <a:pt x="11" y="5"/>
                </a:lnTo>
                <a:lnTo>
                  <a:pt x="6" y="6"/>
                </a:lnTo>
                <a:lnTo>
                  <a:pt x="0" y="10"/>
                </a:lnTo>
                <a:lnTo>
                  <a:pt x="0" y="10"/>
                </a:lnTo>
                <a:lnTo>
                  <a:pt x="0"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8" name="Freeform 108"/>
          <p:cNvSpPr>
            <a:spLocks/>
          </p:cNvSpPr>
          <p:nvPr/>
        </p:nvSpPr>
        <p:spPr bwMode="auto">
          <a:xfrm>
            <a:off x="6175375" y="2114550"/>
            <a:ext cx="1319213" cy="965200"/>
          </a:xfrm>
          <a:custGeom>
            <a:avLst/>
            <a:gdLst/>
            <a:ahLst/>
            <a:cxnLst>
              <a:cxn ang="0">
                <a:pos x="82" y="88"/>
              </a:cxn>
              <a:cxn ang="0">
                <a:pos x="85" y="93"/>
              </a:cxn>
              <a:cxn ang="0">
                <a:pos x="83" y="99"/>
              </a:cxn>
              <a:cxn ang="0">
                <a:pos x="88" y="102"/>
              </a:cxn>
              <a:cxn ang="0">
                <a:pos x="89" y="108"/>
              </a:cxn>
              <a:cxn ang="0">
                <a:pos x="96" y="111"/>
              </a:cxn>
              <a:cxn ang="0">
                <a:pos x="99" y="107"/>
              </a:cxn>
              <a:cxn ang="0">
                <a:pos x="109" y="106"/>
              </a:cxn>
              <a:cxn ang="0">
                <a:pos x="117" y="110"/>
              </a:cxn>
              <a:cxn ang="0">
                <a:pos x="124" y="115"/>
              </a:cxn>
              <a:cxn ang="0">
                <a:pos x="128" y="111"/>
              </a:cxn>
              <a:cxn ang="0">
                <a:pos x="137" y="107"/>
              </a:cxn>
              <a:cxn ang="0">
                <a:pos x="144" y="102"/>
              </a:cxn>
              <a:cxn ang="0">
                <a:pos x="151" y="89"/>
              </a:cxn>
              <a:cxn ang="0">
                <a:pos x="149" y="79"/>
              </a:cxn>
              <a:cxn ang="0">
                <a:pos x="149" y="74"/>
              </a:cxn>
              <a:cxn ang="0">
                <a:pos x="137" y="62"/>
              </a:cxn>
              <a:cxn ang="0">
                <a:pos x="141" y="54"/>
              </a:cxn>
              <a:cxn ang="0">
                <a:pos x="127" y="50"/>
              </a:cxn>
              <a:cxn ang="0">
                <a:pos x="133" y="43"/>
              </a:cxn>
              <a:cxn ang="0">
                <a:pos x="137" y="50"/>
              </a:cxn>
              <a:cxn ang="0">
                <a:pos x="146" y="42"/>
              </a:cxn>
              <a:cxn ang="0">
                <a:pos x="151" y="41"/>
              </a:cxn>
              <a:cxn ang="0">
                <a:pos x="155" y="36"/>
              </a:cxn>
              <a:cxn ang="0">
                <a:pos x="157" y="35"/>
              </a:cxn>
              <a:cxn ang="0">
                <a:pos x="157" y="28"/>
              </a:cxn>
              <a:cxn ang="0">
                <a:pos x="153" y="19"/>
              </a:cxn>
              <a:cxn ang="0">
                <a:pos x="133" y="12"/>
              </a:cxn>
              <a:cxn ang="0">
                <a:pos x="108" y="0"/>
              </a:cxn>
              <a:cxn ang="0">
                <a:pos x="109" y="9"/>
              </a:cxn>
              <a:cxn ang="0">
                <a:pos x="103" y="19"/>
              </a:cxn>
              <a:cxn ang="0">
                <a:pos x="115" y="20"/>
              </a:cxn>
              <a:cxn ang="0">
                <a:pos x="110" y="27"/>
              </a:cxn>
              <a:cxn ang="0">
                <a:pos x="102" y="29"/>
              </a:cxn>
              <a:cxn ang="0">
                <a:pos x="101" y="32"/>
              </a:cxn>
              <a:cxn ang="0">
                <a:pos x="97" y="36"/>
              </a:cxn>
              <a:cxn ang="0">
                <a:pos x="79" y="39"/>
              </a:cxn>
              <a:cxn ang="0">
                <a:pos x="61" y="36"/>
              </a:cxn>
              <a:cxn ang="0">
                <a:pos x="42" y="29"/>
              </a:cxn>
              <a:cxn ang="0">
                <a:pos x="30" y="17"/>
              </a:cxn>
              <a:cxn ang="0">
                <a:pos x="23" y="19"/>
              </a:cxn>
              <a:cxn ang="0">
                <a:pos x="18" y="25"/>
              </a:cxn>
              <a:cxn ang="0">
                <a:pos x="14" y="32"/>
              </a:cxn>
              <a:cxn ang="0">
                <a:pos x="7" y="45"/>
              </a:cxn>
              <a:cxn ang="0">
                <a:pos x="3" y="50"/>
              </a:cxn>
              <a:cxn ang="0">
                <a:pos x="3" y="55"/>
              </a:cxn>
              <a:cxn ang="0">
                <a:pos x="10" y="60"/>
              </a:cxn>
              <a:cxn ang="0">
                <a:pos x="16" y="62"/>
              </a:cxn>
              <a:cxn ang="0">
                <a:pos x="22" y="62"/>
              </a:cxn>
              <a:cxn ang="0">
                <a:pos x="20" y="68"/>
              </a:cxn>
              <a:cxn ang="0">
                <a:pos x="22" y="75"/>
              </a:cxn>
              <a:cxn ang="0">
                <a:pos x="30" y="81"/>
              </a:cxn>
              <a:cxn ang="0">
                <a:pos x="35" y="81"/>
              </a:cxn>
              <a:cxn ang="0">
                <a:pos x="45" y="88"/>
              </a:cxn>
              <a:cxn ang="0">
                <a:pos x="52" y="89"/>
              </a:cxn>
              <a:cxn ang="0">
                <a:pos x="55" y="89"/>
              </a:cxn>
              <a:cxn ang="0">
                <a:pos x="64" y="92"/>
              </a:cxn>
              <a:cxn ang="0">
                <a:pos x="65" y="88"/>
              </a:cxn>
              <a:cxn ang="0">
                <a:pos x="74" y="85"/>
              </a:cxn>
              <a:cxn ang="0">
                <a:pos x="79" y="87"/>
              </a:cxn>
            </a:cxnLst>
            <a:rect l="0" t="0" r="r" b="b"/>
            <a:pathLst>
              <a:path w="157" h="115">
                <a:moveTo>
                  <a:pt x="79" y="86"/>
                </a:moveTo>
                <a:lnTo>
                  <a:pt x="81" y="86"/>
                </a:lnTo>
                <a:lnTo>
                  <a:pt x="81" y="86"/>
                </a:lnTo>
                <a:lnTo>
                  <a:pt x="82" y="87"/>
                </a:lnTo>
                <a:lnTo>
                  <a:pt x="82" y="88"/>
                </a:lnTo>
                <a:lnTo>
                  <a:pt x="83" y="89"/>
                </a:lnTo>
                <a:lnTo>
                  <a:pt x="84" y="89"/>
                </a:lnTo>
                <a:lnTo>
                  <a:pt x="84" y="91"/>
                </a:lnTo>
                <a:lnTo>
                  <a:pt x="85" y="92"/>
                </a:lnTo>
                <a:lnTo>
                  <a:pt x="85" y="93"/>
                </a:lnTo>
                <a:lnTo>
                  <a:pt x="85" y="94"/>
                </a:lnTo>
                <a:lnTo>
                  <a:pt x="85" y="95"/>
                </a:lnTo>
                <a:lnTo>
                  <a:pt x="85" y="95"/>
                </a:lnTo>
                <a:lnTo>
                  <a:pt x="84" y="98"/>
                </a:lnTo>
                <a:lnTo>
                  <a:pt x="83" y="99"/>
                </a:lnTo>
                <a:lnTo>
                  <a:pt x="83" y="100"/>
                </a:lnTo>
                <a:lnTo>
                  <a:pt x="85" y="101"/>
                </a:lnTo>
                <a:lnTo>
                  <a:pt x="85" y="101"/>
                </a:lnTo>
                <a:lnTo>
                  <a:pt x="86" y="101"/>
                </a:lnTo>
                <a:lnTo>
                  <a:pt x="88" y="102"/>
                </a:lnTo>
                <a:lnTo>
                  <a:pt x="88" y="104"/>
                </a:lnTo>
                <a:lnTo>
                  <a:pt x="89" y="105"/>
                </a:lnTo>
                <a:lnTo>
                  <a:pt x="89" y="105"/>
                </a:lnTo>
                <a:lnTo>
                  <a:pt x="89" y="107"/>
                </a:lnTo>
                <a:lnTo>
                  <a:pt x="89" y="108"/>
                </a:lnTo>
                <a:lnTo>
                  <a:pt x="91" y="110"/>
                </a:lnTo>
                <a:lnTo>
                  <a:pt x="94" y="111"/>
                </a:lnTo>
                <a:lnTo>
                  <a:pt x="95" y="111"/>
                </a:lnTo>
                <a:lnTo>
                  <a:pt x="95" y="111"/>
                </a:lnTo>
                <a:lnTo>
                  <a:pt x="96" y="111"/>
                </a:lnTo>
                <a:lnTo>
                  <a:pt x="97" y="111"/>
                </a:lnTo>
                <a:lnTo>
                  <a:pt x="97" y="110"/>
                </a:lnTo>
                <a:lnTo>
                  <a:pt x="96" y="108"/>
                </a:lnTo>
                <a:lnTo>
                  <a:pt x="97" y="107"/>
                </a:lnTo>
                <a:lnTo>
                  <a:pt x="99" y="107"/>
                </a:lnTo>
                <a:lnTo>
                  <a:pt x="99" y="107"/>
                </a:lnTo>
                <a:lnTo>
                  <a:pt x="101" y="107"/>
                </a:lnTo>
                <a:lnTo>
                  <a:pt x="104" y="106"/>
                </a:lnTo>
                <a:lnTo>
                  <a:pt x="108" y="105"/>
                </a:lnTo>
                <a:lnTo>
                  <a:pt x="109" y="106"/>
                </a:lnTo>
                <a:lnTo>
                  <a:pt x="111" y="106"/>
                </a:lnTo>
                <a:lnTo>
                  <a:pt x="112" y="107"/>
                </a:lnTo>
                <a:lnTo>
                  <a:pt x="114" y="108"/>
                </a:lnTo>
                <a:lnTo>
                  <a:pt x="116" y="110"/>
                </a:lnTo>
                <a:lnTo>
                  <a:pt x="117" y="110"/>
                </a:lnTo>
                <a:lnTo>
                  <a:pt x="120" y="110"/>
                </a:lnTo>
                <a:lnTo>
                  <a:pt x="121" y="111"/>
                </a:lnTo>
                <a:lnTo>
                  <a:pt x="122" y="111"/>
                </a:lnTo>
                <a:lnTo>
                  <a:pt x="122" y="113"/>
                </a:lnTo>
                <a:lnTo>
                  <a:pt x="124" y="115"/>
                </a:lnTo>
                <a:lnTo>
                  <a:pt x="124" y="114"/>
                </a:lnTo>
                <a:lnTo>
                  <a:pt x="124" y="114"/>
                </a:lnTo>
                <a:lnTo>
                  <a:pt x="124" y="113"/>
                </a:lnTo>
                <a:lnTo>
                  <a:pt x="124" y="112"/>
                </a:lnTo>
                <a:lnTo>
                  <a:pt x="128" y="111"/>
                </a:lnTo>
                <a:lnTo>
                  <a:pt x="129" y="110"/>
                </a:lnTo>
                <a:lnTo>
                  <a:pt x="134" y="107"/>
                </a:lnTo>
                <a:lnTo>
                  <a:pt x="134" y="108"/>
                </a:lnTo>
                <a:lnTo>
                  <a:pt x="136" y="108"/>
                </a:lnTo>
                <a:lnTo>
                  <a:pt x="137" y="107"/>
                </a:lnTo>
                <a:lnTo>
                  <a:pt x="140" y="107"/>
                </a:lnTo>
                <a:lnTo>
                  <a:pt x="141" y="106"/>
                </a:lnTo>
                <a:lnTo>
                  <a:pt x="142" y="105"/>
                </a:lnTo>
                <a:lnTo>
                  <a:pt x="142" y="105"/>
                </a:lnTo>
                <a:lnTo>
                  <a:pt x="144" y="102"/>
                </a:lnTo>
                <a:lnTo>
                  <a:pt x="148" y="99"/>
                </a:lnTo>
                <a:lnTo>
                  <a:pt x="149" y="97"/>
                </a:lnTo>
                <a:lnTo>
                  <a:pt x="149" y="93"/>
                </a:lnTo>
                <a:lnTo>
                  <a:pt x="150" y="91"/>
                </a:lnTo>
                <a:lnTo>
                  <a:pt x="151" y="89"/>
                </a:lnTo>
                <a:lnTo>
                  <a:pt x="153" y="87"/>
                </a:lnTo>
                <a:lnTo>
                  <a:pt x="153" y="85"/>
                </a:lnTo>
                <a:lnTo>
                  <a:pt x="151" y="81"/>
                </a:lnTo>
                <a:lnTo>
                  <a:pt x="148" y="80"/>
                </a:lnTo>
                <a:lnTo>
                  <a:pt x="149" y="79"/>
                </a:lnTo>
                <a:lnTo>
                  <a:pt x="150" y="78"/>
                </a:lnTo>
                <a:lnTo>
                  <a:pt x="149" y="76"/>
                </a:lnTo>
                <a:lnTo>
                  <a:pt x="148" y="75"/>
                </a:lnTo>
                <a:lnTo>
                  <a:pt x="149" y="75"/>
                </a:lnTo>
                <a:lnTo>
                  <a:pt x="149" y="74"/>
                </a:lnTo>
                <a:lnTo>
                  <a:pt x="146" y="69"/>
                </a:lnTo>
                <a:lnTo>
                  <a:pt x="142" y="65"/>
                </a:lnTo>
                <a:lnTo>
                  <a:pt x="140" y="65"/>
                </a:lnTo>
                <a:lnTo>
                  <a:pt x="138" y="63"/>
                </a:lnTo>
                <a:lnTo>
                  <a:pt x="137" y="62"/>
                </a:lnTo>
                <a:lnTo>
                  <a:pt x="138" y="60"/>
                </a:lnTo>
                <a:lnTo>
                  <a:pt x="140" y="59"/>
                </a:lnTo>
                <a:lnTo>
                  <a:pt x="143" y="55"/>
                </a:lnTo>
                <a:lnTo>
                  <a:pt x="142" y="55"/>
                </a:lnTo>
                <a:lnTo>
                  <a:pt x="141" y="54"/>
                </a:lnTo>
                <a:lnTo>
                  <a:pt x="140" y="53"/>
                </a:lnTo>
                <a:lnTo>
                  <a:pt x="138" y="53"/>
                </a:lnTo>
                <a:lnTo>
                  <a:pt x="136" y="54"/>
                </a:lnTo>
                <a:lnTo>
                  <a:pt x="135" y="55"/>
                </a:lnTo>
                <a:lnTo>
                  <a:pt x="127" y="50"/>
                </a:lnTo>
                <a:lnTo>
                  <a:pt x="128" y="49"/>
                </a:lnTo>
                <a:lnTo>
                  <a:pt x="129" y="48"/>
                </a:lnTo>
                <a:lnTo>
                  <a:pt x="131" y="47"/>
                </a:lnTo>
                <a:lnTo>
                  <a:pt x="133" y="46"/>
                </a:lnTo>
                <a:lnTo>
                  <a:pt x="133" y="43"/>
                </a:lnTo>
                <a:lnTo>
                  <a:pt x="135" y="42"/>
                </a:lnTo>
                <a:lnTo>
                  <a:pt x="136" y="43"/>
                </a:lnTo>
                <a:lnTo>
                  <a:pt x="137" y="45"/>
                </a:lnTo>
                <a:lnTo>
                  <a:pt x="137" y="48"/>
                </a:lnTo>
                <a:lnTo>
                  <a:pt x="137" y="50"/>
                </a:lnTo>
                <a:lnTo>
                  <a:pt x="141" y="48"/>
                </a:lnTo>
                <a:lnTo>
                  <a:pt x="142" y="47"/>
                </a:lnTo>
                <a:lnTo>
                  <a:pt x="143" y="46"/>
                </a:lnTo>
                <a:lnTo>
                  <a:pt x="144" y="45"/>
                </a:lnTo>
                <a:lnTo>
                  <a:pt x="146" y="42"/>
                </a:lnTo>
                <a:lnTo>
                  <a:pt x="148" y="41"/>
                </a:lnTo>
                <a:lnTo>
                  <a:pt x="148" y="40"/>
                </a:lnTo>
                <a:lnTo>
                  <a:pt x="149" y="40"/>
                </a:lnTo>
                <a:lnTo>
                  <a:pt x="149" y="41"/>
                </a:lnTo>
                <a:lnTo>
                  <a:pt x="151" y="41"/>
                </a:lnTo>
                <a:lnTo>
                  <a:pt x="151" y="40"/>
                </a:lnTo>
                <a:lnTo>
                  <a:pt x="151" y="39"/>
                </a:lnTo>
                <a:lnTo>
                  <a:pt x="153" y="38"/>
                </a:lnTo>
                <a:lnTo>
                  <a:pt x="154" y="35"/>
                </a:lnTo>
                <a:lnTo>
                  <a:pt x="155" y="36"/>
                </a:lnTo>
                <a:lnTo>
                  <a:pt x="155" y="36"/>
                </a:lnTo>
                <a:lnTo>
                  <a:pt x="156" y="36"/>
                </a:lnTo>
                <a:lnTo>
                  <a:pt x="157" y="35"/>
                </a:lnTo>
                <a:lnTo>
                  <a:pt x="157" y="35"/>
                </a:lnTo>
                <a:lnTo>
                  <a:pt x="157" y="35"/>
                </a:lnTo>
                <a:lnTo>
                  <a:pt x="156" y="33"/>
                </a:lnTo>
                <a:lnTo>
                  <a:pt x="154" y="29"/>
                </a:lnTo>
                <a:lnTo>
                  <a:pt x="154" y="27"/>
                </a:lnTo>
                <a:lnTo>
                  <a:pt x="156" y="28"/>
                </a:lnTo>
                <a:lnTo>
                  <a:pt x="157" y="28"/>
                </a:lnTo>
                <a:lnTo>
                  <a:pt x="157" y="27"/>
                </a:lnTo>
                <a:lnTo>
                  <a:pt x="157" y="26"/>
                </a:lnTo>
                <a:lnTo>
                  <a:pt x="157" y="21"/>
                </a:lnTo>
                <a:lnTo>
                  <a:pt x="155" y="16"/>
                </a:lnTo>
                <a:lnTo>
                  <a:pt x="153" y="19"/>
                </a:lnTo>
                <a:lnTo>
                  <a:pt x="149" y="20"/>
                </a:lnTo>
                <a:lnTo>
                  <a:pt x="147" y="20"/>
                </a:lnTo>
                <a:lnTo>
                  <a:pt x="146" y="17"/>
                </a:lnTo>
                <a:lnTo>
                  <a:pt x="143" y="15"/>
                </a:lnTo>
                <a:lnTo>
                  <a:pt x="133" y="12"/>
                </a:lnTo>
                <a:lnTo>
                  <a:pt x="128" y="8"/>
                </a:lnTo>
                <a:lnTo>
                  <a:pt x="124" y="4"/>
                </a:lnTo>
                <a:lnTo>
                  <a:pt x="120" y="1"/>
                </a:lnTo>
                <a:lnTo>
                  <a:pt x="112" y="0"/>
                </a:lnTo>
                <a:lnTo>
                  <a:pt x="108" y="0"/>
                </a:lnTo>
                <a:lnTo>
                  <a:pt x="107" y="1"/>
                </a:lnTo>
                <a:lnTo>
                  <a:pt x="105" y="3"/>
                </a:lnTo>
                <a:lnTo>
                  <a:pt x="107" y="4"/>
                </a:lnTo>
                <a:lnTo>
                  <a:pt x="108" y="6"/>
                </a:lnTo>
                <a:lnTo>
                  <a:pt x="109" y="9"/>
                </a:lnTo>
                <a:lnTo>
                  <a:pt x="109" y="12"/>
                </a:lnTo>
                <a:lnTo>
                  <a:pt x="108" y="13"/>
                </a:lnTo>
                <a:lnTo>
                  <a:pt x="103" y="12"/>
                </a:lnTo>
                <a:lnTo>
                  <a:pt x="103" y="16"/>
                </a:lnTo>
                <a:lnTo>
                  <a:pt x="103" y="19"/>
                </a:lnTo>
                <a:lnTo>
                  <a:pt x="105" y="19"/>
                </a:lnTo>
                <a:lnTo>
                  <a:pt x="109" y="19"/>
                </a:lnTo>
                <a:lnTo>
                  <a:pt x="110" y="19"/>
                </a:lnTo>
                <a:lnTo>
                  <a:pt x="111" y="19"/>
                </a:lnTo>
                <a:lnTo>
                  <a:pt x="115" y="20"/>
                </a:lnTo>
                <a:lnTo>
                  <a:pt x="118" y="22"/>
                </a:lnTo>
                <a:lnTo>
                  <a:pt x="115" y="23"/>
                </a:lnTo>
                <a:lnTo>
                  <a:pt x="111" y="23"/>
                </a:lnTo>
                <a:lnTo>
                  <a:pt x="110" y="25"/>
                </a:lnTo>
                <a:lnTo>
                  <a:pt x="110" y="27"/>
                </a:lnTo>
                <a:lnTo>
                  <a:pt x="109" y="27"/>
                </a:lnTo>
                <a:lnTo>
                  <a:pt x="107" y="27"/>
                </a:lnTo>
                <a:lnTo>
                  <a:pt x="105" y="28"/>
                </a:lnTo>
                <a:lnTo>
                  <a:pt x="103" y="29"/>
                </a:lnTo>
                <a:lnTo>
                  <a:pt x="102" y="29"/>
                </a:lnTo>
                <a:lnTo>
                  <a:pt x="99" y="28"/>
                </a:lnTo>
                <a:lnTo>
                  <a:pt x="99" y="29"/>
                </a:lnTo>
                <a:lnTo>
                  <a:pt x="99" y="29"/>
                </a:lnTo>
                <a:lnTo>
                  <a:pt x="99" y="30"/>
                </a:lnTo>
                <a:lnTo>
                  <a:pt x="101" y="32"/>
                </a:lnTo>
                <a:lnTo>
                  <a:pt x="102" y="32"/>
                </a:lnTo>
                <a:lnTo>
                  <a:pt x="102" y="33"/>
                </a:lnTo>
                <a:lnTo>
                  <a:pt x="101" y="34"/>
                </a:lnTo>
                <a:lnTo>
                  <a:pt x="99" y="35"/>
                </a:lnTo>
                <a:lnTo>
                  <a:pt x="97" y="36"/>
                </a:lnTo>
                <a:lnTo>
                  <a:pt x="96" y="38"/>
                </a:lnTo>
                <a:lnTo>
                  <a:pt x="90" y="38"/>
                </a:lnTo>
                <a:lnTo>
                  <a:pt x="88" y="39"/>
                </a:lnTo>
                <a:lnTo>
                  <a:pt x="85" y="40"/>
                </a:lnTo>
                <a:lnTo>
                  <a:pt x="79" y="39"/>
                </a:lnTo>
                <a:lnTo>
                  <a:pt x="77" y="38"/>
                </a:lnTo>
                <a:lnTo>
                  <a:pt x="76" y="36"/>
                </a:lnTo>
                <a:lnTo>
                  <a:pt x="66" y="36"/>
                </a:lnTo>
                <a:lnTo>
                  <a:pt x="66" y="36"/>
                </a:lnTo>
                <a:lnTo>
                  <a:pt x="61" y="36"/>
                </a:lnTo>
                <a:lnTo>
                  <a:pt x="57" y="34"/>
                </a:lnTo>
                <a:lnTo>
                  <a:pt x="53" y="32"/>
                </a:lnTo>
                <a:lnTo>
                  <a:pt x="50" y="30"/>
                </a:lnTo>
                <a:lnTo>
                  <a:pt x="46" y="29"/>
                </a:lnTo>
                <a:lnTo>
                  <a:pt x="42" y="29"/>
                </a:lnTo>
                <a:lnTo>
                  <a:pt x="39" y="27"/>
                </a:lnTo>
                <a:lnTo>
                  <a:pt x="39" y="23"/>
                </a:lnTo>
                <a:lnTo>
                  <a:pt x="37" y="21"/>
                </a:lnTo>
                <a:lnTo>
                  <a:pt x="35" y="20"/>
                </a:lnTo>
                <a:lnTo>
                  <a:pt x="30" y="17"/>
                </a:lnTo>
                <a:lnTo>
                  <a:pt x="27" y="16"/>
                </a:lnTo>
                <a:lnTo>
                  <a:pt x="25" y="14"/>
                </a:lnTo>
                <a:lnTo>
                  <a:pt x="25" y="14"/>
                </a:lnTo>
                <a:lnTo>
                  <a:pt x="22" y="17"/>
                </a:lnTo>
                <a:lnTo>
                  <a:pt x="23" y="19"/>
                </a:lnTo>
                <a:lnTo>
                  <a:pt x="24" y="20"/>
                </a:lnTo>
                <a:lnTo>
                  <a:pt x="23" y="22"/>
                </a:lnTo>
                <a:lnTo>
                  <a:pt x="20" y="22"/>
                </a:lnTo>
                <a:lnTo>
                  <a:pt x="17" y="21"/>
                </a:lnTo>
                <a:lnTo>
                  <a:pt x="18" y="25"/>
                </a:lnTo>
                <a:lnTo>
                  <a:pt x="18" y="27"/>
                </a:lnTo>
                <a:lnTo>
                  <a:pt x="17" y="28"/>
                </a:lnTo>
                <a:lnTo>
                  <a:pt x="16" y="28"/>
                </a:lnTo>
                <a:lnTo>
                  <a:pt x="13" y="27"/>
                </a:lnTo>
                <a:lnTo>
                  <a:pt x="14" y="32"/>
                </a:lnTo>
                <a:lnTo>
                  <a:pt x="16" y="35"/>
                </a:lnTo>
                <a:lnTo>
                  <a:pt x="14" y="38"/>
                </a:lnTo>
                <a:lnTo>
                  <a:pt x="12" y="41"/>
                </a:lnTo>
                <a:lnTo>
                  <a:pt x="10" y="43"/>
                </a:lnTo>
                <a:lnTo>
                  <a:pt x="7" y="45"/>
                </a:lnTo>
                <a:lnTo>
                  <a:pt x="3" y="46"/>
                </a:lnTo>
                <a:lnTo>
                  <a:pt x="1" y="46"/>
                </a:lnTo>
                <a:lnTo>
                  <a:pt x="0" y="48"/>
                </a:lnTo>
                <a:lnTo>
                  <a:pt x="1" y="49"/>
                </a:lnTo>
                <a:lnTo>
                  <a:pt x="3" y="50"/>
                </a:lnTo>
                <a:lnTo>
                  <a:pt x="4" y="53"/>
                </a:lnTo>
                <a:lnTo>
                  <a:pt x="5" y="55"/>
                </a:lnTo>
                <a:lnTo>
                  <a:pt x="4" y="55"/>
                </a:lnTo>
                <a:lnTo>
                  <a:pt x="3" y="55"/>
                </a:lnTo>
                <a:lnTo>
                  <a:pt x="3" y="55"/>
                </a:lnTo>
                <a:lnTo>
                  <a:pt x="4" y="56"/>
                </a:lnTo>
                <a:lnTo>
                  <a:pt x="5" y="56"/>
                </a:lnTo>
                <a:lnTo>
                  <a:pt x="5" y="56"/>
                </a:lnTo>
                <a:lnTo>
                  <a:pt x="9" y="58"/>
                </a:lnTo>
                <a:lnTo>
                  <a:pt x="10" y="60"/>
                </a:lnTo>
                <a:lnTo>
                  <a:pt x="11" y="61"/>
                </a:lnTo>
                <a:lnTo>
                  <a:pt x="12" y="61"/>
                </a:lnTo>
                <a:lnTo>
                  <a:pt x="14" y="61"/>
                </a:lnTo>
                <a:lnTo>
                  <a:pt x="14" y="62"/>
                </a:lnTo>
                <a:lnTo>
                  <a:pt x="16" y="62"/>
                </a:lnTo>
                <a:lnTo>
                  <a:pt x="16" y="62"/>
                </a:lnTo>
                <a:lnTo>
                  <a:pt x="16" y="62"/>
                </a:lnTo>
                <a:lnTo>
                  <a:pt x="18" y="61"/>
                </a:lnTo>
                <a:lnTo>
                  <a:pt x="19" y="61"/>
                </a:lnTo>
                <a:lnTo>
                  <a:pt x="22" y="62"/>
                </a:lnTo>
                <a:lnTo>
                  <a:pt x="24" y="62"/>
                </a:lnTo>
                <a:lnTo>
                  <a:pt x="24" y="63"/>
                </a:lnTo>
                <a:lnTo>
                  <a:pt x="23" y="66"/>
                </a:lnTo>
                <a:lnTo>
                  <a:pt x="22" y="67"/>
                </a:lnTo>
                <a:lnTo>
                  <a:pt x="20" y="68"/>
                </a:lnTo>
                <a:lnTo>
                  <a:pt x="22" y="71"/>
                </a:lnTo>
                <a:lnTo>
                  <a:pt x="23" y="72"/>
                </a:lnTo>
                <a:lnTo>
                  <a:pt x="23" y="73"/>
                </a:lnTo>
                <a:lnTo>
                  <a:pt x="22" y="73"/>
                </a:lnTo>
                <a:lnTo>
                  <a:pt x="22" y="75"/>
                </a:lnTo>
                <a:lnTo>
                  <a:pt x="23" y="76"/>
                </a:lnTo>
                <a:lnTo>
                  <a:pt x="26" y="78"/>
                </a:lnTo>
                <a:lnTo>
                  <a:pt x="27" y="80"/>
                </a:lnTo>
                <a:lnTo>
                  <a:pt x="29" y="81"/>
                </a:lnTo>
                <a:lnTo>
                  <a:pt x="30" y="81"/>
                </a:lnTo>
                <a:lnTo>
                  <a:pt x="30" y="81"/>
                </a:lnTo>
                <a:lnTo>
                  <a:pt x="31" y="81"/>
                </a:lnTo>
                <a:lnTo>
                  <a:pt x="32" y="80"/>
                </a:lnTo>
                <a:lnTo>
                  <a:pt x="33" y="81"/>
                </a:lnTo>
                <a:lnTo>
                  <a:pt x="35" y="81"/>
                </a:lnTo>
                <a:lnTo>
                  <a:pt x="38" y="84"/>
                </a:lnTo>
                <a:lnTo>
                  <a:pt x="42" y="86"/>
                </a:lnTo>
                <a:lnTo>
                  <a:pt x="44" y="87"/>
                </a:lnTo>
                <a:lnTo>
                  <a:pt x="45" y="87"/>
                </a:lnTo>
                <a:lnTo>
                  <a:pt x="45" y="88"/>
                </a:lnTo>
                <a:lnTo>
                  <a:pt x="46" y="88"/>
                </a:lnTo>
                <a:lnTo>
                  <a:pt x="46" y="88"/>
                </a:lnTo>
                <a:lnTo>
                  <a:pt x="46" y="87"/>
                </a:lnTo>
                <a:lnTo>
                  <a:pt x="49" y="89"/>
                </a:lnTo>
                <a:lnTo>
                  <a:pt x="52" y="89"/>
                </a:lnTo>
                <a:lnTo>
                  <a:pt x="52" y="89"/>
                </a:lnTo>
                <a:lnTo>
                  <a:pt x="53" y="88"/>
                </a:lnTo>
                <a:lnTo>
                  <a:pt x="55" y="88"/>
                </a:lnTo>
                <a:lnTo>
                  <a:pt x="55" y="89"/>
                </a:lnTo>
                <a:lnTo>
                  <a:pt x="55" y="89"/>
                </a:lnTo>
                <a:lnTo>
                  <a:pt x="57" y="88"/>
                </a:lnTo>
                <a:lnTo>
                  <a:pt x="58" y="87"/>
                </a:lnTo>
                <a:lnTo>
                  <a:pt x="62" y="88"/>
                </a:lnTo>
                <a:lnTo>
                  <a:pt x="64" y="91"/>
                </a:lnTo>
                <a:lnTo>
                  <a:pt x="64" y="92"/>
                </a:lnTo>
                <a:lnTo>
                  <a:pt x="65" y="91"/>
                </a:lnTo>
                <a:lnTo>
                  <a:pt x="65" y="91"/>
                </a:lnTo>
                <a:lnTo>
                  <a:pt x="64" y="92"/>
                </a:lnTo>
                <a:lnTo>
                  <a:pt x="65" y="91"/>
                </a:lnTo>
                <a:lnTo>
                  <a:pt x="65" y="88"/>
                </a:lnTo>
                <a:lnTo>
                  <a:pt x="68" y="86"/>
                </a:lnTo>
                <a:lnTo>
                  <a:pt x="71" y="84"/>
                </a:lnTo>
                <a:lnTo>
                  <a:pt x="72" y="85"/>
                </a:lnTo>
                <a:lnTo>
                  <a:pt x="72" y="85"/>
                </a:lnTo>
                <a:lnTo>
                  <a:pt x="74" y="85"/>
                </a:lnTo>
                <a:lnTo>
                  <a:pt x="75" y="84"/>
                </a:lnTo>
                <a:lnTo>
                  <a:pt x="77" y="85"/>
                </a:lnTo>
                <a:lnTo>
                  <a:pt x="77" y="86"/>
                </a:lnTo>
                <a:lnTo>
                  <a:pt x="77" y="87"/>
                </a:lnTo>
                <a:lnTo>
                  <a:pt x="79" y="87"/>
                </a:lnTo>
                <a:lnTo>
                  <a:pt x="79" y="86"/>
                </a:lnTo>
                <a:lnTo>
                  <a:pt x="79" y="86"/>
                </a:lnTo>
              </a:path>
            </a:pathLst>
          </a:custGeom>
          <a:gradFill rotWithShape="1">
            <a:gsLst>
              <a:gs pos="0">
                <a:srgbClr val="367482">
                  <a:gamma/>
                  <a:shade val="75686"/>
                  <a:invGamma/>
                </a:srgbClr>
              </a:gs>
              <a:gs pos="50000">
                <a:srgbClr val="367482"/>
              </a:gs>
              <a:gs pos="100000">
                <a:srgbClr val="367482">
                  <a:gamma/>
                  <a:shade val="75686"/>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49" name="Freeform 109"/>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0" name="Freeform 110"/>
          <p:cNvSpPr>
            <a:spLocks/>
          </p:cNvSpPr>
          <p:nvPr/>
        </p:nvSpPr>
        <p:spPr bwMode="auto">
          <a:xfrm>
            <a:off x="7443788" y="2938463"/>
            <a:ext cx="41275" cy="84137"/>
          </a:xfrm>
          <a:custGeom>
            <a:avLst/>
            <a:gdLst/>
            <a:ahLst/>
            <a:cxnLst>
              <a:cxn ang="0">
                <a:pos x="5" y="0"/>
              </a:cxn>
              <a:cxn ang="0">
                <a:pos x="5" y="1"/>
              </a:cxn>
              <a:cxn ang="0">
                <a:pos x="5" y="2"/>
              </a:cxn>
              <a:cxn ang="0">
                <a:pos x="5" y="7"/>
              </a:cxn>
              <a:cxn ang="0">
                <a:pos x="4" y="10"/>
              </a:cxn>
              <a:cxn ang="0">
                <a:pos x="2" y="8"/>
              </a:cxn>
              <a:cxn ang="0">
                <a:pos x="0" y="6"/>
              </a:cxn>
              <a:cxn ang="0">
                <a:pos x="2" y="2"/>
              </a:cxn>
              <a:cxn ang="0">
                <a:pos x="4" y="1"/>
              </a:cxn>
              <a:cxn ang="0">
                <a:pos x="5" y="0"/>
              </a:cxn>
              <a:cxn ang="0">
                <a:pos x="5" y="0"/>
              </a:cxn>
            </a:cxnLst>
            <a:rect l="0" t="0" r="r" b="b"/>
            <a:pathLst>
              <a:path w="5" h="10">
                <a:moveTo>
                  <a:pt x="5" y="0"/>
                </a:moveTo>
                <a:lnTo>
                  <a:pt x="5" y="1"/>
                </a:lnTo>
                <a:lnTo>
                  <a:pt x="5" y="2"/>
                </a:lnTo>
                <a:lnTo>
                  <a:pt x="5" y="7"/>
                </a:lnTo>
                <a:lnTo>
                  <a:pt x="4" y="10"/>
                </a:lnTo>
                <a:lnTo>
                  <a:pt x="2" y="8"/>
                </a:lnTo>
                <a:lnTo>
                  <a:pt x="0" y="6"/>
                </a:lnTo>
                <a:lnTo>
                  <a:pt x="2" y="2"/>
                </a:lnTo>
                <a:lnTo>
                  <a:pt x="4" y="1"/>
                </a:lnTo>
                <a:lnTo>
                  <a:pt x="5" y="0"/>
                </a:lnTo>
                <a:lnTo>
                  <a:pt x="5"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1" name="Freeform 111"/>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2" name="Freeform 112"/>
          <p:cNvSpPr>
            <a:spLocks/>
          </p:cNvSpPr>
          <p:nvPr/>
        </p:nvSpPr>
        <p:spPr bwMode="auto">
          <a:xfrm>
            <a:off x="7183438" y="3079750"/>
            <a:ext cx="58737" cy="68263"/>
          </a:xfrm>
          <a:custGeom>
            <a:avLst/>
            <a:gdLst/>
            <a:ahLst/>
            <a:cxnLst>
              <a:cxn ang="0">
                <a:pos x="3" y="8"/>
              </a:cxn>
              <a:cxn ang="0">
                <a:pos x="1" y="6"/>
              </a:cxn>
              <a:cxn ang="0">
                <a:pos x="0" y="4"/>
              </a:cxn>
              <a:cxn ang="0">
                <a:pos x="1" y="3"/>
              </a:cxn>
              <a:cxn ang="0">
                <a:pos x="2" y="2"/>
              </a:cxn>
              <a:cxn ang="0">
                <a:pos x="7" y="0"/>
              </a:cxn>
              <a:cxn ang="0">
                <a:pos x="7" y="2"/>
              </a:cxn>
              <a:cxn ang="0">
                <a:pos x="5" y="4"/>
              </a:cxn>
              <a:cxn ang="0">
                <a:pos x="4" y="6"/>
              </a:cxn>
              <a:cxn ang="0">
                <a:pos x="3" y="8"/>
              </a:cxn>
              <a:cxn ang="0">
                <a:pos x="3" y="8"/>
              </a:cxn>
            </a:cxnLst>
            <a:rect l="0" t="0" r="r" b="b"/>
            <a:pathLst>
              <a:path w="7" h="8">
                <a:moveTo>
                  <a:pt x="3" y="8"/>
                </a:moveTo>
                <a:lnTo>
                  <a:pt x="1" y="6"/>
                </a:lnTo>
                <a:lnTo>
                  <a:pt x="0" y="4"/>
                </a:lnTo>
                <a:lnTo>
                  <a:pt x="1" y="3"/>
                </a:lnTo>
                <a:lnTo>
                  <a:pt x="2" y="2"/>
                </a:lnTo>
                <a:lnTo>
                  <a:pt x="7" y="0"/>
                </a:lnTo>
                <a:lnTo>
                  <a:pt x="7" y="2"/>
                </a:lnTo>
                <a:lnTo>
                  <a:pt x="5" y="4"/>
                </a:lnTo>
                <a:lnTo>
                  <a:pt x="4" y="6"/>
                </a:lnTo>
                <a:lnTo>
                  <a:pt x="3" y="8"/>
                </a:lnTo>
                <a:lnTo>
                  <a:pt x="3"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3" name="Freeform 113"/>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4" name="Freeform 114"/>
          <p:cNvSpPr>
            <a:spLocks/>
          </p:cNvSpPr>
          <p:nvPr/>
        </p:nvSpPr>
        <p:spPr bwMode="auto">
          <a:xfrm>
            <a:off x="6897688" y="2995613"/>
            <a:ext cx="327025" cy="657225"/>
          </a:xfrm>
          <a:custGeom>
            <a:avLst/>
            <a:gdLst/>
            <a:ahLst/>
            <a:cxnLst>
              <a:cxn ang="0">
                <a:pos x="8" y="41"/>
              </a:cxn>
              <a:cxn ang="0">
                <a:pos x="9" y="38"/>
              </a:cxn>
              <a:cxn ang="0">
                <a:pos x="6" y="33"/>
              </a:cxn>
              <a:cxn ang="0">
                <a:pos x="3" y="29"/>
              </a:cxn>
              <a:cxn ang="0">
                <a:pos x="4" y="25"/>
              </a:cxn>
              <a:cxn ang="0">
                <a:pos x="3" y="21"/>
              </a:cxn>
              <a:cxn ang="0">
                <a:pos x="0" y="16"/>
              </a:cxn>
              <a:cxn ang="0">
                <a:pos x="3" y="10"/>
              </a:cxn>
              <a:cxn ang="0">
                <a:pos x="9" y="7"/>
              </a:cxn>
              <a:cxn ang="0">
                <a:pos x="10" y="6"/>
              </a:cxn>
              <a:cxn ang="0">
                <a:pos x="11" y="5"/>
              </a:cxn>
              <a:cxn ang="0">
                <a:pos x="11" y="2"/>
              </a:cxn>
              <a:cxn ang="0">
                <a:pos x="13" y="2"/>
              </a:cxn>
              <a:cxn ang="0">
                <a:pos x="18" y="1"/>
              </a:cxn>
              <a:cxn ang="0">
                <a:pos x="23" y="1"/>
              </a:cxn>
              <a:cxn ang="0">
                <a:pos x="26" y="2"/>
              </a:cxn>
              <a:cxn ang="0">
                <a:pos x="30" y="5"/>
              </a:cxn>
              <a:cxn ang="0">
                <a:pos x="28" y="7"/>
              </a:cxn>
              <a:cxn ang="0">
                <a:pos x="28" y="8"/>
              </a:cxn>
              <a:cxn ang="0">
                <a:pos x="26" y="10"/>
              </a:cxn>
              <a:cxn ang="0">
                <a:pos x="25" y="14"/>
              </a:cxn>
              <a:cxn ang="0">
                <a:pos x="26" y="18"/>
              </a:cxn>
              <a:cxn ang="0">
                <a:pos x="32" y="23"/>
              </a:cxn>
              <a:cxn ang="0">
                <a:pos x="38" y="29"/>
              </a:cxn>
              <a:cxn ang="0">
                <a:pos x="39" y="35"/>
              </a:cxn>
              <a:cxn ang="0">
                <a:pos x="39" y="39"/>
              </a:cxn>
              <a:cxn ang="0">
                <a:pos x="37" y="44"/>
              </a:cxn>
              <a:cxn ang="0">
                <a:pos x="32" y="46"/>
              </a:cxn>
              <a:cxn ang="0">
                <a:pos x="29" y="49"/>
              </a:cxn>
              <a:cxn ang="0">
                <a:pos x="25" y="51"/>
              </a:cxn>
              <a:cxn ang="0">
                <a:pos x="25" y="47"/>
              </a:cxn>
              <a:cxn ang="0">
                <a:pos x="24" y="45"/>
              </a:cxn>
              <a:cxn ang="0">
                <a:pos x="22" y="44"/>
              </a:cxn>
              <a:cxn ang="0">
                <a:pos x="21" y="42"/>
              </a:cxn>
              <a:cxn ang="0">
                <a:pos x="19" y="40"/>
              </a:cxn>
              <a:cxn ang="0">
                <a:pos x="18" y="39"/>
              </a:cxn>
              <a:cxn ang="0">
                <a:pos x="15" y="36"/>
              </a:cxn>
              <a:cxn ang="0">
                <a:pos x="10" y="34"/>
              </a:cxn>
              <a:cxn ang="0">
                <a:pos x="10" y="41"/>
              </a:cxn>
              <a:cxn ang="0">
                <a:pos x="10" y="47"/>
              </a:cxn>
              <a:cxn ang="0">
                <a:pos x="12" y="52"/>
              </a:cxn>
              <a:cxn ang="0">
                <a:pos x="13" y="57"/>
              </a:cxn>
              <a:cxn ang="0">
                <a:pos x="21" y="61"/>
              </a:cxn>
              <a:cxn ang="0">
                <a:pos x="23" y="66"/>
              </a:cxn>
              <a:cxn ang="0">
                <a:pos x="23" y="69"/>
              </a:cxn>
              <a:cxn ang="0">
                <a:pos x="25" y="77"/>
              </a:cxn>
              <a:cxn ang="0">
                <a:pos x="24" y="78"/>
              </a:cxn>
              <a:cxn ang="0">
                <a:pos x="22" y="74"/>
              </a:cxn>
              <a:cxn ang="0">
                <a:pos x="13" y="65"/>
              </a:cxn>
              <a:cxn ang="0">
                <a:pos x="12" y="59"/>
              </a:cxn>
              <a:cxn ang="0">
                <a:pos x="9" y="54"/>
              </a:cxn>
              <a:cxn ang="0">
                <a:pos x="8" y="53"/>
              </a:cxn>
              <a:cxn ang="0">
                <a:pos x="6" y="52"/>
              </a:cxn>
              <a:cxn ang="0">
                <a:pos x="6" y="42"/>
              </a:cxn>
            </a:cxnLst>
            <a:rect l="0" t="0" r="r" b="b"/>
            <a:pathLst>
              <a:path w="39" h="78">
                <a:moveTo>
                  <a:pt x="6" y="42"/>
                </a:moveTo>
                <a:lnTo>
                  <a:pt x="8" y="41"/>
                </a:lnTo>
                <a:lnTo>
                  <a:pt x="9" y="39"/>
                </a:lnTo>
                <a:lnTo>
                  <a:pt x="9" y="38"/>
                </a:lnTo>
                <a:lnTo>
                  <a:pt x="8" y="35"/>
                </a:lnTo>
                <a:lnTo>
                  <a:pt x="6" y="33"/>
                </a:lnTo>
                <a:lnTo>
                  <a:pt x="5" y="32"/>
                </a:lnTo>
                <a:lnTo>
                  <a:pt x="3" y="29"/>
                </a:lnTo>
                <a:lnTo>
                  <a:pt x="4" y="27"/>
                </a:lnTo>
                <a:lnTo>
                  <a:pt x="4" y="25"/>
                </a:lnTo>
                <a:lnTo>
                  <a:pt x="4" y="22"/>
                </a:lnTo>
                <a:lnTo>
                  <a:pt x="3" y="21"/>
                </a:lnTo>
                <a:lnTo>
                  <a:pt x="2" y="19"/>
                </a:lnTo>
                <a:lnTo>
                  <a:pt x="0" y="16"/>
                </a:lnTo>
                <a:lnTo>
                  <a:pt x="2" y="13"/>
                </a:lnTo>
                <a:lnTo>
                  <a:pt x="3" y="10"/>
                </a:lnTo>
                <a:lnTo>
                  <a:pt x="8" y="8"/>
                </a:lnTo>
                <a:lnTo>
                  <a:pt x="9" y="7"/>
                </a:lnTo>
                <a:lnTo>
                  <a:pt x="9" y="6"/>
                </a:lnTo>
                <a:lnTo>
                  <a:pt x="10" y="6"/>
                </a:lnTo>
                <a:lnTo>
                  <a:pt x="11" y="6"/>
                </a:lnTo>
                <a:lnTo>
                  <a:pt x="11" y="5"/>
                </a:lnTo>
                <a:lnTo>
                  <a:pt x="10" y="3"/>
                </a:lnTo>
                <a:lnTo>
                  <a:pt x="11" y="2"/>
                </a:lnTo>
                <a:lnTo>
                  <a:pt x="13" y="2"/>
                </a:lnTo>
                <a:lnTo>
                  <a:pt x="13" y="2"/>
                </a:lnTo>
                <a:lnTo>
                  <a:pt x="15" y="2"/>
                </a:lnTo>
                <a:lnTo>
                  <a:pt x="18" y="1"/>
                </a:lnTo>
                <a:lnTo>
                  <a:pt x="22" y="0"/>
                </a:lnTo>
                <a:lnTo>
                  <a:pt x="23" y="1"/>
                </a:lnTo>
                <a:lnTo>
                  <a:pt x="25" y="1"/>
                </a:lnTo>
                <a:lnTo>
                  <a:pt x="26" y="2"/>
                </a:lnTo>
                <a:lnTo>
                  <a:pt x="28" y="3"/>
                </a:lnTo>
                <a:lnTo>
                  <a:pt x="30" y="5"/>
                </a:lnTo>
                <a:lnTo>
                  <a:pt x="29" y="7"/>
                </a:lnTo>
                <a:lnTo>
                  <a:pt x="28" y="7"/>
                </a:lnTo>
                <a:lnTo>
                  <a:pt x="28" y="7"/>
                </a:lnTo>
                <a:lnTo>
                  <a:pt x="28" y="8"/>
                </a:lnTo>
                <a:lnTo>
                  <a:pt x="28" y="8"/>
                </a:lnTo>
                <a:lnTo>
                  <a:pt x="26" y="10"/>
                </a:lnTo>
                <a:lnTo>
                  <a:pt x="25" y="13"/>
                </a:lnTo>
                <a:lnTo>
                  <a:pt x="25" y="14"/>
                </a:lnTo>
                <a:lnTo>
                  <a:pt x="25" y="15"/>
                </a:lnTo>
                <a:lnTo>
                  <a:pt x="26" y="18"/>
                </a:lnTo>
                <a:lnTo>
                  <a:pt x="28" y="18"/>
                </a:lnTo>
                <a:lnTo>
                  <a:pt x="32" y="23"/>
                </a:lnTo>
                <a:lnTo>
                  <a:pt x="38" y="28"/>
                </a:lnTo>
                <a:lnTo>
                  <a:pt x="38" y="29"/>
                </a:lnTo>
                <a:lnTo>
                  <a:pt x="38" y="32"/>
                </a:lnTo>
                <a:lnTo>
                  <a:pt x="39" y="35"/>
                </a:lnTo>
                <a:lnTo>
                  <a:pt x="39" y="36"/>
                </a:lnTo>
                <a:lnTo>
                  <a:pt x="39" y="39"/>
                </a:lnTo>
                <a:lnTo>
                  <a:pt x="39" y="40"/>
                </a:lnTo>
                <a:lnTo>
                  <a:pt x="37" y="44"/>
                </a:lnTo>
                <a:lnTo>
                  <a:pt x="34" y="45"/>
                </a:lnTo>
                <a:lnTo>
                  <a:pt x="32" y="46"/>
                </a:lnTo>
                <a:lnTo>
                  <a:pt x="30" y="48"/>
                </a:lnTo>
                <a:lnTo>
                  <a:pt x="29" y="49"/>
                </a:lnTo>
                <a:lnTo>
                  <a:pt x="26" y="51"/>
                </a:lnTo>
                <a:lnTo>
                  <a:pt x="25" y="51"/>
                </a:lnTo>
                <a:lnTo>
                  <a:pt x="25" y="49"/>
                </a:lnTo>
                <a:lnTo>
                  <a:pt x="25" y="47"/>
                </a:lnTo>
                <a:lnTo>
                  <a:pt x="25" y="45"/>
                </a:lnTo>
                <a:lnTo>
                  <a:pt x="24" y="45"/>
                </a:lnTo>
                <a:lnTo>
                  <a:pt x="22" y="45"/>
                </a:lnTo>
                <a:lnTo>
                  <a:pt x="22" y="44"/>
                </a:lnTo>
                <a:lnTo>
                  <a:pt x="22" y="42"/>
                </a:lnTo>
                <a:lnTo>
                  <a:pt x="21" y="42"/>
                </a:lnTo>
                <a:lnTo>
                  <a:pt x="21" y="42"/>
                </a:lnTo>
                <a:lnTo>
                  <a:pt x="19" y="40"/>
                </a:lnTo>
                <a:lnTo>
                  <a:pt x="19" y="40"/>
                </a:lnTo>
                <a:lnTo>
                  <a:pt x="18" y="39"/>
                </a:lnTo>
                <a:lnTo>
                  <a:pt x="17" y="39"/>
                </a:lnTo>
                <a:lnTo>
                  <a:pt x="15" y="36"/>
                </a:lnTo>
                <a:lnTo>
                  <a:pt x="11" y="34"/>
                </a:lnTo>
                <a:lnTo>
                  <a:pt x="10" y="34"/>
                </a:lnTo>
                <a:lnTo>
                  <a:pt x="10" y="38"/>
                </a:lnTo>
                <a:lnTo>
                  <a:pt x="10" y="41"/>
                </a:lnTo>
                <a:lnTo>
                  <a:pt x="9" y="45"/>
                </a:lnTo>
                <a:lnTo>
                  <a:pt x="10" y="47"/>
                </a:lnTo>
                <a:lnTo>
                  <a:pt x="11" y="49"/>
                </a:lnTo>
                <a:lnTo>
                  <a:pt x="12" y="52"/>
                </a:lnTo>
                <a:lnTo>
                  <a:pt x="12" y="54"/>
                </a:lnTo>
                <a:lnTo>
                  <a:pt x="13" y="57"/>
                </a:lnTo>
                <a:lnTo>
                  <a:pt x="16" y="57"/>
                </a:lnTo>
                <a:lnTo>
                  <a:pt x="21" y="61"/>
                </a:lnTo>
                <a:lnTo>
                  <a:pt x="22" y="64"/>
                </a:lnTo>
                <a:lnTo>
                  <a:pt x="23" y="66"/>
                </a:lnTo>
                <a:lnTo>
                  <a:pt x="23" y="68"/>
                </a:lnTo>
                <a:lnTo>
                  <a:pt x="23" y="69"/>
                </a:lnTo>
                <a:lnTo>
                  <a:pt x="24" y="73"/>
                </a:lnTo>
                <a:lnTo>
                  <a:pt x="25" y="77"/>
                </a:lnTo>
                <a:lnTo>
                  <a:pt x="25" y="78"/>
                </a:lnTo>
                <a:lnTo>
                  <a:pt x="24" y="78"/>
                </a:lnTo>
                <a:lnTo>
                  <a:pt x="23" y="77"/>
                </a:lnTo>
                <a:lnTo>
                  <a:pt x="22" y="74"/>
                </a:lnTo>
                <a:lnTo>
                  <a:pt x="16" y="68"/>
                </a:lnTo>
                <a:lnTo>
                  <a:pt x="13" y="65"/>
                </a:lnTo>
                <a:lnTo>
                  <a:pt x="12" y="60"/>
                </a:lnTo>
                <a:lnTo>
                  <a:pt x="12" y="59"/>
                </a:lnTo>
                <a:lnTo>
                  <a:pt x="10" y="57"/>
                </a:lnTo>
                <a:lnTo>
                  <a:pt x="9" y="54"/>
                </a:lnTo>
                <a:lnTo>
                  <a:pt x="8" y="53"/>
                </a:lnTo>
                <a:lnTo>
                  <a:pt x="8" y="53"/>
                </a:lnTo>
                <a:lnTo>
                  <a:pt x="6" y="54"/>
                </a:lnTo>
                <a:lnTo>
                  <a:pt x="6" y="52"/>
                </a:lnTo>
                <a:lnTo>
                  <a:pt x="6" y="48"/>
                </a:lnTo>
                <a:lnTo>
                  <a:pt x="6" y="42"/>
                </a:lnTo>
                <a:lnTo>
                  <a:pt x="6" y="4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5" name="Freeform 115"/>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6" name="Freeform 116"/>
          <p:cNvSpPr>
            <a:spLocks/>
          </p:cNvSpPr>
          <p:nvPr/>
        </p:nvSpPr>
        <p:spPr bwMode="auto">
          <a:xfrm>
            <a:off x="7242175" y="3475038"/>
            <a:ext cx="252413" cy="320675"/>
          </a:xfrm>
          <a:custGeom>
            <a:avLst/>
            <a:gdLst/>
            <a:ahLst/>
            <a:cxnLst>
              <a:cxn ang="0">
                <a:pos x="2" y="31"/>
              </a:cxn>
              <a:cxn ang="0">
                <a:pos x="3" y="30"/>
              </a:cxn>
              <a:cxn ang="0">
                <a:pos x="2" y="28"/>
              </a:cxn>
              <a:cxn ang="0">
                <a:pos x="1" y="27"/>
              </a:cxn>
              <a:cxn ang="0">
                <a:pos x="0" y="25"/>
              </a:cxn>
              <a:cxn ang="0">
                <a:pos x="1" y="24"/>
              </a:cxn>
              <a:cxn ang="0">
                <a:pos x="0" y="22"/>
              </a:cxn>
              <a:cxn ang="0">
                <a:pos x="2" y="17"/>
              </a:cxn>
              <a:cxn ang="0">
                <a:pos x="6" y="18"/>
              </a:cxn>
              <a:cxn ang="0">
                <a:pos x="6" y="17"/>
              </a:cxn>
              <a:cxn ang="0">
                <a:pos x="8" y="14"/>
              </a:cxn>
              <a:cxn ang="0">
                <a:pos x="13" y="12"/>
              </a:cxn>
              <a:cxn ang="0">
                <a:pos x="19" y="8"/>
              </a:cxn>
              <a:cxn ang="0">
                <a:pos x="19" y="7"/>
              </a:cxn>
              <a:cxn ang="0">
                <a:pos x="21" y="3"/>
              </a:cxn>
              <a:cxn ang="0">
                <a:pos x="23" y="0"/>
              </a:cxn>
              <a:cxn ang="0">
                <a:pos x="24" y="2"/>
              </a:cxn>
              <a:cxn ang="0">
                <a:pos x="26" y="3"/>
              </a:cxn>
              <a:cxn ang="0">
                <a:pos x="30" y="5"/>
              </a:cxn>
              <a:cxn ang="0">
                <a:pos x="30" y="7"/>
              </a:cxn>
              <a:cxn ang="0">
                <a:pos x="28" y="7"/>
              </a:cxn>
              <a:cxn ang="0">
                <a:pos x="28" y="8"/>
              </a:cxn>
              <a:cxn ang="0">
                <a:pos x="28" y="9"/>
              </a:cxn>
              <a:cxn ang="0">
                <a:pos x="27" y="9"/>
              </a:cxn>
              <a:cxn ang="0">
                <a:pos x="26" y="12"/>
              </a:cxn>
              <a:cxn ang="0">
                <a:pos x="28" y="16"/>
              </a:cxn>
              <a:cxn ang="0">
                <a:pos x="27" y="17"/>
              </a:cxn>
              <a:cxn ang="0">
                <a:pos x="29" y="21"/>
              </a:cxn>
              <a:cxn ang="0">
                <a:pos x="29" y="21"/>
              </a:cxn>
              <a:cxn ang="0">
                <a:pos x="27" y="22"/>
              </a:cxn>
              <a:cxn ang="0">
                <a:pos x="26" y="27"/>
              </a:cxn>
              <a:cxn ang="0">
                <a:pos x="23" y="29"/>
              </a:cxn>
              <a:cxn ang="0">
                <a:pos x="23" y="31"/>
              </a:cxn>
              <a:cxn ang="0">
                <a:pos x="22" y="34"/>
              </a:cxn>
              <a:cxn ang="0">
                <a:pos x="22" y="36"/>
              </a:cxn>
              <a:cxn ang="0">
                <a:pos x="22" y="37"/>
              </a:cxn>
              <a:cxn ang="0">
                <a:pos x="20" y="38"/>
              </a:cxn>
              <a:cxn ang="0">
                <a:pos x="16" y="38"/>
              </a:cxn>
              <a:cxn ang="0">
                <a:pos x="16" y="36"/>
              </a:cxn>
              <a:cxn ang="0">
                <a:pos x="13" y="35"/>
              </a:cxn>
              <a:cxn ang="0">
                <a:pos x="8" y="36"/>
              </a:cxn>
              <a:cxn ang="0">
                <a:pos x="8" y="35"/>
              </a:cxn>
              <a:cxn ang="0">
                <a:pos x="6" y="35"/>
              </a:cxn>
              <a:cxn ang="0">
                <a:pos x="3" y="33"/>
              </a:cxn>
              <a:cxn ang="0">
                <a:pos x="3" y="31"/>
              </a:cxn>
            </a:cxnLst>
            <a:rect l="0" t="0" r="r" b="b"/>
            <a:pathLst>
              <a:path w="30" h="38">
                <a:moveTo>
                  <a:pt x="3" y="31"/>
                </a:moveTo>
                <a:lnTo>
                  <a:pt x="2" y="31"/>
                </a:lnTo>
                <a:lnTo>
                  <a:pt x="2" y="30"/>
                </a:lnTo>
                <a:lnTo>
                  <a:pt x="3" y="30"/>
                </a:lnTo>
                <a:lnTo>
                  <a:pt x="3" y="29"/>
                </a:lnTo>
                <a:lnTo>
                  <a:pt x="2" y="28"/>
                </a:lnTo>
                <a:lnTo>
                  <a:pt x="1" y="28"/>
                </a:lnTo>
                <a:lnTo>
                  <a:pt x="1" y="27"/>
                </a:lnTo>
                <a:lnTo>
                  <a:pt x="1" y="27"/>
                </a:lnTo>
                <a:lnTo>
                  <a:pt x="0" y="25"/>
                </a:lnTo>
                <a:lnTo>
                  <a:pt x="0" y="24"/>
                </a:lnTo>
                <a:lnTo>
                  <a:pt x="1" y="24"/>
                </a:lnTo>
                <a:lnTo>
                  <a:pt x="0" y="23"/>
                </a:lnTo>
                <a:lnTo>
                  <a:pt x="0" y="22"/>
                </a:lnTo>
                <a:lnTo>
                  <a:pt x="1" y="18"/>
                </a:lnTo>
                <a:lnTo>
                  <a:pt x="2" y="17"/>
                </a:lnTo>
                <a:lnTo>
                  <a:pt x="3" y="18"/>
                </a:lnTo>
                <a:lnTo>
                  <a:pt x="6" y="18"/>
                </a:lnTo>
                <a:lnTo>
                  <a:pt x="6" y="18"/>
                </a:lnTo>
                <a:lnTo>
                  <a:pt x="6" y="17"/>
                </a:lnTo>
                <a:lnTo>
                  <a:pt x="7" y="15"/>
                </a:lnTo>
                <a:lnTo>
                  <a:pt x="8" y="14"/>
                </a:lnTo>
                <a:lnTo>
                  <a:pt x="10" y="14"/>
                </a:lnTo>
                <a:lnTo>
                  <a:pt x="13" y="12"/>
                </a:lnTo>
                <a:lnTo>
                  <a:pt x="15" y="9"/>
                </a:lnTo>
                <a:lnTo>
                  <a:pt x="19" y="8"/>
                </a:lnTo>
                <a:lnTo>
                  <a:pt x="19" y="7"/>
                </a:lnTo>
                <a:lnTo>
                  <a:pt x="19" y="7"/>
                </a:lnTo>
                <a:lnTo>
                  <a:pt x="20" y="5"/>
                </a:lnTo>
                <a:lnTo>
                  <a:pt x="21" y="3"/>
                </a:lnTo>
                <a:lnTo>
                  <a:pt x="22" y="1"/>
                </a:lnTo>
                <a:lnTo>
                  <a:pt x="23" y="0"/>
                </a:lnTo>
                <a:lnTo>
                  <a:pt x="24" y="1"/>
                </a:lnTo>
                <a:lnTo>
                  <a:pt x="24" y="2"/>
                </a:lnTo>
                <a:lnTo>
                  <a:pt x="26" y="3"/>
                </a:lnTo>
                <a:lnTo>
                  <a:pt x="26" y="3"/>
                </a:lnTo>
                <a:lnTo>
                  <a:pt x="28" y="4"/>
                </a:lnTo>
                <a:lnTo>
                  <a:pt x="30" y="5"/>
                </a:lnTo>
                <a:lnTo>
                  <a:pt x="30" y="5"/>
                </a:lnTo>
                <a:lnTo>
                  <a:pt x="30" y="7"/>
                </a:lnTo>
                <a:lnTo>
                  <a:pt x="29" y="7"/>
                </a:lnTo>
                <a:lnTo>
                  <a:pt x="28" y="7"/>
                </a:lnTo>
                <a:lnTo>
                  <a:pt x="27" y="8"/>
                </a:lnTo>
                <a:lnTo>
                  <a:pt x="28" y="8"/>
                </a:lnTo>
                <a:lnTo>
                  <a:pt x="28" y="8"/>
                </a:lnTo>
                <a:lnTo>
                  <a:pt x="28" y="9"/>
                </a:lnTo>
                <a:lnTo>
                  <a:pt x="28" y="9"/>
                </a:lnTo>
                <a:lnTo>
                  <a:pt x="27" y="9"/>
                </a:lnTo>
                <a:lnTo>
                  <a:pt x="26" y="10"/>
                </a:lnTo>
                <a:lnTo>
                  <a:pt x="26" y="12"/>
                </a:lnTo>
                <a:lnTo>
                  <a:pt x="27" y="15"/>
                </a:lnTo>
                <a:lnTo>
                  <a:pt x="28" y="16"/>
                </a:lnTo>
                <a:lnTo>
                  <a:pt x="28" y="16"/>
                </a:lnTo>
                <a:lnTo>
                  <a:pt x="27" y="17"/>
                </a:lnTo>
                <a:lnTo>
                  <a:pt x="28" y="20"/>
                </a:lnTo>
                <a:lnTo>
                  <a:pt x="29" y="21"/>
                </a:lnTo>
                <a:lnTo>
                  <a:pt x="29" y="21"/>
                </a:lnTo>
                <a:lnTo>
                  <a:pt x="29" y="21"/>
                </a:lnTo>
                <a:lnTo>
                  <a:pt x="28" y="21"/>
                </a:lnTo>
                <a:lnTo>
                  <a:pt x="27" y="22"/>
                </a:lnTo>
                <a:lnTo>
                  <a:pt x="26" y="24"/>
                </a:lnTo>
                <a:lnTo>
                  <a:pt x="26" y="27"/>
                </a:lnTo>
                <a:lnTo>
                  <a:pt x="24" y="28"/>
                </a:lnTo>
                <a:lnTo>
                  <a:pt x="23" y="29"/>
                </a:lnTo>
                <a:lnTo>
                  <a:pt x="23" y="29"/>
                </a:lnTo>
                <a:lnTo>
                  <a:pt x="23" y="31"/>
                </a:lnTo>
                <a:lnTo>
                  <a:pt x="22" y="34"/>
                </a:lnTo>
                <a:lnTo>
                  <a:pt x="22" y="34"/>
                </a:lnTo>
                <a:lnTo>
                  <a:pt x="22" y="35"/>
                </a:lnTo>
                <a:lnTo>
                  <a:pt x="22" y="36"/>
                </a:lnTo>
                <a:lnTo>
                  <a:pt x="22" y="36"/>
                </a:lnTo>
                <a:lnTo>
                  <a:pt x="22" y="37"/>
                </a:lnTo>
                <a:lnTo>
                  <a:pt x="22" y="37"/>
                </a:lnTo>
                <a:lnTo>
                  <a:pt x="20" y="38"/>
                </a:lnTo>
                <a:lnTo>
                  <a:pt x="16" y="38"/>
                </a:lnTo>
                <a:lnTo>
                  <a:pt x="16" y="38"/>
                </a:lnTo>
                <a:lnTo>
                  <a:pt x="16" y="37"/>
                </a:lnTo>
                <a:lnTo>
                  <a:pt x="16" y="36"/>
                </a:lnTo>
                <a:lnTo>
                  <a:pt x="14" y="36"/>
                </a:lnTo>
                <a:lnTo>
                  <a:pt x="13" y="35"/>
                </a:lnTo>
                <a:lnTo>
                  <a:pt x="10" y="36"/>
                </a:lnTo>
                <a:lnTo>
                  <a:pt x="8" y="36"/>
                </a:lnTo>
                <a:lnTo>
                  <a:pt x="8" y="36"/>
                </a:lnTo>
                <a:lnTo>
                  <a:pt x="8" y="35"/>
                </a:lnTo>
                <a:lnTo>
                  <a:pt x="8" y="35"/>
                </a:lnTo>
                <a:lnTo>
                  <a:pt x="6" y="35"/>
                </a:lnTo>
                <a:lnTo>
                  <a:pt x="4" y="34"/>
                </a:lnTo>
                <a:lnTo>
                  <a:pt x="3" y="33"/>
                </a:lnTo>
                <a:lnTo>
                  <a:pt x="3" y="31"/>
                </a:lnTo>
                <a:lnTo>
                  <a:pt x="3" y="31"/>
                </a:lnTo>
                <a:lnTo>
                  <a:pt x="3" y="3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7" name="Freeform 117"/>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8" name="Freeform 118"/>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59" name="Freeform 119"/>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0" name="Freeform 120"/>
          <p:cNvSpPr>
            <a:spLocks/>
          </p:cNvSpPr>
          <p:nvPr/>
        </p:nvSpPr>
        <p:spPr bwMode="auto">
          <a:xfrm>
            <a:off x="7596188" y="3929063"/>
            <a:ext cx="100012" cy="58737"/>
          </a:xfrm>
          <a:custGeom>
            <a:avLst/>
            <a:gdLst/>
            <a:ahLst/>
            <a:cxnLst>
              <a:cxn ang="0">
                <a:pos x="12" y="0"/>
              </a:cxn>
              <a:cxn ang="0">
                <a:pos x="10" y="1"/>
              </a:cxn>
              <a:cxn ang="0">
                <a:pos x="6" y="2"/>
              </a:cxn>
              <a:cxn ang="0">
                <a:pos x="4" y="5"/>
              </a:cxn>
              <a:cxn ang="0">
                <a:pos x="3" y="7"/>
              </a:cxn>
              <a:cxn ang="0">
                <a:pos x="0" y="7"/>
              </a:cxn>
              <a:cxn ang="0">
                <a:pos x="0" y="7"/>
              </a:cxn>
              <a:cxn ang="0">
                <a:pos x="0" y="6"/>
              </a:cxn>
              <a:cxn ang="0">
                <a:pos x="1" y="3"/>
              </a:cxn>
              <a:cxn ang="0">
                <a:pos x="5" y="2"/>
              </a:cxn>
              <a:cxn ang="0">
                <a:pos x="6" y="1"/>
              </a:cxn>
              <a:cxn ang="0">
                <a:pos x="6" y="0"/>
              </a:cxn>
              <a:cxn ang="0">
                <a:pos x="8" y="0"/>
              </a:cxn>
              <a:cxn ang="0">
                <a:pos x="10" y="0"/>
              </a:cxn>
              <a:cxn ang="0">
                <a:pos x="12" y="0"/>
              </a:cxn>
              <a:cxn ang="0">
                <a:pos x="12" y="0"/>
              </a:cxn>
              <a:cxn ang="0">
                <a:pos x="12" y="0"/>
              </a:cxn>
              <a:cxn ang="0">
                <a:pos x="12" y="0"/>
              </a:cxn>
            </a:cxnLst>
            <a:rect l="0" t="0" r="r" b="b"/>
            <a:pathLst>
              <a:path w="12" h="7">
                <a:moveTo>
                  <a:pt x="12" y="0"/>
                </a:moveTo>
                <a:lnTo>
                  <a:pt x="10" y="1"/>
                </a:lnTo>
                <a:lnTo>
                  <a:pt x="6" y="2"/>
                </a:lnTo>
                <a:lnTo>
                  <a:pt x="4" y="5"/>
                </a:lnTo>
                <a:lnTo>
                  <a:pt x="3" y="7"/>
                </a:lnTo>
                <a:lnTo>
                  <a:pt x="0" y="7"/>
                </a:lnTo>
                <a:lnTo>
                  <a:pt x="0" y="7"/>
                </a:lnTo>
                <a:lnTo>
                  <a:pt x="0" y="6"/>
                </a:lnTo>
                <a:lnTo>
                  <a:pt x="1" y="3"/>
                </a:lnTo>
                <a:lnTo>
                  <a:pt x="5" y="2"/>
                </a:lnTo>
                <a:lnTo>
                  <a:pt x="6" y="1"/>
                </a:lnTo>
                <a:lnTo>
                  <a:pt x="6" y="0"/>
                </a:lnTo>
                <a:lnTo>
                  <a:pt x="8" y="0"/>
                </a:lnTo>
                <a:lnTo>
                  <a:pt x="10" y="0"/>
                </a:lnTo>
                <a:lnTo>
                  <a:pt x="12" y="0"/>
                </a:lnTo>
                <a:lnTo>
                  <a:pt x="12" y="0"/>
                </a:lnTo>
                <a:lnTo>
                  <a:pt x="12" y="0"/>
                </a:lnTo>
                <a:lnTo>
                  <a:pt x="12" y="0"/>
                </a:lnTo>
              </a:path>
            </a:pathLst>
          </a:custGeom>
          <a:solidFill>
            <a:srgbClr val="306774"/>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1" name="Freeform 121"/>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2" name="Freeform 122"/>
          <p:cNvSpPr>
            <a:spLocks/>
          </p:cNvSpPr>
          <p:nvPr/>
        </p:nvSpPr>
        <p:spPr bwMode="auto">
          <a:xfrm>
            <a:off x="7512050" y="3921125"/>
            <a:ext cx="74613" cy="15875"/>
          </a:xfrm>
          <a:custGeom>
            <a:avLst/>
            <a:gdLst/>
            <a:ahLst/>
            <a:cxnLst>
              <a:cxn ang="0">
                <a:pos x="7" y="2"/>
              </a:cxn>
              <a:cxn ang="0">
                <a:pos x="3" y="2"/>
              </a:cxn>
              <a:cxn ang="0">
                <a:pos x="1" y="2"/>
              </a:cxn>
              <a:cxn ang="0">
                <a:pos x="0" y="2"/>
              </a:cxn>
              <a:cxn ang="0">
                <a:pos x="0" y="1"/>
              </a:cxn>
              <a:cxn ang="0">
                <a:pos x="1" y="1"/>
              </a:cxn>
              <a:cxn ang="0">
                <a:pos x="2" y="0"/>
              </a:cxn>
              <a:cxn ang="0">
                <a:pos x="4" y="1"/>
              </a:cxn>
              <a:cxn ang="0">
                <a:pos x="5" y="2"/>
              </a:cxn>
              <a:cxn ang="0">
                <a:pos x="8" y="2"/>
              </a:cxn>
              <a:cxn ang="0">
                <a:pos x="9" y="1"/>
              </a:cxn>
              <a:cxn ang="0">
                <a:pos x="8" y="2"/>
              </a:cxn>
              <a:cxn ang="0">
                <a:pos x="7" y="2"/>
              </a:cxn>
              <a:cxn ang="0">
                <a:pos x="7" y="2"/>
              </a:cxn>
              <a:cxn ang="0">
                <a:pos x="7" y="2"/>
              </a:cxn>
              <a:cxn ang="0">
                <a:pos x="7" y="2"/>
              </a:cxn>
            </a:cxnLst>
            <a:rect l="0" t="0" r="r" b="b"/>
            <a:pathLst>
              <a:path w="9" h="2">
                <a:moveTo>
                  <a:pt x="7" y="2"/>
                </a:moveTo>
                <a:lnTo>
                  <a:pt x="3" y="2"/>
                </a:lnTo>
                <a:lnTo>
                  <a:pt x="1" y="2"/>
                </a:lnTo>
                <a:lnTo>
                  <a:pt x="0" y="2"/>
                </a:lnTo>
                <a:lnTo>
                  <a:pt x="0" y="1"/>
                </a:lnTo>
                <a:lnTo>
                  <a:pt x="1" y="1"/>
                </a:lnTo>
                <a:lnTo>
                  <a:pt x="2" y="0"/>
                </a:lnTo>
                <a:lnTo>
                  <a:pt x="4" y="1"/>
                </a:lnTo>
                <a:lnTo>
                  <a:pt x="5" y="2"/>
                </a:lnTo>
                <a:lnTo>
                  <a:pt x="8" y="2"/>
                </a:lnTo>
                <a:lnTo>
                  <a:pt x="9" y="1"/>
                </a:lnTo>
                <a:lnTo>
                  <a:pt x="8" y="2"/>
                </a:lnTo>
                <a:lnTo>
                  <a:pt x="7" y="2"/>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3" name="Freeform 123"/>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4" name="Freeform 124"/>
          <p:cNvSpPr>
            <a:spLocks/>
          </p:cNvSpPr>
          <p:nvPr/>
        </p:nvSpPr>
        <p:spPr bwMode="auto">
          <a:xfrm>
            <a:off x="7485063" y="3954463"/>
            <a:ext cx="33337" cy="23812"/>
          </a:xfrm>
          <a:custGeom>
            <a:avLst/>
            <a:gdLst/>
            <a:ahLst/>
            <a:cxnLst>
              <a:cxn ang="0">
                <a:pos x="3" y="3"/>
              </a:cxn>
              <a:cxn ang="0">
                <a:pos x="1" y="2"/>
              </a:cxn>
              <a:cxn ang="0">
                <a:pos x="0" y="0"/>
              </a:cxn>
              <a:cxn ang="0">
                <a:pos x="1" y="0"/>
              </a:cxn>
              <a:cxn ang="0">
                <a:pos x="1" y="0"/>
              </a:cxn>
              <a:cxn ang="0">
                <a:pos x="3" y="0"/>
              </a:cxn>
              <a:cxn ang="0">
                <a:pos x="4" y="2"/>
              </a:cxn>
              <a:cxn ang="0">
                <a:pos x="4" y="3"/>
              </a:cxn>
              <a:cxn ang="0">
                <a:pos x="4" y="3"/>
              </a:cxn>
              <a:cxn ang="0">
                <a:pos x="4" y="3"/>
              </a:cxn>
              <a:cxn ang="0">
                <a:pos x="3" y="3"/>
              </a:cxn>
              <a:cxn ang="0">
                <a:pos x="3" y="3"/>
              </a:cxn>
            </a:cxnLst>
            <a:rect l="0" t="0" r="r" b="b"/>
            <a:pathLst>
              <a:path w="4" h="3">
                <a:moveTo>
                  <a:pt x="3" y="3"/>
                </a:moveTo>
                <a:lnTo>
                  <a:pt x="1" y="2"/>
                </a:lnTo>
                <a:lnTo>
                  <a:pt x="0" y="0"/>
                </a:lnTo>
                <a:lnTo>
                  <a:pt x="1" y="0"/>
                </a:lnTo>
                <a:lnTo>
                  <a:pt x="1" y="0"/>
                </a:lnTo>
                <a:lnTo>
                  <a:pt x="3" y="0"/>
                </a:lnTo>
                <a:lnTo>
                  <a:pt x="4" y="2"/>
                </a:lnTo>
                <a:lnTo>
                  <a:pt x="4" y="3"/>
                </a:lnTo>
                <a:lnTo>
                  <a:pt x="4" y="3"/>
                </a:lnTo>
                <a:lnTo>
                  <a:pt x="4" y="3"/>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5" name="Freeform 125"/>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6" name="Freeform 126"/>
          <p:cNvSpPr>
            <a:spLocks/>
          </p:cNvSpPr>
          <p:nvPr/>
        </p:nvSpPr>
        <p:spPr bwMode="auto">
          <a:xfrm>
            <a:off x="7134225" y="3862388"/>
            <a:ext cx="268288" cy="74612"/>
          </a:xfrm>
          <a:custGeom>
            <a:avLst/>
            <a:gdLst/>
            <a:ahLst/>
            <a:cxnLst>
              <a:cxn ang="0">
                <a:pos x="3" y="2"/>
              </a:cxn>
              <a:cxn ang="0">
                <a:pos x="0" y="2"/>
              </a:cxn>
              <a:cxn ang="0">
                <a:pos x="1" y="2"/>
              </a:cxn>
              <a:cxn ang="0">
                <a:pos x="2" y="2"/>
              </a:cxn>
              <a:cxn ang="0">
                <a:pos x="2" y="1"/>
              </a:cxn>
              <a:cxn ang="0">
                <a:pos x="2" y="0"/>
              </a:cxn>
              <a:cxn ang="0">
                <a:pos x="3" y="0"/>
              </a:cxn>
              <a:cxn ang="0">
                <a:pos x="4" y="0"/>
              </a:cxn>
              <a:cxn ang="0">
                <a:pos x="7" y="0"/>
              </a:cxn>
              <a:cxn ang="0">
                <a:pos x="9" y="0"/>
              </a:cxn>
              <a:cxn ang="0">
                <a:pos x="10" y="1"/>
              </a:cxn>
              <a:cxn ang="0">
                <a:pos x="10" y="2"/>
              </a:cxn>
              <a:cxn ang="0">
                <a:pos x="14" y="2"/>
              </a:cxn>
              <a:cxn ang="0">
                <a:pos x="16" y="2"/>
              </a:cxn>
              <a:cxn ang="0">
                <a:pos x="19" y="1"/>
              </a:cxn>
              <a:cxn ang="0">
                <a:pos x="20" y="2"/>
              </a:cxn>
              <a:cxn ang="0">
                <a:pos x="20" y="2"/>
              </a:cxn>
              <a:cxn ang="0">
                <a:pos x="21" y="3"/>
              </a:cxn>
              <a:cxn ang="0">
                <a:pos x="22" y="3"/>
              </a:cxn>
              <a:cxn ang="0">
                <a:pos x="23" y="4"/>
              </a:cxn>
              <a:cxn ang="0">
                <a:pos x="23" y="4"/>
              </a:cxn>
              <a:cxn ang="0">
                <a:pos x="24" y="5"/>
              </a:cxn>
              <a:cxn ang="0">
                <a:pos x="26" y="5"/>
              </a:cxn>
              <a:cxn ang="0">
                <a:pos x="27" y="5"/>
              </a:cxn>
              <a:cxn ang="0">
                <a:pos x="28" y="5"/>
              </a:cxn>
              <a:cxn ang="0">
                <a:pos x="29" y="7"/>
              </a:cxn>
              <a:cxn ang="0">
                <a:pos x="32" y="7"/>
              </a:cxn>
              <a:cxn ang="0">
                <a:pos x="32" y="8"/>
              </a:cxn>
              <a:cxn ang="0">
                <a:pos x="32" y="8"/>
              </a:cxn>
              <a:cxn ang="0">
                <a:pos x="32" y="9"/>
              </a:cxn>
              <a:cxn ang="0">
                <a:pos x="30" y="9"/>
              </a:cxn>
              <a:cxn ang="0">
                <a:pos x="29" y="8"/>
              </a:cxn>
              <a:cxn ang="0">
                <a:pos x="28" y="7"/>
              </a:cxn>
              <a:cxn ang="0">
                <a:pos x="28" y="8"/>
              </a:cxn>
              <a:cxn ang="0">
                <a:pos x="28" y="9"/>
              </a:cxn>
              <a:cxn ang="0">
                <a:pos x="26" y="9"/>
              </a:cxn>
              <a:cxn ang="0">
                <a:pos x="23" y="8"/>
              </a:cxn>
              <a:cxn ang="0">
                <a:pos x="21" y="8"/>
              </a:cxn>
              <a:cxn ang="0">
                <a:pos x="19" y="8"/>
              </a:cxn>
              <a:cxn ang="0">
                <a:pos x="17" y="7"/>
              </a:cxn>
              <a:cxn ang="0">
                <a:pos x="16" y="7"/>
              </a:cxn>
              <a:cxn ang="0">
                <a:pos x="16" y="7"/>
              </a:cxn>
              <a:cxn ang="0">
                <a:pos x="15" y="5"/>
              </a:cxn>
              <a:cxn ang="0">
                <a:pos x="11" y="5"/>
              </a:cxn>
              <a:cxn ang="0">
                <a:pos x="10" y="5"/>
              </a:cxn>
              <a:cxn ang="0">
                <a:pos x="9" y="5"/>
              </a:cxn>
              <a:cxn ang="0">
                <a:pos x="9" y="5"/>
              </a:cxn>
              <a:cxn ang="0">
                <a:pos x="8" y="5"/>
              </a:cxn>
              <a:cxn ang="0">
                <a:pos x="7" y="5"/>
              </a:cxn>
              <a:cxn ang="0">
                <a:pos x="7" y="4"/>
              </a:cxn>
              <a:cxn ang="0">
                <a:pos x="6" y="4"/>
              </a:cxn>
              <a:cxn ang="0">
                <a:pos x="4" y="4"/>
              </a:cxn>
              <a:cxn ang="0">
                <a:pos x="4" y="3"/>
              </a:cxn>
              <a:cxn ang="0">
                <a:pos x="3" y="2"/>
              </a:cxn>
              <a:cxn ang="0">
                <a:pos x="3" y="2"/>
              </a:cxn>
            </a:cxnLst>
            <a:rect l="0" t="0" r="r" b="b"/>
            <a:pathLst>
              <a:path w="32" h="9">
                <a:moveTo>
                  <a:pt x="3" y="2"/>
                </a:moveTo>
                <a:lnTo>
                  <a:pt x="0" y="2"/>
                </a:lnTo>
                <a:lnTo>
                  <a:pt x="1" y="2"/>
                </a:lnTo>
                <a:lnTo>
                  <a:pt x="2" y="2"/>
                </a:lnTo>
                <a:lnTo>
                  <a:pt x="2" y="1"/>
                </a:lnTo>
                <a:lnTo>
                  <a:pt x="2" y="0"/>
                </a:lnTo>
                <a:lnTo>
                  <a:pt x="3" y="0"/>
                </a:lnTo>
                <a:lnTo>
                  <a:pt x="4" y="0"/>
                </a:lnTo>
                <a:lnTo>
                  <a:pt x="7" y="0"/>
                </a:lnTo>
                <a:lnTo>
                  <a:pt x="9" y="0"/>
                </a:lnTo>
                <a:lnTo>
                  <a:pt x="10" y="1"/>
                </a:lnTo>
                <a:lnTo>
                  <a:pt x="10" y="2"/>
                </a:lnTo>
                <a:lnTo>
                  <a:pt x="14" y="2"/>
                </a:lnTo>
                <a:lnTo>
                  <a:pt x="16" y="2"/>
                </a:lnTo>
                <a:lnTo>
                  <a:pt x="19" y="1"/>
                </a:lnTo>
                <a:lnTo>
                  <a:pt x="20" y="2"/>
                </a:lnTo>
                <a:lnTo>
                  <a:pt x="20" y="2"/>
                </a:lnTo>
                <a:lnTo>
                  <a:pt x="21" y="3"/>
                </a:lnTo>
                <a:lnTo>
                  <a:pt x="22" y="3"/>
                </a:lnTo>
                <a:lnTo>
                  <a:pt x="23" y="4"/>
                </a:lnTo>
                <a:lnTo>
                  <a:pt x="23" y="4"/>
                </a:lnTo>
                <a:lnTo>
                  <a:pt x="24" y="5"/>
                </a:lnTo>
                <a:lnTo>
                  <a:pt x="26" y="5"/>
                </a:lnTo>
                <a:lnTo>
                  <a:pt x="27" y="5"/>
                </a:lnTo>
                <a:lnTo>
                  <a:pt x="28" y="5"/>
                </a:lnTo>
                <a:lnTo>
                  <a:pt x="29" y="7"/>
                </a:lnTo>
                <a:lnTo>
                  <a:pt x="32" y="7"/>
                </a:lnTo>
                <a:lnTo>
                  <a:pt x="32" y="8"/>
                </a:lnTo>
                <a:lnTo>
                  <a:pt x="32" y="8"/>
                </a:lnTo>
                <a:lnTo>
                  <a:pt x="32" y="9"/>
                </a:lnTo>
                <a:lnTo>
                  <a:pt x="30" y="9"/>
                </a:lnTo>
                <a:lnTo>
                  <a:pt x="29" y="8"/>
                </a:lnTo>
                <a:lnTo>
                  <a:pt x="28" y="7"/>
                </a:lnTo>
                <a:lnTo>
                  <a:pt x="28" y="8"/>
                </a:lnTo>
                <a:lnTo>
                  <a:pt x="28" y="9"/>
                </a:lnTo>
                <a:lnTo>
                  <a:pt x="26" y="9"/>
                </a:lnTo>
                <a:lnTo>
                  <a:pt x="23" y="8"/>
                </a:lnTo>
                <a:lnTo>
                  <a:pt x="21" y="8"/>
                </a:lnTo>
                <a:lnTo>
                  <a:pt x="19" y="8"/>
                </a:lnTo>
                <a:lnTo>
                  <a:pt x="17" y="7"/>
                </a:lnTo>
                <a:lnTo>
                  <a:pt x="16" y="7"/>
                </a:lnTo>
                <a:lnTo>
                  <a:pt x="16" y="7"/>
                </a:lnTo>
                <a:lnTo>
                  <a:pt x="15" y="5"/>
                </a:lnTo>
                <a:lnTo>
                  <a:pt x="11" y="5"/>
                </a:lnTo>
                <a:lnTo>
                  <a:pt x="10" y="5"/>
                </a:lnTo>
                <a:lnTo>
                  <a:pt x="9" y="5"/>
                </a:lnTo>
                <a:lnTo>
                  <a:pt x="9" y="5"/>
                </a:lnTo>
                <a:lnTo>
                  <a:pt x="8" y="5"/>
                </a:lnTo>
                <a:lnTo>
                  <a:pt x="7" y="5"/>
                </a:lnTo>
                <a:lnTo>
                  <a:pt x="7" y="4"/>
                </a:lnTo>
                <a:lnTo>
                  <a:pt x="6" y="4"/>
                </a:lnTo>
                <a:lnTo>
                  <a:pt x="4" y="4"/>
                </a:lnTo>
                <a:lnTo>
                  <a:pt x="4" y="3"/>
                </a:lnTo>
                <a:lnTo>
                  <a:pt x="3" y="2"/>
                </a:lnTo>
                <a:lnTo>
                  <a:pt x="3"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7" name="Freeform 127"/>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8" name="Freeform 128"/>
          <p:cNvSpPr>
            <a:spLocks/>
          </p:cNvSpPr>
          <p:nvPr/>
        </p:nvSpPr>
        <p:spPr bwMode="auto">
          <a:xfrm>
            <a:off x="7140575" y="3727450"/>
            <a:ext cx="42863" cy="41275"/>
          </a:xfrm>
          <a:custGeom>
            <a:avLst/>
            <a:gdLst/>
            <a:ahLst/>
            <a:cxnLst>
              <a:cxn ang="0">
                <a:pos x="0" y="1"/>
              </a:cxn>
              <a:cxn ang="0">
                <a:pos x="1" y="0"/>
              </a:cxn>
              <a:cxn ang="0">
                <a:pos x="1" y="0"/>
              </a:cxn>
              <a:cxn ang="0">
                <a:pos x="2" y="0"/>
              </a:cxn>
              <a:cxn ang="0">
                <a:pos x="2" y="1"/>
              </a:cxn>
              <a:cxn ang="0">
                <a:pos x="3" y="3"/>
              </a:cxn>
              <a:cxn ang="0">
                <a:pos x="5" y="4"/>
              </a:cxn>
              <a:cxn ang="0">
                <a:pos x="3" y="5"/>
              </a:cxn>
              <a:cxn ang="0">
                <a:pos x="3" y="5"/>
              </a:cxn>
              <a:cxn ang="0">
                <a:pos x="2" y="4"/>
              </a:cxn>
              <a:cxn ang="0">
                <a:pos x="1" y="3"/>
              </a:cxn>
              <a:cxn ang="0">
                <a:pos x="2" y="3"/>
              </a:cxn>
              <a:cxn ang="0">
                <a:pos x="2" y="1"/>
              </a:cxn>
              <a:cxn ang="0">
                <a:pos x="1" y="1"/>
              </a:cxn>
              <a:cxn ang="0">
                <a:pos x="0" y="1"/>
              </a:cxn>
              <a:cxn ang="0">
                <a:pos x="0" y="1"/>
              </a:cxn>
            </a:cxnLst>
            <a:rect l="0" t="0" r="r" b="b"/>
            <a:pathLst>
              <a:path w="5" h="5">
                <a:moveTo>
                  <a:pt x="0" y="1"/>
                </a:moveTo>
                <a:lnTo>
                  <a:pt x="1" y="0"/>
                </a:lnTo>
                <a:lnTo>
                  <a:pt x="1" y="0"/>
                </a:lnTo>
                <a:lnTo>
                  <a:pt x="2" y="0"/>
                </a:lnTo>
                <a:lnTo>
                  <a:pt x="2" y="1"/>
                </a:lnTo>
                <a:lnTo>
                  <a:pt x="3" y="3"/>
                </a:lnTo>
                <a:lnTo>
                  <a:pt x="5" y="4"/>
                </a:lnTo>
                <a:lnTo>
                  <a:pt x="3" y="5"/>
                </a:lnTo>
                <a:lnTo>
                  <a:pt x="3" y="5"/>
                </a:lnTo>
                <a:lnTo>
                  <a:pt x="2" y="4"/>
                </a:lnTo>
                <a:lnTo>
                  <a:pt x="1" y="3"/>
                </a:lnTo>
                <a:lnTo>
                  <a:pt x="2" y="3"/>
                </a:lnTo>
                <a:lnTo>
                  <a:pt x="2"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69" name="Freeform 129"/>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0" name="Freeform 130"/>
          <p:cNvSpPr>
            <a:spLocks/>
          </p:cNvSpPr>
          <p:nvPr/>
        </p:nvSpPr>
        <p:spPr bwMode="auto">
          <a:xfrm>
            <a:off x="7200900" y="3760788"/>
            <a:ext cx="17463" cy="7937"/>
          </a:xfrm>
          <a:custGeom>
            <a:avLst/>
            <a:gdLst/>
            <a:ahLst/>
            <a:cxnLst>
              <a:cxn ang="0">
                <a:pos x="2" y="0"/>
              </a:cxn>
              <a:cxn ang="0">
                <a:pos x="2" y="1"/>
              </a:cxn>
              <a:cxn ang="0">
                <a:pos x="1" y="1"/>
              </a:cxn>
              <a:cxn ang="0">
                <a:pos x="1" y="1"/>
              </a:cxn>
              <a:cxn ang="0">
                <a:pos x="0" y="1"/>
              </a:cxn>
              <a:cxn ang="0">
                <a:pos x="0" y="1"/>
              </a:cxn>
              <a:cxn ang="0">
                <a:pos x="0" y="0"/>
              </a:cxn>
              <a:cxn ang="0">
                <a:pos x="1" y="0"/>
              </a:cxn>
              <a:cxn ang="0">
                <a:pos x="2" y="0"/>
              </a:cxn>
              <a:cxn ang="0">
                <a:pos x="2" y="0"/>
              </a:cxn>
            </a:cxnLst>
            <a:rect l="0" t="0" r="r" b="b"/>
            <a:pathLst>
              <a:path w="2" h="1">
                <a:moveTo>
                  <a:pt x="2" y="0"/>
                </a:moveTo>
                <a:lnTo>
                  <a:pt x="2" y="1"/>
                </a:lnTo>
                <a:lnTo>
                  <a:pt x="1" y="1"/>
                </a:lnTo>
                <a:lnTo>
                  <a:pt x="1" y="1"/>
                </a:lnTo>
                <a:lnTo>
                  <a:pt x="0" y="1"/>
                </a:lnTo>
                <a:lnTo>
                  <a:pt x="0" y="1"/>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1" name="Freeform 131"/>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2" name="Freeform 132"/>
          <p:cNvSpPr>
            <a:spLocks/>
          </p:cNvSpPr>
          <p:nvPr/>
        </p:nvSpPr>
        <p:spPr bwMode="auto">
          <a:xfrm>
            <a:off x="6873875" y="3508375"/>
            <a:ext cx="284163" cy="336550"/>
          </a:xfrm>
          <a:custGeom>
            <a:avLst/>
            <a:gdLst/>
            <a:ahLst/>
            <a:cxnLst>
              <a:cxn ang="0">
                <a:pos x="6" y="8"/>
              </a:cxn>
              <a:cxn ang="0">
                <a:pos x="1" y="4"/>
              </a:cxn>
              <a:cxn ang="0">
                <a:pos x="1" y="1"/>
              </a:cxn>
              <a:cxn ang="0">
                <a:pos x="2" y="1"/>
              </a:cxn>
              <a:cxn ang="0">
                <a:pos x="6" y="1"/>
              </a:cxn>
              <a:cxn ang="0">
                <a:pos x="8" y="4"/>
              </a:cxn>
              <a:cxn ang="0">
                <a:pos x="11" y="6"/>
              </a:cxn>
              <a:cxn ang="0">
                <a:pos x="12" y="7"/>
              </a:cxn>
              <a:cxn ang="0">
                <a:pos x="14" y="10"/>
              </a:cxn>
              <a:cxn ang="0">
                <a:pos x="16" y="12"/>
              </a:cxn>
              <a:cxn ang="0">
                <a:pos x="18" y="13"/>
              </a:cxn>
              <a:cxn ang="0">
                <a:pos x="20" y="13"/>
              </a:cxn>
              <a:cxn ang="0">
                <a:pos x="22" y="16"/>
              </a:cxn>
              <a:cxn ang="0">
                <a:pos x="24" y="17"/>
              </a:cxn>
              <a:cxn ang="0">
                <a:pos x="24" y="17"/>
              </a:cxn>
              <a:cxn ang="0">
                <a:pos x="25" y="17"/>
              </a:cxn>
              <a:cxn ang="0">
                <a:pos x="24" y="19"/>
              </a:cxn>
              <a:cxn ang="0">
                <a:pos x="26" y="19"/>
              </a:cxn>
              <a:cxn ang="0">
                <a:pos x="26" y="20"/>
              </a:cxn>
              <a:cxn ang="0">
                <a:pos x="26" y="23"/>
              </a:cxn>
              <a:cxn ang="0">
                <a:pos x="29" y="24"/>
              </a:cxn>
              <a:cxn ang="0">
                <a:pos x="29" y="27"/>
              </a:cxn>
              <a:cxn ang="0">
                <a:pos x="29" y="27"/>
              </a:cxn>
              <a:cxn ang="0">
                <a:pos x="31" y="29"/>
              </a:cxn>
              <a:cxn ang="0">
                <a:pos x="34" y="31"/>
              </a:cxn>
              <a:cxn ang="0">
                <a:pos x="33" y="38"/>
              </a:cxn>
              <a:cxn ang="0">
                <a:pos x="33" y="40"/>
              </a:cxn>
              <a:cxn ang="0">
                <a:pos x="32" y="40"/>
              </a:cxn>
              <a:cxn ang="0">
                <a:pos x="29" y="40"/>
              </a:cxn>
              <a:cxn ang="0">
                <a:pos x="28" y="40"/>
              </a:cxn>
              <a:cxn ang="0">
                <a:pos x="25" y="37"/>
              </a:cxn>
              <a:cxn ang="0">
                <a:pos x="20" y="31"/>
              </a:cxn>
              <a:cxn ang="0">
                <a:pos x="18" y="27"/>
              </a:cxn>
              <a:cxn ang="0">
                <a:pos x="13" y="19"/>
              </a:cxn>
              <a:cxn ang="0">
                <a:pos x="11" y="14"/>
              </a:cxn>
              <a:cxn ang="0">
                <a:pos x="8" y="11"/>
              </a:cxn>
              <a:cxn ang="0">
                <a:pos x="8" y="11"/>
              </a:cxn>
            </a:cxnLst>
            <a:rect l="0" t="0" r="r" b="b"/>
            <a:pathLst>
              <a:path w="34" h="40">
                <a:moveTo>
                  <a:pt x="8" y="11"/>
                </a:moveTo>
                <a:lnTo>
                  <a:pt x="6" y="8"/>
                </a:lnTo>
                <a:lnTo>
                  <a:pt x="3" y="5"/>
                </a:lnTo>
                <a:lnTo>
                  <a:pt x="1" y="4"/>
                </a:lnTo>
                <a:lnTo>
                  <a:pt x="0" y="1"/>
                </a:lnTo>
                <a:lnTo>
                  <a:pt x="1" y="1"/>
                </a:lnTo>
                <a:lnTo>
                  <a:pt x="1" y="0"/>
                </a:lnTo>
                <a:lnTo>
                  <a:pt x="2" y="1"/>
                </a:lnTo>
                <a:lnTo>
                  <a:pt x="3" y="1"/>
                </a:lnTo>
                <a:lnTo>
                  <a:pt x="6" y="1"/>
                </a:lnTo>
                <a:lnTo>
                  <a:pt x="8" y="3"/>
                </a:lnTo>
                <a:lnTo>
                  <a:pt x="8" y="4"/>
                </a:lnTo>
                <a:lnTo>
                  <a:pt x="9" y="6"/>
                </a:lnTo>
                <a:lnTo>
                  <a:pt x="11" y="6"/>
                </a:lnTo>
                <a:lnTo>
                  <a:pt x="11" y="6"/>
                </a:lnTo>
                <a:lnTo>
                  <a:pt x="12" y="7"/>
                </a:lnTo>
                <a:lnTo>
                  <a:pt x="12" y="7"/>
                </a:lnTo>
                <a:lnTo>
                  <a:pt x="14" y="10"/>
                </a:lnTo>
                <a:lnTo>
                  <a:pt x="15" y="11"/>
                </a:lnTo>
                <a:lnTo>
                  <a:pt x="16" y="12"/>
                </a:lnTo>
                <a:lnTo>
                  <a:pt x="18" y="13"/>
                </a:lnTo>
                <a:lnTo>
                  <a:pt x="18" y="13"/>
                </a:lnTo>
                <a:lnTo>
                  <a:pt x="19" y="12"/>
                </a:lnTo>
                <a:lnTo>
                  <a:pt x="20" y="13"/>
                </a:lnTo>
                <a:lnTo>
                  <a:pt x="21" y="14"/>
                </a:lnTo>
                <a:lnTo>
                  <a:pt x="22" y="16"/>
                </a:lnTo>
                <a:lnTo>
                  <a:pt x="22" y="16"/>
                </a:lnTo>
                <a:lnTo>
                  <a:pt x="24" y="17"/>
                </a:lnTo>
                <a:lnTo>
                  <a:pt x="24" y="17"/>
                </a:lnTo>
                <a:lnTo>
                  <a:pt x="24" y="17"/>
                </a:lnTo>
                <a:lnTo>
                  <a:pt x="25" y="17"/>
                </a:lnTo>
                <a:lnTo>
                  <a:pt x="25" y="17"/>
                </a:lnTo>
                <a:lnTo>
                  <a:pt x="25" y="18"/>
                </a:lnTo>
                <a:lnTo>
                  <a:pt x="24" y="19"/>
                </a:lnTo>
                <a:lnTo>
                  <a:pt x="25" y="19"/>
                </a:lnTo>
                <a:lnTo>
                  <a:pt x="26" y="19"/>
                </a:lnTo>
                <a:lnTo>
                  <a:pt x="26" y="20"/>
                </a:lnTo>
                <a:lnTo>
                  <a:pt x="26" y="20"/>
                </a:lnTo>
                <a:lnTo>
                  <a:pt x="26" y="21"/>
                </a:lnTo>
                <a:lnTo>
                  <a:pt x="26" y="23"/>
                </a:lnTo>
                <a:lnTo>
                  <a:pt x="27" y="24"/>
                </a:lnTo>
                <a:lnTo>
                  <a:pt x="29" y="24"/>
                </a:lnTo>
                <a:lnTo>
                  <a:pt x="29" y="26"/>
                </a:lnTo>
                <a:lnTo>
                  <a:pt x="29" y="27"/>
                </a:lnTo>
                <a:lnTo>
                  <a:pt x="29" y="27"/>
                </a:lnTo>
                <a:lnTo>
                  <a:pt x="29" y="27"/>
                </a:lnTo>
                <a:lnTo>
                  <a:pt x="31" y="29"/>
                </a:lnTo>
                <a:lnTo>
                  <a:pt x="31" y="29"/>
                </a:lnTo>
                <a:lnTo>
                  <a:pt x="33" y="30"/>
                </a:lnTo>
                <a:lnTo>
                  <a:pt x="34" y="31"/>
                </a:lnTo>
                <a:lnTo>
                  <a:pt x="34" y="34"/>
                </a:lnTo>
                <a:lnTo>
                  <a:pt x="33" y="38"/>
                </a:lnTo>
                <a:lnTo>
                  <a:pt x="33" y="39"/>
                </a:lnTo>
                <a:lnTo>
                  <a:pt x="33" y="40"/>
                </a:lnTo>
                <a:lnTo>
                  <a:pt x="32" y="40"/>
                </a:lnTo>
                <a:lnTo>
                  <a:pt x="32" y="40"/>
                </a:lnTo>
                <a:lnTo>
                  <a:pt x="31" y="40"/>
                </a:lnTo>
                <a:lnTo>
                  <a:pt x="29" y="40"/>
                </a:lnTo>
                <a:lnTo>
                  <a:pt x="29" y="40"/>
                </a:lnTo>
                <a:lnTo>
                  <a:pt x="28" y="40"/>
                </a:lnTo>
                <a:lnTo>
                  <a:pt x="27" y="39"/>
                </a:lnTo>
                <a:lnTo>
                  <a:pt x="25" y="37"/>
                </a:lnTo>
                <a:lnTo>
                  <a:pt x="22" y="34"/>
                </a:lnTo>
                <a:lnTo>
                  <a:pt x="20" y="31"/>
                </a:lnTo>
                <a:lnTo>
                  <a:pt x="19" y="30"/>
                </a:lnTo>
                <a:lnTo>
                  <a:pt x="18" y="27"/>
                </a:lnTo>
                <a:lnTo>
                  <a:pt x="15" y="23"/>
                </a:lnTo>
                <a:lnTo>
                  <a:pt x="13" y="19"/>
                </a:lnTo>
                <a:lnTo>
                  <a:pt x="12" y="17"/>
                </a:lnTo>
                <a:lnTo>
                  <a:pt x="11" y="14"/>
                </a:lnTo>
                <a:lnTo>
                  <a:pt x="9" y="13"/>
                </a:lnTo>
                <a:lnTo>
                  <a:pt x="8" y="11"/>
                </a:lnTo>
                <a:lnTo>
                  <a:pt x="8" y="11"/>
                </a:lnTo>
                <a:lnTo>
                  <a:pt x="8" y="11"/>
                </a:lnTo>
                <a:lnTo>
                  <a:pt x="8"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3" name="Freeform 133"/>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4" name="Freeform 134"/>
          <p:cNvSpPr>
            <a:spLocks/>
          </p:cNvSpPr>
          <p:nvPr/>
        </p:nvSpPr>
        <p:spPr bwMode="auto">
          <a:xfrm>
            <a:off x="6964363" y="3711575"/>
            <a:ext cx="17462" cy="15875"/>
          </a:xfrm>
          <a:custGeom>
            <a:avLst/>
            <a:gdLst/>
            <a:ahLst/>
            <a:cxnLst>
              <a:cxn ang="0">
                <a:pos x="1" y="0"/>
              </a:cxn>
              <a:cxn ang="0">
                <a:pos x="2" y="1"/>
              </a:cxn>
              <a:cxn ang="0">
                <a:pos x="2" y="1"/>
              </a:cxn>
              <a:cxn ang="0">
                <a:pos x="2" y="2"/>
              </a:cxn>
              <a:cxn ang="0">
                <a:pos x="1" y="1"/>
              </a:cxn>
              <a:cxn ang="0">
                <a:pos x="0" y="0"/>
              </a:cxn>
              <a:cxn ang="0">
                <a:pos x="1" y="0"/>
              </a:cxn>
              <a:cxn ang="0">
                <a:pos x="1" y="0"/>
              </a:cxn>
              <a:cxn ang="0">
                <a:pos x="1" y="0"/>
              </a:cxn>
            </a:cxnLst>
            <a:rect l="0" t="0" r="r" b="b"/>
            <a:pathLst>
              <a:path w="2" h="2">
                <a:moveTo>
                  <a:pt x="1" y="0"/>
                </a:moveTo>
                <a:lnTo>
                  <a:pt x="2" y="1"/>
                </a:lnTo>
                <a:lnTo>
                  <a:pt x="2" y="1"/>
                </a:lnTo>
                <a:lnTo>
                  <a:pt x="2" y="2"/>
                </a:lnTo>
                <a:lnTo>
                  <a:pt x="1" y="1"/>
                </a:lnTo>
                <a:lnTo>
                  <a:pt x="0" y="0"/>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5" name="Freeform 135"/>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6" name="Freeform 136"/>
          <p:cNvSpPr>
            <a:spLocks/>
          </p:cNvSpPr>
          <p:nvPr/>
        </p:nvSpPr>
        <p:spPr bwMode="auto">
          <a:xfrm>
            <a:off x="6931025" y="3643313"/>
            <a:ext cx="17463" cy="17462"/>
          </a:xfrm>
          <a:custGeom>
            <a:avLst/>
            <a:gdLst/>
            <a:ahLst/>
            <a:cxnLst>
              <a:cxn ang="0">
                <a:pos x="2" y="1"/>
              </a:cxn>
              <a:cxn ang="0">
                <a:pos x="2" y="2"/>
              </a:cxn>
              <a:cxn ang="0">
                <a:pos x="1" y="2"/>
              </a:cxn>
              <a:cxn ang="0">
                <a:pos x="0" y="1"/>
              </a:cxn>
              <a:cxn ang="0">
                <a:pos x="0" y="0"/>
              </a:cxn>
              <a:cxn ang="0">
                <a:pos x="1" y="0"/>
              </a:cxn>
              <a:cxn ang="0">
                <a:pos x="2" y="1"/>
              </a:cxn>
              <a:cxn ang="0">
                <a:pos x="2" y="1"/>
              </a:cxn>
            </a:cxnLst>
            <a:rect l="0" t="0" r="r" b="b"/>
            <a:pathLst>
              <a:path w="2" h="2">
                <a:moveTo>
                  <a:pt x="2" y="1"/>
                </a:moveTo>
                <a:lnTo>
                  <a:pt x="2" y="2"/>
                </a:lnTo>
                <a:lnTo>
                  <a:pt x="1" y="2"/>
                </a:lnTo>
                <a:lnTo>
                  <a:pt x="0" y="1"/>
                </a:lnTo>
                <a:lnTo>
                  <a:pt x="0" y="0"/>
                </a:lnTo>
                <a:lnTo>
                  <a:pt x="1" y="0"/>
                </a:lnTo>
                <a:lnTo>
                  <a:pt x="2" y="1"/>
                </a:lnTo>
                <a:lnTo>
                  <a:pt x="2"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7" name="Freeform 137"/>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8" name="Freeform 138"/>
          <p:cNvSpPr>
            <a:spLocks/>
          </p:cNvSpPr>
          <p:nvPr/>
        </p:nvSpPr>
        <p:spPr bwMode="auto">
          <a:xfrm>
            <a:off x="7764463" y="4011613"/>
            <a:ext cx="33337" cy="17462"/>
          </a:xfrm>
          <a:custGeom>
            <a:avLst/>
            <a:gdLst/>
            <a:ahLst/>
            <a:cxnLst>
              <a:cxn ang="0">
                <a:pos x="0" y="0"/>
              </a:cxn>
              <a:cxn ang="0">
                <a:pos x="0" y="2"/>
              </a:cxn>
              <a:cxn ang="0">
                <a:pos x="1" y="2"/>
              </a:cxn>
              <a:cxn ang="0">
                <a:pos x="3" y="2"/>
              </a:cxn>
              <a:cxn ang="0">
                <a:pos x="4" y="2"/>
              </a:cxn>
              <a:cxn ang="0">
                <a:pos x="4" y="0"/>
              </a:cxn>
              <a:cxn ang="0">
                <a:pos x="3" y="0"/>
              </a:cxn>
              <a:cxn ang="0">
                <a:pos x="0" y="0"/>
              </a:cxn>
              <a:cxn ang="0">
                <a:pos x="0" y="0"/>
              </a:cxn>
            </a:cxnLst>
            <a:rect l="0" t="0" r="r" b="b"/>
            <a:pathLst>
              <a:path w="4" h="2">
                <a:moveTo>
                  <a:pt x="0" y="0"/>
                </a:moveTo>
                <a:lnTo>
                  <a:pt x="0" y="2"/>
                </a:lnTo>
                <a:lnTo>
                  <a:pt x="1" y="2"/>
                </a:lnTo>
                <a:lnTo>
                  <a:pt x="3" y="2"/>
                </a:lnTo>
                <a:lnTo>
                  <a:pt x="4" y="2"/>
                </a:lnTo>
                <a:lnTo>
                  <a:pt x="4" y="0"/>
                </a:lnTo>
                <a:lnTo>
                  <a:pt x="3"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79" name="Freeform 139"/>
          <p:cNvSpPr>
            <a:spLocks/>
          </p:cNvSpPr>
          <p:nvPr/>
        </p:nvSpPr>
        <p:spPr bwMode="auto">
          <a:xfrm>
            <a:off x="7224713" y="3995738"/>
            <a:ext cx="1033462" cy="831850"/>
          </a:xfrm>
          <a:custGeom>
            <a:avLst/>
            <a:gdLst/>
            <a:ahLst/>
            <a:cxnLst>
              <a:cxn ang="0">
                <a:pos x="39" y="20"/>
              </a:cxn>
              <a:cxn ang="0">
                <a:pos x="42" y="21"/>
              </a:cxn>
              <a:cxn ang="0">
                <a:pos x="45" y="18"/>
              </a:cxn>
              <a:cxn ang="0">
                <a:pos x="51" y="12"/>
              </a:cxn>
              <a:cxn ang="0">
                <a:pos x="56" y="15"/>
              </a:cxn>
              <a:cxn ang="0">
                <a:pos x="60" y="14"/>
              </a:cxn>
              <a:cxn ang="0">
                <a:pos x="63" y="10"/>
              </a:cxn>
              <a:cxn ang="0">
                <a:pos x="70" y="5"/>
              </a:cxn>
              <a:cxn ang="0">
                <a:pos x="69" y="2"/>
              </a:cxn>
              <a:cxn ang="0">
                <a:pos x="71" y="1"/>
              </a:cxn>
              <a:cxn ang="0">
                <a:pos x="73" y="2"/>
              </a:cxn>
              <a:cxn ang="0">
                <a:pos x="82" y="5"/>
              </a:cxn>
              <a:cxn ang="0">
                <a:pos x="84" y="6"/>
              </a:cxn>
              <a:cxn ang="0">
                <a:pos x="82" y="11"/>
              </a:cxn>
              <a:cxn ang="0">
                <a:pos x="82" y="12"/>
              </a:cxn>
              <a:cxn ang="0">
                <a:pos x="80" y="17"/>
              </a:cxn>
              <a:cxn ang="0">
                <a:pos x="88" y="21"/>
              </a:cxn>
              <a:cxn ang="0">
                <a:pos x="94" y="21"/>
              </a:cxn>
              <a:cxn ang="0">
                <a:pos x="98" y="8"/>
              </a:cxn>
              <a:cxn ang="0">
                <a:pos x="102" y="0"/>
              </a:cxn>
              <a:cxn ang="0">
                <a:pos x="103" y="7"/>
              </a:cxn>
              <a:cxn ang="0">
                <a:pos x="106" y="13"/>
              </a:cxn>
              <a:cxn ang="0">
                <a:pos x="108" y="20"/>
              </a:cxn>
              <a:cxn ang="0">
                <a:pos x="109" y="27"/>
              </a:cxn>
              <a:cxn ang="0">
                <a:pos x="115" y="37"/>
              </a:cxn>
              <a:cxn ang="0">
                <a:pos x="117" y="40"/>
              </a:cxn>
              <a:cxn ang="0">
                <a:pos x="122" y="49"/>
              </a:cxn>
              <a:cxn ang="0">
                <a:pos x="122" y="58"/>
              </a:cxn>
              <a:cxn ang="0">
                <a:pos x="115" y="73"/>
              </a:cxn>
              <a:cxn ang="0">
                <a:pos x="104" y="83"/>
              </a:cxn>
              <a:cxn ang="0">
                <a:pos x="93" y="96"/>
              </a:cxn>
              <a:cxn ang="0">
                <a:pos x="83" y="99"/>
              </a:cxn>
              <a:cxn ang="0">
                <a:pos x="80" y="97"/>
              </a:cxn>
              <a:cxn ang="0">
                <a:pos x="75" y="99"/>
              </a:cxn>
              <a:cxn ang="0">
                <a:pos x="69" y="96"/>
              </a:cxn>
              <a:cxn ang="0">
                <a:pos x="68" y="87"/>
              </a:cxn>
              <a:cxn ang="0">
                <a:pos x="68" y="83"/>
              </a:cxn>
              <a:cxn ang="0">
                <a:pos x="63" y="86"/>
              </a:cxn>
              <a:cxn ang="0">
                <a:pos x="69" y="78"/>
              </a:cxn>
              <a:cxn ang="0">
                <a:pos x="65" y="80"/>
              </a:cxn>
              <a:cxn ang="0">
                <a:pos x="58" y="84"/>
              </a:cxn>
              <a:cxn ang="0">
                <a:pos x="57" y="76"/>
              </a:cxn>
              <a:cxn ang="0">
                <a:pos x="51" y="73"/>
              </a:cxn>
              <a:cxn ang="0">
                <a:pos x="32" y="77"/>
              </a:cxn>
              <a:cxn ang="0">
                <a:pos x="22" y="82"/>
              </a:cxn>
              <a:cxn ang="0">
                <a:pos x="5" y="85"/>
              </a:cxn>
              <a:cxn ang="0">
                <a:pos x="2" y="80"/>
              </a:cxn>
              <a:cxn ang="0">
                <a:pos x="6" y="70"/>
              </a:cxn>
              <a:cxn ang="0">
                <a:pos x="4" y="54"/>
              </a:cxn>
              <a:cxn ang="0">
                <a:pos x="6" y="54"/>
              </a:cxn>
              <a:cxn ang="0">
                <a:pos x="8" y="54"/>
              </a:cxn>
              <a:cxn ang="0">
                <a:pos x="9" y="40"/>
              </a:cxn>
              <a:cxn ang="0">
                <a:pos x="11" y="39"/>
              </a:cxn>
              <a:cxn ang="0">
                <a:pos x="21" y="34"/>
              </a:cxn>
              <a:cxn ang="0">
                <a:pos x="34" y="30"/>
              </a:cxn>
            </a:cxnLst>
            <a:rect l="0" t="0" r="r" b="b"/>
            <a:pathLst>
              <a:path w="123" h="99">
                <a:moveTo>
                  <a:pt x="36" y="27"/>
                </a:moveTo>
                <a:lnTo>
                  <a:pt x="37" y="26"/>
                </a:lnTo>
                <a:lnTo>
                  <a:pt x="37" y="25"/>
                </a:lnTo>
                <a:lnTo>
                  <a:pt x="38" y="23"/>
                </a:lnTo>
                <a:lnTo>
                  <a:pt x="39" y="20"/>
                </a:lnTo>
                <a:lnTo>
                  <a:pt x="41" y="21"/>
                </a:lnTo>
                <a:lnTo>
                  <a:pt x="41" y="23"/>
                </a:lnTo>
                <a:lnTo>
                  <a:pt x="42" y="23"/>
                </a:lnTo>
                <a:lnTo>
                  <a:pt x="42" y="21"/>
                </a:lnTo>
                <a:lnTo>
                  <a:pt x="42" y="21"/>
                </a:lnTo>
                <a:lnTo>
                  <a:pt x="42" y="20"/>
                </a:lnTo>
                <a:lnTo>
                  <a:pt x="42" y="20"/>
                </a:lnTo>
                <a:lnTo>
                  <a:pt x="43" y="20"/>
                </a:lnTo>
                <a:lnTo>
                  <a:pt x="44" y="20"/>
                </a:lnTo>
                <a:lnTo>
                  <a:pt x="45" y="18"/>
                </a:lnTo>
                <a:lnTo>
                  <a:pt x="47" y="15"/>
                </a:lnTo>
                <a:lnTo>
                  <a:pt x="48" y="14"/>
                </a:lnTo>
                <a:lnTo>
                  <a:pt x="48" y="13"/>
                </a:lnTo>
                <a:lnTo>
                  <a:pt x="49" y="13"/>
                </a:lnTo>
                <a:lnTo>
                  <a:pt x="51" y="12"/>
                </a:lnTo>
                <a:lnTo>
                  <a:pt x="54" y="11"/>
                </a:lnTo>
                <a:lnTo>
                  <a:pt x="55" y="13"/>
                </a:lnTo>
                <a:lnTo>
                  <a:pt x="56" y="14"/>
                </a:lnTo>
                <a:lnTo>
                  <a:pt x="56" y="14"/>
                </a:lnTo>
                <a:lnTo>
                  <a:pt x="56" y="15"/>
                </a:lnTo>
                <a:lnTo>
                  <a:pt x="57" y="15"/>
                </a:lnTo>
                <a:lnTo>
                  <a:pt x="57" y="14"/>
                </a:lnTo>
                <a:lnTo>
                  <a:pt x="58" y="14"/>
                </a:lnTo>
                <a:lnTo>
                  <a:pt x="58" y="14"/>
                </a:lnTo>
                <a:lnTo>
                  <a:pt x="60" y="14"/>
                </a:lnTo>
                <a:lnTo>
                  <a:pt x="61" y="14"/>
                </a:lnTo>
                <a:lnTo>
                  <a:pt x="60" y="13"/>
                </a:lnTo>
                <a:lnTo>
                  <a:pt x="62" y="11"/>
                </a:lnTo>
                <a:lnTo>
                  <a:pt x="63" y="10"/>
                </a:lnTo>
                <a:lnTo>
                  <a:pt x="63" y="10"/>
                </a:lnTo>
                <a:lnTo>
                  <a:pt x="63" y="8"/>
                </a:lnTo>
                <a:lnTo>
                  <a:pt x="64" y="7"/>
                </a:lnTo>
                <a:lnTo>
                  <a:pt x="65" y="6"/>
                </a:lnTo>
                <a:lnTo>
                  <a:pt x="69" y="5"/>
                </a:lnTo>
                <a:lnTo>
                  <a:pt x="70" y="5"/>
                </a:lnTo>
                <a:lnTo>
                  <a:pt x="71" y="4"/>
                </a:lnTo>
                <a:lnTo>
                  <a:pt x="71" y="4"/>
                </a:lnTo>
                <a:lnTo>
                  <a:pt x="71" y="2"/>
                </a:lnTo>
                <a:lnTo>
                  <a:pt x="70" y="2"/>
                </a:lnTo>
                <a:lnTo>
                  <a:pt x="69" y="2"/>
                </a:lnTo>
                <a:lnTo>
                  <a:pt x="69" y="1"/>
                </a:lnTo>
                <a:lnTo>
                  <a:pt x="69" y="1"/>
                </a:lnTo>
                <a:lnTo>
                  <a:pt x="70" y="1"/>
                </a:lnTo>
                <a:lnTo>
                  <a:pt x="70" y="1"/>
                </a:lnTo>
                <a:lnTo>
                  <a:pt x="71" y="1"/>
                </a:lnTo>
                <a:lnTo>
                  <a:pt x="71" y="1"/>
                </a:lnTo>
                <a:lnTo>
                  <a:pt x="71" y="2"/>
                </a:lnTo>
                <a:lnTo>
                  <a:pt x="71" y="2"/>
                </a:lnTo>
                <a:lnTo>
                  <a:pt x="73" y="2"/>
                </a:lnTo>
                <a:lnTo>
                  <a:pt x="73" y="2"/>
                </a:lnTo>
                <a:lnTo>
                  <a:pt x="76" y="4"/>
                </a:lnTo>
                <a:lnTo>
                  <a:pt x="80" y="5"/>
                </a:lnTo>
                <a:lnTo>
                  <a:pt x="81" y="5"/>
                </a:lnTo>
                <a:lnTo>
                  <a:pt x="81" y="4"/>
                </a:lnTo>
                <a:lnTo>
                  <a:pt x="82" y="5"/>
                </a:lnTo>
                <a:lnTo>
                  <a:pt x="82" y="6"/>
                </a:lnTo>
                <a:lnTo>
                  <a:pt x="82" y="5"/>
                </a:lnTo>
                <a:lnTo>
                  <a:pt x="83" y="5"/>
                </a:lnTo>
                <a:lnTo>
                  <a:pt x="84" y="5"/>
                </a:lnTo>
                <a:lnTo>
                  <a:pt x="84" y="6"/>
                </a:lnTo>
                <a:lnTo>
                  <a:pt x="83" y="7"/>
                </a:lnTo>
                <a:lnTo>
                  <a:pt x="81" y="8"/>
                </a:lnTo>
                <a:lnTo>
                  <a:pt x="81" y="10"/>
                </a:lnTo>
                <a:lnTo>
                  <a:pt x="81" y="11"/>
                </a:lnTo>
                <a:lnTo>
                  <a:pt x="82" y="11"/>
                </a:lnTo>
                <a:lnTo>
                  <a:pt x="82" y="11"/>
                </a:lnTo>
                <a:lnTo>
                  <a:pt x="83" y="11"/>
                </a:lnTo>
                <a:lnTo>
                  <a:pt x="83" y="11"/>
                </a:lnTo>
                <a:lnTo>
                  <a:pt x="83" y="12"/>
                </a:lnTo>
                <a:lnTo>
                  <a:pt x="82" y="12"/>
                </a:lnTo>
                <a:lnTo>
                  <a:pt x="82" y="12"/>
                </a:lnTo>
                <a:lnTo>
                  <a:pt x="81" y="11"/>
                </a:lnTo>
                <a:lnTo>
                  <a:pt x="80" y="13"/>
                </a:lnTo>
                <a:lnTo>
                  <a:pt x="78" y="14"/>
                </a:lnTo>
                <a:lnTo>
                  <a:pt x="80" y="17"/>
                </a:lnTo>
                <a:lnTo>
                  <a:pt x="81" y="17"/>
                </a:lnTo>
                <a:lnTo>
                  <a:pt x="82" y="18"/>
                </a:lnTo>
                <a:lnTo>
                  <a:pt x="84" y="19"/>
                </a:lnTo>
                <a:lnTo>
                  <a:pt x="87" y="20"/>
                </a:lnTo>
                <a:lnTo>
                  <a:pt x="88" y="21"/>
                </a:lnTo>
                <a:lnTo>
                  <a:pt x="89" y="23"/>
                </a:lnTo>
                <a:lnTo>
                  <a:pt x="91" y="24"/>
                </a:lnTo>
                <a:lnTo>
                  <a:pt x="93" y="24"/>
                </a:lnTo>
                <a:lnTo>
                  <a:pt x="93" y="23"/>
                </a:lnTo>
                <a:lnTo>
                  <a:pt x="94" y="21"/>
                </a:lnTo>
                <a:lnTo>
                  <a:pt x="94" y="20"/>
                </a:lnTo>
                <a:lnTo>
                  <a:pt x="96" y="17"/>
                </a:lnTo>
                <a:lnTo>
                  <a:pt x="97" y="13"/>
                </a:lnTo>
                <a:lnTo>
                  <a:pt x="97" y="11"/>
                </a:lnTo>
                <a:lnTo>
                  <a:pt x="98" y="8"/>
                </a:lnTo>
                <a:lnTo>
                  <a:pt x="98" y="7"/>
                </a:lnTo>
                <a:lnTo>
                  <a:pt x="100" y="5"/>
                </a:lnTo>
                <a:lnTo>
                  <a:pt x="101" y="2"/>
                </a:lnTo>
                <a:lnTo>
                  <a:pt x="101" y="1"/>
                </a:lnTo>
                <a:lnTo>
                  <a:pt x="102" y="0"/>
                </a:lnTo>
                <a:lnTo>
                  <a:pt x="103" y="1"/>
                </a:lnTo>
                <a:lnTo>
                  <a:pt x="103" y="1"/>
                </a:lnTo>
                <a:lnTo>
                  <a:pt x="103" y="5"/>
                </a:lnTo>
                <a:lnTo>
                  <a:pt x="103" y="5"/>
                </a:lnTo>
                <a:lnTo>
                  <a:pt x="103" y="7"/>
                </a:lnTo>
                <a:lnTo>
                  <a:pt x="104" y="10"/>
                </a:lnTo>
                <a:lnTo>
                  <a:pt x="104" y="12"/>
                </a:lnTo>
                <a:lnTo>
                  <a:pt x="104" y="13"/>
                </a:lnTo>
                <a:lnTo>
                  <a:pt x="106" y="13"/>
                </a:lnTo>
                <a:lnTo>
                  <a:pt x="106" y="13"/>
                </a:lnTo>
                <a:lnTo>
                  <a:pt x="106" y="12"/>
                </a:lnTo>
                <a:lnTo>
                  <a:pt x="107" y="14"/>
                </a:lnTo>
                <a:lnTo>
                  <a:pt x="108" y="15"/>
                </a:lnTo>
                <a:lnTo>
                  <a:pt x="108" y="17"/>
                </a:lnTo>
                <a:lnTo>
                  <a:pt x="108" y="20"/>
                </a:lnTo>
                <a:lnTo>
                  <a:pt x="109" y="23"/>
                </a:lnTo>
                <a:lnTo>
                  <a:pt x="109" y="25"/>
                </a:lnTo>
                <a:lnTo>
                  <a:pt x="109" y="26"/>
                </a:lnTo>
                <a:lnTo>
                  <a:pt x="109" y="26"/>
                </a:lnTo>
                <a:lnTo>
                  <a:pt x="109" y="27"/>
                </a:lnTo>
                <a:lnTo>
                  <a:pt x="109" y="28"/>
                </a:lnTo>
                <a:lnTo>
                  <a:pt x="110" y="30"/>
                </a:lnTo>
                <a:lnTo>
                  <a:pt x="111" y="31"/>
                </a:lnTo>
                <a:lnTo>
                  <a:pt x="115" y="33"/>
                </a:lnTo>
                <a:lnTo>
                  <a:pt x="115" y="37"/>
                </a:lnTo>
                <a:lnTo>
                  <a:pt x="115" y="39"/>
                </a:lnTo>
                <a:lnTo>
                  <a:pt x="116" y="40"/>
                </a:lnTo>
                <a:lnTo>
                  <a:pt x="116" y="40"/>
                </a:lnTo>
                <a:lnTo>
                  <a:pt x="117" y="40"/>
                </a:lnTo>
                <a:lnTo>
                  <a:pt x="117" y="40"/>
                </a:lnTo>
                <a:lnTo>
                  <a:pt x="119" y="43"/>
                </a:lnTo>
                <a:lnTo>
                  <a:pt x="119" y="45"/>
                </a:lnTo>
                <a:lnTo>
                  <a:pt x="120" y="46"/>
                </a:lnTo>
                <a:lnTo>
                  <a:pt x="121" y="46"/>
                </a:lnTo>
                <a:lnTo>
                  <a:pt x="122" y="49"/>
                </a:lnTo>
                <a:lnTo>
                  <a:pt x="123" y="51"/>
                </a:lnTo>
                <a:lnTo>
                  <a:pt x="123" y="52"/>
                </a:lnTo>
                <a:lnTo>
                  <a:pt x="122" y="53"/>
                </a:lnTo>
                <a:lnTo>
                  <a:pt x="122" y="56"/>
                </a:lnTo>
                <a:lnTo>
                  <a:pt x="122" y="58"/>
                </a:lnTo>
                <a:lnTo>
                  <a:pt x="121" y="63"/>
                </a:lnTo>
                <a:lnTo>
                  <a:pt x="120" y="65"/>
                </a:lnTo>
                <a:lnTo>
                  <a:pt x="119" y="69"/>
                </a:lnTo>
                <a:lnTo>
                  <a:pt x="116" y="71"/>
                </a:lnTo>
                <a:lnTo>
                  <a:pt x="115" y="73"/>
                </a:lnTo>
                <a:lnTo>
                  <a:pt x="114" y="74"/>
                </a:lnTo>
                <a:lnTo>
                  <a:pt x="111" y="77"/>
                </a:lnTo>
                <a:lnTo>
                  <a:pt x="109" y="78"/>
                </a:lnTo>
                <a:lnTo>
                  <a:pt x="107" y="80"/>
                </a:lnTo>
                <a:lnTo>
                  <a:pt x="104" y="83"/>
                </a:lnTo>
                <a:lnTo>
                  <a:pt x="101" y="87"/>
                </a:lnTo>
                <a:lnTo>
                  <a:pt x="97" y="92"/>
                </a:lnTo>
                <a:lnTo>
                  <a:pt x="96" y="93"/>
                </a:lnTo>
                <a:lnTo>
                  <a:pt x="95" y="95"/>
                </a:lnTo>
                <a:lnTo>
                  <a:pt x="93" y="96"/>
                </a:lnTo>
                <a:lnTo>
                  <a:pt x="89" y="96"/>
                </a:lnTo>
                <a:lnTo>
                  <a:pt x="87" y="97"/>
                </a:lnTo>
                <a:lnTo>
                  <a:pt x="84" y="98"/>
                </a:lnTo>
                <a:lnTo>
                  <a:pt x="84" y="99"/>
                </a:lnTo>
                <a:lnTo>
                  <a:pt x="83" y="99"/>
                </a:lnTo>
                <a:lnTo>
                  <a:pt x="82" y="99"/>
                </a:lnTo>
                <a:lnTo>
                  <a:pt x="82" y="98"/>
                </a:lnTo>
                <a:lnTo>
                  <a:pt x="81" y="97"/>
                </a:lnTo>
                <a:lnTo>
                  <a:pt x="81" y="96"/>
                </a:lnTo>
                <a:lnTo>
                  <a:pt x="80" y="97"/>
                </a:lnTo>
                <a:lnTo>
                  <a:pt x="80" y="97"/>
                </a:lnTo>
                <a:lnTo>
                  <a:pt x="78" y="97"/>
                </a:lnTo>
                <a:lnTo>
                  <a:pt x="77" y="98"/>
                </a:lnTo>
                <a:lnTo>
                  <a:pt x="76" y="99"/>
                </a:lnTo>
                <a:lnTo>
                  <a:pt x="75" y="99"/>
                </a:lnTo>
                <a:lnTo>
                  <a:pt x="75" y="98"/>
                </a:lnTo>
                <a:lnTo>
                  <a:pt x="74" y="97"/>
                </a:lnTo>
                <a:lnTo>
                  <a:pt x="73" y="97"/>
                </a:lnTo>
                <a:lnTo>
                  <a:pt x="71" y="97"/>
                </a:lnTo>
                <a:lnTo>
                  <a:pt x="69" y="96"/>
                </a:lnTo>
                <a:lnTo>
                  <a:pt x="68" y="95"/>
                </a:lnTo>
                <a:lnTo>
                  <a:pt x="67" y="93"/>
                </a:lnTo>
                <a:lnTo>
                  <a:pt x="68" y="92"/>
                </a:lnTo>
                <a:lnTo>
                  <a:pt x="69" y="90"/>
                </a:lnTo>
                <a:lnTo>
                  <a:pt x="68" y="87"/>
                </a:lnTo>
                <a:lnTo>
                  <a:pt x="67" y="86"/>
                </a:lnTo>
                <a:lnTo>
                  <a:pt x="68" y="85"/>
                </a:lnTo>
                <a:lnTo>
                  <a:pt x="68" y="84"/>
                </a:lnTo>
                <a:lnTo>
                  <a:pt x="68" y="83"/>
                </a:lnTo>
                <a:lnTo>
                  <a:pt x="68" y="83"/>
                </a:lnTo>
                <a:lnTo>
                  <a:pt x="67" y="84"/>
                </a:lnTo>
                <a:lnTo>
                  <a:pt x="65" y="85"/>
                </a:lnTo>
                <a:lnTo>
                  <a:pt x="64" y="86"/>
                </a:lnTo>
                <a:lnTo>
                  <a:pt x="63" y="86"/>
                </a:lnTo>
                <a:lnTo>
                  <a:pt x="63" y="86"/>
                </a:lnTo>
                <a:lnTo>
                  <a:pt x="63" y="85"/>
                </a:lnTo>
                <a:lnTo>
                  <a:pt x="64" y="85"/>
                </a:lnTo>
                <a:lnTo>
                  <a:pt x="65" y="84"/>
                </a:lnTo>
                <a:lnTo>
                  <a:pt x="68" y="82"/>
                </a:lnTo>
                <a:lnTo>
                  <a:pt x="69" y="78"/>
                </a:lnTo>
                <a:lnTo>
                  <a:pt x="68" y="78"/>
                </a:lnTo>
                <a:lnTo>
                  <a:pt x="67" y="78"/>
                </a:lnTo>
                <a:lnTo>
                  <a:pt x="67" y="79"/>
                </a:lnTo>
                <a:lnTo>
                  <a:pt x="65" y="80"/>
                </a:lnTo>
                <a:lnTo>
                  <a:pt x="65" y="80"/>
                </a:lnTo>
                <a:lnTo>
                  <a:pt x="64" y="80"/>
                </a:lnTo>
                <a:lnTo>
                  <a:pt x="62" y="82"/>
                </a:lnTo>
                <a:lnTo>
                  <a:pt x="61" y="85"/>
                </a:lnTo>
                <a:lnTo>
                  <a:pt x="60" y="85"/>
                </a:lnTo>
                <a:lnTo>
                  <a:pt x="58" y="84"/>
                </a:lnTo>
                <a:lnTo>
                  <a:pt x="60" y="83"/>
                </a:lnTo>
                <a:lnTo>
                  <a:pt x="60" y="80"/>
                </a:lnTo>
                <a:lnTo>
                  <a:pt x="60" y="78"/>
                </a:lnTo>
                <a:lnTo>
                  <a:pt x="58" y="76"/>
                </a:lnTo>
                <a:lnTo>
                  <a:pt x="57" y="76"/>
                </a:lnTo>
                <a:lnTo>
                  <a:pt x="56" y="76"/>
                </a:lnTo>
                <a:lnTo>
                  <a:pt x="54" y="74"/>
                </a:lnTo>
                <a:lnTo>
                  <a:pt x="52" y="74"/>
                </a:lnTo>
                <a:lnTo>
                  <a:pt x="52" y="73"/>
                </a:lnTo>
                <a:lnTo>
                  <a:pt x="51" y="73"/>
                </a:lnTo>
                <a:lnTo>
                  <a:pt x="49" y="73"/>
                </a:lnTo>
                <a:lnTo>
                  <a:pt x="45" y="73"/>
                </a:lnTo>
                <a:lnTo>
                  <a:pt x="41" y="76"/>
                </a:lnTo>
                <a:lnTo>
                  <a:pt x="35" y="76"/>
                </a:lnTo>
                <a:lnTo>
                  <a:pt x="32" y="77"/>
                </a:lnTo>
                <a:lnTo>
                  <a:pt x="30" y="78"/>
                </a:lnTo>
                <a:lnTo>
                  <a:pt x="28" y="79"/>
                </a:lnTo>
                <a:lnTo>
                  <a:pt x="26" y="80"/>
                </a:lnTo>
                <a:lnTo>
                  <a:pt x="24" y="82"/>
                </a:lnTo>
                <a:lnTo>
                  <a:pt x="22" y="82"/>
                </a:lnTo>
                <a:lnTo>
                  <a:pt x="18" y="82"/>
                </a:lnTo>
                <a:lnTo>
                  <a:pt x="15" y="83"/>
                </a:lnTo>
                <a:lnTo>
                  <a:pt x="12" y="84"/>
                </a:lnTo>
                <a:lnTo>
                  <a:pt x="9" y="85"/>
                </a:lnTo>
                <a:lnTo>
                  <a:pt x="5" y="85"/>
                </a:lnTo>
                <a:lnTo>
                  <a:pt x="4" y="84"/>
                </a:lnTo>
                <a:lnTo>
                  <a:pt x="2" y="83"/>
                </a:lnTo>
                <a:lnTo>
                  <a:pt x="2" y="83"/>
                </a:lnTo>
                <a:lnTo>
                  <a:pt x="0" y="82"/>
                </a:lnTo>
                <a:lnTo>
                  <a:pt x="2" y="80"/>
                </a:lnTo>
                <a:lnTo>
                  <a:pt x="4" y="79"/>
                </a:lnTo>
                <a:lnTo>
                  <a:pt x="5" y="77"/>
                </a:lnTo>
                <a:lnTo>
                  <a:pt x="6" y="73"/>
                </a:lnTo>
                <a:lnTo>
                  <a:pt x="6" y="72"/>
                </a:lnTo>
                <a:lnTo>
                  <a:pt x="6" y="70"/>
                </a:lnTo>
                <a:lnTo>
                  <a:pt x="6" y="67"/>
                </a:lnTo>
                <a:lnTo>
                  <a:pt x="6" y="64"/>
                </a:lnTo>
                <a:lnTo>
                  <a:pt x="6" y="62"/>
                </a:lnTo>
                <a:lnTo>
                  <a:pt x="5" y="58"/>
                </a:lnTo>
                <a:lnTo>
                  <a:pt x="4" y="54"/>
                </a:lnTo>
                <a:lnTo>
                  <a:pt x="4" y="53"/>
                </a:lnTo>
                <a:lnTo>
                  <a:pt x="5" y="54"/>
                </a:lnTo>
                <a:lnTo>
                  <a:pt x="5" y="56"/>
                </a:lnTo>
                <a:lnTo>
                  <a:pt x="6" y="56"/>
                </a:lnTo>
                <a:lnTo>
                  <a:pt x="6" y="54"/>
                </a:lnTo>
                <a:lnTo>
                  <a:pt x="5" y="54"/>
                </a:lnTo>
                <a:lnTo>
                  <a:pt x="5" y="53"/>
                </a:lnTo>
                <a:lnTo>
                  <a:pt x="6" y="54"/>
                </a:lnTo>
                <a:lnTo>
                  <a:pt x="6" y="54"/>
                </a:lnTo>
                <a:lnTo>
                  <a:pt x="8" y="54"/>
                </a:lnTo>
                <a:lnTo>
                  <a:pt x="8" y="53"/>
                </a:lnTo>
                <a:lnTo>
                  <a:pt x="6" y="50"/>
                </a:lnTo>
                <a:lnTo>
                  <a:pt x="8" y="46"/>
                </a:lnTo>
                <a:lnTo>
                  <a:pt x="9" y="41"/>
                </a:lnTo>
                <a:lnTo>
                  <a:pt x="9" y="40"/>
                </a:lnTo>
                <a:lnTo>
                  <a:pt x="9" y="39"/>
                </a:lnTo>
                <a:lnTo>
                  <a:pt x="10" y="40"/>
                </a:lnTo>
                <a:lnTo>
                  <a:pt x="10" y="40"/>
                </a:lnTo>
                <a:lnTo>
                  <a:pt x="11" y="40"/>
                </a:lnTo>
                <a:lnTo>
                  <a:pt x="11" y="39"/>
                </a:lnTo>
                <a:lnTo>
                  <a:pt x="13" y="39"/>
                </a:lnTo>
                <a:lnTo>
                  <a:pt x="15" y="38"/>
                </a:lnTo>
                <a:lnTo>
                  <a:pt x="16" y="37"/>
                </a:lnTo>
                <a:lnTo>
                  <a:pt x="17" y="36"/>
                </a:lnTo>
                <a:lnTo>
                  <a:pt x="21" y="34"/>
                </a:lnTo>
                <a:lnTo>
                  <a:pt x="24" y="33"/>
                </a:lnTo>
                <a:lnTo>
                  <a:pt x="28" y="33"/>
                </a:lnTo>
                <a:lnTo>
                  <a:pt x="31" y="32"/>
                </a:lnTo>
                <a:lnTo>
                  <a:pt x="32" y="31"/>
                </a:lnTo>
                <a:lnTo>
                  <a:pt x="34" y="30"/>
                </a:lnTo>
                <a:lnTo>
                  <a:pt x="35" y="28"/>
                </a:lnTo>
                <a:lnTo>
                  <a:pt x="36" y="27"/>
                </a:lnTo>
                <a:lnTo>
                  <a:pt x="36" y="27"/>
                </a:lnTo>
                <a:lnTo>
                  <a:pt x="36" y="27"/>
                </a:lnTo>
              </a:path>
            </a:pathLst>
          </a:custGeom>
          <a:gradFill rotWithShape="1">
            <a:gsLst>
              <a:gs pos="0">
                <a:srgbClr val="9999CC">
                  <a:gamma/>
                  <a:shade val="65882"/>
                  <a:invGamma/>
                </a:srgbClr>
              </a:gs>
              <a:gs pos="50000">
                <a:srgbClr val="9999CC"/>
              </a:gs>
              <a:gs pos="100000">
                <a:srgbClr val="9999CC">
                  <a:gamma/>
                  <a:shade val="65882"/>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0" name="Freeform 140"/>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1" name="Freeform 141"/>
          <p:cNvSpPr>
            <a:spLocks/>
          </p:cNvSpPr>
          <p:nvPr/>
        </p:nvSpPr>
        <p:spPr bwMode="auto">
          <a:xfrm>
            <a:off x="8250238" y="3811588"/>
            <a:ext cx="109537" cy="58737"/>
          </a:xfrm>
          <a:custGeom>
            <a:avLst/>
            <a:gdLst/>
            <a:ahLst/>
            <a:cxnLst>
              <a:cxn ang="0">
                <a:pos x="7" y="7"/>
              </a:cxn>
              <a:cxn ang="0">
                <a:pos x="7" y="7"/>
              </a:cxn>
              <a:cxn ang="0">
                <a:pos x="6" y="7"/>
              </a:cxn>
              <a:cxn ang="0">
                <a:pos x="2" y="6"/>
              </a:cxn>
              <a:cxn ang="0">
                <a:pos x="1" y="6"/>
              </a:cxn>
              <a:cxn ang="0">
                <a:pos x="0" y="4"/>
              </a:cxn>
              <a:cxn ang="0">
                <a:pos x="0" y="4"/>
              </a:cxn>
              <a:cxn ang="0">
                <a:pos x="1" y="4"/>
              </a:cxn>
              <a:cxn ang="0">
                <a:pos x="5" y="4"/>
              </a:cxn>
              <a:cxn ang="0">
                <a:pos x="6" y="4"/>
              </a:cxn>
              <a:cxn ang="0">
                <a:pos x="6" y="4"/>
              </a:cxn>
              <a:cxn ang="0">
                <a:pos x="8" y="3"/>
              </a:cxn>
              <a:cxn ang="0">
                <a:pos x="10" y="2"/>
              </a:cxn>
              <a:cxn ang="0">
                <a:pos x="10" y="1"/>
              </a:cxn>
              <a:cxn ang="0">
                <a:pos x="10" y="0"/>
              </a:cxn>
              <a:cxn ang="0">
                <a:pos x="11" y="0"/>
              </a:cxn>
              <a:cxn ang="0">
                <a:pos x="12" y="1"/>
              </a:cxn>
              <a:cxn ang="0">
                <a:pos x="13" y="2"/>
              </a:cxn>
              <a:cxn ang="0">
                <a:pos x="12" y="3"/>
              </a:cxn>
              <a:cxn ang="0">
                <a:pos x="12" y="3"/>
              </a:cxn>
              <a:cxn ang="0">
                <a:pos x="12" y="3"/>
              </a:cxn>
              <a:cxn ang="0">
                <a:pos x="10" y="6"/>
              </a:cxn>
              <a:cxn ang="0">
                <a:pos x="7" y="7"/>
              </a:cxn>
              <a:cxn ang="0">
                <a:pos x="7" y="7"/>
              </a:cxn>
              <a:cxn ang="0">
                <a:pos x="7" y="7"/>
              </a:cxn>
            </a:cxnLst>
            <a:rect l="0" t="0" r="r" b="b"/>
            <a:pathLst>
              <a:path w="13" h="7">
                <a:moveTo>
                  <a:pt x="7" y="7"/>
                </a:moveTo>
                <a:lnTo>
                  <a:pt x="7" y="7"/>
                </a:lnTo>
                <a:lnTo>
                  <a:pt x="6" y="7"/>
                </a:lnTo>
                <a:lnTo>
                  <a:pt x="2" y="6"/>
                </a:lnTo>
                <a:lnTo>
                  <a:pt x="1" y="6"/>
                </a:lnTo>
                <a:lnTo>
                  <a:pt x="0" y="4"/>
                </a:lnTo>
                <a:lnTo>
                  <a:pt x="0" y="4"/>
                </a:lnTo>
                <a:lnTo>
                  <a:pt x="1" y="4"/>
                </a:lnTo>
                <a:lnTo>
                  <a:pt x="5" y="4"/>
                </a:lnTo>
                <a:lnTo>
                  <a:pt x="6" y="4"/>
                </a:lnTo>
                <a:lnTo>
                  <a:pt x="6" y="4"/>
                </a:lnTo>
                <a:lnTo>
                  <a:pt x="8" y="3"/>
                </a:lnTo>
                <a:lnTo>
                  <a:pt x="10" y="2"/>
                </a:lnTo>
                <a:lnTo>
                  <a:pt x="10" y="1"/>
                </a:lnTo>
                <a:lnTo>
                  <a:pt x="10" y="0"/>
                </a:lnTo>
                <a:lnTo>
                  <a:pt x="11" y="0"/>
                </a:lnTo>
                <a:lnTo>
                  <a:pt x="12" y="1"/>
                </a:lnTo>
                <a:lnTo>
                  <a:pt x="13" y="2"/>
                </a:lnTo>
                <a:lnTo>
                  <a:pt x="12" y="3"/>
                </a:lnTo>
                <a:lnTo>
                  <a:pt x="12" y="3"/>
                </a:lnTo>
                <a:lnTo>
                  <a:pt x="12" y="3"/>
                </a:lnTo>
                <a:lnTo>
                  <a:pt x="10" y="6"/>
                </a:lnTo>
                <a:lnTo>
                  <a:pt x="7" y="7"/>
                </a:lnTo>
                <a:lnTo>
                  <a:pt x="7" y="7"/>
                </a:lnTo>
                <a:lnTo>
                  <a:pt x="7" y="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2" name="Freeform 142"/>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3" name="Freeform 143"/>
          <p:cNvSpPr>
            <a:spLocks/>
          </p:cNvSpPr>
          <p:nvPr/>
        </p:nvSpPr>
        <p:spPr bwMode="auto">
          <a:xfrm>
            <a:off x="8334375" y="3768725"/>
            <a:ext cx="41275" cy="50800"/>
          </a:xfrm>
          <a:custGeom>
            <a:avLst/>
            <a:gdLst/>
            <a:ahLst/>
            <a:cxnLst>
              <a:cxn ang="0">
                <a:pos x="5" y="5"/>
              </a:cxn>
              <a:cxn ang="0">
                <a:pos x="5" y="6"/>
              </a:cxn>
              <a:cxn ang="0">
                <a:pos x="4" y="6"/>
              </a:cxn>
              <a:cxn ang="0">
                <a:pos x="4" y="6"/>
              </a:cxn>
              <a:cxn ang="0">
                <a:pos x="3" y="6"/>
              </a:cxn>
              <a:cxn ang="0">
                <a:pos x="3" y="5"/>
              </a:cxn>
              <a:cxn ang="0">
                <a:pos x="3" y="3"/>
              </a:cxn>
              <a:cxn ang="0">
                <a:pos x="2" y="2"/>
              </a:cxn>
              <a:cxn ang="0">
                <a:pos x="1" y="1"/>
              </a:cxn>
              <a:cxn ang="0">
                <a:pos x="0" y="0"/>
              </a:cxn>
              <a:cxn ang="0">
                <a:pos x="3" y="2"/>
              </a:cxn>
              <a:cxn ang="0">
                <a:pos x="5" y="5"/>
              </a:cxn>
              <a:cxn ang="0">
                <a:pos x="5" y="5"/>
              </a:cxn>
            </a:cxnLst>
            <a:rect l="0" t="0" r="r" b="b"/>
            <a:pathLst>
              <a:path w="5" h="6">
                <a:moveTo>
                  <a:pt x="5" y="5"/>
                </a:moveTo>
                <a:lnTo>
                  <a:pt x="5" y="6"/>
                </a:lnTo>
                <a:lnTo>
                  <a:pt x="4" y="6"/>
                </a:lnTo>
                <a:lnTo>
                  <a:pt x="4" y="6"/>
                </a:lnTo>
                <a:lnTo>
                  <a:pt x="3" y="6"/>
                </a:lnTo>
                <a:lnTo>
                  <a:pt x="3" y="5"/>
                </a:lnTo>
                <a:lnTo>
                  <a:pt x="3" y="3"/>
                </a:lnTo>
                <a:lnTo>
                  <a:pt x="2" y="2"/>
                </a:lnTo>
                <a:lnTo>
                  <a:pt x="1" y="1"/>
                </a:lnTo>
                <a:lnTo>
                  <a:pt x="0" y="0"/>
                </a:lnTo>
                <a:lnTo>
                  <a:pt x="3" y="2"/>
                </a:lnTo>
                <a:lnTo>
                  <a:pt x="5" y="5"/>
                </a:lnTo>
                <a:lnTo>
                  <a:pt x="5"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4" name="Freeform 144"/>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5" name="Freeform 145"/>
          <p:cNvSpPr>
            <a:spLocks/>
          </p:cNvSpPr>
          <p:nvPr/>
        </p:nvSpPr>
        <p:spPr bwMode="auto">
          <a:xfrm>
            <a:off x="7797800" y="3684588"/>
            <a:ext cx="493713" cy="311150"/>
          </a:xfrm>
          <a:custGeom>
            <a:avLst/>
            <a:gdLst/>
            <a:ahLst/>
            <a:cxnLst>
              <a:cxn ang="0">
                <a:pos x="47" y="30"/>
              </a:cxn>
              <a:cxn ang="0">
                <a:pos x="43" y="28"/>
              </a:cxn>
              <a:cxn ang="0">
                <a:pos x="39" y="28"/>
              </a:cxn>
              <a:cxn ang="0">
                <a:pos x="38" y="30"/>
              </a:cxn>
              <a:cxn ang="0">
                <a:pos x="38" y="30"/>
              </a:cxn>
              <a:cxn ang="0">
                <a:pos x="36" y="32"/>
              </a:cxn>
              <a:cxn ang="0">
                <a:pos x="30" y="32"/>
              </a:cxn>
              <a:cxn ang="0">
                <a:pos x="28" y="29"/>
              </a:cxn>
              <a:cxn ang="0">
                <a:pos x="23" y="29"/>
              </a:cxn>
              <a:cxn ang="0">
                <a:pos x="21" y="29"/>
              </a:cxn>
              <a:cxn ang="0">
                <a:pos x="21" y="28"/>
              </a:cxn>
              <a:cxn ang="0">
                <a:pos x="23" y="25"/>
              </a:cxn>
              <a:cxn ang="0">
                <a:pos x="23" y="22"/>
              </a:cxn>
              <a:cxn ang="0">
                <a:pos x="21" y="18"/>
              </a:cxn>
              <a:cxn ang="0">
                <a:pos x="15" y="16"/>
              </a:cxn>
              <a:cxn ang="0">
                <a:pos x="9" y="13"/>
              </a:cxn>
              <a:cxn ang="0">
                <a:pos x="9" y="12"/>
              </a:cxn>
              <a:cxn ang="0">
                <a:pos x="7" y="15"/>
              </a:cxn>
              <a:cxn ang="0">
                <a:pos x="7" y="13"/>
              </a:cxn>
              <a:cxn ang="0">
                <a:pos x="6" y="11"/>
              </a:cxn>
              <a:cxn ang="0">
                <a:pos x="5" y="10"/>
              </a:cxn>
              <a:cxn ang="0">
                <a:pos x="5" y="9"/>
              </a:cxn>
              <a:cxn ang="0">
                <a:pos x="6" y="9"/>
              </a:cxn>
              <a:cxn ang="0">
                <a:pos x="8" y="9"/>
              </a:cxn>
              <a:cxn ang="0">
                <a:pos x="9" y="9"/>
              </a:cxn>
              <a:cxn ang="0">
                <a:pos x="10" y="8"/>
              </a:cxn>
              <a:cxn ang="0">
                <a:pos x="5" y="8"/>
              </a:cxn>
              <a:cxn ang="0">
                <a:pos x="3" y="6"/>
              </a:cxn>
              <a:cxn ang="0">
                <a:pos x="1" y="5"/>
              </a:cxn>
              <a:cxn ang="0">
                <a:pos x="0" y="3"/>
              </a:cxn>
              <a:cxn ang="0">
                <a:pos x="6" y="0"/>
              </a:cxn>
              <a:cxn ang="0">
                <a:pos x="7" y="2"/>
              </a:cxn>
              <a:cxn ang="0">
                <a:pos x="12" y="4"/>
              </a:cxn>
              <a:cxn ang="0">
                <a:pos x="12" y="8"/>
              </a:cxn>
              <a:cxn ang="0">
                <a:pos x="13" y="10"/>
              </a:cxn>
              <a:cxn ang="0">
                <a:pos x="15" y="11"/>
              </a:cxn>
              <a:cxn ang="0">
                <a:pos x="16" y="9"/>
              </a:cxn>
              <a:cxn ang="0">
                <a:pos x="19" y="8"/>
              </a:cxn>
              <a:cxn ang="0">
                <a:pos x="21" y="5"/>
              </a:cxn>
              <a:cxn ang="0">
                <a:pos x="25" y="5"/>
              </a:cxn>
              <a:cxn ang="0">
                <a:pos x="29" y="8"/>
              </a:cxn>
              <a:cxn ang="0">
                <a:pos x="36" y="10"/>
              </a:cxn>
              <a:cxn ang="0">
                <a:pos x="43" y="13"/>
              </a:cxn>
              <a:cxn ang="0">
                <a:pos x="46" y="15"/>
              </a:cxn>
              <a:cxn ang="0">
                <a:pos x="46" y="19"/>
              </a:cxn>
              <a:cxn ang="0">
                <a:pos x="47" y="19"/>
              </a:cxn>
              <a:cxn ang="0">
                <a:pos x="51" y="21"/>
              </a:cxn>
              <a:cxn ang="0">
                <a:pos x="54" y="23"/>
              </a:cxn>
              <a:cxn ang="0">
                <a:pos x="52" y="24"/>
              </a:cxn>
              <a:cxn ang="0">
                <a:pos x="49" y="24"/>
              </a:cxn>
              <a:cxn ang="0">
                <a:pos x="52" y="26"/>
              </a:cxn>
              <a:cxn ang="0">
                <a:pos x="53" y="30"/>
              </a:cxn>
              <a:cxn ang="0">
                <a:pos x="55" y="31"/>
              </a:cxn>
              <a:cxn ang="0">
                <a:pos x="58" y="34"/>
              </a:cxn>
              <a:cxn ang="0">
                <a:pos x="59" y="37"/>
              </a:cxn>
              <a:cxn ang="0">
                <a:pos x="58" y="37"/>
              </a:cxn>
              <a:cxn ang="0">
                <a:pos x="56" y="37"/>
              </a:cxn>
              <a:cxn ang="0">
                <a:pos x="49" y="34"/>
              </a:cxn>
              <a:cxn ang="0">
                <a:pos x="48" y="31"/>
              </a:cxn>
              <a:cxn ang="0">
                <a:pos x="48" y="32"/>
              </a:cxn>
            </a:cxnLst>
            <a:rect l="0" t="0" r="r" b="b"/>
            <a:pathLst>
              <a:path w="59" h="37">
                <a:moveTo>
                  <a:pt x="48" y="32"/>
                </a:moveTo>
                <a:lnTo>
                  <a:pt x="47" y="30"/>
                </a:lnTo>
                <a:lnTo>
                  <a:pt x="46" y="29"/>
                </a:lnTo>
                <a:lnTo>
                  <a:pt x="43" y="28"/>
                </a:lnTo>
                <a:lnTo>
                  <a:pt x="41" y="26"/>
                </a:lnTo>
                <a:lnTo>
                  <a:pt x="39" y="28"/>
                </a:lnTo>
                <a:lnTo>
                  <a:pt x="38" y="30"/>
                </a:lnTo>
                <a:lnTo>
                  <a:pt x="38" y="30"/>
                </a:lnTo>
                <a:lnTo>
                  <a:pt x="36" y="30"/>
                </a:lnTo>
                <a:lnTo>
                  <a:pt x="38" y="30"/>
                </a:lnTo>
                <a:lnTo>
                  <a:pt x="38" y="30"/>
                </a:lnTo>
                <a:lnTo>
                  <a:pt x="36" y="32"/>
                </a:lnTo>
                <a:lnTo>
                  <a:pt x="35" y="34"/>
                </a:lnTo>
                <a:lnTo>
                  <a:pt x="30"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6" y="10"/>
                </a:lnTo>
                <a:lnTo>
                  <a:pt x="41" y="12"/>
                </a:lnTo>
                <a:lnTo>
                  <a:pt x="43" y="13"/>
                </a:lnTo>
                <a:lnTo>
                  <a:pt x="46" y="15"/>
                </a:lnTo>
                <a:lnTo>
                  <a:pt x="46" y="15"/>
                </a:lnTo>
                <a:lnTo>
                  <a:pt x="46" y="17"/>
                </a:lnTo>
                <a:lnTo>
                  <a:pt x="46" y="19"/>
                </a:lnTo>
                <a:lnTo>
                  <a:pt x="47" y="19"/>
                </a:lnTo>
                <a:lnTo>
                  <a:pt x="47" y="19"/>
                </a:lnTo>
                <a:lnTo>
                  <a:pt x="49" y="21"/>
                </a:lnTo>
                <a:lnTo>
                  <a:pt x="51" y="21"/>
                </a:lnTo>
                <a:lnTo>
                  <a:pt x="53" y="22"/>
                </a:lnTo>
                <a:lnTo>
                  <a:pt x="54" y="23"/>
                </a:lnTo>
                <a:lnTo>
                  <a:pt x="53" y="24"/>
                </a:lnTo>
                <a:lnTo>
                  <a:pt x="52" y="24"/>
                </a:lnTo>
                <a:lnTo>
                  <a:pt x="51" y="24"/>
                </a:lnTo>
                <a:lnTo>
                  <a:pt x="49" y="24"/>
                </a:lnTo>
                <a:lnTo>
                  <a:pt x="51" y="25"/>
                </a:lnTo>
                <a:lnTo>
                  <a:pt x="52" y="26"/>
                </a:lnTo>
                <a:lnTo>
                  <a:pt x="53" y="29"/>
                </a:lnTo>
                <a:lnTo>
                  <a:pt x="53" y="30"/>
                </a:lnTo>
                <a:lnTo>
                  <a:pt x="54" y="31"/>
                </a:lnTo>
                <a:lnTo>
                  <a:pt x="55" y="31"/>
                </a:lnTo>
                <a:lnTo>
                  <a:pt x="55" y="32"/>
                </a:lnTo>
                <a:lnTo>
                  <a:pt x="58" y="34"/>
                </a:lnTo>
                <a:lnTo>
                  <a:pt x="59" y="35"/>
                </a:lnTo>
                <a:lnTo>
                  <a:pt x="59" y="37"/>
                </a:lnTo>
                <a:lnTo>
                  <a:pt x="59" y="37"/>
                </a:lnTo>
                <a:lnTo>
                  <a:pt x="58" y="37"/>
                </a:lnTo>
                <a:lnTo>
                  <a:pt x="56" y="37"/>
                </a:lnTo>
                <a:lnTo>
                  <a:pt x="56" y="37"/>
                </a:lnTo>
                <a:lnTo>
                  <a:pt x="51" y="36"/>
                </a:lnTo>
                <a:lnTo>
                  <a:pt x="49" y="34"/>
                </a:lnTo>
                <a:lnTo>
                  <a:pt x="48" y="31"/>
                </a:lnTo>
                <a:lnTo>
                  <a:pt x="48" y="31"/>
                </a:lnTo>
                <a:lnTo>
                  <a:pt x="48" y="32"/>
                </a:lnTo>
                <a:lnTo>
                  <a:pt x="48" y="3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6" name="Freeform 146"/>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7" name="Freeform 147"/>
          <p:cNvSpPr>
            <a:spLocks/>
          </p:cNvSpPr>
          <p:nvPr/>
        </p:nvSpPr>
        <p:spPr bwMode="auto">
          <a:xfrm>
            <a:off x="7923213" y="3702050"/>
            <a:ext cx="17462" cy="15875"/>
          </a:xfrm>
          <a:custGeom>
            <a:avLst/>
            <a:gdLst/>
            <a:ahLst/>
            <a:cxnLst>
              <a:cxn ang="0">
                <a:pos x="2" y="2"/>
              </a:cxn>
              <a:cxn ang="0">
                <a:pos x="2" y="2"/>
              </a:cxn>
              <a:cxn ang="0">
                <a:pos x="1" y="2"/>
              </a:cxn>
              <a:cxn ang="0">
                <a:pos x="1" y="1"/>
              </a:cxn>
              <a:cxn ang="0">
                <a:pos x="0" y="0"/>
              </a:cxn>
              <a:cxn ang="0">
                <a:pos x="1" y="1"/>
              </a:cxn>
              <a:cxn ang="0">
                <a:pos x="2" y="2"/>
              </a:cxn>
              <a:cxn ang="0">
                <a:pos x="2" y="2"/>
              </a:cxn>
            </a:cxnLst>
            <a:rect l="0" t="0" r="r" b="b"/>
            <a:pathLst>
              <a:path w="2" h="2">
                <a:moveTo>
                  <a:pt x="2" y="2"/>
                </a:moveTo>
                <a:lnTo>
                  <a:pt x="2" y="2"/>
                </a:lnTo>
                <a:lnTo>
                  <a:pt x="1" y="2"/>
                </a:lnTo>
                <a:lnTo>
                  <a:pt x="1"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8" name="Freeform 148"/>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89" name="Freeform 149"/>
          <p:cNvSpPr>
            <a:spLocks/>
          </p:cNvSpPr>
          <p:nvPr/>
        </p:nvSpPr>
        <p:spPr bwMode="auto">
          <a:xfrm>
            <a:off x="7923213" y="3727450"/>
            <a:ext cx="33337" cy="7938"/>
          </a:xfrm>
          <a:custGeom>
            <a:avLst/>
            <a:gdLst/>
            <a:ahLst/>
            <a:cxnLst>
              <a:cxn ang="0">
                <a:pos x="4" y="0"/>
              </a:cxn>
              <a:cxn ang="0">
                <a:pos x="4" y="1"/>
              </a:cxn>
              <a:cxn ang="0">
                <a:pos x="4" y="1"/>
              </a:cxn>
              <a:cxn ang="0">
                <a:pos x="0" y="0"/>
              </a:cxn>
              <a:cxn ang="0">
                <a:pos x="0" y="0"/>
              </a:cxn>
              <a:cxn ang="0">
                <a:pos x="4" y="0"/>
              </a:cxn>
              <a:cxn ang="0">
                <a:pos x="4" y="0"/>
              </a:cxn>
            </a:cxnLst>
            <a:rect l="0" t="0" r="r" b="b"/>
            <a:pathLst>
              <a:path w="4" h="1">
                <a:moveTo>
                  <a:pt x="4" y="0"/>
                </a:moveTo>
                <a:lnTo>
                  <a:pt x="4" y="1"/>
                </a:lnTo>
                <a:lnTo>
                  <a:pt x="4" y="1"/>
                </a:lnTo>
                <a:lnTo>
                  <a:pt x="0" y="0"/>
                </a:lnTo>
                <a:lnTo>
                  <a:pt x="0" y="0"/>
                </a:lnTo>
                <a:lnTo>
                  <a:pt x="4" y="0"/>
                </a:lnTo>
                <a:lnTo>
                  <a:pt x="4"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0" name="Freeform 150"/>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1" name="Freeform 151"/>
          <p:cNvSpPr>
            <a:spLocks/>
          </p:cNvSpPr>
          <p:nvPr/>
        </p:nvSpPr>
        <p:spPr bwMode="auto">
          <a:xfrm>
            <a:off x="7880350" y="3836988"/>
            <a:ext cx="25400" cy="33337"/>
          </a:xfrm>
          <a:custGeom>
            <a:avLst/>
            <a:gdLst/>
            <a:ahLst/>
            <a:cxnLst>
              <a:cxn ang="0">
                <a:pos x="3" y="3"/>
              </a:cxn>
              <a:cxn ang="0">
                <a:pos x="2" y="4"/>
              </a:cxn>
              <a:cxn ang="0">
                <a:pos x="3" y="4"/>
              </a:cxn>
              <a:cxn ang="0">
                <a:pos x="2" y="4"/>
              </a:cxn>
              <a:cxn ang="0">
                <a:pos x="0" y="4"/>
              </a:cxn>
              <a:cxn ang="0">
                <a:pos x="0" y="3"/>
              </a:cxn>
              <a:cxn ang="0">
                <a:pos x="0" y="1"/>
              </a:cxn>
              <a:cxn ang="0">
                <a:pos x="2" y="0"/>
              </a:cxn>
              <a:cxn ang="0">
                <a:pos x="2" y="1"/>
              </a:cxn>
              <a:cxn ang="0">
                <a:pos x="3" y="3"/>
              </a:cxn>
              <a:cxn ang="0">
                <a:pos x="3" y="3"/>
              </a:cxn>
            </a:cxnLst>
            <a:rect l="0" t="0" r="r" b="b"/>
            <a:pathLst>
              <a:path w="3" h="4">
                <a:moveTo>
                  <a:pt x="3" y="3"/>
                </a:moveTo>
                <a:lnTo>
                  <a:pt x="2" y="4"/>
                </a:lnTo>
                <a:lnTo>
                  <a:pt x="3" y="4"/>
                </a:lnTo>
                <a:lnTo>
                  <a:pt x="2" y="4"/>
                </a:lnTo>
                <a:lnTo>
                  <a:pt x="0" y="4"/>
                </a:lnTo>
                <a:lnTo>
                  <a:pt x="0" y="3"/>
                </a:lnTo>
                <a:lnTo>
                  <a:pt x="0" y="1"/>
                </a:lnTo>
                <a:lnTo>
                  <a:pt x="2" y="0"/>
                </a:lnTo>
                <a:lnTo>
                  <a:pt x="2" y="1"/>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2" name="Freeform 152"/>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3" name="Freeform 153"/>
          <p:cNvSpPr>
            <a:spLocks/>
          </p:cNvSpPr>
          <p:nvPr/>
        </p:nvSpPr>
        <p:spPr bwMode="auto">
          <a:xfrm>
            <a:off x="7872413" y="3870325"/>
            <a:ext cx="7937" cy="15875"/>
          </a:xfrm>
          <a:custGeom>
            <a:avLst/>
            <a:gdLst/>
            <a:ahLst/>
            <a:cxnLst>
              <a:cxn ang="0">
                <a:pos x="1" y="1"/>
              </a:cxn>
              <a:cxn ang="0">
                <a:pos x="1" y="2"/>
              </a:cxn>
              <a:cxn ang="0">
                <a:pos x="1" y="2"/>
              </a:cxn>
              <a:cxn ang="0">
                <a:pos x="0" y="2"/>
              </a:cxn>
              <a:cxn ang="0">
                <a:pos x="0" y="1"/>
              </a:cxn>
              <a:cxn ang="0">
                <a:pos x="0" y="1"/>
              </a:cxn>
              <a:cxn ang="0">
                <a:pos x="0" y="0"/>
              </a:cxn>
              <a:cxn ang="0">
                <a:pos x="1" y="1"/>
              </a:cxn>
              <a:cxn ang="0">
                <a:pos x="1" y="1"/>
              </a:cxn>
              <a:cxn ang="0">
                <a:pos x="1" y="1"/>
              </a:cxn>
            </a:cxnLst>
            <a:rect l="0" t="0" r="r" b="b"/>
            <a:pathLst>
              <a:path w="1" h="2">
                <a:moveTo>
                  <a:pt x="1" y="1"/>
                </a:moveTo>
                <a:lnTo>
                  <a:pt x="1" y="2"/>
                </a:lnTo>
                <a:lnTo>
                  <a:pt x="1" y="2"/>
                </a:lnTo>
                <a:lnTo>
                  <a:pt x="0" y="2"/>
                </a:lnTo>
                <a:lnTo>
                  <a:pt x="0" y="1"/>
                </a:lnTo>
                <a:lnTo>
                  <a:pt x="0" y="1"/>
                </a:lnTo>
                <a:lnTo>
                  <a:pt x="0" y="0"/>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4" name="Freeform 154"/>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5" name="Freeform 155"/>
          <p:cNvSpPr>
            <a:spLocks/>
          </p:cNvSpPr>
          <p:nvPr/>
        </p:nvSpPr>
        <p:spPr bwMode="auto">
          <a:xfrm>
            <a:off x="7797800" y="3886200"/>
            <a:ext cx="17463" cy="42863"/>
          </a:xfrm>
          <a:custGeom>
            <a:avLst/>
            <a:gdLst/>
            <a:ahLst/>
            <a:cxnLst>
              <a:cxn ang="0">
                <a:pos x="1" y="1"/>
              </a:cxn>
              <a:cxn ang="0">
                <a:pos x="1" y="1"/>
              </a:cxn>
              <a:cxn ang="0">
                <a:pos x="2" y="0"/>
              </a:cxn>
              <a:cxn ang="0">
                <a:pos x="2" y="1"/>
              </a:cxn>
              <a:cxn ang="0">
                <a:pos x="2" y="1"/>
              </a:cxn>
              <a:cxn ang="0">
                <a:pos x="1" y="2"/>
              </a:cxn>
              <a:cxn ang="0">
                <a:pos x="0" y="5"/>
              </a:cxn>
              <a:cxn ang="0">
                <a:pos x="0" y="2"/>
              </a:cxn>
              <a:cxn ang="0">
                <a:pos x="1" y="1"/>
              </a:cxn>
              <a:cxn ang="0">
                <a:pos x="1" y="1"/>
              </a:cxn>
              <a:cxn ang="0">
                <a:pos x="1" y="1"/>
              </a:cxn>
            </a:cxnLst>
            <a:rect l="0" t="0" r="r" b="b"/>
            <a:pathLst>
              <a:path w="2" h="5">
                <a:moveTo>
                  <a:pt x="1" y="1"/>
                </a:moveTo>
                <a:lnTo>
                  <a:pt x="1" y="1"/>
                </a:lnTo>
                <a:lnTo>
                  <a:pt x="2" y="0"/>
                </a:lnTo>
                <a:lnTo>
                  <a:pt x="2" y="1"/>
                </a:lnTo>
                <a:lnTo>
                  <a:pt x="2" y="1"/>
                </a:lnTo>
                <a:lnTo>
                  <a:pt x="1" y="2"/>
                </a:lnTo>
                <a:lnTo>
                  <a:pt x="0" y="5"/>
                </a:lnTo>
                <a:lnTo>
                  <a:pt x="0" y="2"/>
                </a:lnTo>
                <a:lnTo>
                  <a:pt x="1" y="1"/>
                </a:lnTo>
                <a:lnTo>
                  <a:pt x="1" y="1"/>
                </a:lnTo>
                <a:lnTo>
                  <a:pt x="1"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6" name="Freeform 156"/>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7" name="Freeform 157"/>
          <p:cNvSpPr>
            <a:spLocks/>
          </p:cNvSpPr>
          <p:nvPr/>
        </p:nvSpPr>
        <p:spPr bwMode="auto">
          <a:xfrm>
            <a:off x="7788275" y="3676650"/>
            <a:ext cx="26988" cy="7938"/>
          </a:xfrm>
          <a:custGeom>
            <a:avLst/>
            <a:gdLst/>
            <a:ahLst/>
            <a:cxnLst>
              <a:cxn ang="0">
                <a:pos x="3" y="1"/>
              </a:cxn>
              <a:cxn ang="0">
                <a:pos x="2" y="1"/>
              </a:cxn>
              <a:cxn ang="0">
                <a:pos x="2" y="1"/>
              </a:cxn>
              <a:cxn ang="0">
                <a:pos x="1" y="1"/>
              </a:cxn>
              <a:cxn ang="0">
                <a:pos x="0" y="1"/>
              </a:cxn>
              <a:cxn ang="0">
                <a:pos x="1" y="1"/>
              </a:cxn>
              <a:cxn ang="0">
                <a:pos x="2" y="0"/>
              </a:cxn>
              <a:cxn ang="0">
                <a:pos x="2" y="1"/>
              </a:cxn>
              <a:cxn ang="0">
                <a:pos x="3" y="1"/>
              </a:cxn>
              <a:cxn ang="0">
                <a:pos x="3" y="1"/>
              </a:cxn>
            </a:cxnLst>
            <a:rect l="0" t="0" r="r" b="b"/>
            <a:pathLst>
              <a:path w="3" h="1">
                <a:moveTo>
                  <a:pt x="3" y="1"/>
                </a:moveTo>
                <a:lnTo>
                  <a:pt x="2" y="1"/>
                </a:lnTo>
                <a:lnTo>
                  <a:pt x="2" y="1"/>
                </a:lnTo>
                <a:lnTo>
                  <a:pt x="1" y="1"/>
                </a:lnTo>
                <a:lnTo>
                  <a:pt x="0" y="1"/>
                </a:lnTo>
                <a:lnTo>
                  <a:pt x="1" y="1"/>
                </a:lnTo>
                <a:lnTo>
                  <a:pt x="2" y="0"/>
                </a:lnTo>
                <a:lnTo>
                  <a:pt x="2"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8" name="Freeform 158"/>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199" name="Freeform 159"/>
          <p:cNvSpPr>
            <a:spLocks/>
          </p:cNvSpPr>
          <p:nvPr/>
        </p:nvSpPr>
        <p:spPr bwMode="auto">
          <a:xfrm>
            <a:off x="7731125" y="3760788"/>
            <a:ext cx="74613" cy="34925"/>
          </a:xfrm>
          <a:custGeom>
            <a:avLst/>
            <a:gdLst/>
            <a:ahLst/>
            <a:cxnLst>
              <a:cxn ang="0">
                <a:pos x="8" y="4"/>
              </a:cxn>
              <a:cxn ang="0">
                <a:pos x="7" y="4"/>
              </a:cxn>
              <a:cxn ang="0">
                <a:pos x="7" y="3"/>
              </a:cxn>
              <a:cxn ang="0">
                <a:pos x="5" y="3"/>
              </a:cxn>
              <a:cxn ang="0">
                <a:pos x="3" y="2"/>
              </a:cxn>
              <a:cxn ang="0">
                <a:pos x="1" y="2"/>
              </a:cxn>
              <a:cxn ang="0">
                <a:pos x="0" y="2"/>
              </a:cxn>
              <a:cxn ang="0">
                <a:pos x="1" y="1"/>
              </a:cxn>
              <a:cxn ang="0">
                <a:pos x="3" y="1"/>
              </a:cxn>
              <a:cxn ang="0">
                <a:pos x="4" y="1"/>
              </a:cxn>
              <a:cxn ang="0">
                <a:pos x="4" y="0"/>
              </a:cxn>
              <a:cxn ang="0">
                <a:pos x="5" y="0"/>
              </a:cxn>
              <a:cxn ang="0">
                <a:pos x="5" y="0"/>
              </a:cxn>
              <a:cxn ang="0">
                <a:pos x="8" y="1"/>
              </a:cxn>
              <a:cxn ang="0">
                <a:pos x="9" y="3"/>
              </a:cxn>
              <a:cxn ang="0">
                <a:pos x="9" y="4"/>
              </a:cxn>
              <a:cxn ang="0">
                <a:pos x="8" y="4"/>
              </a:cxn>
              <a:cxn ang="0">
                <a:pos x="8" y="4"/>
              </a:cxn>
            </a:cxnLst>
            <a:rect l="0" t="0" r="r" b="b"/>
            <a:pathLst>
              <a:path w="9" h="4">
                <a:moveTo>
                  <a:pt x="8" y="4"/>
                </a:moveTo>
                <a:lnTo>
                  <a:pt x="7" y="4"/>
                </a:lnTo>
                <a:lnTo>
                  <a:pt x="7" y="3"/>
                </a:lnTo>
                <a:lnTo>
                  <a:pt x="5" y="3"/>
                </a:lnTo>
                <a:lnTo>
                  <a:pt x="3" y="2"/>
                </a:lnTo>
                <a:lnTo>
                  <a:pt x="1" y="2"/>
                </a:lnTo>
                <a:lnTo>
                  <a:pt x="0" y="2"/>
                </a:lnTo>
                <a:lnTo>
                  <a:pt x="1" y="1"/>
                </a:lnTo>
                <a:lnTo>
                  <a:pt x="3" y="1"/>
                </a:lnTo>
                <a:lnTo>
                  <a:pt x="4" y="1"/>
                </a:lnTo>
                <a:lnTo>
                  <a:pt x="4" y="0"/>
                </a:lnTo>
                <a:lnTo>
                  <a:pt x="5" y="0"/>
                </a:lnTo>
                <a:lnTo>
                  <a:pt x="5" y="0"/>
                </a:lnTo>
                <a:lnTo>
                  <a:pt x="8" y="1"/>
                </a:lnTo>
                <a:lnTo>
                  <a:pt x="9" y="3"/>
                </a:lnTo>
                <a:lnTo>
                  <a:pt x="9" y="4"/>
                </a:lnTo>
                <a:lnTo>
                  <a:pt x="8" y="4"/>
                </a:lnTo>
                <a:lnTo>
                  <a:pt x="8"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0" name="Freeform 160"/>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1" name="Freeform 161"/>
          <p:cNvSpPr>
            <a:spLocks/>
          </p:cNvSpPr>
          <p:nvPr/>
        </p:nvSpPr>
        <p:spPr bwMode="auto">
          <a:xfrm>
            <a:off x="7713663" y="3619500"/>
            <a:ext cx="41275" cy="65088"/>
          </a:xfrm>
          <a:custGeom>
            <a:avLst/>
            <a:gdLst/>
            <a:ahLst/>
            <a:cxnLst>
              <a:cxn ang="0">
                <a:pos x="2" y="5"/>
              </a:cxn>
              <a:cxn ang="0">
                <a:pos x="2" y="4"/>
              </a:cxn>
              <a:cxn ang="0">
                <a:pos x="0" y="3"/>
              </a:cxn>
              <a:cxn ang="0">
                <a:pos x="0" y="1"/>
              </a:cxn>
              <a:cxn ang="0">
                <a:pos x="0" y="0"/>
              </a:cxn>
              <a:cxn ang="0">
                <a:pos x="2" y="0"/>
              </a:cxn>
              <a:cxn ang="0">
                <a:pos x="2" y="0"/>
              </a:cxn>
              <a:cxn ang="0">
                <a:pos x="2" y="3"/>
              </a:cxn>
              <a:cxn ang="0">
                <a:pos x="2" y="4"/>
              </a:cxn>
              <a:cxn ang="0">
                <a:pos x="3" y="4"/>
              </a:cxn>
              <a:cxn ang="0">
                <a:pos x="3" y="3"/>
              </a:cxn>
              <a:cxn ang="0">
                <a:pos x="3" y="3"/>
              </a:cxn>
              <a:cxn ang="0">
                <a:pos x="4" y="3"/>
              </a:cxn>
              <a:cxn ang="0">
                <a:pos x="4" y="3"/>
              </a:cxn>
              <a:cxn ang="0">
                <a:pos x="4" y="3"/>
              </a:cxn>
              <a:cxn ang="0">
                <a:pos x="4" y="4"/>
              </a:cxn>
              <a:cxn ang="0">
                <a:pos x="3" y="5"/>
              </a:cxn>
              <a:cxn ang="0">
                <a:pos x="5" y="7"/>
              </a:cxn>
              <a:cxn ang="0">
                <a:pos x="4" y="7"/>
              </a:cxn>
              <a:cxn ang="0">
                <a:pos x="3" y="6"/>
              </a:cxn>
              <a:cxn ang="0">
                <a:pos x="2" y="6"/>
              </a:cxn>
              <a:cxn ang="0">
                <a:pos x="2" y="7"/>
              </a:cxn>
              <a:cxn ang="0">
                <a:pos x="2" y="8"/>
              </a:cxn>
              <a:cxn ang="0">
                <a:pos x="2" y="8"/>
              </a:cxn>
              <a:cxn ang="0">
                <a:pos x="2" y="7"/>
              </a:cxn>
              <a:cxn ang="0">
                <a:pos x="2" y="5"/>
              </a:cxn>
              <a:cxn ang="0">
                <a:pos x="2" y="5"/>
              </a:cxn>
            </a:cxnLst>
            <a:rect l="0" t="0" r="r" b="b"/>
            <a:pathLst>
              <a:path w="5" h="8">
                <a:moveTo>
                  <a:pt x="2" y="5"/>
                </a:moveTo>
                <a:lnTo>
                  <a:pt x="2" y="4"/>
                </a:lnTo>
                <a:lnTo>
                  <a:pt x="0" y="3"/>
                </a:lnTo>
                <a:lnTo>
                  <a:pt x="0" y="1"/>
                </a:lnTo>
                <a:lnTo>
                  <a:pt x="0" y="0"/>
                </a:lnTo>
                <a:lnTo>
                  <a:pt x="2" y="0"/>
                </a:lnTo>
                <a:lnTo>
                  <a:pt x="2" y="0"/>
                </a:lnTo>
                <a:lnTo>
                  <a:pt x="2" y="3"/>
                </a:lnTo>
                <a:lnTo>
                  <a:pt x="2" y="4"/>
                </a:lnTo>
                <a:lnTo>
                  <a:pt x="3" y="4"/>
                </a:lnTo>
                <a:lnTo>
                  <a:pt x="3" y="3"/>
                </a:lnTo>
                <a:lnTo>
                  <a:pt x="3" y="3"/>
                </a:lnTo>
                <a:lnTo>
                  <a:pt x="4" y="3"/>
                </a:lnTo>
                <a:lnTo>
                  <a:pt x="4" y="3"/>
                </a:lnTo>
                <a:lnTo>
                  <a:pt x="4" y="3"/>
                </a:lnTo>
                <a:lnTo>
                  <a:pt x="4" y="4"/>
                </a:lnTo>
                <a:lnTo>
                  <a:pt x="3" y="5"/>
                </a:lnTo>
                <a:lnTo>
                  <a:pt x="5" y="7"/>
                </a:lnTo>
                <a:lnTo>
                  <a:pt x="4" y="7"/>
                </a:lnTo>
                <a:lnTo>
                  <a:pt x="3" y="6"/>
                </a:lnTo>
                <a:lnTo>
                  <a:pt x="2" y="6"/>
                </a:lnTo>
                <a:lnTo>
                  <a:pt x="2" y="7"/>
                </a:lnTo>
                <a:lnTo>
                  <a:pt x="2" y="8"/>
                </a:lnTo>
                <a:lnTo>
                  <a:pt x="2" y="8"/>
                </a:lnTo>
                <a:lnTo>
                  <a:pt x="2" y="7"/>
                </a:lnTo>
                <a:lnTo>
                  <a:pt x="2" y="5"/>
                </a:lnTo>
                <a:lnTo>
                  <a:pt x="2"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2" name="Freeform 162"/>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3" name="Freeform 163"/>
          <p:cNvSpPr>
            <a:spLocks/>
          </p:cNvSpPr>
          <p:nvPr/>
        </p:nvSpPr>
        <p:spPr bwMode="auto">
          <a:xfrm>
            <a:off x="7680325" y="3768725"/>
            <a:ext cx="23813" cy="26988"/>
          </a:xfrm>
          <a:custGeom>
            <a:avLst/>
            <a:gdLst/>
            <a:ahLst/>
            <a:cxnLst>
              <a:cxn ang="0">
                <a:pos x="3" y="1"/>
              </a:cxn>
              <a:cxn ang="0">
                <a:pos x="3" y="1"/>
              </a:cxn>
              <a:cxn ang="0">
                <a:pos x="3" y="2"/>
              </a:cxn>
              <a:cxn ang="0">
                <a:pos x="3" y="3"/>
              </a:cxn>
              <a:cxn ang="0">
                <a:pos x="2" y="3"/>
              </a:cxn>
              <a:cxn ang="0">
                <a:pos x="1" y="2"/>
              </a:cxn>
              <a:cxn ang="0">
                <a:pos x="0" y="1"/>
              </a:cxn>
              <a:cxn ang="0">
                <a:pos x="2" y="0"/>
              </a:cxn>
              <a:cxn ang="0">
                <a:pos x="3" y="1"/>
              </a:cxn>
              <a:cxn ang="0">
                <a:pos x="3" y="1"/>
              </a:cxn>
              <a:cxn ang="0">
                <a:pos x="3" y="1"/>
              </a:cxn>
            </a:cxnLst>
            <a:rect l="0" t="0" r="r" b="b"/>
            <a:pathLst>
              <a:path w="3" h="3">
                <a:moveTo>
                  <a:pt x="3" y="1"/>
                </a:moveTo>
                <a:lnTo>
                  <a:pt x="3" y="1"/>
                </a:lnTo>
                <a:lnTo>
                  <a:pt x="3" y="2"/>
                </a:lnTo>
                <a:lnTo>
                  <a:pt x="3" y="3"/>
                </a:lnTo>
                <a:lnTo>
                  <a:pt x="2" y="3"/>
                </a:lnTo>
                <a:lnTo>
                  <a:pt x="1" y="2"/>
                </a:lnTo>
                <a:lnTo>
                  <a:pt x="0" y="1"/>
                </a:lnTo>
                <a:lnTo>
                  <a:pt x="2" y="0"/>
                </a:lnTo>
                <a:lnTo>
                  <a:pt x="3"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4" name="Freeform 164"/>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5" name="Freeform 165"/>
          <p:cNvSpPr>
            <a:spLocks/>
          </p:cNvSpPr>
          <p:nvPr/>
        </p:nvSpPr>
        <p:spPr bwMode="auto">
          <a:xfrm>
            <a:off x="7410450" y="3921125"/>
            <a:ext cx="74613" cy="25400"/>
          </a:xfrm>
          <a:custGeom>
            <a:avLst/>
            <a:gdLst/>
            <a:ahLst/>
            <a:cxnLst>
              <a:cxn ang="0">
                <a:pos x="9" y="2"/>
              </a:cxn>
              <a:cxn ang="0">
                <a:pos x="9" y="2"/>
              </a:cxn>
              <a:cxn ang="0">
                <a:pos x="8" y="2"/>
              </a:cxn>
              <a:cxn ang="0">
                <a:pos x="7" y="2"/>
              </a:cxn>
              <a:cxn ang="0">
                <a:pos x="6" y="3"/>
              </a:cxn>
              <a:cxn ang="0">
                <a:pos x="3" y="3"/>
              </a:cxn>
              <a:cxn ang="0">
                <a:pos x="2" y="2"/>
              </a:cxn>
              <a:cxn ang="0">
                <a:pos x="2" y="1"/>
              </a:cxn>
              <a:cxn ang="0">
                <a:pos x="2" y="2"/>
              </a:cxn>
              <a:cxn ang="0">
                <a:pos x="1" y="2"/>
              </a:cxn>
              <a:cxn ang="0">
                <a:pos x="0" y="2"/>
              </a:cxn>
              <a:cxn ang="0">
                <a:pos x="0" y="1"/>
              </a:cxn>
              <a:cxn ang="0">
                <a:pos x="1" y="1"/>
              </a:cxn>
              <a:cxn ang="0">
                <a:pos x="2" y="0"/>
              </a:cxn>
              <a:cxn ang="0">
                <a:pos x="2" y="0"/>
              </a:cxn>
              <a:cxn ang="0">
                <a:pos x="2" y="1"/>
              </a:cxn>
              <a:cxn ang="0">
                <a:pos x="2" y="1"/>
              </a:cxn>
              <a:cxn ang="0">
                <a:pos x="3" y="1"/>
              </a:cxn>
              <a:cxn ang="0">
                <a:pos x="4" y="1"/>
              </a:cxn>
              <a:cxn ang="0">
                <a:pos x="6" y="1"/>
              </a:cxn>
              <a:cxn ang="0">
                <a:pos x="6" y="1"/>
              </a:cxn>
              <a:cxn ang="0">
                <a:pos x="7" y="1"/>
              </a:cxn>
              <a:cxn ang="0">
                <a:pos x="7" y="1"/>
              </a:cxn>
              <a:cxn ang="0">
                <a:pos x="6" y="1"/>
              </a:cxn>
              <a:cxn ang="0">
                <a:pos x="7" y="0"/>
              </a:cxn>
              <a:cxn ang="0">
                <a:pos x="7" y="0"/>
              </a:cxn>
              <a:cxn ang="0">
                <a:pos x="8" y="1"/>
              </a:cxn>
              <a:cxn ang="0">
                <a:pos x="9" y="1"/>
              </a:cxn>
              <a:cxn ang="0">
                <a:pos x="9" y="2"/>
              </a:cxn>
              <a:cxn ang="0">
                <a:pos x="9" y="2"/>
              </a:cxn>
            </a:cxnLst>
            <a:rect l="0" t="0" r="r" b="b"/>
            <a:pathLst>
              <a:path w="9" h="3">
                <a:moveTo>
                  <a:pt x="9" y="2"/>
                </a:moveTo>
                <a:lnTo>
                  <a:pt x="9" y="2"/>
                </a:lnTo>
                <a:lnTo>
                  <a:pt x="8" y="2"/>
                </a:lnTo>
                <a:lnTo>
                  <a:pt x="7" y="2"/>
                </a:lnTo>
                <a:lnTo>
                  <a:pt x="6" y="3"/>
                </a:lnTo>
                <a:lnTo>
                  <a:pt x="3" y="3"/>
                </a:lnTo>
                <a:lnTo>
                  <a:pt x="2" y="2"/>
                </a:lnTo>
                <a:lnTo>
                  <a:pt x="2" y="1"/>
                </a:lnTo>
                <a:lnTo>
                  <a:pt x="2" y="2"/>
                </a:lnTo>
                <a:lnTo>
                  <a:pt x="1" y="2"/>
                </a:lnTo>
                <a:lnTo>
                  <a:pt x="0" y="2"/>
                </a:lnTo>
                <a:lnTo>
                  <a:pt x="0" y="1"/>
                </a:lnTo>
                <a:lnTo>
                  <a:pt x="1" y="1"/>
                </a:lnTo>
                <a:lnTo>
                  <a:pt x="2" y="0"/>
                </a:lnTo>
                <a:lnTo>
                  <a:pt x="2" y="0"/>
                </a:lnTo>
                <a:lnTo>
                  <a:pt x="2" y="1"/>
                </a:lnTo>
                <a:lnTo>
                  <a:pt x="2" y="1"/>
                </a:lnTo>
                <a:lnTo>
                  <a:pt x="3" y="1"/>
                </a:lnTo>
                <a:lnTo>
                  <a:pt x="4" y="1"/>
                </a:lnTo>
                <a:lnTo>
                  <a:pt x="6" y="1"/>
                </a:lnTo>
                <a:lnTo>
                  <a:pt x="6" y="1"/>
                </a:lnTo>
                <a:lnTo>
                  <a:pt x="7" y="1"/>
                </a:lnTo>
                <a:lnTo>
                  <a:pt x="7" y="1"/>
                </a:lnTo>
                <a:lnTo>
                  <a:pt x="6" y="1"/>
                </a:lnTo>
                <a:lnTo>
                  <a:pt x="7" y="0"/>
                </a:lnTo>
                <a:lnTo>
                  <a:pt x="7" y="0"/>
                </a:lnTo>
                <a:lnTo>
                  <a:pt x="8" y="1"/>
                </a:lnTo>
                <a:lnTo>
                  <a:pt x="9" y="1"/>
                </a:lnTo>
                <a:lnTo>
                  <a:pt x="9" y="2"/>
                </a:lnTo>
                <a:lnTo>
                  <a:pt x="9"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6" name="Freeform 166"/>
          <p:cNvSpPr>
            <a:spLocks/>
          </p:cNvSpPr>
          <p:nvPr/>
        </p:nvSpPr>
        <p:spPr bwMode="auto">
          <a:xfrm>
            <a:off x="7637463" y="3735388"/>
            <a:ext cx="15875" cy="1587"/>
          </a:xfrm>
          <a:custGeom>
            <a:avLst/>
            <a:gdLst/>
            <a:ahLst/>
            <a:cxnLst>
              <a:cxn ang="0">
                <a:pos x="2" y="0"/>
              </a:cxn>
              <a:cxn ang="0">
                <a:pos x="2" y="0"/>
              </a:cxn>
              <a:cxn ang="0">
                <a:pos x="1" y="0"/>
              </a:cxn>
              <a:cxn ang="0">
                <a:pos x="1" y="0"/>
              </a:cxn>
              <a:cxn ang="0">
                <a:pos x="0" y="0"/>
              </a:cxn>
              <a:cxn ang="0">
                <a:pos x="1" y="0"/>
              </a:cxn>
              <a:cxn ang="0">
                <a:pos x="2" y="0"/>
              </a:cxn>
              <a:cxn ang="0">
                <a:pos x="2" y="0"/>
              </a:cxn>
            </a:cxnLst>
            <a:rect l="0" t="0" r="r" b="b"/>
            <a:pathLst>
              <a:path w="2">
                <a:moveTo>
                  <a:pt x="2" y="0"/>
                </a:moveTo>
                <a:lnTo>
                  <a:pt x="2" y="0"/>
                </a:lnTo>
                <a:lnTo>
                  <a:pt x="1" y="0"/>
                </a:lnTo>
                <a:lnTo>
                  <a:pt x="1" y="0"/>
                </a:lnTo>
                <a:lnTo>
                  <a:pt x="0" y="0"/>
                </a:lnTo>
                <a:lnTo>
                  <a:pt x="1" y="0"/>
                </a:lnTo>
                <a:lnTo>
                  <a:pt x="2" y="0"/>
                </a:lnTo>
                <a:lnTo>
                  <a:pt x="2"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7" name="Freeform 167"/>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8" name="Freeform 168"/>
          <p:cNvSpPr>
            <a:spLocks/>
          </p:cNvSpPr>
          <p:nvPr/>
        </p:nvSpPr>
        <p:spPr bwMode="auto">
          <a:xfrm>
            <a:off x="7569200" y="3390900"/>
            <a:ext cx="119063" cy="117475"/>
          </a:xfrm>
          <a:custGeom>
            <a:avLst/>
            <a:gdLst/>
            <a:ahLst/>
            <a:cxnLst>
              <a:cxn ang="0">
                <a:pos x="11" y="11"/>
              </a:cxn>
              <a:cxn ang="0">
                <a:pos x="11" y="10"/>
              </a:cxn>
              <a:cxn ang="0">
                <a:pos x="11" y="10"/>
              </a:cxn>
              <a:cxn ang="0">
                <a:pos x="10" y="11"/>
              </a:cxn>
              <a:cxn ang="0">
                <a:pos x="10" y="11"/>
              </a:cxn>
              <a:cxn ang="0">
                <a:pos x="11" y="12"/>
              </a:cxn>
              <a:cxn ang="0">
                <a:pos x="11" y="13"/>
              </a:cxn>
              <a:cxn ang="0">
                <a:pos x="11" y="14"/>
              </a:cxn>
              <a:cxn ang="0">
                <a:pos x="10" y="14"/>
              </a:cxn>
              <a:cxn ang="0">
                <a:pos x="10" y="14"/>
              </a:cxn>
              <a:cxn ang="0">
                <a:pos x="9" y="14"/>
              </a:cxn>
              <a:cxn ang="0">
                <a:pos x="9" y="14"/>
              </a:cxn>
              <a:cxn ang="0">
                <a:pos x="8" y="14"/>
              </a:cxn>
              <a:cxn ang="0">
                <a:pos x="7" y="13"/>
              </a:cxn>
              <a:cxn ang="0">
                <a:pos x="6" y="11"/>
              </a:cxn>
              <a:cxn ang="0">
                <a:pos x="6" y="10"/>
              </a:cxn>
              <a:cxn ang="0">
                <a:pos x="7" y="10"/>
              </a:cxn>
              <a:cxn ang="0">
                <a:pos x="6" y="8"/>
              </a:cxn>
              <a:cxn ang="0">
                <a:pos x="6" y="8"/>
              </a:cxn>
              <a:cxn ang="0">
                <a:pos x="4" y="8"/>
              </a:cxn>
              <a:cxn ang="0">
                <a:pos x="4" y="8"/>
              </a:cxn>
              <a:cxn ang="0">
                <a:pos x="3" y="8"/>
              </a:cxn>
              <a:cxn ang="0">
                <a:pos x="3" y="8"/>
              </a:cxn>
              <a:cxn ang="0">
                <a:pos x="3" y="8"/>
              </a:cxn>
              <a:cxn ang="0">
                <a:pos x="2" y="8"/>
              </a:cxn>
              <a:cxn ang="0">
                <a:pos x="2" y="8"/>
              </a:cxn>
              <a:cxn ang="0">
                <a:pos x="1" y="11"/>
              </a:cxn>
              <a:cxn ang="0">
                <a:pos x="1" y="13"/>
              </a:cxn>
              <a:cxn ang="0">
                <a:pos x="0" y="13"/>
              </a:cxn>
              <a:cxn ang="0">
                <a:pos x="0" y="12"/>
              </a:cxn>
              <a:cxn ang="0">
                <a:pos x="0" y="10"/>
              </a:cxn>
              <a:cxn ang="0">
                <a:pos x="0" y="10"/>
              </a:cxn>
              <a:cxn ang="0">
                <a:pos x="0" y="6"/>
              </a:cxn>
              <a:cxn ang="0">
                <a:pos x="2" y="5"/>
              </a:cxn>
              <a:cxn ang="0">
                <a:pos x="3" y="4"/>
              </a:cxn>
              <a:cxn ang="0">
                <a:pos x="4" y="4"/>
              </a:cxn>
              <a:cxn ang="0">
                <a:pos x="4" y="5"/>
              </a:cxn>
              <a:cxn ang="0">
                <a:pos x="6" y="6"/>
              </a:cxn>
              <a:cxn ang="0">
                <a:pos x="6" y="6"/>
              </a:cxn>
              <a:cxn ang="0">
                <a:pos x="7" y="6"/>
              </a:cxn>
              <a:cxn ang="0">
                <a:pos x="7" y="5"/>
              </a:cxn>
              <a:cxn ang="0">
                <a:pos x="7" y="4"/>
              </a:cxn>
              <a:cxn ang="0">
                <a:pos x="8" y="4"/>
              </a:cxn>
              <a:cxn ang="0">
                <a:pos x="9" y="2"/>
              </a:cxn>
              <a:cxn ang="0">
                <a:pos x="10" y="1"/>
              </a:cxn>
              <a:cxn ang="0">
                <a:pos x="10" y="0"/>
              </a:cxn>
              <a:cxn ang="0">
                <a:pos x="11" y="0"/>
              </a:cxn>
              <a:cxn ang="0">
                <a:pos x="11" y="1"/>
              </a:cxn>
              <a:cxn ang="0">
                <a:pos x="13" y="2"/>
              </a:cxn>
              <a:cxn ang="0">
                <a:pos x="13" y="5"/>
              </a:cxn>
              <a:cxn ang="0">
                <a:pos x="14" y="8"/>
              </a:cxn>
              <a:cxn ang="0">
                <a:pos x="14" y="10"/>
              </a:cxn>
              <a:cxn ang="0">
                <a:pos x="14" y="11"/>
              </a:cxn>
              <a:cxn ang="0">
                <a:pos x="13" y="13"/>
              </a:cxn>
              <a:cxn ang="0">
                <a:pos x="13" y="12"/>
              </a:cxn>
              <a:cxn ang="0">
                <a:pos x="11" y="10"/>
              </a:cxn>
              <a:cxn ang="0">
                <a:pos x="11" y="11"/>
              </a:cxn>
              <a:cxn ang="0">
                <a:pos x="11" y="11"/>
              </a:cxn>
            </a:cxnLst>
            <a:rect l="0" t="0" r="r" b="b"/>
            <a:pathLst>
              <a:path w="14" h="14">
                <a:moveTo>
                  <a:pt x="11" y="11"/>
                </a:moveTo>
                <a:lnTo>
                  <a:pt x="11" y="10"/>
                </a:lnTo>
                <a:lnTo>
                  <a:pt x="11" y="10"/>
                </a:lnTo>
                <a:lnTo>
                  <a:pt x="10" y="11"/>
                </a:lnTo>
                <a:lnTo>
                  <a:pt x="10" y="11"/>
                </a:lnTo>
                <a:lnTo>
                  <a:pt x="11" y="12"/>
                </a:lnTo>
                <a:lnTo>
                  <a:pt x="11" y="13"/>
                </a:lnTo>
                <a:lnTo>
                  <a:pt x="11" y="14"/>
                </a:lnTo>
                <a:lnTo>
                  <a:pt x="10" y="14"/>
                </a:lnTo>
                <a:lnTo>
                  <a:pt x="10" y="14"/>
                </a:lnTo>
                <a:lnTo>
                  <a:pt x="9" y="14"/>
                </a:lnTo>
                <a:lnTo>
                  <a:pt x="9" y="14"/>
                </a:lnTo>
                <a:lnTo>
                  <a:pt x="8" y="14"/>
                </a:lnTo>
                <a:lnTo>
                  <a:pt x="7" y="13"/>
                </a:lnTo>
                <a:lnTo>
                  <a:pt x="6" y="11"/>
                </a:lnTo>
                <a:lnTo>
                  <a:pt x="6" y="10"/>
                </a:lnTo>
                <a:lnTo>
                  <a:pt x="7" y="10"/>
                </a:lnTo>
                <a:lnTo>
                  <a:pt x="6" y="8"/>
                </a:lnTo>
                <a:lnTo>
                  <a:pt x="6" y="8"/>
                </a:lnTo>
                <a:lnTo>
                  <a:pt x="4" y="8"/>
                </a:lnTo>
                <a:lnTo>
                  <a:pt x="4" y="8"/>
                </a:lnTo>
                <a:lnTo>
                  <a:pt x="3" y="8"/>
                </a:lnTo>
                <a:lnTo>
                  <a:pt x="3" y="8"/>
                </a:lnTo>
                <a:lnTo>
                  <a:pt x="3" y="8"/>
                </a:lnTo>
                <a:lnTo>
                  <a:pt x="2" y="8"/>
                </a:lnTo>
                <a:lnTo>
                  <a:pt x="2" y="8"/>
                </a:lnTo>
                <a:lnTo>
                  <a:pt x="1" y="11"/>
                </a:lnTo>
                <a:lnTo>
                  <a:pt x="1" y="13"/>
                </a:lnTo>
                <a:lnTo>
                  <a:pt x="0" y="13"/>
                </a:lnTo>
                <a:lnTo>
                  <a:pt x="0" y="12"/>
                </a:lnTo>
                <a:lnTo>
                  <a:pt x="0" y="10"/>
                </a:lnTo>
                <a:lnTo>
                  <a:pt x="0" y="10"/>
                </a:lnTo>
                <a:lnTo>
                  <a:pt x="0" y="6"/>
                </a:lnTo>
                <a:lnTo>
                  <a:pt x="2" y="5"/>
                </a:lnTo>
                <a:lnTo>
                  <a:pt x="3" y="4"/>
                </a:lnTo>
                <a:lnTo>
                  <a:pt x="4" y="4"/>
                </a:lnTo>
                <a:lnTo>
                  <a:pt x="4" y="5"/>
                </a:lnTo>
                <a:lnTo>
                  <a:pt x="6" y="6"/>
                </a:lnTo>
                <a:lnTo>
                  <a:pt x="6" y="6"/>
                </a:lnTo>
                <a:lnTo>
                  <a:pt x="7" y="6"/>
                </a:lnTo>
                <a:lnTo>
                  <a:pt x="7" y="5"/>
                </a:lnTo>
                <a:lnTo>
                  <a:pt x="7" y="4"/>
                </a:lnTo>
                <a:lnTo>
                  <a:pt x="8" y="4"/>
                </a:lnTo>
                <a:lnTo>
                  <a:pt x="9" y="2"/>
                </a:lnTo>
                <a:lnTo>
                  <a:pt x="10" y="1"/>
                </a:lnTo>
                <a:lnTo>
                  <a:pt x="10" y="0"/>
                </a:lnTo>
                <a:lnTo>
                  <a:pt x="11" y="0"/>
                </a:lnTo>
                <a:lnTo>
                  <a:pt x="11" y="1"/>
                </a:lnTo>
                <a:lnTo>
                  <a:pt x="13" y="2"/>
                </a:lnTo>
                <a:lnTo>
                  <a:pt x="13" y="5"/>
                </a:lnTo>
                <a:lnTo>
                  <a:pt x="14" y="8"/>
                </a:lnTo>
                <a:lnTo>
                  <a:pt x="14" y="10"/>
                </a:lnTo>
                <a:lnTo>
                  <a:pt x="14" y="11"/>
                </a:lnTo>
                <a:lnTo>
                  <a:pt x="13" y="13"/>
                </a:lnTo>
                <a:lnTo>
                  <a:pt x="13" y="12"/>
                </a:lnTo>
                <a:lnTo>
                  <a:pt x="11" y="10"/>
                </a:lnTo>
                <a:lnTo>
                  <a:pt x="11" y="11"/>
                </a:lnTo>
                <a:lnTo>
                  <a:pt x="11" y="1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09" name="Freeform 169"/>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0" name="Freeform 170"/>
          <p:cNvSpPr>
            <a:spLocks/>
          </p:cNvSpPr>
          <p:nvPr/>
        </p:nvSpPr>
        <p:spPr bwMode="auto">
          <a:xfrm>
            <a:off x="7434263" y="3367088"/>
            <a:ext cx="77787" cy="66675"/>
          </a:xfrm>
          <a:custGeom>
            <a:avLst/>
            <a:gdLst/>
            <a:ahLst/>
            <a:cxnLst>
              <a:cxn ang="0">
                <a:pos x="1" y="8"/>
              </a:cxn>
              <a:cxn ang="0">
                <a:pos x="0" y="8"/>
              </a:cxn>
              <a:cxn ang="0">
                <a:pos x="4" y="4"/>
              </a:cxn>
              <a:cxn ang="0">
                <a:pos x="6" y="1"/>
              </a:cxn>
              <a:cxn ang="0">
                <a:pos x="7" y="1"/>
              </a:cxn>
              <a:cxn ang="0">
                <a:pos x="7" y="0"/>
              </a:cxn>
              <a:cxn ang="0">
                <a:pos x="7" y="1"/>
              </a:cxn>
              <a:cxn ang="0">
                <a:pos x="9" y="1"/>
              </a:cxn>
              <a:cxn ang="0">
                <a:pos x="7" y="2"/>
              </a:cxn>
              <a:cxn ang="0">
                <a:pos x="7" y="2"/>
              </a:cxn>
              <a:cxn ang="0">
                <a:pos x="6" y="3"/>
              </a:cxn>
              <a:cxn ang="0">
                <a:pos x="5" y="3"/>
              </a:cxn>
              <a:cxn ang="0">
                <a:pos x="4" y="5"/>
              </a:cxn>
              <a:cxn ang="0">
                <a:pos x="1" y="8"/>
              </a:cxn>
              <a:cxn ang="0">
                <a:pos x="1" y="8"/>
              </a:cxn>
            </a:cxnLst>
            <a:rect l="0" t="0" r="r" b="b"/>
            <a:pathLst>
              <a:path w="9" h="8">
                <a:moveTo>
                  <a:pt x="1" y="8"/>
                </a:moveTo>
                <a:lnTo>
                  <a:pt x="0" y="8"/>
                </a:lnTo>
                <a:lnTo>
                  <a:pt x="4" y="4"/>
                </a:lnTo>
                <a:lnTo>
                  <a:pt x="6" y="1"/>
                </a:lnTo>
                <a:lnTo>
                  <a:pt x="7" y="1"/>
                </a:lnTo>
                <a:lnTo>
                  <a:pt x="7" y="0"/>
                </a:lnTo>
                <a:lnTo>
                  <a:pt x="7" y="1"/>
                </a:lnTo>
                <a:lnTo>
                  <a:pt x="9" y="1"/>
                </a:lnTo>
                <a:lnTo>
                  <a:pt x="7" y="2"/>
                </a:lnTo>
                <a:lnTo>
                  <a:pt x="7" y="2"/>
                </a:lnTo>
                <a:lnTo>
                  <a:pt x="6" y="3"/>
                </a:lnTo>
                <a:lnTo>
                  <a:pt x="5" y="3"/>
                </a:lnTo>
                <a:lnTo>
                  <a:pt x="4" y="5"/>
                </a:lnTo>
                <a:lnTo>
                  <a:pt x="1" y="8"/>
                </a:lnTo>
                <a:lnTo>
                  <a:pt x="1"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1" name="Freeform 171"/>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2" name="Freeform 172"/>
          <p:cNvSpPr>
            <a:spLocks/>
          </p:cNvSpPr>
          <p:nvPr/>
        </p:nvSpPr>
        <p:spPr bwMode="auto">
          <a:xfrm>
            <a:off x="7485063" y="3130550"/>
            <a:ext cx="119062" cy="185738"/>
          </a:xfrm>
          <a:custGeom>
            <a:avLst/>
            <a:gdLst/>
            <a:ahLst/>
            <a:cxnLst>
              <a:cxn ang="0">
                <a:pos x="1" y="9"/>
              </a:cxn>
              <a:cxn ang="0">
                <a:pos x="1" y="7"/>
              </a:cxn>
              <a:cxn ang="0">
                <a:pos x="1" y="6"/>
              </a:cxn>
              <a:cxn ang="0">
                <a:pos x="1" y="3"/>
              </a:cxn>
              <a:cxn ang="0">
                <a:pos x="1" y="2"/>
              </a:cxn>
              <a:cxn ang="0">
                <a:pos x="3" y="0"/>
              </a:cxn>
              <a:cxn ang="0">
                <a:pos x="4" y="2"/>
              </a:cxn>
              <a:cxn ang="0">
                <a:pos x="4" y="3"/>
              </a:cxn>
              <a:cxn ang="0">
                <a:pos x="5" y="3"/>
              </a:cxn>
              <a:cxn ang="0">
                <a:pos x="5" y="2"/>
              </a:cxn>
              <a:cxn ang="0">
                <a:pos x="6" y="2"/>
              </a:cxn>
              <a:cxn ang="0">
                <a:pos x="6" y="2"/>
              </a:cxn>
              <a:cxn ang="0">
                <a:pos x="6" y="3"/>
              </a:cxn>
              <a:cxn ang="0">
                <a:pos x="6" y="3"/>
              </a:cxn>
              <a:cxn ang="0">
                <a:pos x="7" y="5"/>
              </a:cxn>
              <a:cxn ang="0">
                <a:pos x="7" y="7"/>
              </a:cxn>
              <a:cxn ang="0">
                <a:pos x="6" y="10"/>
              </a:cxn>
              <a:cxn ang="0">
                <a:pos x="5" y="12"/>
              </a:cxn>
              <a:cxn ang="0">
                <a:pos x="6" y="15"/>
              </a:cxn>
              <a:cxn ang="0">
                <a:pos x="7" y="17"/>
              </a:cxn>
              <a:cxn ang="0">
                <a:pos x="8" y="17"/>
              </a:cxn>
              <a:cxn ang="0">
                <a:pos x="8" y="17"/>
              </a:cxn>
              <a:cxn ang="0">
                <a:pos x="8" y="16"/>
              </a:cxn>
              <a:cxn ang="0">
                <a:pos x="10" y="16"/>
              </a:cxn>
              <a:cxn ang="0">
                <a:pos x="11" y="17"/>
              </a:cxn>
              <a:cxn ang="0">
                <a:pos x="12" y="18"/>
              </a:cxn>
              <a:cxn ang="0">
                <a:pos x="12" y="18"/>
              </a:cxn>
              <a:cxn ang="0">
                <a:pos x="12" y="17"/>
              </a:cxn>
              <a:cxn ang="0">
                <a:pos x="13" y="17"/>
              </a:cxn>
              <a:cxn ang="0">
                <a:pos x="13" y="17"/>
              </a:cxn>
              <a:cxn ang="0">
                <a:pos x="13" y="18"/>
              </a:cxn>
              <a:cxn ang="0">
                <a:pos x="12" y="19"/>
              </a:cxn>
              <a:cxn ang="0">
                <a:pos x="13" y="19"/>
              </a:cxn>
              <a:cxn ang="0">
                <a:pos x="13" y="19"/>
              </a:cxn>
              <a:cxn ang="0">
                <a:pos x="14" y="20"/>
              </a:cxn>
              <a:cxn ang="0">
                <a:pos x="14" y="20"/>
              </a:cxn>
              <a:cxn ang="0">
                <a:pos x="14" y="20"/>
              </a:cxn>
              <a:cxn ang="0">
                <a:pos x="14" y="22"/>
              </a:cxn>
              <a:cxn ang="0">
                <a:pos x="14" y="22"/>
              </a:cxn>
              <a:cxn ang="0">
                <a:pos x="14" y="22"/>
              </a:cxn>
              <a:cxn ang="0">
                <a:pos x="13" y="20"/>
              </a:cxn>
              <a:cxn ang="0">
                <a:pos x="12" y="19"/>
              </a:cxn>
              <a:cxn ang="0">
                <a:pos x="10" y="17"/>
              </a:cxn>
              <a:cxn ang="0">
                <a:pos x="10" y="18"/>
              </a:cxn>
              <a:cxn ang="0">
                <a:pos x="10" y="19"/>
              </a:cxn>
              <a:cxn ang="0">
                <a:pos x="8" y="18"/>
              </a:cxn>
              <a:cxn ang="0">
                <a:pos x="7" y="17"/>
              </a:cxn>
              <a:cxn ang="0">
                <a:pos x="6" y="18"/>
              </a:cxn>
              <a:cxn ang="0">
                <a:pos x="5" y="18"/>
              </a:cxn>
              <a:cxn ang="0">
                <a:pos x="4" y="17"/>
              </a:cxn>
              <a:cxn ang="0">
                <a:pos x="4" y="16"/>
              </a:cxn>
              <a:cxn ang="0">
                <a:pos x="4" y="16"/>
              </a:cxn>
              <a:cxn ang="0">
                <a:pos x="4" y="15"/>
              </a:cxn>
              <a:cxn ang="0">
                <a:pos x="4" y="15"/>
              </a:cxn>
              <a:cxn ang="0">
                <a:pos x="4" y="15"/>
              </a:cxn>
              <a:cxn ang="0">
                <a:pos x="4" y="15"/>
              </a:cxn>
              <a:cxn ang="0">
                <a:pos x="3" y="15"/>
              </a:cxn>
              <a:cxn ang="0">
                <a:pos x="1" y="15"/>
              </a:cxn>
              <a:cxn ang="0">
                <a:pos x="0" y="13"/>
              </a:cxn>
              <a:cxn ang="0">
                <a:pos x="0" y="10"/>
              </a:cxn>
              <a:cxn ang="0">
                <a:pos x="1" y="9"/>
              </a:cxn>
              <a:cxn ang="0">
                <a:pos x="1" y="9"/>
              </a:cxn>
            </a:cxnLst>
            <a:rect l="0" t="0" r="r" b="b"/>
            <a:pathLst>
              <a:path w="14" h="22">
                <a:moveTo>
                  <a:pt x="1" y="9"/>
                </a:moveTo>
                <a:lnTo>
                  <a:pt x="1" y="7"/>
                </a:lnTo>
                <a:lnTo>
                  <a:pt x="1" y="6"/>
                </a:lnTo>
                <a:lnTo>
                  <a:pt x="1" y="3"/>
                </a:lnTo>
                <a:lnTo>
                  <a:pt x="1" y="2"/>
                </a:lnTo>
                <a:lnTo>
                  <a:pt x="3" y="0"/>
                </a:lnTo>
                <a:lnTo>
                  <a:pt x="4" y="2"/>
                </a:lnTo>
                <a:lnTo>
                  <a:pt x="4" y="3"/>
                </a:lnTo>
                <a:lnTo>
                  <a:pt x="5" y="3"/>
                </a:lnTo>
                <a:lnTo>
                  <a:pt x="5" y="2"/>
                </a:lnTo>
                <a:lnTo>
                  <a:pt x="6" y="2"/>
                </a:lnTo>
                <a:lnTo>
                  <a:pt x="6" y="2"/>
                </a:lnTo>
                <a:lnTo>
                  <a:pt x="6" y="3"/>
                </a:lnTo>
                <a:lnTo>
                  <a:pt x="6" y="3"/>
                </a:lnTo>
                <a:lnTo>
                  <a:pt x="7" y="5"/>
                </a:lnTo>
                <a:lnTo>
                  <a:pt x="7" y="7"/>
                </a:lnTo>
                <a:lnTo>
                  <a:pt x="6" y="10"/>
                </a:lnTo>
                <a:lnTo>
                  <a:pt x="5" y="12"/>
                </a:lnTo>
                <a:lnTo>
                  <a:pt x="6" y="15"/>
                </a:lnTo>
                <a:lnTo>
                  <a:pt x="7" y="17"/>
                </a:lnTo>
                <a:lnTo>
                  <a:pt x="8" y="17"/>
                </a:lnTo>
                <a:lnTo>
                  <a:pt x="8" y="17"/>
                </a:lnTo>
                <a:lnTo>
                  <a:pt x="8" y="16"/>
                </a:lnTo>
                <a:lnTo>
                  <a:pt x="10" y="16"/>
                </a:lnTo>
                <a:lnTo>
                  <a:pt x="11" y="17"/>
                </a:lnTo>
                <a:lnTo>
                  <a:pt x="12" y="18"/>
                </a:lnTo>
                <a:lnTo>
                  <a:pt x="12" y="18"/>
                </a:lnTo>
                <a:lnTo>
                  <a:pt x="12" y="17"/>
                </a:lnTo>
                <a:lnTo>
                  <a:pt x="13" y="17"/>
                </a:lnTo>
                <a:lnTo>
                  <a:pt x="13" y="17"/>
                </a:lnTo>
                <a:lnTo>
                  <a:pt x="13" y="18"/>
                </a:lnTo>
                <a:lnTo>
                  <a:pt x="12" y="19"/>
                </a:lnTo>
                <a:lnTo>
                  <a:pt x="13" y="19"/>
                </a:lnTo>
                <a:lnTo>
                  <a:pt x="13" y="19"/>
                </a:lnTo>
                <a:lnTo>
                  <a:pt x="14" y="20"/>
                </a:lnTo>
                <a:lnTo>
                  <a:pt x="14" y="20"/>
                </a:lnTo>
                <a:lnTo>
                  <a:pt x="14" y="20"/>
                </a:lnTo>
                <a:lnTo>
                  <a:pt x="14" y="22"/>
                </a:lnTo>
                <a:lnTo>
                  <a:pt x="14" y="22"/>
                </a:lnTo>
                <a:lnTo>
                  <a:pt x="14" y="22"/>
                </a:lnTo>
                <a:lnTo>
                  <a:pt x="13" y="20"/>
                </a:lnTo>
                <a:lnTo>
                  <a:pt x="12" y="19"/>
                </a:lnTo>
                <a:lnTo>
                  <a:pt x="10" y="17"/>
                </a:lnTo>
                <a:lnTo>
                  <a:pt x="10" y="18"/>
                </a:lnTo>
                <a:lnTo>
                  <a:pt x="10" y="19"/>
                </a:lnTo>
                <a:lnTo>
                  <a:pt x="8" y="18"/>
                </a:lnTo>
                <a:lnTo>
                  <a:pt x="7" y="17"/>
                </a:lnTo>
                <a:lnTo>
                  <a:pt x="6" y="18"/>
                </a:lnTo>
                <a:lnTo>
                  <a:pt x="5" y="18"/>
                </a:lnTo>
                <a:lnTo>
                  <a:pt x="4" y="17"/>
                </a:lnTo>
                <a:lnTo>
                  <a:pt x="4" y="16"/>
                </a:lnTo>
                <a:lnTo>
                  <a:pt x="4" y="16"/>
                </a:lnTo>
                <a:lnTo>
                  <a:pt x="4" y="15"/>
                </a:lnTo>
                <a:lnTo>
                  <a:pt x="4" y="15"/>
                </a:lnTo>
                <a:lnTo>
                  <a:pt x="4" y="15"/>
                </a:lnTo>
                <a:lnTo>
                  <a:pt x="4" y="15"/>
                </a:lnTo>
                <a:lnTo>
                  <a:pt x="3" y="15"/>
                </a:lnTo>
                <a:lnTo>
                  <a:pt x="1" y="15"/>
                </a:lnTo>
                <a:lnTo>
                  <a:pt x="0" y="13"/>
                </a:lnTo>
                <a:lnTo>
                  <a:pt x="0" y="10"/>
                </a:lnTo>
                <a:lnTo>
                  <a:pt x="1" y="9"/>
                </a:lnTo>
                <a:lnTo>
                  <a:pt x="1"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3" name="Freeform 173"/>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4" name="Freeform 174"/>
          <p:cNvSpPr>
            <a:spLocks/>
          </p:cNvSpPr>
          <p:nvPr/>
        </p:nvSpPr>
        <p:spPr bwMode="auto">
          <a:xfrm>
            <a:off x="7620000" y="3316288"/>
            <a:ext cx="33338" cy="66675"/>
          </a:xfrm>
          <a:custGeom>
            <a:avLst/>
            <a:gdLst/>
            <a:ahLst/>
            <a:cxnLst>
              <a:cxn ang="0">
                <a:pos x="3" y="6"/>
              </a:cxn>
              <a:cxn ang="0">
                <a:pos x="2" y="6"/>
              </a:cxn>
              <a:cxn ang="0">
                <a:pos x="2" y="7"/>
              </a:cxn>
              <a:cxn ang="0">
                <a:pos x="3" y="8"/>
              </a:cxn>
              <a:cxn ang="0">
                <a:pos x="3" y="8"/>
              </a:cxn>
              <a:cxn ang="0">
                <a:pos x="3" y="8"/>
              </a:cxn>
              <a:cxn ang="0">
                <a:pos x="2" y="8"/>
              </a:cxn>
              <a:cxn ang="0">
                <a:pos x="1" y="8"/>
              </a:cxn>
              <a:cxn ang="0">
                <a:pos x="2" y="7"/>
              </a:cxn>
              <a:cxn ang="0">
                <a:pos x="2" y="6"/>
              </a:cxn>
              <a:cxn ang="0">
                <a:pos x="1" y="6"/>
              </a:cxn>
              <a:cxn ang="0">
                <a:pos x="0" y="4"/>
              </a:cxn>
              <a:cxn ang="0">
                <a:pos x="0" y="4"/>
              </a:cxn>
              <a:cxn ang="0">
                <a:pos x="1" y="4"/>
              </a:cxn>
              <a:cxn ang="0">
                <a:pos x="1" y="4"/>
              </a:cxn>
              <a:cxn ang="0">
                <a:pos x="2" y="4"/>
              </a:cxn>
              <a:cxn ang="0">
                <a:pos x="2" y="3"/>
              </a:cxn>
              <a:cxn ang="0">
                <a:pos x="1" y="2"/>
              </a:cxn>
              <a:cxn ang="0">
                <a:pos x="0" y="0"/>
              </a:cxn>
              <a:cxn ang="0">
                <a:pos x="0" y="0"/>
              </a:cxn>
              <a:cxn ang="0">
                <a:pos x="1" y="0"/>
              </a:cxn>
              <a:cxn ang="0">
                <a:pos x="2" y="0"/>
              </a:cxn>
              <a:cxn ang="0">
                <a:pos x="2" y="1"/>
              </a:cxn>
              <a:cxn ang="0">
                <a:pos x="2" y="1"/>
              </a:cxn>
              <a:cxn ang="0">
                <a:pos x="3" y="1"/>
              </a:cxn>
              <a:cxn ang="0">
                <a:pos x="3" y="1"/>
              </a:cxn>
              <a:cxn ang="0">
                <a:pos x="3" y="2"/>
              </a:cxn>
              <a:cxn ang="0">
                <a:pos x="3" y="3"/>
              </a:cxn>
              <a:cxn ang="0">
                <a:pos x="4" y="4"/>
              </a:cxn>
              <a:cxn ang="0">
                <a:pos x="4" y="4"/>
              </a:cxn>
              <a:cxn ang="0">
                <a:pos x="4" y="4"/>
              </a:cxn>
              <a:cxn ang="0">
                <a:pos x="3" y="6"/>
              </a:cxn>
              <a:cxn ang="0">
                <a:pos x="3" y="6"/>
              </a:cxn>
            </a:cxnLst>
            <a:rect l="0" t="0" r="r" b="b"/>
            <a:pathLst>
              <a:path w="4" h="8">
                <a:moveTo>
                  <a:pt x="3" y="6"/>
                </a:moveTo>
                <a:lnTo>
                  <a:pt x="2" y="6"/>
                </a:lnTo>
                <a:lnTo>
                  <a:pt x="2" y="7"/>
                </a:lnTo>
                <a:lnTo>
                  <a:pt x="3" y="8"/>
                </a:lnTo>
                <a:lnTo>
                  <a:pt x="3" y="8"/>
                </a:lnTo>
                <a:lnTo>
                  <a:pt x="3" y="8"/>
                </a:lnTo>
                <a:lnTo>
                  <a:pt x="2" y="8"/>
                </a:lnTo>
                <a:lnTo>
                  <a:pt x="1" y="8"/>
                </a:lnTo>
                <a:lnTo>
                  <a:pt x="2" y="7"/>
                </a:lnTo>
                <a:lnTo>
                  <a:pt x="2" y="6"/>
                </a:lnTo>
                <a:lnTo>
                  <a:pt x="1" y="6"/>
                </a:lnTo>
                <a:lnTo>
                  <a:pt x="0" y="4"/>
                </a:lnTo>
                <a:lnTo>
                  <a:pt x="0" y="4"/>
                </a:lnTo>
                <a:lnTo>
                  <a:pt x="1" y="4"/>
                </a:lnTo>
                <a:lnTo>
                  <a:pt x="1" y="4"/>
                </a:lnTo>
                <a:lnTo>
                  <a:pt x="2" y="4"/>
                </a:lnTo>
                <a:lnTo>
                  <a:pt x="2" y="3"/>
                </a:lnTo>
                <a:lnTo>
                  <a:pt x="1" y="2"/>
                </a:lnTo>
                <a:lnTo>
                  <a:pt x="0" y="0"/>
                </a:lnTo>
                <a:lnTo>
                  <a:pt x="0" y="0"/>
                </a:lnTo>
                <a:lnTo>
                  <a:pt x="1" y="0"/>
                </a:lnTo>
                <a:lnTo>
                  <a:pt x="2" y="0"/>
                </a:lnTo>
                <a:lnTo>
                  <a:pt x="2" y="1"/>
                </a:lnTo>
                <a:lnTo>
                  <a:pt x="2" y="1"/>
                </a:lnTo>
                <a:lnTo>
                  <a:pt x="3" y="1"/>
                </a:lnTo>
                <a:lnTo>
                  <a:pt x="3" y="1"/>
                </a:lnTo>
                <a:lnTo>
                  <a:pt x="3" y="2"/>
                </a:lnTo>
                <a:lnTo>
                  <a:pt x="3" y="3"/>
                </a:lnTo>
                <a:lnTo>
                  <a:pt x="4" y="4"/>
                </a:lnTo>
                <a:lnTo>
                  <a:pt x="4" y="4"/>
                </a:lnTo>
                <a:lnTo>
                  <a:pt x="4" y="4"/>
                </a:lnTo>
                <a:lnTo>
                  <a:pt x="3" y="6"/>
                </a:lnTo>
                <a:lnTo>
                  <a:pt x="3" y="6"/>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5" name="Freeform 175"/>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6" name="Freeform 176"/>
          <p:cNvSpPr>
            <a:spLocks/>
          </p:cNvSpPr>
          <p:nvPr/>
        </p:nvSpPr>
        <p:spPr bwMode="auto">
          <a:xfrm>
            <a:off x="7553325" y="3332163"/>
            <a:ext cx="33338" cy="50800"/>
          </a:xfrm>
          <a:custGeom>
            <a:avLst/>
            <a:gdLst/>
            <a:ahLst/>
            <a:cxnLst>
              <a:cxn ang="0">
                <a:pos x="0" y="0"/>
              </a:cxn>
              <a:cxn ang="0">
                <a:pos x="3" y="1"/>
              </a:cxn>
              <a:cxn ang="0">
                <a:pos x="4" y="2"/>
              </a:cxn>
              <a:cxn ang="0">
                <a:pos x="3" y="5"/>
              </a:cxn>
              <a:cxn ang="0">
                <a:pos x="0" y="6"/>
              </a:cxn>
              <a:cxn ang="0">
                <a:pos x="0" y="2"/>
              </a:cxn>
              <a:cxn ang="0">
                <a:pos x="0" y="1"/>
              </a:cxn>
              <a:cxn ang="0">
                <a:pos x="0" y="0"/>
              </a:cxn>
              <a:cxn ang="0">
                <a:pos x="0" y="0"/>
              </a:cxn>
              <a:cxn ang="0">
                <a:pos x="2" y="0"/>
              </a:cxn>
              <a:cxn ang="0">
                <a:pos x="2" y="1"/>
              </a:cxn>
              <a:cxn ang="0">
                <a:pos x="0" y="0"/>
              </a:cxn>
              <a:cxn ang="0">
                <a:pos x="0" y="0"/>
              </a:cxn>
            </a:cxnLst>
            <a:rect l="0" t="0" r="r" b="b"/>
            <a:pathLst>
              <a:path w="4" h="6">
                <a:moveTo>
                  <a:pt x="0" y="0"/>
                </a:moveTo>
                <a:lnTo>
                  <a:pt x="3" y="1"/>
                </a:lnTo>
                <a:lnTo>
                  <a:pt x="4" y="2"/>
                </a:lnTo>
                <a:lnTo>
                  <a:pt x="3" y="5"/>
                </a:lnTo>
                <a:lnTo>
                  <a:pt x="0" y="6"/>
                </a:lnTo>
                <a:lnTo>
                  <a:pt x="0" y="2"/>
                </a:lnTo>
                <a:lnTo>
                  <a:pt x="0" y="1"/>
                </a:lnTo>
                <a:lnTo>
                  <a:pt x="0" y="0"/>
                </a:lnTo>
                <a:lnTo>
                  <a:pt x="0" y="0"/>
                </a:lnTo>
                <a:lnTo>
                  <a:pt x="2" y="0"/>
                </a:lnTo>
                <a:lnTo>
                  <a:pt x="2" y="1"/>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7" name="Freeform 177"/>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8" name="Freeform 178"/>
          <p:cNvSpPr>
            <a:spLocks/>
          </p:cNvSpPr>
          <p:nvPr/>
        </p:nvSpPr>
        <p:spPr bwMode="auto">
          <a:xfrm>
            <a:off x="7578725" y="3367088"/>
            <a:ext cx="25400" cy="57150"/>
          </a:xfrm>
          <a:custGeom>
            <a:avLst/>
            <a:gdLst/>
            <a:ahLst/>
            <a:cxnLst>
              <a:cxn ang="0">
                <a:pos x="3" y="1"/>
              </a:cxn>
              <a:cxn ang="0">
                <a:pos x="3" y="3"/>
              </a:cxn>
              <a:cxn ang="0">
                <a:pos x="2" y="4"/>
              </a:cxn>
              <a:cxn ang="0">
                <a:pos x="2" y="5"/>
              </a:cxn>
              <a:cxn ang="0">
                <a:pos x="2" y="5"/>
              </a:cxn>
              <a:cxn ang="0">
                <a:pos x="2" y="7"/>
              </a:cxn>
              <a:cxn ang="0">
                <a:pos x="2" y="7"/>
              </a:cxn>
              <a:cxn ang="0">
                <a:pos x="1" y="5"/>
              </a:cxn>
              <a:cxn ang="0">
                <a:pos x="0" y="3"/>
              </a:cxn>
              <a:cxn ang="0">
                <a:pos x="0" y="3"/>
              </a:cxn>
              <a:cxn ang="0">
                <a:pos x="1" y="3"/>
              </a:cxn>
              <a:cxn ang="0">
                <a:pos x="1" y="1"/>
              </a:cxn>
              <a:cxn ang="0">
                <a:pos x="1" y="0"/>
              </a:cxn>
              <a:cxn ang="0">
                <a:pos x="2" y="0"/>
              </a:cxn>
              <a:cxn ang="0">
                <a:pos x="3" y="1"/>
              </a:cxn>
              <a:cxn ang="0">
                <a:pos x="3" y="1"/>
              </a:cxn>
            </a:cxnLst>
            <a:rect l="0" t="0" r="r" b="b"/>
            <a:pathLst>
              <a:path w="3" h="7">
                <a:moveTo>
                  <a:pt x="3" y="1"/>
                </a:moveTo>
                <a:lnTo>
                  <a:pt x="3" y="3"/>
                </a:lnTo>
                <a:lnTo>
                  <a:pt x="2" y="4"/>
                </a:lnTo>
                <a:lnTo>
                  <a:pt x="2" y="5"/>
                </a:lnTo>
                <a:lnTo>
                  <a:pt x="2" y="5"/>
                </a:lnTo>
                <a:lnTo>
                  <a:pt x="2" y="7"/>
                </a:lnTo>
                <a:lnTo>
                  <a:pt x="2" y="7"/>
                </a:lnTo>
                <a:lnTo>
                  <a:pt x="1" y="5"/>
                </a:lnTo>
                <a:lnTo>
                  <a:pt x="0" y="3"/>
                </a:lnTo>
                <a:lnTo>
                  <a:pt x="0" y="3"/>
                </a:lnTo>
                <a:lnTo>
                  <a:pt x="1" y="3"/>
                </a:lnTo>
                <a:lnTo>
                  <a:pt x="1" y="1"/>
                </a:lnTo>
                <a:lnTo>
                  <a:pt x="1" y="0"/>
                </a:lnTo>
                <a:lnTo>
                  <a:pt x="2" y="0"/>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19" name="Freeform 179"/>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0" name="Freeform 180"/>
          <p:cNvSpPr>
            <a:spLocks/>
          </p:cNvSpPr>
          <p:nvPr/>
        </p:nvSpPr>
        <p:spPr bwMode="auto">
          <a:xfrm>
            <a:off x="7596188" y="3367088"/>
            <a:ext cx="23812" cy="33337"/>
          </a:xfrm>
          <a:custGeom>
            <a:avLst/>
            <a:gdLst/>
            <a:ahLst/>
            <a:cxnLst>
              <a:cxn ang="0">
                <a:pos x="3" y="0"/>
              </a:cxn>
              <a:cxn ang="0">
                <a:pos x="3" y="2"/>
              </a:cxn>
              <a:cxn ang="0">
                <a:pos x="1" y="4"/>
              </a:cxn>
              <a:cxn ang="0">
                <a:pos x="1" y="4"/>
              </a:cxn>
              <a:cxn ang="0">
                <a:pos x="0" y="4"/>
              </a:cxn>
              <a:cxn ang="0">
                <a:pos x="1" y="2"/>
              </a:cxn>
              <a:cxn ang="0">
                <a:pos x="1" y="0"/>
              </a:cxn>
              <a:cxn ang="0">
                <a:pos x="3" y="0"/>
              </a:cxn>
              <a:cxn ang="0">
                <a:pos x="3" y="0"/>
              </a:cxn>
              <a:cxn ang="0">
                <a:pos x="3" y="0"/>
              </a:cxn>
            </a:cxnLst>
            <a:rect l="0" t="0" r="r" b="b"/>
            <a:pathLst>
              <a:path w="3" h="4">
                <a:moveTo>
                  <a:pt x="3" y="0"/>
                </a:moveTo>
                <a:lnTo>
                  <a:pt x="3" y="2"/>
                </a:lnTo>
                <a:lnTo>
                  <a:pt x="1" y="4"/>
                </a:lnTo>
                <a:lnTo>
                  <a:pt x="1" y="4"/>
                </a:lnTo>
                <a:lnTo>
                  <a:pt x="0" y="4"/>
                </a:lnTo>
                <a:lnTo>
                  <a:pt x="1" y="2"/>
                </a:lnTo>
                <a:lnTo>
                  <a:pt x="1" y="0"/>
                </a:lnTo>
                <a:lnTo>
                  <a:pt x="3" y="0"/>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1" name="Freeform 181"/>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2" name="Freeform 182"/>
          <p:cNvSpPr>
            <a:spLocks/>
          </p:cNvSpPr>
          <p:nvPr/>
        </p:nvSpPr>
        <p:spPr bwMode="auto">
          <a:xfrm>
            <a:off x="7604125" y="3382963"/>
            <a:ext cx="25400" cy="17462"/>
          </a:xfrm>
          <a:custGeom>
            <a:avLst/>
            <a:gdLst/>
            <a:ahLst/>
            <a:cxnLst>
              <a:cxn ang="0">
                <a:pos x="3" y="0"/>
              </a:cxn>
              <a:cxn ang="0">
                <a:pos x="3" y="1"/>
              </a:cxn>
              <a:cxn ang="0">
                <a:pos x="2" y="2"/>
              </a:cxn>
              <a:cxn ang="0">
                <a:pos x="2" y="2"/>
              </a:cxn>
              <a:cxn ang="0">
                <a:pos x="0" y="2"/>
              </a:cxn>
              <a:cxn ang="0">
                <a:pos x="2" y="1"/>
              </a:cxn>
              <a:cxn ang="0">
                <a:pos x="2" y="0"/>
              </a:cxn>
              <a:cxn ang="0">
                <a:pos x="3" y="1"/>
              </a:cxn>
              <a:cxn ang="0">
                <a:pos x="3" y="0"/>
              </a:cxn>
              <a:cxn ang="0">
                <a:pos x="3" y="0"/>
              </a:cxn>
            </a:cxnLst>
            <a:rect l="0" t="0" r="r" b="b"/>
            <a:pathLst>
              <a:path w="3" h="2">
                <a:moveTo>
                  <a:pt x="3" y="0"/>
                </a:moveTo>
                <a:lnTo>
                  <a:pt x="3" y="1"/>
                </a:lnTo>
                <a:lnTo>
                  <a:pt x="2" y="2"/>
                </a:lnTo>
                <a:lnTo>
                  <a:pt x="2" y="2"/>
                </a:lnTo>
                <a:lnTo>
                  <a:pt x="0" y="2"/>
                </a:lnTo>
                <a:lnTo>
                  <a:pt x="2" y="1"/>
                </a:lnTo>
                <a:lnTo>
                  <a:pt x="2" y="0"/>
                </a:lnTo>
                <a:lnTo>
                  <a:pt x="3" y="1"/>
                </a:lnTo>
                <a:lnTo>
                  <a:pt x="3" y="0"/>
                </a:lnTo>
                <a:lnTo>
                  <a:pt x="3"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3" name="Freeform 183"/>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4" name="Freeform 184"/>
          <p:cNvSpPr>
            <a:spLocks/>
          </p:cNvSpPr>
          <p:nvPr/>
        </p:nvSpPr>
        <p:spPr bwMode="auto">
          <a:xfrm>
            <a:off x="7586663" y="3316288"/>
            <a:ext cx="17462" cy="15875"/>
          </a:xfrm>
          <a:custGeom>
            <a:avLst/>
            <a:gdLst/>
            <a:ahLst/>
            <a:cxnLst>
              <a:cxn ang="0">
                <a:pos x="0" y="1"/>
              </a:cxn>
              <a:cxn ang="0">
                <a:pos x="0" y="1"/>
              </a:cxn>
              <a:cxn ang="0">
                <a:pos x="0" y="0"/>
              </a:cxn>
              <a:cxn ang="0">
                <a:pos x="1" y="0"/>
              </a:cxn>
              <a:cxn ang="0">
                <a:pos x="2" y="1"/>
              </a:cxn>
              <a:cxn ang="0">
                <a:pos x="2" y="2"/>
              </a:cxn>
              <a:cxn ang="0">
                <a:pos x="2" y="2"/>
              </a:cxn>
              <a:cxn ang="0">
                <a:pos x="1" y="1"/>
              </a:cxn>
              <a:cxn ang="0">
                <a:pos x="1" y="1"/>
              </a:cxn>
              <a:cxn ang="0">
                <a:pos x="0" y="1"/>
              </a:cxn>
              <a:cxn ang="0">
                <a:pos x="0" y="1"/>
              </a:cxn>
            </a:cxnLst>
            <a:rect l="0" t="0" r="r" b="b"/>
            <a:pathLst>
              <a:path w="2" h="2">
                <a:moveTo>
                  <a:pt x="0" y="1"/>
                </a:moveTo>
                <a:lnTo>
                  <a:pt x="0" y="1"/>
                </a:lnTo>
                <a:lnTo>
                  <a:pt x="0" y="0"/>
                </a:lnTo>
                <a:lnTo>
                  <a:pt x="1" y="0"/>
                </a:lnTo>
                <a:lnTo>
                  <a:pt x="2" y="1"/>
                </a:lnTo>
                <a:lnTo>
                  <a:pt x="2" y="2"/>
                </a:lnTo>
                <a:lnTo>
                  <a:pt x="2" y="2"/>
                </a:lnTo>
                <a:lnTo>
                  <a:pt x="1" y="1"/>
                </a:lnTo>
                <a:lnTo>
                  <a:pt x="1" y="1"/>
                </a:lnTo>
                <a:lnTo>
                  <a:pt x="0" y="1"/>
                </a:lnTo>
                <a:lnTo>
                  <a:pt x="0"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5" name="Freeform 185"/>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6" name="Freeform 186"/>
          <p:cNvSpPr>
            <a:spLocks/>
          </p:cNvSpPr>
          <p:nvPr/>
        </p:nvSpPr>
        <p:spPr bwMode="auto">
          <a:xfrm>
            <a:off x="7512050" y="3282950"/>
            <a:ext cx="33338" cy="42863"/>
          </a:xfrm>
          <a:custGeom>
            <a:avLst/>
            <a:gdLst/>
            <a:ahLst/>
            <a:cxnLst>
              <a:cxn ang="0">
                <a:pos x="3" y="5"/>
              </a:cxn>
              <a:cxn ang="0">
                <a:pos x="2" y="4"/>
              </a:cxn>
              <a:cxn ang="0">
                <a:pos x="1" y="2"/>
              </a:cxn>
              <a:cxn ang="0">
                <a:pos x="0" y="1"/>
              </a:cxn>
              <a:cxn ang="0">
                <a:pos x="0" y="0"/>
              </a:cxn>
              <a:cxn ang="0">
                <a:pos x="1" y="0"/>
              </a:cxn>
              <a:cxn ang="0">
                <a:pos x="3" y="1"/>
              </a:cxn>
              <a:cxn ang="0">
                <a:pos x="4" y="2"/>
              </a:cxn>
              <a:cxn ang="0">
                <a:pos x="4" y="4"/>
              </a:cxn>
              <a:cxn ang="0">
                <a:pos x="3" y="5"/>
              </a:cxn>
              <a:cxn ang="0">
                <a:pos x="3" y="5"/>
              </a:cxn>
            </a:cxnLst>
            <a:rect l="0" t="0" r="r" b="b"/>
            <a:pathLst>
              <a:path w="4" h="5">
                <a:moveTo>
                  <a:pt x="3" y="5"/>
                </a:moveTo>
                <a:lnTo>
                  <a:pt x="2" y="4"/>
                </a:lnTo>
                <a:lnTo>
                  <a:pt x="1" y="2"/>
                </a:lnTo>
                <a:lnTo>
                  <a:pt x="0" y="1"/>
                </a:lnTo>
                <a:lnTo>
                  <a:pt x="0" y="0"/>
                </a:lnTo>
                <a:lnTo>
                  <a:pt x="1" y="0"/>
                </a:lnTo>
                <a:lnTo>
                  <a:pt x="3" y="1"/>
                </a:lnTo>
                <a:lnTo>
                  <a:pt x="4" y="2"/>
                </a:lnTo>
                <a:lnTo>
                  <a:pt x="4" y="4"/>
                </a:lnTo>
                <a:lnTo>
                  <a:pt x="3" y="5"/>
                </a:lnTo>
                <a:lnTo>
                  <a:pt x="3" y="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7" name="Freeform 187"/>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8" name="Freeform 188"/>
          <p:cNvSpPr>
            <a:spLocks/>
          </p:cNvSpPr>
          <p:nvPr/>
        </p:nvSpPr>
        <p:spPr bwMode="auto">
          <a:xfrm>
            <a:off x="7545388" y="3290888"/>
            <a:ext cx="7937" cy="1587"/>
          </a:xfrm>
          <a:custGeom>
            <a:avLst/>
            <a:gdLst/>
            <a:ahLst/>
            <a:cxnLst>
              <a:cxn ang="0">
                <a:pos x="0" y="0"/>
              </a:cxn>
              <a:cxn ang="0">
                <a:pos x="1" y="0"/>
              </a:cxn>
              <a:cxn ang="0">
                <a:pos x="1" y="0"/>
              </a:cxn>
              <a:cxn ang="0">
                <a:pos x="1" y="0"/>
              </a:cxn>
              <a:cxn ang="0">
                <a:pos x="0" y="0"/>
              </a:cxn>
              <a:cxn ang="0">
                <a:pos x="0" y="0"/>
              </a:cxn>
            </a:cxnLst>
            <a:rect l="0" t="0" r="r" b="b"/>
            <a:pathLst>
              <a:path w="1">
                <a:moveTo>
                  <a:pt x="0" y="0"/>
                </a:moveTo>
                <a:lnTo>
                  <a:pt x="1" y="0"/>
                </a:lnTo>
                <a:lnTo>
                  <a:pt x="1" y="0"/>
                </a:lnTo>
                <a:lnTo>
                  <a:pt x="1"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29" name="Freeform 189"/>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0" name="Freeform 190"/>
          <p:cNvSpPr>
            <a:spLocks/>
          </p:cNvSpPr>
          <p:nvPr/>
        </p:nvSpPr>
        <p:spPr bwMode="auto">
          <a:xfrm>
            <a:off x="8410575" y="3836988"/>
            <a:ext cx="33338" cy="49212"/>
          </a:xfrm>
          <a:custGeom>
            <a:avLst/>
            <a:gdLst/>
            <a:ahLst/>
            <a:cxnLst>
              <a:cxn ang="0">
                <a:pos x="4" y="4"/>
              </a:cxn>
              <a:cxn ang="0">
                <a:pos x="4" y="5"/>
              </a:cxn>
              <a:cxn ang="0">
                <a:pos x="4" y="5"/>
              </a:cxn>
              <a:cxn ang="0">
                <a:pos x="4" y="6"/>
              </a:cxn>
              <a:cxn ang="0">
                <a:pos x="2" y="6"/>
              </a:cxn>
              <a:cxn ang="0">
                <a:pos x="1" y="6"/>
              </a:cxn>
              <a:cxn ang="0">
                <a:pos x="1" y="4"/>
              </a:cxn>
              <a:cxn ang="0">
                <a:pos x="0" y="1"/>
              </a:cxn>
              <a:cxn ang="0">
                <a:pos x="0" y="0"/>
              </a:cxn>
              <a:cxn ang="0">
                <a:pos x="2" y="3"/>
              </a:cxn>
              <a:cxn ang="0">
                <a:pos x="4" y="4"/>
              </a:cxn>
              <a:cxn ang="0">
                <a:pos x="4" y="4"/>
              </a:cxn>
            </a:cxnLst>
            <a:rect l="0" t="0" r="r" b="b"/>
            <a:pathLst>
              <a:path w="4" h="6">
                <a:moveTo>
                  <a:pt x="4" y="4"/>
                </a:moveTo>
                <a:lnTo>
                  <a:pt x="4" y="5"/>
                </a:lnTo>
                <a:lnTo>
                  <a:pt x="4" y="5"/>
                </a:lnTo>
                <a:lnTo>
                  <a:pt x="4" y="6"/>
                </a:lnTo>
                <a:lnTo>
                  <a:pt x="2" y="6"/>
                </a:lnTo>
                <a:lnTo>
                  <a:pt x="1" y="6"/>
                </a:lnTo>
                <a:lnTo>
                  <a:pt x="1" y="4"/>
                </a:lnTo>
                <a:lnTo>
                  <a:pt x="0" y="1"/>
                </a:lnTo>
                <a:lnTo>
                  <a:pt x="0" y="0"/>
                </a:lnTo>
                <a:lnTo>
                  <a:pt x="2" y="3"/>
                </a:lnTo>
                <a:lnTo>
                  <a:pt x="4" y="4"/>
                </a:lnTo>
                <a:lnTo>
                  <a:pt x="4" y="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1" name="Freeform 191"/>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2" name="Freeform 192"/>
          <p:cNvSpPr>
            <a:spLocks/>
          </p:cNvSpPr>
          <p:nvPr/>
        </p:nvSpPr>
        <p:spPr bwMode="auto">
          <a:xfrm>
            <a:off x="8459788" y="3879850"/>
            <a:ext cx="19050" cy="15875"/>
          </a:xfrm>
          <a:custGeom>
            <a:avLst/>
            <a:gdLst/>
            <a:ahLst/>
            <a:cxnLst>
              <a:cxn ang="0">
                <a:pos x="2" y="2"/>
              </a:cxn>
              <a:cxn ang="0">
                <a:pos x="2" y="2"/>
              </a:cxn>
              <a:cxn ang="0">
                <a:pos x="1" y="2"/>
              </a:cxn>
              <a:cxn ang="0">
                <a:pos x="0" y="1"/>
              </a:cxn>
              <a:cxn ang="0">
                <a:pos x="0" y="0"/>
              </a:cxn>
              <a:cxn ang="0">
                <a:pos x="1" y="1"/>
              </a:cxn>
              <a:cxn ang="0">
                <a:pos x="2" y="2"/>
              </a:cxn>
              <a:cxn ang="0">
                <a:pos x="2" y="2"/>
              </a:cxn>
            </a:cxnLst>
            <a:rect l="0" t="0" r="r" b="b"/>
            <a:pathLst>
              <a:path w="2" h="2">
                <a:moveTo>
                  <a:pt x="2" y="2"/>
                </a:moveTo>
                <a:lnTo>
                  <a:pt x="2" y="2"/>
                </a:lnTo>
                <a:lnTo>
                  <a:pt x="1" y="2"/>
                </a:lnTo>
                <a:lnTo>
                  <a:pt x="0" y="1"/>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3" name="Freeform 193"/>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4" name="Freeform 194"/>
          <p:cNvSpPr>
            <a:spLocks/>
          </p:cNvSpPr>
          <p:nvPr/>
        </p:nvSpPr>
        <p:spPr bwMode="auto">
          <a:xfrm>
            <a:off x="8512175" y="3903663"/>
            <a:ext cx="25400" cy="33337"/>
          </a:xfrm>
          <a:custGeom>
            <a:avLst/>
            <a:gdLst/>
            <a:ahLst/>
            <a:cxnLst>
              <a:cxn ang="0">
                <a:pos x="3" y="3"/>
              </a:cxn>
              <a:cxn ang="0">
                <a:pos x="3" y="4"/>
              </a:cxn>
              <a:cxn ang="0">
                <a:pos x="3" y="4"/>
              </a:cxn>
              <a:cxn ang="0">
                <a:pos x="1" y="3"/>
              </a:cxn>
              <a:cxn ang="0">
                <a:pos x="0" y="0"/>
              </a:cxn>
              <a:cxn ang="0">
                <a:pos x="0" y="0"/>
              </a:cxn>
              <a:cxn ang="0">
                <a:pos x="2" y="2"/>
              </a:cxn>
              <a:cxn ang="0">
                <a:pos x="3" y="3"/>
              </a:cxn>
              <a:cxn ang="0">
                <a:pos x="3" y="3"/>
              </a:cxn>
            </a:cxnLst>
            <a:rect l="0" t="0" r="r" b="b"/>
            <a:pathLst>
              <a:path w="3" h="4">
                <a:moveTo>
                  <a:pt x="3" y="3"/>
                </a:moveTo>
                <a:lnTo>
                  <a:pt x="3" y="4"/>
                </a:lnTo>
                <a:lnTo>
                  <a:pt x="3" y="4"/>
                </a:lnTo>
                <a:lnTo>
                  <a:pt x="1" y="3"/>
                </a:lnTo>
                <a:lnTo>
                  <a:pt x="0" y="0"/>
                </a:lnTo>
                <a:lnTo>
                  <a:pt x="0" y="0"/>
                </a:lnTo>
                <a:lnTo>
                  <a:pt x="2" y="2"/>
                </a:lnTo>
                <a:lnTo>
                  <a:pt x="3" y="3"/>
                </a:lnTo>
                <a:lnTo>
                  <a:pt x="3" y="3"/>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5" name="Freeform 195"/>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6" name="Freeform 196"/>
          <p:cNvSpPr>
            <a:spLocks/>
          </p:cNvSpPr>
          <p:nvPr/>
        </p:nvSpPr>
        <p:spPr bwMode="auto">
          <a:xfrm>
            <a:off x="8529638" y="3970338"/>
            <a:ext cx="33337" cy="7937"/>
          </a:xfrm>
          <a:custGeom>
            <a:avLst/>
            <a:gdLst/>
            <a:ahLst/>
            <a:cxnLst>
              <a:cxn ang="0">
                <a:pos x="4" y="1"/>
              </a:cxn>
              <a:cxn ang="0">
                <a:pos x="4" y="1"/>
              </a:cxn>
              <a:cxn ang="0">
                <a:pos x="1" y="1"/>
              </a:cxn>
              <a:cxn ang="0">
                <a:pos x="0" y="0"/>
              </a:cxn>
              <a:cxn ang="0">
                <a:pos x="1" y="0"/>
              </a:cxn>
              <a:cxn ang="0">
                <a:pos x="3" y="0"/>
              </a:cxn>
              <a:cxn ang="0">
                <a:pos x="4" y="0"/>
              </a:cxn>
              <a:cxn ang="0">
                <a:pos x="4" y="1"/>
              </a:cxn>
              <a:cxn ang="0">
                <a:pos x="4" y="1"/>
              </a:cxn>
            </a:cxnLst>
            <a:rect l="0" t="0" r="r" b="b"/>
            <a:pathLst>
              <a:path w="4" h="1">
                <a:moveTo>
                  <a:pt x="4" y="1"/>
                </a:moveTo>
                <a:lnTo>
                  <a:pt x="4" y="1"/>
                </a:lnTo>
                <a:lnTo>
                  <a:pt x="1" y="1"/>
                </a:lnTo>
                <a:lnTo>
                  <a:pt x="0" y="0"/>
                </a:lnTo>
                <a:lnTo>
                  <a:pt x="1" y="0"/>
                </a:lnTo>
                <a:lnTo>
                  <a:pt x="3" y="0"/>
                </a:lnTo>
                <a:lnTo>
                  <a:pt x="4"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7" name="Freeform 197"/>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8" name="Freeform 198"/>
          <p:cNvSpPr>
            <a:spLocks/>
          </p:cNvSpPr>
          <p:nvPr/>
        </p:nvSpPr>
        <p:spPr bwMode="auto">
          <a:xfrm>
            <a:off x="8459788" y="3903663"/>
            <a:ext cx="44450" cy="42862"/>
          </a:xfrm>
          <a:custGeom>
            <a:avLst/>
            <a:gdLst/>
            <a:ahLst/>
            <a:cxnLst>
              <a:cxn ang="0">
                <a:pos x="1" y="0"/>
              </a:cxn>
              <a:cxn ang="0">
                <a:pos x="2" y="2"/>
              </a:cxn>
              <a:cxn ang="0">
                <a:pos x="3" y="3"/>
              </a:cxn>
              <a:cxn ang="0">
                <a:pos x="5" y="3"/>
              </a:cxn>
              <a:cxn ang="0">
                <a:pos x="5" y="4"/>
              </a:cxn>
              <a:cxn ang="0">
                <a:pos x="5" y="5"/>
              </a:cxn>
              <a:cxn ang="0">
                <a:pos x="3" y="5"/>
              </a:cxn>
              <a:cxn ang="0">
                <a:pos x="3" y="5"/>
              </a:cxn>
              <a:cxn ang="0">
                <a:pos x="2" y="4"/>
              </a:cxn>
              <a:cxn ang="0">
                <a:pos x="2" y="4"/>
              </a:cxn>
              <a:cxn ang="0">
                <a:pos x="1" y="3"/>
              </a:cxn>
              <a:cxn ang="0">
                <a:pos x="1" y="3"/>
              </a:cxn>
              <a:cxn ang="0">
                <a:pos x="1" y="2"/>
              </a:cxn>
              <a:cxn ang="0">
                <a:pos x="0" y="2"/>
              </a:cxn>
              <a:cxn ang="0">
                <a:pos x="0" y="2"/>
              </a:cxn>
              <a:cxn ang="0">
                <a:pos x="0" y="0"/>
              </a:cxn>
              <a:cxn ang="0">
                <a:pos x="0" y="0"/>
              </a:cxn>
              <a:cxn ang="0">
                <a:pos x="1" y="0"/>
              </a:cxn>
              <a:cxn ang="0">
                <a:pos x="1" y="0"/>
              </a:cxn>
            </a:cxnLst>
            <a:rect l="0" t="0" r="r" b="b"/>
            <a:pathLst>
              <a:path w="5" h="5">
                <a:moveTo>
                  <a:pt x="1" y="0"/>
                </a:moveTo>
                <a:lnTo>
                  <a:pt x="2" y="2"/>
                </a:lnTo>
                <a:lnTo>
                  <a:pt x="3" y="3"/>
                </a:lnTo>
                <a:lnTo>
                  <a:pt x="5" y="3"/>
                </a:lnTo>
                <a:lnTo>
                  <a:pt x="5" y="4"/>
                </a:lnTo>
                <a:lnTo>
                  <a:pt x="5" y="5"/>
                </a:lnTo>
                <a:lnTo>
                  <a:pt x="3" y="5"/>
                </a:lnTo>
                <a:lnTo>
                  <a:pt x="3" y="5"/>
                </a:lnTo>
                <a:lnTo>
                  <a:pt x="2" y="4"/>
                </a:lnTo>
                <a:lnTo>
                  <a:pt x="2" y="4"/>
                </a:lnTo>
                <a:lnTo>
                  <a:pt x="1" y="3"/>
                </a:lnTo>
                <a:lnTo>
                  <a:pt x="1" y="3"/>
                </a:lnTo>
                <a:lnTo>
                  <a:pt x="1" y="2"/>
                </a:lnTo>
                <a:lnTo>
                  <a:pt x="0" y="2"/>
                </a:lnTo>
                <a:lnTo>
                  <a:pt x="0" y="2"/>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39" name="Freeform 199"/>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0" name="Freeform 200"/>
          <p:cNvSpPr>
            <a:spLocks/>
          </p:cNvSpPr>
          <p:nvPr/>
        </p:nvSpPr>
        <p:spPr bwMode="auto">
          <a:xfrm>
            <a:off x="7485063" y="3627438"/>
            <a:ext cx="168275" cy="217487"/>
          </a:xfrm>
          <a:custGeom>
            <a:avLst/>
            <a:gdLst/>
            <a:ahLst/>
            <a:cxnLst>
              <a:cxn ang="0">
                <a:pos x="4" y="9"/>
              </a:cxn>
              <a:cxn ang="0">
                <a:pos x="4" y="5"/>
              </a:cxn>
              <a:cxn ang="0">
                <a:pos x="5" y="5"/>
              </a:cxn>
              <a:cxn ang="0">
                <a:pos x="6" y="4"/>
              </a:cxn>
              <a:cxn ang="0">
                <a:pos x="6" y="3"/>
              </a:cxn>
              <a:cxn ang="0">
                <a:pos x="7" y="2"/>
              </a:cxn>
              <a:cxn ang="0">
                <a:pos x="8" y="2"/>
              </a:cxn>
              <a:cxn ang="0">
                <a:pos x="10" y="3"/>
              </a:cxn>
              <a:cxn ang="0">
                <a:pos x="13" y="3"/>
              </a:cxn>
              <a:cxn ang="0">
                <a:pos x="17" y="3"/>
              </a:cxn>
              <a:cxn ang="0">
                <a:pos x="19" y="2"/>
              </a:cxn>
              <a:cxn ang="0">
                <a:pos x="20" y="0"/>
              </a:cxn>
              <a:cxn ang="0">
                <a:pos x="20" y="2"/>
              </a:cxn>
              <a:cxn ang="0">
                <a:pos x="18" y="4"/>
              </a:cxn>
              <a:cxn ang="0">
                <a:pos x="16" y="5"/>
              </a:cxn>
              <a:cxn ang="0">
                <a:pos x="14" y="5"/>
              </a:cxn>
              <a:cxn ang="0">
                <a:pos x="13" y="4"/>
              </a:cxn>
              <a:cxn ang="0">
                <a:pos x="6" y="4"/>
              </a:cxn>
              <a:cxn ang="0">
                <a:pos x="5" y="5"/>
              </a:cxn>
              <a:cxn ang="0">
                <a:pos x="5" y="6"/>
              </a:cxn>
              <a:cxn ang="0">
                <a:pos x="6" y="10"/>
              </a:cxn>
              <a:cxn ang="0">
                <a:pos x="7" y="11"/>
              </a:cxn>
              <a:cxn ang="0">
                <a:pos x="8" y="11"/>
              </a:cxn>
              <a:cxn ang="0">
                <a:pos x="8" y="10"/>
              </a:cxn>
              <a:cxn ang="0">
                <a:pos x="12" y="9"/>
              </a:cxn>
              <a:cxn ang="0">
                <a:pos x="14" y="9"/>
              </a:cxn>
              <a:cxn ang="0">
                <a:pos x="16" y="9"/>
              </a:cxn>
              <a:cxn ang="0">
                <a:pos x="14" y="10"/>
              </a:cxn>
              <a:cxn ang="0">
                <a:pos x="13" y="10"/>
              </a:cxn>
              <a:cxn ang="0">
                <a:pos x="11" y="11"/>
              </a:cxn>
              <a:cxn ang="0">
                <a:pos x="10" y="13"/>
              </a:cxn>
              <a:cxn ang="0">
                <a:pos x="10" y="13"/>
              </a:cxn>
              <a:cxn ang="0">
                <a:pos x="11" y="16"/>
              </a:cxn>
              <a:cxn ang="0">
                <a:pos x="11" y="17"/>
              </a:cxn>
              <a:cxn ang="0">
                <a:pos x="11" y="19"/>
              </a:cxn>
              <a:cxn ang="0">
                <a:pos x="12" y="20"/>
              </a:cxn>
              <a:cxn ang="0">
                <a:pos x="13" y="20"/>
              </a:cxn>
              <a:cxn ang="0">
                <a:pos x="13" y="20"/>
              </a:cxn>
              <a:cxn ang="0">
                <a:pos x="12" y="22"/>
              </a:cxn>
              <a:cxn ang="0">
                <a:pos x="10" y="23"/>
              </a:cxn>
              <a:cxn ang="0">
                <a:pos x="7" y="18"/>
              </a:cxn>
              <a:cxn ang="0">
                <a:pos x="7" y="17"/>
              </a:cxn>
              <a:cxn ang="0">
                <a:pos x="7" y="17"/>
              </a:cxn>
              <a:cxn ang="0">
                <a:pos x="7" y="16"/>
              </a:cxn>
              <a:cxn ang="0">
                <a:pos x="7" y="16"/>
              </a:cxn>
              <a:cxn ang="0">
                <a:pos x="6" y="16"/>
              </a:cxn>
              <a:cxn ang="0">
                <a:pos x="6" y="16"/>
              </a:cxn>
              <a:cxn ang="0">
                <a:pos x="5" y="20"/>
              </a:cxn>
              <a:cxn ang="0">
                <a:pos x="5" y="24"/>
              </a:cxn>
              <a:cxn ang="0">
                <a:pos x="5" y="25"/>
              </a:cxn>
              <a:cxn ang="0">
                <a:pos x="3" y="26"/>
              </a:cxn>
              <a:cxn ang="0">
                <a:pos x="1" y="26"/>
              </a:cxn>
              <a:cxn ang="0">
                <a:pos x="1" y="25"/>
              </a:cxn>
              <a:cxn ang="0">
                <a:pos x="3" y="23"/>
              </a:cxn>
              <a:cxn ang="0">
                <a:pos x="3" y="20"/>
              </a:cxn>
              <a:cxn ang="0">
                <a:pos x="3" y="19"/>
              </a:cxn>
              <a:cxn ang="0">
                <a:pos x="3" y="19"/>
              </a:cxn>
              <a:cxn ang="0">
                <a:pos x="1" y="19"/>
              </a:cxn>
              <a:cxn ang="0">
                <a:pos x="0" y="18"/>
              </a:cxn>
              <a:cxn ang="0">
                <a:pos x="1" y="13"/>
              </a:cxn>
              <a:cxn ang="0">
                <a:pos x="4" y="9"/>
              </a:cxn>
              <a:cxn ang="0">
                <a:pos x="4" y="9"/>
              </a:cxn>
              <a:cxn ang="0">
                <a:pos x="4" y="9"/>
              </a:cxn>
            </a:cxnLst>
            <a:rect l="0" t="0" r="r" b="b"/>
            <a:pathLst>
              <a:path w="20" h="26">
                <a:moveTo>
                  <a:pt x="4" y="9"/>
                </a:moveTo>
                <a:lnTo>
                  <a:pt x="4" y="5"/>
                </a:lnTo>
                <a:lnTo>
                  <a:pt x="5" y="5"/>
                </a:lnTo>
                <a:lnTo>
                  <a:pt x="6" y="4"/>
                </a:lnTo>
                <a:lnTo>
                  <a:pt x="6" y="3"/>
                </a:lnTo>
                <a:lnTo>
                  <a:pt x="7" y="2"/>
                </a:lnTo>
                <a:lnTo>
                  <a:pt x="8" y="2"/>
                </a:lnTo>
                <a:lnTo>
                  <a:pt x="10" y="3"/>
                </a:lnTo>
                <a:lnTo>
                  <a:pt x="13" y="3"/>
                </a:lnTo>
                <a:lnTo>
                  <a:pt x="17" y="3"/>
                </a:lnTo>
                <a:lnTo>
                  <a:pt x="19" y="2"/>
                </a:lnTo>
                <a:lnTo>
                  <a:pt x="20" y="0"/>
                </a:lnTo>
                <a:lnTo>
                  <a:pt x="20" y="2"/>
                </a:lnTo>
                <a:lnTo>
                  <a:pt x="18" y="4"/>
                </a:lnTo>
                <a:lnTo>
                  <a:pt x="16" y="5"/>
                </a:lnTo>
                <a:lnTo>
                  <a:pt x="14" y="5"/>
                </a:lnTo>
                <a:lnTo>
                  <a:pt x="13" y="4"/>
                </a:lnTo>
                <a:lnTo>
                  <a:pt x="6" y="4"/>
                </a:lnTo>
                <a:lnTo>
                  <a:pt x="5" y="5"/>
                </a:lnTo>
                <a:lnTo>
                  <a:pt x="5" y="6"/>
                </a:lnTo>
                <a:lnTo>
                  <a:pt x="6" y="10"/>
                </a:lnTo>
                <a:lnTo>
                  <a:pt x="7" y="11"/>
                </a:lnTo>
                <a:lnTo>
                  <a:pt x="8" y="11"/>
                </a:lnTo>
                <a:lnTo>
                  <a:pt x="8" y="10"/>
                </a:lnTo>
                <a:lnTo>
                  <a:pt x="12" y="9"/>
                </a:lnTo>
                <a:lnTo>
                  <a:pt x="14" y="9"/>
                </a:lnTo>
                <a:lnTo>
                  <a:pt x="16" y="9"/>
                </a:lnTo>
                <a:lnTo>
                  <a:pt x="14" y="10"/>
                </a:lnTo>
                <a:lnTo>
                  <a:pt x="13" y="10"/>
                </a:lnTo>
                <a:lnTo>
                  <a:pt x="11" y="11"/>
                </a:lnTo>
                <a:lnTo>
                  <a:pt x="10" y="13"/>
                </a:lnTo>
                <a:lnTo>
                  <a:pt x="10" y="13"/>
                </a:lnTo>
                <a:lnTo>
                  <a:pt x="11" y="16"/>
                </a:lnTo>
                <a:lnTo>
                  <a:pt x="11" y="17"/>
                </a:lnTo>
                <a:lnTo>
                  <a:pt x="11" y="19"/>
                </a:lnTo>
                <a:lnTo>
                  <a:pt x="12" y="20"/>
                </a:lnTo>
                <a:lnTo>
                  <a:pt x="13" y="20"/>
                </a:lnTo>
                <a:lnTo>
                  <a:pt x="13" y="20"/>
                </a:lnTo>
                <a:lnTo>
                  <a:pt x="12" y="22"/>
                </a:lnTo>
                <a:lnTo>
                  <a:pt x="10" y="23"/>
                </a:lnTo>
                <a:lnTo>
                  <a:pt x="7" y="18"/>
                </a:lnTo>
                <a:lnTo>
                  <a:pt x="7" y="17"/>
                </a:lnTo>
                <a:lnTo>
                  <a:pt x="7" y="17"/>
                </a:lnTo>
                <a:lnTo>
                  <a:pt x="7" y="16"/>
                </a:lnTo>
                <a:lnTo>
                  <a:pt x="7" y="16"/>
                </a:lnTo>
                <a:lnTo>
                  <a:pt x="6" y="16"/>
                </a:lnTo>
                <a:lnTo>
                  <a:pt x="6" y="16"/>
                </a:lnTo>
                <a:lnTo>
                  <a:pt x="5" y="20"/>
                </a:lnTo>
                <a:lnTo>
                  <a:pt x="5" y="24"/>
                </a:lnTo>
                <a:lnTo>
                  <a:pt x="5" y="25"/>
                </a:lnTo>
                <a:lnTo>
                  <a:pt x="3" y="26"/>
                </a:lnTo>
                <a:lnTo>
                  <a:pt x="1" y="26"/>
                </a:lnTo>
                <a:lnTo>
                  <a:pt x="1" y="25"/>
                </a:lnTo>
                <a:lnTo>
                  <a:pt x="3" y="23"/>
                </a:lnTo>
                <a:lnTo>
                  <a:pt x="3" y="20"/>
                </a:lnTo>
                <a:lnTo>
                  <a:pt x="3" y="19"/>
                </a:lnTo>
                <a:lnTo>
                  <a:pt x="3" y="19"/>
                </a:lnTo>
                <a:lnTo>
                  <a:pt x="1" y="19"/>
                </a:lnTo>
                <a:lnTo>
                  <a:pt x="0" y="18"/>
                </a:lnTo>
                <a:lnTo>
                  <a:pt x="1" y="13"/>
                </a:lnTo>
                <a:lnTo>
                  <a:pt x="4" y="9"/>
                </a:lnTo>
                <a:lnTo>
                  <a:pt x="4" y="9"/>
                </a:lnTo>
                <a:lnTo>
                  <a:pt x="4" y="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1" name="Freeform 201"/>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2" name="Freeform 202"/>
          <p:cNvSpPr>
            <a:spLocks/>
          </p:cNvSpPr>
          <p:nvPr/>
        </p:nvSpPr>
        <p:spPr bwMode="auto">
          <a:xfrm>
            <a:off x="6991350" y="2995613"/>
            <a:ext cx="233363" cy="428625"/>
          </a:xfrm>
          <a:custGeom>
            <a:avLst/>
            <a:gdLst/>
            <a:ahLst/>
            <a:cxnLst>
              <a:cxn ang="0">
                <a:pos x="13" y="44"/>
              </a:cxn>
              <a:cxn ang="0">
                <a:pos x="18" y="42"/>
              </a:cxn>
              <a:cxn ang="0">
                <a:pos x="18" y="41"/>
              </a:cxn>
              <a:cxn ang="0">
                <a:pos x="17" y="40"/>
              </a:cxn>
              <a:cxn ang="0">
                <a:pos x="23" y="38"/>
              </a:cxn>
              <a:cxn ang="0">
                <a:pos x="23" y="35"/>
              </a:cxn>
              <a:cxn ang="0">
                <a:pos x="21" y="31"/>
              </a:cxn>
              <a:cxn ang="0">
                <a:pos x="19" y="26"/>
              </a:cxn>
              <a:cxn ang="0">
                <a:pos x="17" y="22"/>
              </a:cxn>
              <a:cxn ang="0">
                <a:pos x="15" y="20"/>
              </a:cxn>
              <a:cxn ang="0">
                <a:pos x="12" y="16"/>
              </a:cxn>
              <a:cxn ang="0">
                <a:pos x="8" y="14"/>
              </a:cxn>
              <a:cxn ang="0">
                <a:pos x="6" y="10"/>
              </a:cxn>
              <a:cxn ang="0">
                <a:pos x="8" y="10"/>
              </a:cxn>
              <a:cxn ang="0">
                <a:pos x="8" y="8"/>
              </a:cxn>
              <a:cxn ang="0">
                <a:pos x="1" y="6"/>
              </a:cxn>
              <a:cxn ang="0">
                <a:pos x="0" y="2"/>
              </a:cxn>
              <a:cxn ang="0">
                <a:pos x="1" y="2"/>
              </a:cxn>
              <a:cxn ang="0">
                <a:pos x="2" y="2"/>
              </a:cxn>
              <a:cxn ang="0">
                <a:pos x="7" y="1"/>
              </a:cxn>
              <a:cxn ang="0">
                <a:pos x="12" y="1"/>
              </a:cxn>
              <a:cxn ang="0">
                <a:pos x="15" y="2"/>
              </a:cxn>
              <a:cxn ang="0">
                <a:pos x="19" y="5"/>
              </a:cxn>
              <a:cxn ang="0">
                <a:pos x="17" y="7"/>
              </a:cxn>
              <a:cxn ang="0">
                <a:pos x="17" y="8"/>
              </a:cxn>
              <a:cxn ang="0">
                <a:pos x="15" y="10"/>
              </a:cxn>
              <a:cxn ang="0">
                <a:pos x="14" y="14"/>
              </a:cxn>
              <a:cxn ang="0">
                <a:pos x="15" y="18"/>
              </a:cxn>
              <a:cxn ang="0">
                <a:pos x="21" y="23"/>
              </a:cxn>
              <a:cxn ang="0">
                <a:pos x="27" y="29"/>
              </a:cxn>
              <a:cxn ang="0">
                <a:pos x="28" y="35"/>
              </a:cxn>
              <a:cxn ang="0">
                <a:pos x="28" y="39"/>
              </a:cxn>
              <a:cxn ang="0">
                <a:pos x="26" y="44"/>
              </a:cxn>
              <a:cxn ang="0">
                <a:pos x="21" y="46"/>
              </a:cxn>
              <a:cxn ang="0">
                <a:pos x="18" y="49"/>
              </a:cxn>
              <a:cxn ang="0">
                <a:pos x="14" y="51"/>
              </a:cxn>
              <a:cxn ang="0">
                <a:pos x="14" y="47"/>
              </a:cxn>
              <a:cxn ang="0">
                <a:pos x="13" y="45"/>
              </a:cxn>
              <a:cxn ang="0">
                <a:pos x="12" y="44"/>
              </a:cxn>
            </a:cxnLst>
            <a:rect l="0" t="0" r="r" b="b"/>
            <a:pathLst>
              <a:path w="28" h="51">
                <a:moveTo>
                  <a:pt x="12" y="44"/>
                </a:moveTo>
                <a:lnTo>
                  <a:pt x="13" y="44"/>
                </a:lnTo>
                <a:lnTo>
                  <a:pt x="15" y="44"/>
                </a:lnTo>
                <a:lnTo>
                  <a:pt x="18" y="42"/>
                </a:lnTo>
                <a:lnTo>
                  <a:pt x="19" y="42"/>
                </a:lnTo>
                <a:lnTo>
                  <a:pt x="18" y="41"/>
                </a:lnTo>
                <a:lnTo>
                  <a:pt x="18" y="41"/>
                </a:lnTo>
                <a:lnTo>
                  <a:pt x="17" y="40"/>
                </a:lnTo>
                <a:lnTo>
                  <a:pt x="23" y="38"/>
                </a:lnTo>
                <a:lnTo>
                  <a:pt x="23" y="38"/>
                </a:lnTo>
                <a:lnTo>
                  <a:pt x="23" y="36"/>
                </a:lnTo>
                <a:lnTo>
                  <a:pt x="23" y="35"/>
                </a:lnTo>
                <a:lnTo>
                  <a:pt x="21" y="33"/>
                </a:lnTo>
                <a:lnTo>
                  <a:pt x="21" y="31"/>
                </a:lnTo>
                <a:lnTo>
                  <a:pt x="20" y="28"/>
                </a:lnTo>
                <a:lnTo>
                  <a:pt x="19" y="26"/>
                </a:lnTo>
                <a:lnTo>
                  <a:pt x="18" y="25"/>
                </a:lnTo>
                <a:lnTo>
                  <a:pt x="17" y="22"/>
                </a:lnTo>
                <a:lnTo>
                  <a:pt x="17" y="21"/>
                </a:lnTo>
                <a:lnTo>
                  <a:pt x="15" y="20"/>
                </a:lnTo>
                <a:lnTo>
                  <a:pt x="13" y="19"/>
                </a:lnTo>
                <a:lnTo>
                  <a:pt x="12" y="16"/>
                </a:lnTo>
                <a:lnTo>
                  <a:pt x="11" y="16"/>
                </a:lnTo>
                <a:lnTo>
                  <a:pt x="8" y="14"/>
                </a:lnTo>
                <a:lnTo>
                  <a:pt x="7" y="13"/>
                </a:lnTo>
                <a:lnTo>
                  <a:pt x="6" y="10"/>
                </a:lnTo>
                <a:lnTo>
                  <a:pt x="7" y="10"/>
                </a:lnTo>
                <a:lnTo>
                  <a:pt x="8" y="10"/>
                </a:lnTo>
                <a:lnTo>
                  <a:pt x="8" y="9"/>
                </a:lnTo>
                <a:lnTo>
                  <a:pt x="8" y="8"/>
                </a:lnTo>
                <a:lnTo>
                  <a:pt x="2" y="7"/>
                </a:lnTo>
                <a:lnTo>
                  <a:pt x="1" y="6"/>
                </a:lnTo>
                <a:lnTo>
                  <a:pt x="0" y="3"/>
                </a:lnTo>
                <a:lnTo>
                  <a:pt x="0" y="2"/>
                </a:lnTo>
                <a:lnTo>
                  <a:pt x="0" y="2"/>
                </a:lnTo>
                <a:lnTo>
                  <a:pt x="1" y="2"/>
                </a:lnTo>
                <a:lnTo>
                  <a:pt x="2" y="2"/>
                </a:lnTo>
                <a:lnTo>
                  <a:pt x="2" y="2"/>
                </a:lnTo>
                <a:lnTo>
                  <a:pt x="4" y="2"/>
                </a:lnTo>
                <a:lnTo>
                  <a:pt x="7" y="1"/>
                </a:lnTo>
                <a:lnTo>
                  <a:pt x="11" y="0"/>
                </a:lnTo>
                <a:lnTo>
                  <a:pt x="12" y="1"/>
                </a:lnTo>
                <a:lnTo>
                  <a:pt x="14" y="1"/>
                </a:lnTo>
                <a:lnTo>
                  <a:pt x="15" y="2"/>
                </a:lnTo>
                <a:lnTo>
                  <a:pt x="17" y="3"/>
                </a:lnTo>
                <a:lnTo>
                  <a:pt x="19" y="5"/>
                </a:lnTo>
                <a:lnTo>
                  <a:pt x="18" y="7"/>
                </a:lnTo>
                <a:lnTo>
                  <a:pt x="17" y="7"/>
                </a:lnTo>
                <a:lnTo>
                  <a:pt x="17" y="7"/>
                </a:lnTo>
                <a:lnTo>
                  <a:pt x="17" y="8"/>
                </a:lnTo>
                <a:lnTo>
                  <a:pt x="17" y="8"/>
                </a:lnTo>
                <a:lnTo>
                  <a:pt x="15" y="10"/>
                </a:lnTo>
                <a:lnTo>
                  <a:pt x="14" y="13"/>
                </a:lnTo>
                <a:lnTo>
                  <a:pt x="14" y="14"/>
                </a:lnTo>
                <a:lnTo>
                  <a:pt x="14" y="15"/>
                </a:lnTo>
                <a:lnTo>
                  <a:pt x="15" y="18"/>
                </a:lnTo>
                <a:lnTo>
                  <a:pt x="17" y="18"/>
                </a:lnTo>
                <a:lnTo>
                  <a:pt x="21" y="23"/>
                </a:lnTo>
                <a:lnTo>
                  <a:pt x="27" y="28"/>
                </a:lnTo>
                <a:lnTo>
                  <a:pt x="27" y="29"/>
                </a:lnTo>
                <a:lnTo>
                  <a:pt x="27" y="32"/>
                </a:lnTo>
                <a:lnTo>
                  <a:pt x="28" y="35"/>
                </a:lnTo>
                <a:lnTo>
                  <a:pt x="28" y="36"/>
                </a:lnTo>
                <a:lnTo>
                  <a:pt x="28" y="39"/>
                </a:lnTo>
                <a:lnTo>
                  <a:pt x="28" y="40"/>
                </a:lnTo>
                <a:lnTo>
                  <a:pt x="26" y="44"/>
                </a:lnTo>
                <a:lnTo>
                  <a:pt x="23" y="45"/>
                </a:lnTo>
                <a:lnTo>
                  <a:pt x="21" y="46"/>
                </a:lnTo>
                <a:lnTo>
                  <a:pt x="19" y="48"/>
                </a:lnTo>
                <a:lnTo>
                  <a:pt x="18" y="49"/>
                </a:lnTo>
                <a:lnTo>
                  <a:pt x="15" y="51"/>
                </a:lnTo>
                <a:lnTo>
                  <a:pt x="14" y="51"/>
                </a:lnTo>
                <a:lnTo>
                  <a:pt x="14" y="49"/>
                </a:lnTo>
                <a:lnTo>
                  <a:pt x="14" y="47"/>
                </a:lnTo>
                <a:lnTo>
                  <a:pt x="14" y="45"/>
                </a:lnTo>
                <a:lnTo>
                  <a:pt x="13" y="45"/>
                </a:lnTo>
                <a:lnTo>
                  <a:pt x="12" y="45"/>
                </a:lnTo>
                <a:lnTo>
                  <a:pt x="12" y="44"/>
                </a:lnTo>
                <a:lnTo>
                  <a:pt x="12" y="4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3" name="Freeform 203"/>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4" name="Freeform 204"/>
          <p:cNvSpPr>
            <a:spLocks/>
          </p:cNvSpPr>
          <p:nvPr/>
        </p:nvSpPr>
        <p:spPr bwMode="auto">
          <a:xfrm>
            <a:off x="7042150" y="3257550"/>
            <a:ext cx="141288" cy="115888"/>
          </a:xfrm>
          <a:custGeom>
            <a:avLst/>
            <a:gdLst/>
            <a:ahLst/>
            <a:cxnLst>
              <a:cxn ang="0">
                <a:pos x="15" y="0"/>
              </a:cxn>
              <a:cxn ang="0">
                <a:pos x="15" y="0"/>
              </a:cxn>
              <a:cxn ang="0">
                <a:pos x="14" y="0"/>
              </a:cxn>
              <a:cxn ang="0">
                <a:pos x="14" y="0"/>
              </a:cxn>
              <a:cxn ang="0">
                <a:pos x="13" y="0"/>
              </a:cxn>
              <a:cxn ang="0">
                <a:pos x="12" y="1"/>
              </a:cxn>
              <a:cxn ang="0">
                <a:pos x="11" y="1"/>
              </a:cxn>
              <a:cxn ang="0">
                <a:pos x="9" y="1"/>
              </a:cxn>
              <a:cxn ang="0">
                <a:pos x="6" y="0"/>
              </a:cxn>
              <a:cxn ang="0">
                <a:pos x="1" y="1"/>
              </a:cxn>
              <a:cxn ang="0">
                <a:pos x="0" y="4"/>
              </a:cxn>
              <a:cxn ang="0">
                <a:pos x="1" y="7"/>
              </a:cxn>
              <a:cxn ang="0">
                <a:pos x="1" y="8"/>
              </a:cxn>
              <a:cxn ang="0">
                <a:pos x="2" y="9"/>
              </a:cxn>
              <a:cxn ang="0">
                <a:pos x="2" y="9"/>
              </a:cxn>
              <a:cxn ang="0">
                <a:pos x="4" y="11"/>
              </a:cxn>
              <a:cxn ang="0">
                <a:pos x="4" y="11"/>
              </a:cxn>
              <a:cxn ang="0">
                <a:pos x="5" y="11"/>
              </a:cxn>
              <a:cxn ang="0">
                <a:pos x="5" y="13"/>
              </a:cxn>
              <a:cxn ang="0">
                <a:pos x="5" y="14"/>
              </a:cxn>
              <a:cxn ang="0">
                <a:pos x="6" y="14"/>
              </a:cxn>
              <a:cxn ang="0">
                <a:pos x="6" y="14"/>
              </a:cxn>
              <a:cxn ang="0">
                <a:pos x="6" y="13"/>
              </a:cxn>
              <a:cxn ang="0">
                <a:pos x="7" y="13"/>
              </a:cxn>
              <a:cxn ang="0">
                <a:pos x="9" y="13"/>
              </a:cxn>
              <a:cxn ang="0">
                <a:pos x="12" y="11"/>
              </a:cxn>
              <a:cxn ang="0">
                <a:pos x="13" y="11"/>
              </a:cxn>
              <a:cxn ang="0">
                <a:pos x="12" y="10"/>
              </a:cxn>
              <a:cxn ang="0">
                <a:pos x="12" y="10"/>
              </a:cxn>
              <a:cxn ang="0">
                <a:pos x="11" y="9"/>
              </a:cxn>
              <a:cxn ang="0">
                <a:pos x="17" y="7"/>
              </a:cxn>
              <a:cxn ang="0">
                <a:pos x="17" y="7"/>
              </a:cxn>
              <a:cxn ang="0">
                <a:pos x="17" y="5"/>
              </a:cxn>
              <a:cxn ang="0">
                <a:pos x="17" y="4"/>
              </a:cxn>
              <a:cxn ang="0">
                <a:pos x="15" y="2"/>
              </a:cxn>
              <a:cxn ang="0">
                <a:pos x="15" y="0"/>
              </a:cxn>
              <a:cxn ang="0">
                <a:pos x="15" y="0"/>
              </a:cxn>
              <a:cxn ang="0">
                <a:pos x="15" y="0"/>
              </a:cxn>
            </a:cxnLst>
            <a:rect l="0" t="0" r="r" b="b"/>
            <a:pathLst>
              <a:path w="17" h="14">
                <a:moveTo>
                  <a:pt x="15" y="0"/>
                </a:moveTo>
                <a:lnTo>
                  <a:pt x="15" y="0"/>
                </a:lnTo>
                <a:lnTo>
                  <a:pt x="14" y="0"/>
                </a:lnTo>
                <a:lnTo>
                  <a:pt x="14" y="0"/>
                </a:lnTo>
                <a:lnTo>
                  <a:pt x="13" y="0"/>
                </a:lnTo>
                <a:lnTo>
                  <a:pt x="12" y="1"/>
                </a:lnTo>
                <a:lnTo>
                  <a:pt x="11" y="1"/>
                </a:lnTo>
                <a:lnTo>
                  <a:pt x="9" y="1"/>
                </a:lnTo>
                <a:lnTo>
                  <a:pt x="6" y="0"/>
                </a:lnTo>
                <a:lnTo>
                  <a:pt x="1" y="1"/>
                </a:lnTo>
                <a:lnTo>
                  <a:pt x="0" y="4"/>
                </a:lnTo>
                <a:lnTo>
                  <a:pt x="1" y="7"/>
                </a:lnTo>
                <a:lnTo>
                  <a:pt x="1" y="8"/>
                </a:lnTo>
                <a:lnTo>
                  <a:pt x="2" y="9"/>
                </a:lnTo>
                <a:lnTo>
                  <a:pt x="2" y="9"/>
                </a:lnTo>
                <a:lnTo>
                  <a:pt x="4" y="11"/>
                </a:lnTo>
                <a:lnTo>
                  <a:pt x="4" y="11"/>
                </a:lnTo>
                <a:lnTo>
                  <a:pt x="5" y="11"/>
                </a:lnTo>
                <a:lnTo>
                  <a:pt x="5" y="13"/>
                </a:lnTo>
                <a:lnTo>
                  <a:pt x="5" y="14"/>
                </a:lnTo>
                <a:lnTo>
                  <a:pt x="6" y="14"/>
                </a:lnTo>
                <a:lnTo>
                  <a:pt x="6" y="14"/>
                </a:lnTo>
                <a:lnTo>
                  <a:pt x="6" y="13"/>
                </a:lnTo>
                <a:lnTo>
                  <a:pt x="7" y="13"/>
                </a:lnTo>
                <a:lnTo>
                  <a:pt x="9" y="13"/>
                </a:lnTo>
                <a:lnTo>
                  <a:pt x="12" y="11"/>
                </a:lnTo>
                <a:lnTo>
                  <a:pt x="13" y="11"/>
                </a:lnTo>
                <a:lnTo>
                  <a:pt x="12" y="10"/>
                </a:lnTo>
                <a:lnTo>
                  <a:pt x="12" y="10"/>
                </a:lnTo>
                <a:lnTo>
                  <a:pt x="11" y="9"/>
                </a:lnTo>
                <a:lnTo>
                  <a:pt x="17" y="7"/>
                </a:lnTo>
                <a:lnTo>
                  <a:pt x="17" y="7"/>
                </a:lnTo>
                <a:lnTo>
                  <a:pt x="17" y="5"/>
                </a:lnTo>
                <a:lnTo>
                  <a:pt x="17" y="4"/>
                </a:lnTo>
                <a:lnTo>
                  <a:pt x="15" y="2"/>
                </a:lnTo>
                <a:lnTo>
                  <a:pt x="15" y="0"/>
                </a:lnTo>
                <a:lnTo>
                  <a:pt x="15" y="0"/>
                </a:lnTo>
                <a:lnTo>
                  <a:pt x="1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5" name="Freeform 205"/>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6" name="Freeform 206"/>
          <p:cNvSpPr>
            <a:spLocks/>
          </p:cNvSpPr>
          <p:nvPr/>
        </p:nvSpPr>
        <p:spPr bwMode="auto">
          <a:xfrm>
            <a:off x="6948488" y="3013075"/>
            <a:ext cx="219075" cy="252413"/>
          </a:xfrm>
          <a:custGeom>
            <a:avLst/>
            <a:gdLst/>
            <a:ahLst/>
            <a:cxnLst>
              <a:cxn ang="0">
                <a:pos x="20" y="26"/>
              </a:cxn>
              <a:cxn ang="0">
                <a:pos x="18" y="23"/>
              </a:cxn>
              <a:cxn ang="0">
                <a:pos x="16" y="17"/>
              </a:cxn>
              <a:cxn ang="0">
                <a:pos x="13" y="14"/>
              </a:cxn>
              <a:cxn ang="0">
                <a:pos x="11" y="16"/>
              </a:cxn>
              <a:cxn ang="0">
                <a:pos x="10" y="17"/>
              </a:cxn>
              <a:cxn ang="0">
                <a:pos x="7" y="17"/>
              </a:cxn>
              <a:cxn ang="0">
                <a:pos x="5" y="16"/>
              </a:cxn>
              <a:cxn ang="0">
                <a:pos x="5" y="12"/>
              </a:cxn>
              <a:cxn ang="0">
                <a:pos x="3" y="11"/>
              </a:cxn>
              <a:cxn ang="0">
                <a:pos x="2" y="10"/>
              </a:cxn>
              <a:cxn ang="0">
                <a:pos x="0" y="7"/>
              </a:cxn>
              <a:cxn ang="0">
                <a:pos x="2" y="6"/>
              </a:cxn>
              <a:cxn ang="0">
                <a:pos x="3" y="4"/>
              </a:cxn>
              <a:cxn ang="0">
                <a:pos x="5" y="4"/>
              </a:cxn>
              <a:cxn ang="0">
                <a:pos x="4" y="1"/>
              </a:cxn>
              <a:cxn ang="0">
                <a:pos x="5" y="0"/>
              </a:cxn>
              <a:cxn ang="0">
                <a:pos x="5" y="1"/>
              </a:cxn>
              <a:cxn ang="0">
                <a:pos x="7" y="5"/>
              </a:cxn>
              <a:cxn ang="0">
                <a:pos x="13" y="7"/>
              </a:cxn>
              <a:cxn ang="0">
                <a:pos x="12" y="8"/>
              </a:cxn>
              <a:cxn ang="0">
                <a:pos x="12" y="11"/>
              </a:cxn>
              <a:cxn ang="0">
                <a:pos x="16" y="14"/>
              </a:cxn>
              <a:cxn ang="0">
                <a:pos x="18" y="17"/>
              </a:cxn>
              <a:cxn ang="0">
                <a:pos x="22" y="19"/>
              </a:cxn>
              <a:cxn ang="0">
                <a:pos x="23" y="23"/>
              </a:cxn>
              <a:cxn ang="0">
                <a:pos x="25" y="26"/>
              </a:cxn>
              <a:cxn ang="0">
                <a:pos x="26" y="29"/>
              </a:cxn>
              <a:cxn ang="0">
                <a:pos x="25" y="29"/>
              </a:cxn>
              <a:cxn ang="0">
                <a:pos x="24" y="29"/>
              </a:cxn>
              <a:cxn ang="0">
                <a:pos x="22" y="30"/>
              </a:cxn>
              <a:cxn ang="0">
                <a:pos x="20" y="29"/>
              </a:cxn>
              <a:cxn ang="0">
                <a:pos x="20" y="29"/>
              </a:cxn>
            </a:cxnLst>
            <a:rect l="0" t="0" r="r" b="b"/>
            <a:pathLst>
              <a:path w="26" h="30">
                <a:moveTo>
                  <a:pt x="20" y="29"/>
                </a:moveTo>
                <a:lnTo>
                  <a:pt x="20" y="26"/>
                </a:lnTo>
                <a:lnTo>
                  <a:pt x="19" y="24"/>
                </a:lnTo>
                <a:lnTo>
                  <a:pt x="18" y="23"/>
                </a:lnTo>
                <a:lnTo>
                  <a:pt x="17" y="19"/>
                </a:lnTo>
                <a:lnTo>
                  <a:pt x="16" y="17"/>
                </a:lnTo>
                <a:lnTo>
                  <a:pt x="13" y="14"/>
                </a:lnTo>
                <a:lnTo>
                  <a:pt x="13" y="14"/>
                </a:lnTo>
                <a:lnTo>
                  <a:pt x="12" y="14"/>
                </a:lnTo>
                <a:lnTo>
                  <a:pt x="11" y="16"/>
                </a:lnTo>
                <a:lnTo>
                  <a:pt x="10" y="17"/>
                </a:lnTo>
                <a:lnTo>
                  <a:pt x="10" y="17"/>
                </a:lnTo>
                <a:lnTo>
                  <a:pt x="9" y="16"/>
                </a:lnTo>
                <a:lnTo>
                  <a:pt x="7" y="17"/>
                </a:lnTo>
                <a:lnTo>
                  <a:pt x="5" y="17"/>
                </a:lnTo>
                <a:lnTo>
                  <a:pt x="5" y="16"/>
                </a:lnTo>
                <a:lnTo>
                  <a:pt x="5" y="13"/>
                </a:lnTo>
                <a:lnTo>
                  <a:pt x="5" y="12"/>
                </a:lnTo>
                <a:lnTo>
                  <a:pt x="5" y="11"/>
                </a:lnTo>
                <a:lnTo>
                  <a:pt x="3" y="11"/>
                </a:lnTo>
                <a:lnTo>
                  <a:pt x="2" y="11"/>
                </a:lnTo>
                <a:lnTo>
                  <a:pt x="2" y="10"/>
                </a:lnTo>
                <a:lnTo>
                  <a:pt x="2" y="8"/>
                </a:lnTo>
                <a:lnTo>
                  <a:pt x="0" y="7"/>
                </a:lnTo>
                <a:lnTo>
                  <a:pt x="2" y="7"/>
                </a:lnTo>
                <a:lnTo>
                  <a:pt x="2" y="6"/>
                </a:lnTo>
                <a:lnTo>
                  <a:pt x="3" y="5"/>
                </a:lnTo>
                <a:lnTo>
                  <a:pt x="3" y="4"/>
                </a:lnTo>
                <a:lnTo>
                  <a:pt x="4" y="4"/>
                </a:lnTo>
                <a:lnTo>
                  <a:pt x="5" y="4"/>
                </a:lnTo>
                <a:lnTo>
                  <a:pt x="5" y="3"/>
                </a:lnTo>
                <a:lnTo>
                  <a:pt x="4" y="1"/>
                </a:lnTo>
                <a:lnTo>
                  <a:pt x="5" y="0"/>
                </a:lnTo>
                <a:lnTo>
                  <a:pt x="5" y="0"/>
                </a:lnTo>
                <a:lnTo>
                  <a:pt x="5" y="0"/>
                </a:lnTo>
                <a:lnTo>
                  <a:pt x="5" y="1"/>
                </a:lnTo>
                <a:lnTo>
                  <a:pt x="6" y="4"/>
                </a:lnTo>
                <a:lnTo>
                  <a:pt x="7" y="5"/>
                </a:lnTo>
                <a:lnTo>
                  <a:pt x="13" y="6"/>
                </a:lnTo>
                <a:lnTo>
                  <a:pt x="13" y="7"/>
                </a:lnTo>
                <a:lnTo>
                  <a:pt x="13" y="8"/>
                </a:lnTo>
                <a:lnTo>
                  <a:pt x="12" y="8"/>
                </a:lnTo>
                <a:lnTo>
                  <a:pt x="11" y="8"/>
                </a:lnTo>
                <a:lnTo>
                  <a:pt x="12" y="11"/>
                </a:lnTo>
                <a:lnTo>
                  <a:pt x="13" y="12"/>
                </a:lnTo>
                <a:lnTo>
                  <a:pt x="16" y="14"/>
                </a:lnTo>
                <a:lnTo>
                  <a:pt x="17" y="14"/>
                </a:lnTo>
                <a:lnTo>
                  <a:pt x="18" y="17"/>
                </a:lnTo>
                <a:lnTo>
                  <a:pt x="20" y="18"/>
                </a:lnTo>
                <a:lnTo>
                  <a:pt x="22" y="19"/>
                </a:lnTo>
                <a:lnTo>
                  <a:pt x="22" y="20"/>
                </a:lnTo>
                <a:lnTo>
                  <a:pt x="23" y="23"/>
                </a:lnTo>
                <a:lnTo>
                  <a:pt x="24" y="24"/>
                </a:lnTo>
                <a:lnTo>
                  <a:pt x="25" y="26"/>
                </a:lnTo>
                <a:lnTo>
                  <a:pt x="26" y="29"/>
                </a:lnTo>
                <a:lnTo>
                  <a:pt x="26" y="29"/>
                </a:lnTo>
                <a:lnTo>
                  <a:pt x="26" y="29"/>
                </a:lnTo>
                <a:lnTo>
                  <a:pt x="25" y="29"/>
                </a:lnTo>
                <a:lnTo>
                  <a:pt x="25" y="29"/>
                </a:lnTo>
                <a:lnTo>
                  <a:pt x="24" y="29"/>
                </a:lnTo>
                <a:lnTo>
                  <a:pt x="23" y="30"/>
                </a:lnTo>
                <a:lnTo>
                  <a:pt x="22" y="30"/>
                </a:lnTo>
                <a:lnTo>
                  <a:pt x="22" y="30"/>
                </a:lnTo>
                <a:lnTo>
                  <a:pt x="20" y="29"/>
                </a:lnTo>
                <a:lnTo>
                  <a:pt x="20" y="29"/>
                </a:lnTo>
                <a:lnTo>
                  <a:pt x="20" y="29"/>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7" name="Freeform 207"/>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8" name="Freeform 208"/>
          <p:cNvSpPr>
            <a:spLocks/>
          </p:cNvSpPr>
          <p:nvPr/>
        </p:nvSpPr>
        <p:spPr bwMode="auto">
          <a:xfrm>
            <a:off x="6897688" y="3073400"/>
            <a:ext cx="219075" cy="444500"/>
          </a:xfrm>
          <a:custGeom>
            <a:avLst/>
            <a:gdLst/>
            <a:ahLst/>
            <a:cxnLst>
              <a:cxn ang="0">
                <a:pos x="18" y="51"/>
              </a:cxn>
              <a:cxn ang="0">
                <a:pos x="17" y="53"/>
              </a:cxn>
              <a:cxn ang="0">
                <a:pos x="15" y="51"/>
              </a:cxn>
              <a:cxn ang="0">
                <a:pos x="12" y="49"/>
              </a:cxn>
              <a:cxn ang="0">
                <a:pos x="9" y="45"/>
              </a:cxn>
              <a:cxn ang="0">
                <a:pos x="8" y="44"/>
              </a:cxn>
              <a:cxn ang="0">
                <a:pos x="6" y="43"/>
              </a:cxn>
              <a:cxn ang="0">
                <a:pos x="6" y="33"/>
              </a:cxn>
              <a:cxn ang="0">
                <a:pos x="9" y="30"/>
              </a:cxn>
              <a:cxn ang="0">
                <a:pos x="8" y="26"/>
              </a:cxn>
              <a:cxn ang="0">
                <a:pos x="5" y="23"/>
              </a:cxn>
              <a:cxn ang="0">
                <a:pos x="4" y="18"/>
              </a:cxn>
              <a:cxn ang="0">
                <a:pos x="4" y="13"/>
              </a:cxn>
              <a:cxn ang="0">
                <a:pos x="2" y="10"/>
              </a:cxn>
              <a:cxn ang="0">
                <a:pos x="2" y="5"/>
              </a:cxn>
              <a:cxn ang="0">
                <a:pos x="6" y="0"/>
              </a:cxn>
              <a:cxn ang="0">
                <a:pos x="8" y="3"/>
              </a:cxn>
              <a:cxn ang="0">
                <a:pos x="9" y="4"/>
              </a:cxn>
              <a:cxn ang="0">
                <a:pos x="11" y="5"/>
              </a:cxn>
              <a:cxn ang="0">
                <a:pos x="11" y="9"/>
              </a:cxn>
              <a:cxn ang="0">
                <a:pos x="13" y="10"/>
              </a:cxn>
              <a:cxn ang="0">
                <a:pos x="16" y="10"/>
              </a:cxn>
              <a:cxn ang="0">
                <a:pos x="17" y="9"/>
              </a:cxn>
              <a:cxn ang="0">
                <a:pos x="19" y="7"/>
              </a:cxn>
              <a:cxn ang="0">
                <a:pos x="22" y="10"/>
              </a:cxn>
              <a:cxn ang="0">
                <a:pos x="24" y="16"/>
              </a:cxn>
              <a:cxn ang="0">
                <a:pos x="26" y="19"/>
              </a:cxn>
              <a:cxn ang="0">
                <a:pos x="26" y="22"/>
              </a:cxn>
              <a:cxn ang="0">
                <a:pos x="18" y="23"/>
              </a:cxn>
              <a:cxn ang="0">
                <a:pos x="18" y="29"/>
              </a:cxn>
              <a:cxn ang="0">
                <a:pos x="17" y="30"/>
              </a:cxn>
              <a:cxn ang="0">
                <a:pos x="11" y="25"/>
              </a:cxn>
              <a:cxn ang="0">
                <a:pos x="10" y="29"/>
              </a:cxn>
              <a:cxn ang="0">
                <a:pos x="9" y="36"/>
              </a:cxn>
              <a:cxn ang="0">
                <a:pos x="11" y="40"/>
              </a:cxn>
              <a:cxn ang="0">
                <a:pos x="12" y="45"/>
              </a:cxn>
              <a:cxn ang="0">
                <a:pos x="16" y="48"/>
              </a:cxn>
              <a:cxn ang="0">
                <a:pos x="19" y="51"/>
              </a:cxn>
            </a:cxnLst>
            <a:rect l="0" t="0" r="r" b="b"/>
            <a:pathLst>
              <a:path w="26" h="53">
                <a:moveTo>
                  <a:pt x="19" y="51"/>
                </a:moveTo>
                <a:lnTo>
                  <a:pt x="18" y="51"/>
                </a:lnTo>
                <a:lnTo>
                  <a:pt x="18" y="52"/>
                </a:lnTo>
                <a:lnTo>
                  <a:pt x="17" y="53"/>
                </a:lnTo>
                <a:lnTo>
                  <a:pt x="16" y="52"/>
                </a:lnTo>
                <a:lnTo>
                  <a:pt x="15" y="51"/>
                </a:lnTo>
                <a:lnTo>
                  <a:pt x="13" y="50"/>
                </a:lnTo>
                <a:lnTo>
                  <a:pt x="12" y="49"/>
                </a:lnTo>
                <a:lnTo>
                  <a:pt x="10" y="46"/>
                </a:lnTo>
                <a:lnTo>
                  <a:pt x="9" y="45"/>
                </a:lnTo>
                <a:lnTo>
                  <a:pt x="8" y="44"/>
                </a:lnTo>
                <a:lnTo>
                  <a:pt x="8" y="44"/>
                </a:lnTo>
                <a:lnTo>
                  <a:pt x="6" y="45"/>
                </a:lnTo>
                <a:lnTo>
                  <a:pt x="6" y="43"/>
                </a:lnTo>
                <a:lnTo>
                  <a:pt x="6" y="39"/>
                </a:lnTo>
                <a:lnTo>
                  <a:pt x="6" y="33"/>
                </a:lnTo>
                <a:lnTo>
                  <a:pt x="8" y="32"/>
                </a:lnTo>
                <a:lnTo>
                  <a:pt x="9" y="30"/>
                </a:lnTo>
                <a:lnTo>
                  <a:pt x="9" y="29"/>
                </a:lnTo>
                <a:lnTo>
                  <a:pt x="8" y="26"/>
                </a:lnTo>
                <a:lnTo>
                  <a:pt x="6" y="24"/>
                </a:lnTo>
                <a:lnTo>
                  <a:pt x="5" y="23"/>
                </a:lnTo>
                <a:lnTo>
                  <a:pt x="3" y="20"/>
                </a:lnTo>
                <a:lnTo>
                  <a:pt x="4" y="18"/>
                </a:lnTo>
                <a:lnTo>
                  <a:pt x="4" y="16"/>
                </a:lnTo>
                <a:lnTo>
                  <a:pt x="4" y="13"/>
                </a:lnTo>
                <a:lnTo>
                  <a:pt x="3" y="12"/>
                </a:lnTo>
                <a:lnTo>
                  <a:pt x="2" y="10"/>
                </a:lnTo>
                <a:lnTo>
                  <a:pt x="0" y="7"/>
                </a:lnTo>
                <a:lnTo>
                  <a:pt x="2" y="5"/>
                </a:lnTo>
                <a:lnTo>
                  <a:pt x="3" y="3"/>
                </a:lnTo>
                <a:lnTo>
                  <a:pt x="6" y="0"/>
                </a:lnTo>
                <a:lnTo>
                  <a:pt x="8" y="1"/>
                </a:lnTo>
                <a:lnTo>
                  <a:pt x="8" y="3"/>
                </a:lnTo>
                <a:lnTo>
                  <a:pt x="8" y="4"/>
                </a:lnTo>
                <a:lnTo>
                  <a:pt x="9" y="4"/>
                </a:lnTo>
                <a:lnTo>
                  <a:pt x="11" y="4"/>
                </a:lnTo>
                <a:lnTo>
                  <a:pt x="11" y="5"/>
                </a:lnTo>
                <a:lnTo>
                  <a:pt x="11" y="6"/>
                </a:lnTo>
                <a:lnTo>
                  <a:pt x="11" y="9"/>
                </a:lnTo>
                <a:lnTo>
                  <a:pt x="11" y="10"/>
                </a:lnTo>
                <a:lnTo>
                  <a:pt x="13" y="10"/>
                </a:lnTo>
                <a:lnTo>
                  <a:pt x="15" y="9"/>
                </a:lnTo>
                <a:lnTo>
                  <a:pt x="16" y="10"/>
                </a:lnTo>
                <a:lnTo>
                  <a:pt x="16" y="10"/>
                </a:lnTo>
                <a:lnTo>
                  <a:pt x="17" y="9"/>
                </a:lnTo>
                <a:lnTo>
                  <a:pt x="18" y="7"/>
                </a:lnTo>
                <a:lnTo>
                  <a:pt x="19" y="7"/>
                </a:lnTo>
                <a:lnTo>
                  <a:pt x="19" y="7"/>
                </a:lnTo>
                <a:lnTo>
                  <a:pt x="22" y="10"/>
                </a:lnTo>
                <a:lnTo>
                  <a:pt x="23" y="12"/>
                </a:lnTo>
                <a:lnTo>
                  <a:pt x="24" y="16"/>
                </a:lnTo>
                <a:lnTo>
                  <a:pt x="25" y="17"/>
                </a:lnTo>
                <a:lnTo>
                  <a:pt x="26" y="19"/>
                </a:lnTo>
                <a:lnTo>
                  <a:pt x="26" y="22"/>
                </a:lnTo>
                <a:lnTo>
                  <a:pt x="26" y="22"/>
                </a:lnTo>
                <a:lnTo>
                  <a:pt x="23" y="22"/>
                </a:lnTo>
                <a:lnTo>
                  <a:pt x="18" y="23"/>
                </a:lnTo>
                <a:lnTo>
                  <a:pt x="17" y="26"/>
                </a:lnTo>
                <a:lnTo>
                  <a:pt x="18" y="29"/>
                </a:lnTo>
                <a:lnTo>
                  <a:pt x="18" y="30"/>
                </a:lnTo>
                <a:lnTo>
                  <a:pt x="17" y="30"/>
                </a:lnTo>
                <a:lnTo>
                  <a:pt x="15" y="27"/>
                </a:lnTo>
                <a:lnTo>
                  <a:pt x="11" y="25"/>
                </a:lnTo>
                <a:lnTo>
                  <a:pt x="10" y="25"/>
                </a:lnTo>
                <a:lnTo>
                  <a:pt x="10" y="29"/>
                </a:lnTo>
                <a:lnTo>
                  <a:pt x="10" y="32"/>
                </a:lnTo>
                <a:lnTo>
                  <a:pt x="9" y="36"/>
                </a:lnTo>
                <a:lnTo>
                  <a:pt x="10" y="38"/>
                </a:lnTo>
                <a:lnTo>
                  <a:pt x="11" y="40"/>
                </a:lnTo>
                <a:lnTo>
                  <a:pt x="12" y="43"/>
                </a:lnTo>
                <a:lnTo>
                  <a:pt x="12" y="45"/>
                </a:lnTo>
                <a:lnTo>
                  <a:pt x="13" y="48"/>
                </a:lnTo>
                <a:lnTo>
                  <a:pt x="16" y="48"/>
                </a:lnTo>
                <a:lnTo>
                  <a:pt x="19" y="51"/>
                </a:lnTo>
                <a:lnTo>
                  <a:pt x="19" y="5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49" name="Freeform 209"/>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0" name="Freeform 210"/>
          <p:cNvSpPr>
            <a:spLocks/>
          </p:cNvSpPr>
          <p:nvPr/>
        </p:nvSpPr>
        <p:spPr bwMode="auto">
          <a:xfrm>
            <a:off x="6999288" y="3484563"/>
            <a:ext cx="107950" cy="168275"/>
          </a:xfrm>
          <a:custGeom>
            <a:avLst/>
            <a:gdLst/>
            <a:ahLst/>
            <a:cxnLst>
              <a:cxn ang="0">
                <a:pos x="7" y="2"/>
              </a:cxn>
              <a:cxn ang="0">
                <a:pos x="6" y="2"/>
              </a:cxn>
              <a:cxn ang="0">
                <a:pos x="6" y="3"/>
              </a:cxn>
              <a:cxn ang="0">
                <a:pos x="5" y="4"/>
              </a:cxn>
              <a:cxn ang="0">
                <a:pos x="4" y="3"/>
              </a:cxn>
              <a:cxn ang="0">
                <a:pos x="3" y="2"/>
              </a:cxn>
              <a:cxn ang="0">
                <a:pos x="1" y="1"/>
              </a:cxn>
              <a:cxn ang="0">
                <a:pos x="0" y="0"/>
              </a:cxn>
              <a:cxn ang="0">
                <a:pos x="0" y="1"/>
              </a:cxn>
              <a:cxn ang="0">
                <a:pos x="0" y="2"/>
              </a:cxn>
              <a:cxn ang="0">
                <a:pos x="1" y="7"/>
              </a:cxn>
              <a:cxn ang="0">
                <a:pos x="4" y="10"/>
              </a:cxn>
              <a:cxn ang="0">
                <a:pos x="10" y="16"/>
              </a:cxn>
              <a:cxn ang="0">
                <a:pos x="11" y="19"/>
              </a:cxn>
              <a:cxn ang="0">
                <a:pos x="12" y="20"/>
              </a:cxn>
              <a:cxn ang="0">
                <a:pos x="13" y="20"/>
              </a:cxn>
              <a:cxn ang="0">
                <a:pos x="13" y="19"/>
              </a:cxn>
              <a:cxn ang="0">
                <a:pos x="12" y="15"/>
              </a:cxn>
              <a:cxn ang="0">
                <a:pos x="11" y="11"/>
              </a:cxn>
              <a:cxn ang="0">
                <a:pos x="11" y="10"/>
              </a:cxn>
              <a:cxn ang="0">
                <a:pos x="11" y="8"/>
              </a:cxn>
              <a:cxn ang="0">
                <a:pos x="10" y="6"/>
              </a:cxn>
              <a:cxn ang="0">
                <a:pos x="7" y="2"/>
              </a:cxn>
              <a:cxn ang="0">
                <a:pos x="7" y="2"/>
              </a:cxn>
              <a:cxn ang="0">
                <a:pos x="7" y="2"/>
              </a:cxn>
            </a:cxnLst>
            <a:rect l="0" t="0" r="r" b="b"/>
            <a:pathLst>
              <a:path w="13" h="20">
                <a:moveTo>
                  <a:pt x="7" y="2"/>
                </a:moveTo>
                <a:lnTo>
                  <a:pt x="6" y="2"/>
                </a:lnTo>
                <a:lnTo>
                  <a:pt x="6" y="3"/>
                </a:lnTo>
                <a:lnTo>
                  <a:pt x="5" y="4"/>
                </a:lnTo>
                <a:lnTo>
                  <a:pt x="4" y="3"/>
                </a:lnTo>
                <a:lnTo>
                  <a:pt x="3" y="2"/>
                </a:lnTo>
                <a:lnTo>
                  <a:pt x="1" y="1"/>
                </a:lnTo>
                <a:lnTo>
                  <a:pt x="0" y="0"/>
                </a:lnTo>
                <a:lnTo>
                  <a:pt x="0" y="1"/>
                </a:lnTo>
                <a:lnTo>
                  <a:pt x="0" y="2"/>
                </a:lnTo>
                <a:lnTo>
                  <a:pt x="1" y="7"/>
                </a:lnTo>
                <a:lnTo>
                  <a:pt x="4" y="10"/>
                </a:lnTo>
                <a:lnTo>
                  <a:pt x="10" y="16"/>
                </a:lnTo>
                <a:lnTo>
                  <a:pt x="11" y="19"/>
                </a:lnTo>
                <a:lnTo>
                  <a:pt x="12" y="20"/>
                </a:lnTo>
                <a:lnTo>
                  <a:pt x="13" y="20"/>
                </a:lnTo>
                <a:lnTo>
                  <a:pt x="13" y="19"/>
                </a:lnTo>
                <a:lnTo>
                  <a:pt x="12" y="15"/>
                </a:lnTo>
                <a:lnTo>
                  <a:pt x="11" y="11"/>
                </a:lnTo>
                <a:lnTo>
                  <a:pt x="11" y="10"/>
                </a:lnTo>
                <a:lnTo>
                  <a:pt x="11" y="8"/>
                </a:lnTo>
                <a:lnTo>
                  <a:pt x="10" y="6"/>
                </a:lnTo>
                <a:lnTo>
                  <a:pt x="7" y="2"/>
                </a:lnTo>
                <a:lnTo>
                  <a:pt x="7" y="2"/>
                </a:lnTo>
                <a:lnTo>
                  <a:pt x="7"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1" name="Freeform 211"/>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2" name="Freeform 212"/>
          <p:cNvSpPr>
            <a:spLocks/>
          </p:cNvSpPr>
          <p:nvPr/>
        </p:nvSpPr>
        <p:spPr bwMode="auto">
          <a:xfrm>
            <a:off x="7242175" y="3559175"/>
            <a:ext cx="242888" cy="236538"/>
          </a:xfrm>
          <a:custGeom>
            <a:avLst/>
            <a:gdLst/>
            <a:ahLst/>
            <a:cxnLst>
              <a:cxn ang="0">
                <a:pos x="23" y="1"/>
              </a:cxn>
              <a:cxn ang="0">
                <a:pos x="19" y="1"/>
              </a:cxn>
              <a:cxn ang="0">
                <a:pos x="15" y="8"/>
              </a:cxn>
              <a:cxn ang="0">
                <a:pos x="14" y="11"/>
              </a:cxn>
              <a:cxn ang="0">
                <a:pos x="11" y="8"/>
              </a:cxn>
              <a:cxn ang="0">
                <a:pos x="6" y="11"/>
              </a:cxn>
              <a:cxn ang="0">
                <a:pos x="2" y="8"/>
              </a:cxn>
              <a:cxn ang="0">
                <a:pos x="2" y="7"/>
              </a:cxn>
              <a:cxn ang="0">
                <a:pos x="1" y="8"/>
              </a:cxn>
              <a:cxn ang="0">
                <a:pos x="0" y="13"/>
              </a:cxn>
              <a:cxn ang="0">
                <a:pos x="0" y="14"/>
              </a:cxn>
              <a:cxn ang="0">
                <a:pos x="1" y="17"/>
              </a:cxn>
              <a:cxn ang="0">
                <a:pos x="1" y="18"/>
              </a:cxn>
              <a:cxn ang="0">
                <a:pos x="3" y="19"/>
              </a:cxn>
              <a:cxn ang="0">
                <a:pos x="2" y="20"/>
              </a:cxn>
              <a:cxn ang="0">
                <a:pos x="3" y="21"/>
              </a:cxn>
              <a:cxn ang="0">
                <a:pos x="3" y="23"/>
              </a:cxn>
              <a:cxn ang="0">
                <a:pos x="6" y="25"/>
              </a:cxn>
              <a:cxn ang="0">
                <a:pos x="8" y="25"/>
              </a:cxn>
              <a:cxn ang="0">
                <a:pos x="8" y="26"/>
              </a:cxn>
              <a:cxn ang="0">
                <a:pos x="13" y="25"/>
              </a:cxn>
              <a:cxn ang="0">
                <a:pos x="16" y="26"/>
              </a:cxn>
              <a:cxn ang="0">
                <a:pos x="16" y="28"/>
              </a:cxn>
              <a:cxn ang="0">
                <a:pos x="20" y="28"/>
              </a:cxn>
              <a:cxn ang="0">
                <a:pos x="22" y="27"/>
              </a:cxn>
              <a:cxn ang="0">
                <a:pos x="22" y="26"/>
              </a:cxn>
              <a:cxn ang="0">
                <a:pos x="22" y="24"/>
              </a:cxn>
              <a:cxn ang="0">
                <a:pos x="23" y="21"/>
              </a:cxn>
              <a:cxn ang="0">
                <a:pos x="23" y="19"/>
              </a:cxn>
              <a:cxn ang="0">
                <a:pos x="26" y="17"/>
              </a:cxn>
              <a:cxn ang="0">
                <a:pos x="27" y="12"/>
              </a:cxn>
              <a:cxn ang="0">
                <a:pos x="29" y="11"/>
              </a:cxn>
              <a:cxn ang="0">
                <a:pos x="29" y="11"/>
              </a:cxn>
              <a:cxn ang="0">
                <a:pos x="27" y="7"/>
              </a:cxn>
              <a:cxn ang="0">
                <a:pos x="28" y="6"/>
              </a:cxn>
              <a:cxn ang="0">
                <a:pos x="26" y="2"/>
              </a:cxn>
              <a:cxn ang="0">
                <a:pos x="26" y="1"/>
              </a:cxn>
            </a:cxnLst>
            <a:rect l="0" t="0" r="r" b="b"/>
            <a:pathLst>
              <a:path w="29" h="28">
                <a:moveTo>
                  <a:pt x="26" y="1"/>
                </a:moveTo>
                <a:lnTo>
                  <a:pt x="23" y="1"/>
                </a:lnTo>
                <a:lnTo>
                  <a:pt x="21" y="0"/>
                </a:lnTo>
                <a:lnTo>
                  <a:pt x="19" y="1"/>
                </a:lnTo>
                <a:lnTo>
                  <a:pt x="17" y="2"/>
                </a:lnTo>
                <a:lnTo>
                  <a:pt x="15" y="8"/>
                </a:lnTo>
                <a:lnTo>
                  <a:pt x="15" y="10"/>
                </a:lnTo>
                <a:lnTo>
                  <a:pt x="14" y="11"/>
                </a:lnTo>
                <a:lnTo>
                  <a:pt x="13" y="10"/>
                </a:lnTo>
                <a:lnTo>
                  <a:pt x="11" y="8"/>
                </a:lnTo>
                <a:lnTo>
                  <a:pt x="9" y="10"/>
                </a:lnTo>
                <a:lnTo>
                  <a:pt x="6" y="11"/>
                </a:lnTo>
                <a:lnTo>
                  <a:pt x="3" y="11"/>
                </a:lnTo>
                <a:lnTo>
                  <a:pt x="2" y="8"/>
                </a:lnTo>
                <a:lnTo>
                  <a:pt x="2" y="8"/>
                </a:lnTo>
                <a:lnTo>
                  <a:pt x="2" y="7"/>
                </a:lnTo>
                <a:lnTo>
                  <a:pt x="2" y="7"/>
                </a:lnTo>
                <a:lnTo>
                  <a:pt x="1" y="8"/>
                </a:lnTo>
                <a:lnTo>
                  <a:pt x="0" y="12"/>
                </a:lnTo>
                <a:lnTo>
                  <a:pt x="0" y="13"/>
                </a:lnTo>
                <a:lnTo>
                  <a:pt x="1" y="14"/>
                </a:lnTo>
                <a:lnTo>
                  <a:pt x="0" y="14"/>
                </a:lnTo>
                <a:lnTo>
                  <a:pt x="0" y="15"/>
                </a:lnTo>
                <a:lnTo>
                  <a:pt x="1" y="17"/>
                </a:lnTo>
                <a:lnTo>
                  <a:pt x="1" y="17"/>
                </a:lnTo>
                <a:lnTo>
                  <a:pt x="1" y="18"/>
                </a:lnTo>
                <a:lnTo>
                  <a:pt x="2" y="18"/>
                </a:lnTo>
                <a:lnTo>
                  <a:pt x="3" y="19"/>
                </a:lnTo>
                <a:lnTo>
                  <a:pt x="3" y="20"/>
                </a:lnTo>
                <a:lnTo>
                  <a:pt x="2" y="20"/>
                </a:lnTo>
                <a:lnTo>
                  <a:pt x="2" y="21"/>
                </a:lnTo>
                <a:lnTo>
                  <a:pt x="3" y="21"/>
                </a:lnTo>
                <a:lnTo>
                  <a:pt x="3" y="21"/>
                </a:lnTo>
                <a:lnTo>
                  <a:pt x="3" y="23"/>
                </a:lnTo>
                <a:lnTo>
                  <a:pt x="4" y="24"/>
                </a:lnTo>
                <a:lnTo>
                  <a:pt x="6" y="25"/>
                </a:lnTo>
                <a:lnTo>
                  <a:pt x="8" y="25"/>
                </a:lnTo>
                <a:lnTo>
                  <a:pt x="8" y="25"/>
                </a:lnTo>
                <a:lnTo>
                  <a:pt x="8" y="26"/>
                </a:lnTo>
                <a:lnTo>
                  <a:pt x="8" y="26"/>
                </a:lnTo>
                <a:lnTo>
                  <a:pt x="10" y="26"/>
                </a:lnTo>
                <a:lnTo>
                  <a:pt x="13" y="25"/>
                </a:lnTo>
                <a:lnTo>
                  <a:pt x="14" y="26"/>
                </a:lnTo>
                <a:lnTo>
                  <a:pt x="16" y="26"/>
                </a:lnTo>
                <a:lnTo>
                  <a:pt x="16" y="27"/>
                </a:lnTo>
                <a:lnTo>
                  <a:pt x="16" y="28"/>
                </a:lnTo>
                <a:lnTo>
                  <a:pt x="16" y="28"/>
                </a:lnTo>
                <a:lnTo>
                  <a:pt x="20" y="28"/>
                </a:lnTo>
                <a:lnTo>
                  <a:pt x="22" y="27"/>
                </a:lnTo>
                <a:lnTo>
                  <a:pt x="22" y="27"/>
                </a:lnTo>
                <a:lnTo>
                  <a:pt x="22" y="26"/>
                </a:lnTo>
                <a:lnTo>
                  <a:pt x="22" y="26"/>
                </a:lnTo>
                <a:lnTo>
                  <a:pt x="22" y="25"/>
                </a:lnTo>
                <a:lnTo>
                  <a:pt x="22" y="24"/>
                </a:lnTo>
                <a:lnTo>
                  <a:pt x="22" y="24"/>
                </a:lnTo>
                <a:lnTo>
                  <a:pt x="23" y="21"/>
                </a:lnTo>
                <a:lnTo>
                  <a:pt x="23" y="19"/>
                </a:lnTo>
                <a:lnTo>
                  <a:pt x="23" y="19"/>
                </a:lnTo>
                <a:lnTo>
                  <a:pt x="24" y="18"/>
                </a:lnTo>
                <a:lnTo>
                  <a:pt x="26" y="17"/>
                </a:lnTo>
                <a:lnTo>
                  <a:pt x="26" y="14"/>
                </a:lnTo>
                <a:lnTo>
                  <a:pt x="27" y="12"/>
                </a:lnTo>
                <a:lnTo>
                  <a:pt x="28" y="11"/>
                </a:lnTo>
                <a:lnTo>
                  <a:pt x="29" y="11"/>
                </a:lnTo>
                <a:lnTo>
                  <a:pt x="29" y="11"/>
                </a:lnTo>
                <a:lnTo>
                  <a:pt x="29" y="11"/>
                </a:lnTo>
                <a:lnTo>
                  <a:pt x="28" y="10"/>
                </a:lnTo>
                <a:lnTo>
                  <a:pt x="27" y="7"/>
                </a:lnTo>
                <a:lnTo>
                  <a:pt x="28" y="6"/>
                </a:lnTo>
                <a:lnTo>
                  <a:pt x="28" y="6"/>
                </a:lnTo>
                <a:lnTo>
                  <a:pt x="27" y="5"/>
                </a:lnTo>
                <a:lnTo>
                  <a:pt x="26" y="2"/>
                </a:lnTo>
                <a:lnTo>
                  <a:pt x="26" y="1"/>
                </a:lnTo>
                <a:lnTo>
                  <a:pt x="26" y="1"/>
                </a:lnTo>
                <a:lnTo>
                  <a:pt x="26"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3" name="Freeform 213"/>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4" name="Freeform 214"/>
          <p:cNvSpPr>
            <a:spLocks/>
          </p:cNvSpPr>
          <p:nvPr/>
        </p:nvSpPr>
        <p:spPr bwMode="auto">
          <a:xfrm>
            <a:off x="7259638" y="3475038"/>
            <a:ext cx="234950" cy="177800"/>
          </a:xfrm>
          <a:custGeom>
            <a:avLst/>
            <a:gdLst/>
            <a:ahLst/>
            <a:cxnLst>
              <a:cxn ang="0">
                <a:pos x="13" y="11"/>
              </a:cxn>
              <a:cxn ang="0">
                <a:pos x="13" y="11"/>
              </a:cxn>
              <a:cxn ang="0">
                <a:pos x="13" y="10"/>
              </a:cxn>
              <a:cxn ang="0">
                <a:pos x="14" y="10"/>
              </a:cxn>
              <a:cxn ang="0">
                <a:pos x="13" y="9"/>
              </a:cxn>
              <a:cxn ang="0">
                <a:pos x="15" y="8"/>
              </a:cxn>
              <a:cxn ang="0">
                <a:pos x="17" y="7"/>
              </a:cxn>
              <a:cxn ang="0">
                <a:pos x="18" y="5"/>
              </a:cxn>
              <a:cxn ang="0">
                <a:pos x="20" y="1"/>
              </a:cxn>
              <a:cxn ang="0">
                <a:pos x="22" y="1"/>
              </a:cxn>
              <a:cxn ang="0">
                <a:pos x="24" y="3"/>
              </a:cxn>
              <a:cxn ang="0">
                <a:pos x="26" y="4"/>
              </a:cxn>
              <a:cxn ang="0">
                <a:pos x="28" y="5"/>
              </a:cxn>
              <a:cxn ang="0">
                <a:pos x="27" y="7"/>
              </a:cxn>
              <a:cxn ang="0">
                <a:pos x="25" y="8"/>
              </a:cxn>
              <a:cxn ang="0">
                <a:pos x="26" y="8"/>
              </a:cxn>
              <a:cxn ang="0">
                <a:pos x="26" y="9"/>
              </a:cxn>
              <a:cxn ang="0">
                <a:pos x="25" y="10"/>
              </a:cxn>
              <a:cxn ang="0">
                <a:pos x="21" y="11"/>
              </a:cxn>
              <a:cxn ang="0">
                <a:pos x="17" y="11"/>
              </a:cxn>
              <a:cxn ang="0">
                <a:pos x="13" y="18"/>
              </a:cxn>
              <a:cxn ang="0">
                <a:pos x="12" y="21"/>
              </a:cxn>
              <a:cxn ang="0">
                <a:pos x="9" y="18"/>
              </a:cxn>
              <a:cxn ang="0">
                <a:pos x="4" y="21"/>
              </a:cxn>
              <a:cxn ang="0">
                <a:pos x="0" y="18"/>
              </a:cxn>
              <a:cxn ang="0">
                <a:pos x="0" y="17"/>
              </a:cxn>
              <a:cxn ang="0">
                <a:pos x="1" y="18"/>
              </a:cxn>
              <a:cxn ang="0">
                <a:pos x="4" y="18"/>
              </a:cxn>
              <a:cxn ang="0">
                <a:pos x="5" y="15"/>
              </a:cxn>
              <a:cxn ang="0">
                <a:pos x="8" y="14"/>
              </a:cxn>
              <a:cxn ang="0">
                <a:pos x="11" y="11"/>
              </a:cxn>
              <a:cxn ang="0">
                <a:pos x="11" y="10"/>
              </a:cxn>
            </a:cxnLst>
            <a:rect l="0" t="0" r="r" b="b"/>
            <a:pathLst>
              <a:path w="28" h="21">
                <a:moveTo>
                  <a:pt x="11" y="10"/>
                </a:moveTo>
                <a:lnTo>
                  <a:pt x="13" y="11"/>
                </a:lnTo>
                <a:lnTo>
                  <a:pt x="13" y="11"/>
                </a:lnTo>
                <a:lnTo>
                  <a:pt x="13" y="11"/>
                </a:lnTo>
                <a:lnTo>
                  <a:pt x="13" y="10"/>
                </a:lnTo>
                <a:lnTo>
                  <a:pt x="13" y="10"/>
                </a:lnTo>
                <a:lnTo>
                  <a:pt x="14" y="10"/>
                </a:lnTo>
                <a:lnTo>
                  <a:pt x="14" y="10"/>
                </a:lnTo>
                <a:lnTo>
                  <a:pt x="13" y="10"/>
                </a:lnTo>
                <a:lnTo>
                  <a:pt x="13" y="9"/>
                </a:lnTo>
                <a:lnTo>
                  <a:pt x="13" y="9"/>
                </a:lnTo>
                <a:lnTo>
                  <a:pt x="15" y="8"/>
                </a:lnTo>
                <a:lnTo>
                  <a:pt x="17" y="8"/>
                </a:lnTo>
                <a:lnTo>
                  <a:pt x="17" y="7"/>
                </a:lnTo>
                <a:lnTo>
                  <a:pt x="17" y="7"/>
                </a:lnTo>
                <a:lnTo>
                  <a:pt x="18" y="5"/>
                </a:lnTo>
                <a:lnTo>
                  <a:pt x="19" y="3"/>
                </a:lnTo>
                <a:lnTo>
                  <a:pt x="20" y="1"/>
                </a:lnTo>
                <a:lnTo>
                  <a:pt x="21" y="0"/>
                </a:lnTo>
                <a:lnTo>
                  <a:pt x="22" y="1"/>
                </a:lnTo>
                <a:lnTo>
                  <a:pt x="22" y="2"/>
                </a:lnTo>
                <a:lnTo>
                  <a:pt x="24" y="3"/>
                </a:lnTo>
                <a:lnTo>
                  <a:pt x="24" y="3"/>
                </a:lnTo>
                <a:lnTo>
                  <a:pt x="26" y="4"/>
                </a:lnTo>
                <a:lnTo>
                  <a:pt x="28" y="5"/>
                </a:lnTo>
                <a:lnTo>
                  <a:pt x="28" y="5"/>
                </a:lnTo>
                <a:lnTo>
                  <a:pt x="28" y="7"/>
                </a:lnTo>
                <a:lnTo>
                  <a:pt x="27" y="7"/>
                </a:lnTo>
                <a:lnTo>
                  <a:pt x="26" y="7"/>
                </a:lnTo>
                <a:lnTo>
                  <a:pt x="25" y="8"/>
                </a:lnTo>
                <a:lnTo>
                  <a:pt x="26" y="8"/>
                </a:lnTo>
                <a:lnTo>
                  <a:pt x="26" y="8"/>
                </a:lnTo>
                <a:lnTo>
                  <a:pt x="26" y="9"/>
                </a:lnTo>
                <a:lnTo>
                  <a:pt x="26" y="9"/>
                </a:lnTo>
                <a:lnTo>
                  <a:pt x="25" y="9"/>
                </a:lnTo>
                <a:lnTo>
                  <a:pt x="25" y="10"/>
                </a:lnTo>
                <a:lnTo>
                  <a:pt x="24" y="11"/>
                </a:lnTo>
                <a:lnTo>
                  <a:pt x="21" y="11"/>
                </a:lnTo>
                <a:lnTo>
                  <a:pt x="19" y="10"/>
                </a:lnTo>
                <a:lnTo>
                  <a:pt x="17" y="11"/>
                </a:lnTo>
                <a:lnTo>
                  <a:pt x="15" y="12"/>
                </a:lnTo>
                <a:lnTo>
                  <a:pt x="13" y="18"/>
                </a:lnTo>
                <a:lnTo>
                  <a:pt x="13" y="20"/>
                </a:lnTo>
                <a:lnTo>
                  <a:pt x="12" y="21"/>
                </a:lnTo>
                <a:lnTo>
                  <a:pt x="11" y="20"/>
                </a:lnTo>
                <a:lnTo>
                  <a:pt x="9" y="18"/>
                </a:lnTo>
                <a:lnTo>
                  <a:pt x="7" y="20"/>
                </a:lnTo>
                <a:lnTo>
                  <a:pt x="4" y="21"/>
                </a:lnTo>
                <a:lnTo>
                  <a:pt x="1" y="21"/>
                </a:lnTo>
                <a:lnTo>
                  <a:pt x="0" y="18"/>
                </a:lnTo>
                <a:lnTo>
                  <a:pt x="0" y="18"/>
                </a:lnTo>
                <a:lnTo>
                  <a:pt x="0" y="17"/>
                </a:lnTo>
                <a:lnTo>
                  <a:pt x="0" y="17"/>
                </a:lnTo>
                <a:lnTo>
                  <a:pt x="1" y="18"/>
                </a:lnTo>
                <a:lnTo>
                  <a:pt x="4" y="18"/>
                </a:lnTo>
                <a:lnTo>
                  <a:pt x="4" y="18"/>
                </a:lnTo>
                <a:lnTo>
                  <a:pt x="4" y="17"/>
                </a:lnTo>
                <a:lnTo>
                  <a:pt x="5" y="15"/>
                </a:lnTo>
                <a:lnTo>
                  <a:pt x="6" y="14"/>
                </a:lnTo>
                <a:lnTo>
                  <a:pt x="8" y="14"/>
                </a:lnTo>
                <a:lnTo>
                  <a:pt x="11" y="12"/>
                </a:lnTo>
                <a:lnTo>
                  <a:pt x="11" y="11"/>
                </a:lnTo>
                <a:lnTo>
                  <a:pt x="12" y="10"/>
                </a:lnTo>
                <a:lnTo>
                  <a:pt x="11" y="10"/>
                </a:lnTo>
                <a:lnTo>
                  <a:pt x="11" y="1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5" name="Freeform 215"/>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6" name="Freeform 216"/>
          <p:cNvSpPr>
            <a:spLocks/>
          </p:cNvSpPr>
          <p:nvPr/>
        </p:nvSpPr>
        <p:spPr bwMode="auto">
          <a:xfrm>
            <a:off x="7359650" y="3551238"/>
            <a:ext cx="17463" cy="17462"/>
          </a:xfrm>
          <a:custGeom>
            <a:avLst/>
            <a:gdLst/>
            <a:ahLst/>
            <a:cxnLst>
              <a:cxn ang="0">
                <a:pos x="1" y="0"/>
              </a:cxn>
              <a:cxn ang="0">
                <a:pos x="1" y="1"/>
              </a:cxn>
              <a:cxn ang="0">
                <a:pos x="2" y="1"/>
              </a:cxn>
              <a:cxn ang="0">
                <a:pos x="2" y="1"/>
              </a:cxn>
              <a:cxn ang="0">
                <a:pos x="1" y="1"/>
              </a:cxn>
              <a:cxn ang="0">
                <a:pos x="1" y="1"/>
              </a:cxn>
              <a:cxn ang="0">
                <a:pos x="1" y="2"/>
              </a:cxn>
              <a:cxn ang="0">
                <a:pos x="1" y="2"/>
              </a:cxn>
              <a:cxn ang="0">
                <a:pos x="1" y="2"/>
              </a:cxn>
              <a:cxn ang="0">
                <a:pos x="0" y="1"/>
              </a:cxn>
              <a:cxn ang="0">
                <a:pos x="0" y="1"/>
              </a:cxn>
              <a:cxn ang="0">
                <a:pos x="1" y="0"/>
              </a:cxn>
              <a:cxn ang="0">
                <a:pos x="1" y="0"/>
              </a:cxn>
              <a:cxn ang="0">
                <a:pos x="1" y="0"/>
              </a:cxn>
            </a:cxnLst>
            <a:rect l="0" t="0" r="r" b="b"/>
            <a:pathLst>
              <a:path w="2" h="2">
                <a:moveTo>
                  <a:pt x="1" y="0"/>
                </a:moveTo>
                <a:lnTo>
                  <a:pt x="1" y="1"/>
                </a:lnTo>
                <a:lnTo>
                  <a:pt x="2" y="1"/>
                </a:lnTo>
                <a:lnTo>
                  <a:pt x="2" y="1"/>
                </a:lnTo>
                <a:lnTo>
                  <a:pt x="1" y="1"/>
                </a:lnTo>
                <a:lnTo>
                  <a:pt x="1" y="1"/>
                </a:lnTo>
                <a:lnTo>
                  <a:pt x="1" y="2"/>
                </a:lnTo>
                <a:lnTo>
                  <a:pt x="1" y="2"/>
                </a:lnTo>
                <a:lnTo>
                  <a:pt x="1" y="2"/>
                </a:lnTo>
                <a:lnTo>
                  <a:pt x="0" y="1"/>
                </a:lnTo>
                <a:lnTo>
                  <a:pt x="0"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7" name="Freeform 217"/>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8" name="Freeform 218"/>
          <p:cNvSpPr>
            <a:spLocks/>
          </p:cNvSpPr>
          <p:nvPr/>
        </p:nvSpPr>
        <p:spPr bwMode="auto">
          <a:xfrm>
            <a:off x="7797800" y="3684588"/>
            <a:ext cx="268288" cy="269875"/>
          </a:xfrm>
          <a:custGeom>
            <a:avLst/>
            <a:gdLst/>
            <a:ahLst/>
            <a:cxnLst>
              <a:cxn ang="0">
                <a:pos x="32" y="23"/>
              </a:cxn>
              <a:cxn ang="0">
                <a:pos x="30" y="24"/>
              </a:cxn>
              <a:cxn ang="0">
                <a:pos x="32" y="26"/>
              </a:cxn>
              <a:cxn ang="0">
                <a:pos x="32" y="31"/>
              </a:cxn>
              <a:cxn ang="0">
                <a:pos x="29" y="31"/>
              </a:cxn>
              <a:cxn ang="0">
                <a:pos x="25" y="29"/>
              </a:cxn>
              <a:cxn ang="0">
                <a:pos x="22" y="29"/>
              </a:cxn>
              <a:cxn ang="0">
                <a:pos x="20" y="29"/>
              </a:cxn>
              <a:cxn ang="0">
                <a:pos x="22" y="26"/>
              </a:cxn>
              <a:cxn ang="0">
                <a:pos x="23" y="24"/>
              </a:cxn>
              <a:cxn ang="0">
                <a:pos x="22" y="19"/>
              </a:cxn>
              <a:cxn ang="0">
                <a:pos x="17" y="17"/>
              </a:cxn>
              <a:cxn ang="0">
                <a:pos x="13" y="13"/>
              </a:cxn>
              <a:cxn ang="0">
                <a:pos x="9" y="12"/>
              </a:cxn>
              <a:cxn ang="0">
                <a:pos x="8" y="13"/>
              </a:cxn>
              <a:cxn ang="0">
                <a:pos x="7" y="15"/>
              </a:cxn>
              <a:cxn ang="0">
                <a:pos x="7" y="13"/>
              </a:cxn>
              <a:cxn ang="0">
                <a:pos x="5" y="10"/>
              </a:cxn>
              <a:cxn ang="0">
                <a:pos x="5" y="9"/>
              </a:cxn>
              <a:cxn ang="0">
                <a:pos x="5" y="9"/>
              </a:cxn>
              <a:cxn ang="0">
                <a:pos x="7" y="9"/>
              </a:cxn>
              <a:cxn ang="0">
                <a:pos x="8" y="9"/>
              </a:cxn>
              <a:cxn ang="0">
                <a:pos x="10" y="8"/>
              </a:cxn>
              <a:cxn ang="0">
                <a:pos x="7" y="8"/>
              </a:cxn>
              <a:cxn ang="0">
                <a:pos x="3" y="6"/>
              </a:cxn>
              <a:cxn ang="0">
                <a:pos x="3" y="5"/>
              </a:cxn>
              <a:cxn ang="0">
                <a:pos x="0" y="4"/>
              </a:cxn>
              <a:cxn ang="0">
                <a:pos x="3" y="2"/>
              </a:cxn>
              <a:cxn ang="0">
                <a:pos x="7" y="0"/>
              </a:cxn>
              <a:cxn ang="0">
                <a:pos x="10" y="2"/>
              </a:cxn>
              <a:cxn ang="0">
                <a:pos x="12" y="6"/>
              </a:cxn>
              <a:cxn ang="0">
                <a:pos x="13" y="9"/>
              </a:cxn>
              <a:cxn ang="0">
                <a:pos x="14" y="11"/>
              </a:cxn>
              <a:cxn ang="0">
                <a:pos x="15" y="10"/>
              </a:cxn>
              <a:cxn ang="0">
                <a:pos x="17" y="9"/>
              </a:cxn>
              <a:cxn ang="0">
                <a:pos x="20" y="6"/>
              </a:cxn>
              <a:cxn ang="0">
                <a:pos x="22" y="4"/>
              </a:cxn>
              <a:cxn ang="0">
                <a:pos x="27" y="8"/>
              </a:cxn>
              <a:cxn ang="0">
                <a:pos x="32" y="8"/>
              </a:cxn>
              <a:cxn ang="0">
                <a:pos x="30" y="8"/>
              </a:cxn>
            </a:cxnLst>
            <a:rect l="0" t="0" r="r" b="b"/>
            <a:pathLst>
              <a:path w="32" h="32">
                <a:moveTo>
                  <a:pt x="30" y="8"/>
                </a:moveTo>
                <a:lnTo>
                  <a:pt x="32" y="23"/>
                </a:lnTo>
                <a:lnTo>
                  <a:pt x="30" y="24"/>
                </a:lnTo>
                <a:lnTo>
                  <a:pt x="30" y="24"/>
                </a:lnTo>
                <a:lnTo>
                  <a:pt x="32" y="24"/>
                </a:lnTo>
                <a:lnTo>
                  <a:pt x="32" y="26"/>
                </a:lnTo>
                <a:lnTo>
                  <a:pt x="32" y="29"/>
                </a:lnTo>
                <a:lnTo>
                  <a:pt x="32" y="31"/>
                </a:lnTo>
                <a:lnTo>
                  <a:pt x="32" y="32"/>
                </a:lnTo>
                <a:lnTo>
                  <a:pt x="29" y="31"/>
                </a:lnTo>
                <a:lnTo>
                  <a:pt x="28" y="29"/>
                </a:lnTo>
                <a:lnTo>
                  <a:pt x="25" y="29"/>
                </a:lnTo>
                <a:lnTo>
                  <a:pt x="23" y="29"/>
                </a:lnTo>
                <a:lnTo>
                  <a:pt x="22" y="29"/>
                </a:lnTo>
                <a:lnTo>
                  <a:pt x="21" y="29"/>
                </a:lnTo>
                <a:lnTo>
                  <a:pt x="20" y="29"/>
                </a:lnTo>
                <a:lnTo>
                  <a:pt x="21" y="28"/>
                </a:lnTo>
                <a:lnTo>
                  <a:pt x="22" y="26"/>
                </a:lnTo>
                <a:lnTo>
                  <a:pt x="23" y="25"/>
                </a:lnTo>
                <a:lnTo>
                  <a:pt x="23" y="24"/>
                </a:lnTo>
                <a:lnTo>
                  <a:pt x="23" y="22"/>
                </a:lnTo>
                <a:lnTo>
                  <a:pt x="22" y="19"/>
                </a:lnTo>
                <a:lnTo>
                  <a:pt x="21" y="18"/>
                </a:lnTo>
                <a:lnTo>
                  <a:pt x="17" y="17"/>
                </a:lnTo>
                <a:lnTo>
                  <a:pt x="15" y="16"/>
                </a:lnTo>
                <a:lnTo>
                  <a:pt x="13" y="13"/>
                </a:lnTo>
                <a:lnTo>
                  <a:pt x="9" y="13"/>
                </a:lnTo>
                <a:lnTo>
                  <a:pt x="9" y="12"/>
                </a:lnTo>
                <a:lnTo>
                  <a:pt x="9" y="12"/>
                </a:lnTo>
                <a:lnTo>
                  <a:pt x="8" y="13"/>
                </a:lnTo>
                <a:lnTo>
                  <a:pt x="7" y="15"/>
                </a:lnTo>
                <a:lnTo>
                  <a:pt x="7" y="15"/>
                </a:lnTo>
                <a:lnTo>
                  <a:pt x="7" y="13"/>
                </a:lnTo>
                <a:lnTo>
                  <a:pt x="7" y="13"/>
                </a:lnTo>
                <a:lnTo>
                  <a:pt x="6" y="11"/>
                </a:lnTo>
                <a:lnTo>
                  <a:pt x="5" y="10"/>
                </a:lnTo>
                <a:lnTo>
                  <a:pt x="5" y="10"/>
                </a:lnTo>
                <a:lnTo>
                  <a:pt x="5" y="9"/>
                </a:lnTo>
                <a:lnTo>
                  <a:pt x="5" y="9"/>
                </a:lnTo>
                <a:lnTo>
                  <a:pt x="5" y="9"/>
                </a:lnTo>
                <a:lnTo>
                  <a:pt x="6" y="9"/>
                </a:lnTo>
                <a:lnTo>
                  <a:pt x="7" y="9"/>
                </a:lnTo>
                <a:lnTo>
                  <a:pt x="8" y="9"/>
                </a:lnTo>
                <a:lnTo>
                  <a:pt x="8" y="9"/>
                </a:lnTo>
                <a:lnTo>
                  <a:pt x="9" y="9"/>
                </a:lnTo>
                <a:lnTo>
                  <a:pt x="10" y="8"/>
                </a:lnTo>
                <a:lnTo>
                  <a:pt x="10" y="8"/>
                </a:lnTo>
                <a:lnTo>
                  <a:pt x="7" y="8"/>
                </a:lnTo>
                <a:lnTo>
                  <a:pt x="5" y="8"/>
                </a:lnTo>
                <a:lnTo>
                  <a:pt x="3" y="6"/>
                </a:lnTo>
                <a:lnTo>
                  <a:pt x="3" y="6"/>
                </a:lnTo>
                <a:lnTo>
                  <a:pt x="3" y="5"/>
                </a:lnTo>
                <a:lnTo>
                  <a:pt x="1" y="5"/>
                </a:lnTo>
                <a:lnTo>
                  <a:pt x="0" y="4"/>
                </a:lnTo>
                <a:lnTo>
                  <a:pt x="0" y="3"/>
                </a:lnTo>
                <a:lnTo>
                  <a:pt x="3" y="2"/>
                </a:lnTo>
                <a:lnTo>
                  <a:pt x="6" y="0"/>
                </a:lnTo>
                <a:lnTo>
                  <a:pt x="7" y="0"/>
                </a:lnTo>
                <a:lnTo>
                  <a:pt x="7" y="2"/>
                </a:lnTo>
                <a:lnTo>
                  <a:pt x="10" y="2"/>
                </a:lnTo>
                <a:lnTo>
                  <a:pt x="12" y="4"/>
                </a:lnTo>
                <a:lnTo>
                  <a:pt x="12" y="6"/>
                </a:lnTo>
                <a:lnTo>
                  <a:pt x="12" y="8"/>
                </a:lnTo>
                <a:lnTo>
                  <a:pt x="13" y="9"/>
                </a:lnTo>
                <a:lnTo>
                  <a:pt x="13" y="10"/>
                </a:lnTo>
                <a:lnTo>
                  <a:pt x="14" y="11"/>
                </a:lnTo>
                <a:lnTo>
                  <a:pt x="15" y="11"/>
                </a:lnTo>
                <a:lnTo>
                  <a:pt x="15" y="10"/>
                </a:lnTo>
                <a:lnTo>
                  <a:pt x="16" y="9"/>
                </a:lnTo>
                <a:lnTo>
                  <a:pt x="17" y="9"/>
                </a:lnTo>
                <a:lnTo>
                  <a:pt x="19" y="8"/>
                </a:lnTo>
                <a:lnTo>
                  <a:pt x="20" y="6"/>
                </a:lnTo>
                <a:lnTo>
                  <a:pt x="21" y="5"/>
                </a:lnTo>
                <a:lnTo>
                  <a:pt x="22" y="4"/>
                </a:lnTo>
                <a:lnTo>
                  <a:pt x="25" y="5"/>
                </a:lnTo>
                <a:lnTo>
                  <a:pt x="27" y="8"/>
                </a:lnTo>
                <a:lnTo>
                  <a:pt x="29" y="8"/>
                </a:lnTo>
                <a:lnTo>
                  <a:pt x="32" y="8"/>
                </a:lnTo>
                <a:lnTo>
                  <a:pt x="30" y="8"/>
                </a:lnTo>
                <a:lnTo>
                  <a:pt x="30"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59" name="Freeform 219"/>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0" name="Freeform 220"/>
          <p:cNvSpPr>
            <a:spLocks/>
          </p:cNvSpPr>
          <p:nvPr/>
        </p:nvSpPr>
        <p:spPr bwMode="auto">
          <a:xfrm>
            <a:off x="8048625" y="3752850"/>
            <a:ext cx="242888" cy="242888"/>
          </a:xfrm>
          <a:custGeom>
            <a:avLst/>
            <a:gdLst/>
            <a:ahLst/>
            <a:cxnLst>
              <a:cxn ang="0">
                <a:pos x="0" y="0"/>
              </a:cxn>
              <a:cxn ang="0">
                <a:pos x="2" y="15"/>
              </a:cxn>
              <a:cxn ang="0">
                <a:pos x="0" y="16"/>
              </a:cxn>
              <a:cxn ang="0">
                <a:pos x="0" y="16"/>
              </a:cxn>
              <a:cxn ang="0">
                <a:pos x="2" y="16"/>
              </a:cxn>
              <a:cxn ang="0">
                <a:pos x="2" y="18"/>
              </a:cxn>
              <a:cxn ang="0">
                <a:pos x="2" y="21"/>
              </a:cxn>
              <a:cxn ang="0">
                <a:pos x="2" y="23"/>
              </a:cxn>
              <a:cxn ang="0">
                <a:pos x="2" y="24"/>
              </a:cxn>
              <a:cxn ang="0">
                <a:pos x="4" y="26"/>
              </a:cxn>
              <a:cxn ang="0">
                <a:pos x="5" y="26"/>
              </a:cxn>
              <a:cxn ang="0">
                <a:pos x="6" y="24"/>
              </a:cxn>
              <a:cxn ang="0">
                <a:pos x="8" y="22"/>
              </a:cxn>
              <a:cxn ang="0">
                <a:pos x="8" y="22"/>
              </a:cxn>
              <a:cxn ang="0">
                <a:pos x="6" y="22"/>
              </a:cxn>
              <a:cxn ang="0">
                <a:pos x="8" y="22"/>
              </a:cxn>
              <a:cxn ang="0">
                <a:pos x="8" y="22"/>
              </a:cxn>
              <a:cxn ang="0">
                <a:pos x="9" y="20"/>
              </a:cxn>
              <a:cxn ang="0">
                <a:pos x="11" y="18"/>
              </a:cxn>
              <a:cxn ang="0">
                <a:pos x="13" y="20"/>
              </a:cxn>
              <a:cxn ang="0">
                <a:pos x="16" y="21"/>
              </a:cxn>
              <a:cxn ang="0">
                <a:pos x="17" y="22"/>
              </a:cxn>
              <a:cxn ang="0">
                <a:pos x="18" y="24"/>
              </a:cxn>
              <a:cxn ang="0">
                <a:pos x="18" y="23"/>
              </a:cxn>
              <a:cxn ang="0">
                <a:pos x="18" y="23"/>
              </a:cxn>
              <a:cxn ang="0">
                <a:pos x="19" y="26"/>
              </a:cxn>
              <a:cxn ang="0">
                <a:pos x="21" y="28"/>
              </a:cxn>
              <a:cxn ang="0">
                <a:pos x="26" y="29"/>
              </a:cxn>
              <a:cxn ang="0">
                <a:pos x="26" y="29"/>
              </a:cxn>
              <a:cxn ang="0">
                <a:pos x="28" y="29"/>
              </a:cxn>
              <a:cxn ang="0">
                <a:pos x="29" y="29"/>
              </a:cxn>
              <a:cxn ang="0">
                <a:pos x="29" y="29"/>
              </a:cxn>
              <a:cxn ang="0">
                <a:pos x="29" y="27"/>
              </a:cxn>
              <a:cxn ang="0">
                <a:pos x="28" y="26"/>
              </a:cxn>
              <a:cxn ang="0">
                <a:pos x="25" y="24"/>
              </a:cxn>
              <a:cxn ang="0">
                <a:pos x="25" y="23"/>
              </a:cxn>
              <a:cxn ang="0">
                <a:pos x="24" y="23"/>
              </a:cxn>
              <a:cxn ang="0">
                <a:pos x="23" y="22"/>
              </a:cxn>
              <a:cxn ang="0">
                <a:pos x="23" y="21"/>
              </a:cxn>
              <a:cxn ang="0">
                <a:pos x="22" y="18"/>
              </a:cxn>
              <a:cxn ang="0">
                <a:pos x="21" y="17"/>
              </a:cxn>
              <a:cxn ang="0">
                <a:pos x="19" y="16"/>
              </a:cxn>
              <a:cxn ang="0">
                <a:pos x="21" y="16"/>
              </a:cxn>
              <a:cxn ang="0">
                <a:pos x="22" y="16"/>
              </a:cxn>
              <a:cxn ang="0">
                <a:pos x="23" y="16"/>
              </a:cxn>
              <a:cxn ang="0">
                <a:pos x="24" y="15"/>
              </a:cxn>
              <a:cxn ang="0">
                <a:pos x="23" y="14"/>
              </a:cxn>
              <a:cxn ang="0">
                <a:pos x="21" y="13"/>
              </a:cxn>
              <a:cxn ang="0">
                <a:pos x="19" y="13"/>
              </a:cxn>
              <a:cxn ang="0">
                <a:pos x="17" y="11"/>
              </a:cxn>
              <a:cxn ang="0">
                <a:pos x="17" y="11"/>
              </a:cxn>
              <a:cxn ang="0">
                <a:pos x="16" y="11"/>
              </a:cxn>
              <a:cxn ang="0">
                <a:pos x="16" y="9"/>
              </a:cxn>
              <a:cxn ang="0">
                <a:pos x="16" y="7"/>
              </a:cxn>
              <a:cxn ang="0">
                <a:pos x="16" y="7"/>
              </a:cxn>
              <a:cxn ang="0">
                <a:pos x="13" y="5"/>
              </a:cxn>
              <a:cxn ang="0">
                <a:pos x="11" y="4"/>
              </a:cxn>
              <a:cxn ang="0">
                <a:pos x="6" y="2"/>
              </a:cxn>
              <a:cxn ang="0">
                <a:pos x="2" y="0"/>
              </a:cxn>
              <a:cxn ang="0">
                <a:pos x="0" y="0"/>
              </a:cxn>
              <a:cxn ang="0">
                <a:pos x="0" y="0"/>
              </a:cxn>
            </a:cxnLst>
            <a:rect l="0" t="0" r="r" b="b"/>
            <a:pathLst>
              <a:path w="29" h="29">
                <a:moveTo>
                  <a:pt x="0" y="0"/>
                </a:moveTo>
                <a:lnTo>
                  <a:pt x="2" y="15"/>
                </a:lnTo>
                <a:lnTo>
                  <a:pt x="0" y="16"/>
                </a:lnTo>
                <a:lnTo>
                  <a:pt x="0" y="16"/>
                </a:lnTo>
                <a:lnTo>
                  <a:pt x="2" y="16"/>
                </a:lnTo>
                <a:lnTo>
                  <a:pt x="2" y="18"/>
                </a:lnTo>
                <a:lnTo>
                  <a:pt x="2" y="21"/>
                </a:lnTo>
                <a:lnTo>
                  <a:pt x="2" y="23"/>
                </a:lnTo>
                <a:lnTo>
                  <a:pt x="2" y="24"/>
                </a:lnTo>
                <a:lnTo>
                  <a:pt x="4" y="26"/>
                </a:lnTo>
                <a:lnTo>
                  <a:pt x="5" y="26"/>
                </a:lnTo>
                <a:lnTo>
                  <a:pt x="6" y="24"/>
                </a:lnTo>
                <a:lnTo>
                  <a:pt x="8" y="22"/>
                </a:lnTo>
                <a:lnTo>
                  <a:pt x="8" y="22"/>
                </a:lnTo>
                <a:lnTo>
                  <a:pt x="6" y="22"/>
                </a:lnTo>
                <a:lnTo>
                  <a:pt x="8" y="22"/>
                </a:lnTo>
                <a:lnTo>
                  <a:pt x="8" y="22"/>
                </a:lnTo>
                <a:lnTo>
                  <a:pt x="9" y="20"/>
                </a:lnTo>
                <a:lnTo>
                  <a:pt x="11" y="18"/>
                </a:lnTo>
                <a:lnTo>
                  <a:pt x="13" y="20"/>
                </a:lnTo>
                <a:lnTo>
                  <a:pt x="16" y="21"/>
                </a:lnTo>
                <a:lnTo>
                  <a:pt x="17" y="22"/>
                </a:lnTo>
                <a:lnTo>
                  <a:pt x="18" y="24"/>
                </a:lnTo>
                <a:lnTo>
                  <a:pt x="18" y="23"/>
                </a:lnTo>
                <a:lnTo>
                  <a:pt x="18" y="23"/>
                </a:lnTo>
                <a:lnTo>
                  <a:pt x="19" y="26"/>
                </a:lnTo>
                <a:lnTo>
                  <a:pt x="21" y="28"/>
                </a:lnTo>
                <a:lnTo>
                  <a:pt x="26" y="29"/>
                </a:lnTo>
                <a:lnTo>
                  <a:pt x="26" y="29"/>
                </a:lnTo>
                <a:lnTo>
                  <a:pt x="28" y="29"/>
                </a:lnTo>
                <a:lnTo>
                  <a:pt x="29" y="29"/>
                </a:lnTo>
                <a:lnTo>
                  <a:pt x="29" y="29"/>
                </a:lnTo>
                <a:lnTo>
                  <a:pt x="29" y="27"/>
                </a:lnTo>
                <a:lnTo>
                  <a:pt x="28" y="26"/>
                </a:lnTo>
                <a:lnTo>
                  <a:pt x="25" y="24"/>
                </a:lnTo>
                <a:lnTo>
                  <a:pt x="25" y="23"/>
                </a:lnTo>
                <a:lnTo>
                  <a:pt x="24" y="23"/>
                </a:lnTo>
                <a:lnTo>
                  <a:pt x="23" y="22"/>
                </a:lnTo>
                <a:lnTo>
                  <a:pt x="23" y="21"/>
                </a:lnTo>
                <a:lnTo>
                  <a:pt x="22" y="18"/>
                </a:lnTo>
                <a:lnTo>
                  <a:pt x="21" y="17"/>
                </a:lnTo>
                <a:lnTo>
                  <a:pt x="19" y="16"/>
                </a:lnTo>
                <a:lnTo>
                  <a:pt x="21" y="16"/>
                </a:lnTo>
                <a:lnTo>
                  <a:pt x="22" y="16"/>
                </a:lnTo>
                <a:lnTo>
                  <a:pt x="23" y="16"/>
                </a:lnTo>
                <a:lnTo>
                  <a:pt x="24" y="15"/>
                </a:lnTo>
                <a:lnTo>
                  <a:pt x="23" y="14"/>
                </a:lnTo>
                <a:lnTo>
                  <a:pt x="21" y="13"/>
                </a:lnTo>
                <a:lnTo>
                  <a:pt x="19" y="13"/>
                </a:lnTo>
                <a:lnTo>
                  <a:pt x="17" y="11"/>
                </a:lnTo>
                <a:lnTo>
                  <a:pt x="17" y="11"/>
                </a:lnTo>
                <a:lnTo>
                  <a:pt x="16" y="11"/>
                </a:lnTo>
                <a:lnTo>
                  <a:pt x="16" y="9"/>
                </a:lnTo>
                <a:lnTo>
                  <a:pt x="16" y="7"/>
                </a:lnTo>
                <a:lnTo>
                  <a:pt x="16" y="7"/>
                </a:lnTo>
                <a:lnTo>
                  <a:pt x="13" y="5"/>
                </a:lnTo>
                <a:lnTo>
                  <a:pt x="11" y="4"/>
                </a:lnTo>
                <a:lnTo>
                  <a:pt x="6" y="2"/>
                </a:lnTo>
                <a:lnTo>
                  <a:pt x="2" y="0"/>
                </a:lnTo>
                <a:lnTo>
                  <a:pt x="0" y="0"/>
                </a:lnTo>
                <a:lnTo>
                  <a:pt x="0"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1" name="Freeform 221"/>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E3E5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2" name="Freeform 222"/>
          <p:cNvSpPr>
            <a:spLocks/>
          </p:cNvSpPr>
          <p:nvPr/>
        </p:nvSpPr>
        <p:spPr bwMode="auto">
          <a:xfrm>
            <a:off x="6754813" y="2836863"/>
            <a:ext cx="219075" cy="512762"/>
          </a:xfrm>
          <a:custGeom>
            <a:avLst/>
            <a:gdLst/>
            <a:ahLst/>
            <a:cxnLst>
              <a:cxn ang="0">
                <a:pos x="0" y="27"/>
              </a:cxn>
              <a:cxn ang="0">
                <a:pos x="6" y="32"/>
              </a:cxn>
              <a:cxn ang="0">
                <a:pos x="9" y="39"/>
              </a:cxn>
              <a:cxn ang="0">
                <a:pos x="8" y="44"/>
              </a:cxn>
              <a:cxn ang="0">
                <a:pos x="10" y="44"/>
              </a:cxn>
              <a:cxn ang="0">
                <a:pos x="13" y="45"/>
              </a:cxn>
              <a:cxn ang="0">
                <a:pos x="16" y="40"/>
              </a:cxn>
              <a:cxn ang="0">
                <a:pos x="19" y="46"/>
              </a:cxn>
              <a:cxn ang="0">
                <a:pos x="21" y="52"/>
              </a:cxn>
              <a:cxn ang="0">
                <a:pos x="23" y="55"/>
              </a:cxn>
              <a:cxn ang="0">
                <a:pos x="23" y="61"/>
              </a:cxn>
              <a:cxn ang="0">
                <a:pos x="26" y="58"/>
              </a:cxn>
              <a:cxn ang="0">
                <a:pos x="25" y="54"/>
              </a:cxn>
              <a:cxn ang="0">
                <a:pos x="22" y="51"/>
              </a:cxn>
              <a:cxn ang="0">
                <a:pos x="21" y="46"/>
              </a:cxn>
              <a:cxn ang="0">
                <a:pos x="21" y="41"/>
              </a:cxn>
              <a:cxn ang="0">
                <a:pos x="19" y="38"/>
              </a:cxn>
              <a:cxn ang="0">
                <a:pos x="19" y="32"/>
              </a:cxn>
              <a:cxn ang="0">
                <a:pos x="25" y="27"/>
              </a:cxn>
              <a:cxn ang="0">
                <a:pos x="26" y="25"/>
              </a:cxn>
              <a:cxn ang="0">
                <a:pos x="22" y="24"/>
              </a:cxn>
              <a:cxn ang="0">
                <a:pos x="20" y="21"/>
              </a:cxn>
              <a:cxn ang="0">
                <a:pos x="20" y="19"/>
              </a:cxn>
              <a:cxn ang="0">
                <a:pos x="19" y="16"/>
              </a:cxn>
              <a:cxn ang="0">
                <a:pos x="16" y="15"/>
              </a:cxn>
              <a:cxn ang="0">
                <a:pos x="14" y="14"/>
              </a:cxn>
              <a:cxn ang="0">
                <a:pos x="15" y="12"/>
              </a:cxn>
              <a:cxn ang="0">
                <a:pos x="16" y="9"/>
              </a:cxn>
              <a:cxn ang="0">
                <a:pos x="16" y="7"/>
              </a:cxn>
              <a:cxn ang="0">
                <a:pos x="15" y="5"/>
              </a:cxn>
              <a:cxn ang="0">
                <a:pos x="14" y="3"/>
              </a:cxn>
              <a:cxn ang="0">
                <a:pos x="13" y="1"/>
              </a:cxn>
              <a:cxn ang="0">
                <a:pos x="12" y="0"/>
              </a:cxn>
              <a:cxn ang="0">
                <a:pos x="10" y="3"/>
              </a:cxn>
              <a:cxn ang="0">
                <a:pos x="10" y="5"/>
              </a:cxn>
              <a:cxn ang="0">
                <a:pos x="9" y="5"/>
              </a:cxn>
              <a:cxn ang="0">
                <a:pos x="6" y="7"/>
              </a:cxn>
              <a:cxn ang="0">
                <a:pos x="6" y="8"/>
              </a:cxn>
              <a:cxn ang="0">
                <a:pos x="6" y="12"/>
              </a:cxn>
              <a:cxn ang="0">
                <a:pos x="5" y="15"/>
              </a:cxn>
              <a:cxn ang="0">
                <a:pos x="3" y="16"/>
              </a:cxn>
              <a:cxn ang="0">
                <a:pos x="2" y="16"/>
              </a:cxn>
              <a:cxn ang="0">
                <a:pos x="1" y="16"/>
              </a:cxn>
              <a:cxn ang="0">
                <a:pos x="1" y="22"/>
              </a:cxn>
              <a:cxn ang="0">
                <a:pos x="0" y="26"/>
              </a:cxn>
              <a:cxn ang="0">
                <a:pos x="0" y="27"/>
              </a:cxn>
            </a:cxnLst>
            <a:rect l="0" t="0" r="r" b="b"/>
            <a:pathLst>
              <a:path w="26" h="61">
                <a:moveTo>
                  <a:pt x="0" y="27"/>
                </a:moveTo>
                <a:lnTo>
                  <a:pt x="0" y="27"/>
                </a:lnTo>
                <a:lnTo>
                  <a:pt x="2" y="29"/>
                </a:lnTo>
                <a:lnTo>
                  <a:pt x="6" y="32"/>
                </a:lnTo>
                <a:lnTo>
                  <a:pt x="8" y="35"/>
                </a:lnTo>
                <a:lnTo>
                  <a:pt x="9" y="39"/>
                </a:lnTo>
                <a:lnTo>
                  <a:pt x="9" y="41"/>
                </a:lnTo>
                <a:lnTo>
                  <a:pt x="8" y="44"/>
                </a:lnTo>
                <a:lnTo>
                  <a:pt x="9" y="44"/>
                </a:lnTo>
                <a:lnTo>
                  <a:pt x="10" y="44"/>
                </a:lnTo>
                <a:lnTo>
                  <a:pt x="12" y="45"/>
                </a:lnTo>
                <a:lnTo>
                  <a:pt x="13" y="45"/>
                </a:lnTo>
                <a:lnTo>
                  <a:pt x="15" y="44"/>
                </a:lnTo>
                <a:lnTo>
                  <a:pt x="16" y="40"/>
                </a:lnTo>
                <a:lnTo>
                  <a:pt x="19" y="42"/>
                </a:lnTo>
                <a:lnTo>
                  <a:pt x="19" y="46"/>
                </a:lnTo>
                <a:lnTo>
                  <a:pt x="20" y="48"/>
                </a:lnTo>
                <a:lnTo>
                  <a:pt x="21" y="52"/>
                </a:lnTo>
                <a:lnTo>
                  <a:pt x="22" y="54"/>
                </a:lnTo>
                <a:lnTo>
                  <a:pt x="23" y="55"/>
                </a:lnTo>
                <a:lnTo>
                  <a:pt x="23" y="59"/>
                </a:lnTo>
                <a:lnTo>
                  <a:pt x="23" y="61"/>
                </a:lnTo>
                <a:lnTo>
                  <a:pt x="25" y="60"/>
                </a:lnTo>
                <a:lnTo>
                  <a:pt x="26" y="58"/>
                </a:lnTo>
                <a:lnTo>
                  <a:pt x="26" y="57"/>
                </a:lnTo>
                <a:lnTo>
                  <a:pt x="25" y="54"/>
                </a:lnTo>
                <a:lnTo>
                  <a:pt x="23" y="52"/>
                </a:lnTo>
                <a:lnTo>
                  <a:pt x="22" y="51"/>
                </a:lnTo>
                <a:lnTo>
                  <a:pt x="20" y="48"/>
                </a:lnTo>
                <a:lnTo>
                  <a:pt x="21" y="46"/>
                </a:lnTo>
                <a:lnTo>
                  <a:pt x="21" y="44"/>
                </a:lnTo>
                <a:lnTo>
                  <a:pt x="21" y="41"/>
                </a:lnTo>
                <a:lnTo>
                  <a:pt x="20" y="40"/>
                </a:lnTo>
                <a:lnTo>
                  <a:pt x="19" y="38"/>
                </a:lnTo>
                <a:lnTo>
                  <a:pt x="17" y="35"/>
                </a:lnTo>
                <a:lnTo>
                  <a:pt x="19" y="32"/>
                </a:lnTo>
                <a:lnTo>
                  <a:pt x="20" y="29"/>
                </a:lnTo>
                <a:lnTo>
                  <a:pt x="25" y="27"/>
                </a:lnTo>
                <a:lnTo>
                  <a:pt x="25" y="26"/>
                </a:lnTo>
                <a:lnTo>
                  <a:pt x="26" y="25"/>
                </a:lnTo>
                <a:lnTo>
                  <a:pt x="25" y="25"/>
                </a:lnTo>
                <a:lnTo>
                  <a:pt x="22" y="24"/>
                </a:lnTo>
                <a:lnTo>
                  <a:pt x="20" y="22"/>
                </a:lnTo>
                <a:lnTo>
                  <a:pt x="20" y="21"/>
                </a:lnTo>
                <a:lnTo>
                  <a:pt x="20" y="19"/>
                </a:lnTo>
                <a:lnTo>
                  <a:pt x="20" y="19"/>
                </a:lnTo>
                <a:lnTo>
                  <a:pt x="19" y="18"/>
                </a:lnTo>
                <a:lnTo>
                  <a:pt x="19" y="16"/>
                </a:lnTo>
                <a:lnTo>
                  <a:pt x="17" y="15"/>
                </a:lnTo>
                <a:lnTo>
                  <a:pt x="16" y="15"/>
                </a:lnTo>
                <a:lnTo>
                  <a:pt x="16" y="15"/>
                </a:lnTo>
                <a:lnTo>
                  <a:pt x="14" y="14"/>
                </a:lnTo>
                <a:lnTo>
                  <a:pt x="14" y="13"/>
                </a:lnTo>
                <a:lnTo>
                  <a:pt x="15" y="12"/>
                </a:lnTo>
                <a:lnTo>
                  <a:pt x="16" y="9"/>
                </a:lnTo>
                <a:lnTo>
                  <a:pt x="16" y="9"/>
                </a:lnTo>
                <a:lnTo>
                  <a:pt x="16" y="8"/>
                </a:lnTo>
                <a:lnTo>
                  <a:pt x="16" y="7"/>
                </a:lnTo>
                <a:lnTo>
                  <a:pt x="16" y="6"/>
                </a:lnTo>
                <a:lnTo>
                  <a:pt x="15" y="5"/>
                </a:lnTo>
                <a:lnTo>
                  <a:pt x="15" y="3"/>
                </a:lnTo>
                <a:lnTo>
                  <a:pt x="14" y="3"/>
                </a:lnTo>
                <a:lnTo>
                  <a:pt x="13" y="2"/>
                </a:lnTo>
                <a:lnTo>
                  <a:pt x="13" y="1"/>
                </a:lnTo>
                <a:lnTo>
                  <a:pt x="12" y="0"/>
                </a:lnTo>
                <a:lnTo>
                  <a:pt x="12" y="0"/>
                </a:lnTo>
                <a:lnTo>
                  <a:pt x="10" y="0"/>
                </a:lnTo>
                <a:lnTo>
                  <a:pt x="10" y="3"/>
                </a:lnTo>
                <a:lnTo>
                  <a:pt x="10" y="5"/>
                </a:lnTo>
                <a:lnTo>
                  <a:pt x="10" y="5"/>
                </a:lnTo>
                <a:lnTo>
                  <a:pt x="10" y="5"/>
                </a:lnTo>
                <a:lnTo>
                  <a:pt x="9" y="5"/>
                </a:lnTo>
                <a:lnTo>
                  <a:pt x="7" y="6"/>
                </a:lnTo>
                <a:lnTo>
                  <a:pt x="6" y="7"/>
                </a:lnTo>
                <a:lnTo>
                  <a:pt x="6" y="8"/>
                </a:lnTo>
                <a:lnTo>
                  <a:pt x="6" y="8"/>
                </a:lnTo>
                <a:lnTo>
                  <a:pt x="5" y="12"/>
                </a:lnTo>
                <a:lnTo>
                  <a:pt x="6" y="12"/>
                </a:lnTo>
                <a:lnTo>
                  <a:pt x="6" y="13"/>
                </a:lnTo>
                <a:lnTo>
                  <a:pt x="5" y="15"/>
                </a:lnTo>
                <a:lnTo>
                  <a:pt x="3" y="16"/>
                </a:lnTo>
                <a:lnTo>
                  <a:pt x="3" y="16"/>
                </a:lnTo>
                <a:lnTo>
                  <a:pt x="3" y="16"/>
                </a:lnTo>
                <a:lnTo>
                  <a:pt x="2" y="16"/>
                </a:lnTo>
                <a:lnTo>
                  <a:pt x="2" y="16"/>
                </a:lnTo>
                <a:lnTo>
                  <a:pt x="1" y="16"/>
                </a:lnTo>
                <a:lnTo>
                  <a:pt x="1" y="20"/>
                </a:lnTo>
                <a:lnTo>
                  <a:pt x="1" y="22"/>
                </a:lnTo>
                <a:lnTo>
                  <a:pt x="0" y="25"/>
                </a:lnTo>
                <a:lnTo>
                  <a:pt x="0" y="26"/>
                </a:lnTo>
                <a:lnTo>
                  <a:pt x="0" y="27"/>
                </a:lnTo>
                <a:lnTo>
                  <a:pt x="0" y="27"/>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3" name="Freeform 223"/>
          <p:cNvSpPr>
            <a:spLocks/>
          </p:cNvSpPr>
          <p:nvPr/>
        </p:nvSpPr>
        <p:spPr bwMode="auto">
          <a:xfrm>
            <a:off x="6621463" y="2905125"/>
            <a:ext cx="141287" cy="150813"/>
          </a:xfrm>
          <a:custGeom>
            <a:avLst/>
            <a:gdLst/>
            <a:ahLst/>
            <a:cxnLst>
              <a:cxn ang="0">
                <a:pos x="17" y="14"/>
              </a:cxn>
              <a:cxn ang="0">
                <a:pos x="17" y="14"/>
              </a:cxn>
              <a:cxn ang="0">
                <a:pos x="16" y="17"/>
              </a:cxn>
              <a:cxn ang="0">
                <a:pos x="16" y="18"/>
              </a:cxn>
              <a:cxn ang="0">
                <a:pos x="15" y="16"/>
              </a:cxn>
              <a:cxn ang="0">
                <a:pos x="13" y="13"/>
              </a:cxn>
              <a:cxn ang="0">
                <a:pos x="12" y="13"/>
              </a:cxn>
              <a:cxn ang="0">
                <a:pos x="11" y="13"/>
              </a:cxn>
              <a:cxn ang="0">
                <a:pos x="10" y="13"/>
              </a:cxn>
              <a:cxn ang="0">
                <a:pos x="10" y="12"/>
              </a:cxn>
              <a:cxn ang="0">
                <a:pos x="9" y="14"/>
              </a:cxn>
              <a:cxn ang="0">
                <a:pos x="6" y="16"/>
              </a:cxn>
              <a:cxn ang="0">
                <a:pos x="5" y="14"/>
              </a:cxn>
              <a:cxn ang="0">
                <a:pos x="5" y="12"/>
              </a:cxn>
              <a:cxn ang="0">
                <a:pos x="4" y="11"/>
              </a:cxn>
              <a:cxn ang="0">
                <a:pos x="3" y="8"/>
              </a:cxn>
              <a:cxn ang="0">
                <a:pos x="4" y="8"/>
              </a:cxn>
              <a:cxn ang="0">
                <a:pos x="4" y="7"/>
              </a:cxn>
              <a:cxn ang="0">
                <a:pos x="3" y="7"/>
              </a:cxn>
              <a:cxn ang="0">
                <a:pos x="2" y="6"/>
              </a:cxn>
              <a:cxn ang="0">
                <a:pos x="3" y="5"/>
              </a:cxn>
              <a:cxn ang="0">
                <a:pos x="3" y="4"/>
              </a:cxn>
              <a:cxn ang="0">
                <a:pos x="2" y="3"/>
              </a:cxn>
              <a:cxn ang="0">
                <a:pos x="0" y="1"/>
              </a:cxn>
              <a:cxn ang="0">
                <a:pos x="2" y="0"/>
              </a:cxn>
              <a:cxn ang="0">
                <a:pos x="2" y="0"/>
              </a:cxn>
              <a:cxn ang="0">
                <a:pos x="4" y="1"/>
              </a:cxn>
              <a:cxn ang="0">
                <a:pos x="6" y="1"/>
              </a:cxn>
              <a:cxn ang="0">
                <a:pos x="6" y="3"/>
              </a:cxn>
              <a:cxn ang="0">
                <a:pos x="6" y="4"/>
              </a:cxn>
              <a:cxn ang="0">
                <a:pos x="6" y="4"/>
              </a:cxn>
              <a:cxn ang="0">
                <a:pos x="9" y="4"/>
              </a:cxn>
              <a:cxn ang="0">
                <a:pos x="10" y="4"/>
              </a:cxn>
              <a:cxn ang="0">
                <a:pos x="12" y="4"/>
              </a:cxn>
              <a:cxn ang="0">
                <a:pos x="13" y="4"/>
              </a:cxn>
              <a:cxn ang="0">
                <a:pos x="15" y="4"/>
              </a:cxn>
              <a:cxn ang="0">
                <a:pos x="15" y="5"/>
              </a:cxn>
              <a:cxn ang="0">
                <a:pos x="12" y="7"/>
              </a:cxn>
              <a:cxn ang="0">
                <a:pos x="11" y="8"/>
              </a:cxn>
              <a:cxn ang="0">
                <a:pos x="12" y="11"/>
              </a:cxn>
              <a:cxn ang="0">
                <a:pos x="12" y="12"/>
              </a:cxn>
              <a:cxn ang="0">
                <a:pos x="13" y="11"/>
              </a:cxn>
              <a:cxn ang="0">
                <a:pos x="15" y="8"/>
              </a:cxn>
              <a:cxn ang="0">
                <a:pos x="16" y="12"/>
              </a:cxn>
              <a:cxn ang="0">
                <a:pos x="17" y="16"/>
              </a:cxn>
              <a:cxn ang="0">
                <a:pos x="17" y="14"/>
              </a:cxn>
              <a:cxn ang="0">
                <a:pos x="17" y="14"/>
              </a:cxn>
            </a:cxnLst>
            <a:rect l="0" t="0" r="r" b="b"/>
            <a:pathLst>
              <a:path w="17" h="18">
                <a:moveTo>
                  <a:pt x="17" y="14"/>
                </a:moveTo>
                <a:lnTo>
                  <a:pt x="17" y="14"/>
                </a:lnTo>
                <a:lnTo>
                  <a:pt x="16" y="17"/>
                </a:lnTo>
                <a:lnTo>
                  <a:pt x="16" y="18"/>
                </a:lnTo>
                <a:lnTo>
                  <a:pt x="15" y="16"/>
                </a:lnTo>
                <a:lnTo>
                  <a:pt x="13" y="13"/>
                </a:lnTo>
                <a:lnTo>
                  <a:pt x="12" y="13"/>
                </a:lnTo>
                <a:lnTo>
                  <a:pt x="11" y="13"/>
                </a:lnTo>
                <a:lnTo>
                  <a:pt x="10" y="13"/>
                </a:lnTo>
                <a:lnTo>
                  <a:pt x="10" y="12"/>
                </a:lnTo>
                <a:lnTo>
                  <a:pt x="9" y="14"/>
                </a:lnTo>
                <a:lnTo>
                  <a:pt x="6" y="16"/>
                </a:lnTo>
                <a:lnTo>
                  <a:pt x="5" y="14"/>
                </a:lnTo>
                <a:lnTo>
                  <a:pt x="5" y="12"/>
                </a:lnTo>
                <a:lnTo>
                  <a:pt x="4" y="11"/>
                </a:lnTo>
                <a:lnTo>
                  <a:pt x="3" y="8"/>
                </a:lnTo>
                <a:lnTo>
                  <a:pt x="4" y="8"/>
                </a:lnTo>
                <a:lnTo>
                  <a:pt x="4" y="7"/>
                </a:lnTo>
                <a:lnTo>
                  <a:pt x="3" y="7"/>
                </a:lnTo>
                <a:lnTo>
                  <a:pt x="2" y="6"/>
                </a:lnTo>
                <a:lnTo>
                  <a:pt x="3" y="5"/>
                </a:lnTo>
                <a:lnTo>
                  <a:pt x="3" y="4"/>
                </a:lnTo>
                <a:lnTo>
                  <a:pt x="2" y="3"/>
                </a:lnTo>
                <a:lnTo>
                  <a:pt x="0" y="1"/>
                </a:lnTo>
                <a:lnTo>
                  <a:pt x="2" y="0"/>
                </a:lnTo>
                <a:lnTo>
                  <a:pt x="2" y="0"/>
                </a:lnTo>
                <a:lnTo>
                  <a:pt x="4" y="1"/>
                </a:lnTo>
                <a:lnTo>
                  <a:pt x="6" y="1"/>
                </a:lnTo>
                <a:lnTo>
                  <a:pt x="6" y="3"/>
                </a:lnTo>
                <a:lnTo>
                  <a:pt x="6" y="4"/>
                </a:lnTo>
                <a:lnTo>
                  <a:pt x="6" y="4"/>
                </a:lnTo>
                <a:lnTo>
                  <a:pt x="9" y="4"/>
                </a:lnTo>
                <a:lnTo>
                  <a:pt x="10" y="4"/>
                </a:lnTo>
                <a:lnTo>
                  <a:pt x="12" y="4"/>
                </a:lnTo>
                <a:lnTo>
                  <a:pt x="13" y="4"/>
                </a:lnTo>
                <a:lnTo>
                  <a:pt x="15" y="4"/>
                </a:lnTo>
                <a:lnTo>
                  <a:pt x="15" y="5"/>
                </a:lnTo>
                <a:lnTo>
                  <a:pt x="12" y="7"/>
                </a:lnTo>
                <a:lnTo>
                  <a:pt x="11" y="8"/>
                </a:lnTo>
                <a:lnTo>
                  <a:pt x="12" y="11"/>
                </a:lnTo>
                <a:lnTo>
                  <a:pt x="12" y="12"/>
                </a:lnTo>
                <a:lnTo>
                  <a:pt x="13" y="11"/>
                </a:lnTo>
                <a:lnTo>
                  <a:pt x="15" y="8"/>
                </a:lnTo>
                <a:lnTo>
                  <a:pt x="16" y="12"/>
                </a:lnTo>
                <a:lnTo>
                  <a:pt x="17" y="16"/>
                </a:lnTo>
                <a:lnTo>
                  <a:pt x="17" y="14"/>
                </a:lnTo>
                <a:lnTo>
                  <a:pt x="17" y="14"/>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4" name="Freeform 224"/>
          <p:cNvSpPr>
            <a:spLocks/>
          </p:cNvSpPr>
          <p:nvPr/>
        </p:nvSpPr>
        <p:spPr bwMode="auto">
          <a:xfrm>
            <a:off x="7377113" y="2408238"/>
            <a:ext cx="134937" cy="152400"/>
          </a:xfrm>
          <a:custGeom>
            <a:avLst/>
            <a:gdLst/>
            <a:ahLst/>
            <a:cxnLst>
              <a:cxn ang="0">
                <a:pos x="14" y="15"/>
              </a:cxn>
              <a:cxn ang="0">
                <a:pos x="12" y="14"/>
              </a:cxn>
              <a:cxn ang="0">
                <a:pos x="11" y="12"/>
              </a:cxn>
              <a:cxn ang="0">
                <a:pos x="12" y="11"/>
              </a:cxn>
              <a:cxn ang="0">
                <a:pos x="13" y="11"/>
              </a:cxn>
              <a:cxn ang="0">
                <a:pos x="14" y="10"/>
              </a:cxn>
              <a:cxn ang="0">
                <a:pos x="16" y="8"/>
              </a:cxn>
              <a:cxn ang="0">
                <a:pos x="14" y="7"/>
              </a:cxn>
              <a:cxn ang="0">
                <a:pos x="13" y="5"/>
              </a:cxn>
              <a:cxn ang="0">
                <a:pos x="14" y="4"/>
              </a:cxn>
              <a:cxn ang="0">
                <a:pos x="14" y="1"/>
              </a:cxn>
              <a:cxn ang="0">
                <a:pos x="14" y="1"/>
              </a:cxn>
              <a:cxn ang="0">
                <a:pos x="14" y="0"/>
              </a:cxn>
              <a:cxn ang="0">
                <a:pos x="14" y="0"/>
              </a:cxn>
              <a:cxn ang="0">
                <a:pos x="13" y="1"/>
              </a:cxn>
              <a:cxn ang="0">
                <a:pos x="12" y="1"/>
              </a:cxn>
              <a:cxn ang="0">
                <a:pos x="12" y="1"/>
              </a:cxn>
              <a:cxn ang="0">
                <a:pos x="11" y="0"/>
              </a:cxn>
              <a:cxn ang="0">
                <a:pos x="10" y="3"/>
              </a:cxn>
              <a:cxn ang="0">
                <a:pos x="8" y="4"/>
              </a:cxn>
              <a:cxn ang="0">
                <a:pos x="8" y="5"/>
              </a:cxn>
              <a:cxn ang="0">
                <a:pos x="8" y="6"/>
              </a:cxn>
              <a:cxn ang="0">
                <a:pos x="6" y="6"/>
              </a:cxn>
              <a:cxn ang="0">
                <a:pos x="6" y="5"/>
              </a:cxn>
              <a:cxn ang="0">
                <a:pos x="5" y="5"/>
              </a:cxn>
              <a:cxn ang="0">
                <a:pos x="5" y="6"/>
              </a:cxn>
              <a:cxn ang="0">
                <a:pos x="3" y="7"/>
              </a:cxn>
              <a:cxn ang="0">
                <a:pos x="1" y="10"/>
              </a:cxn>
              <a:cxn ang="0">
                <a:pos x="0" y="11"/>
              </a:cxn>
              <a:cxn ang="0">
                <a:pos x="4" y="12"/>
              </a:cxn>
              <a:cxn ang="0">
                <a:pos x="6" y="15"/>
              </a:cxn>
              <a:cxn ang="0">
                <a:pos x="5" y="17"/>
              </a:cxn>
              <a:cxn ang="0">
                <a:pos x="7" y="18"/>
              </a:cxn>
              <a:cxn ang="0">
                <a:pos x="10" y="18"/>
              </a:cxn>
              <a:cxn ang="0">
                <a:pos x="11" y="18"/>
              </a:cxn>
              <a:cxn ang="0">
                <a:pos x="11" y="18"/>
              </a:cxn>
              <a:cxn ang="0">
                <a:pos x="11" y="17"/>
              </a:cxn>
              <a:cxn ang="0">
                <a:pos x="13" y="17"/>
              </a:cxn>
              <a:cxn ang="0">
                <a:pos x="14" y="17"/>
              </a:cxn>
              <a:cxn ang="0">
                <a:pos x="14" y="17"/>
              </a:cxn>
              <a:cxn ang="0">
                <a:pos x="14" y="15"/>
              </a:cxn>
              <a:cxn ang="0">
                <a:pos x="14" y="15"/>
              </a:cxn>
              <a:cxn ang="0">
                <a:pos x="14" y="15"/>
              </a:cxn>
              <a:cxn ang="0">
                <a:pos x="14" y="15"/>
              </a:cxn>
            </a:cxnLst>
            <a:rect l="0" t="0" r="r" b="b"/>
            <a:pathLst>
              <a:path w="16" h="18">
                <a:moveTo>
                  <a:pt x="14" y="15"/>
                </a:moveTo>
                <a:lnTo>
                  <a:pt x="12" y="14"/>
                </a:lnTo>
                <a:lnTo>
                  <a:pt x="11" y="12"/>
                </a:lnTo>
                <a:lnTo>
                  <a:pt x="12" y="11"/>
                </a:lnTo>
                <a:lnTo>
                  <a:pt x="13" y="11"/>
                </a:lnTo>
                <a:lnTo>
                  <a:pt x="14" y="10"/>
                </a:lnTo>
                <a:lnTo>
                  <a:pt x="16" y="8"/>
                </a:lnTo>
                <a:lnTo>
                  <a:pt x="14" y="7"/>
                </a:lnTo>
                <a:lnTo>
                  <a:pt x="13" y="5"/>
                </a:lnTo>
                <a:lnTo>
                  <a:pt x="14" y="4"/>
                </a:lnTo>
                <a:lnTo>
                  <a:pt x="14" y="1"/>
                </a:lnTo>
                <a:lnTo>
                  <a:pt x="14" y="1"/>
                </a:lnTo>
                <a:lnTo>
                  <a:pt x="14" y="0"/>
                </a:lnTo>
                <a:lnTo>
                  <a:pt x="14" y="0"/>
                </a:lnTo>
                <a:lnTo>
                  <a:pt x="13" y="1"/>
                </a:lnTo>
                <a:lnTo>
                  <a:pt x="12" y="1"/>
                </a:lnTo>
                <a:lnTo>
                  <a:pt x="12" y="1"/>
                </a:lnTo>
                <a:lnTo>
                  <a:pt x="11" y="0"/>
                </a:lnTo>
                <a:lnTo>
                  <a:pt x="10" y="3"/>
                </a:lnTo>
                <a:lnTo>
                  <a:pt x="8" y="4"/>
                </a:lnTo>
                <a:lnTo>
                  <a:pt x="8" y="5"/>
                </a:lnTo>
                <a:lnTo>
                  <a:pt x="8" y="6"/>
                </a:lnTo>
                <a:lnTo>
                  <a:pt x="6" y="6"/>
                </a:lnTo>
                <a:lnTo>
                  <a:pt x="6" y="5"/>
                </a:lnTo>
                <a:lnTo>
                  <a:pt x="5" y="5"/>
                </a:lnTo>
                <a:lnTo>
                  <a:pt x="5" y="6"/>
                </a:lnTo>
                <a:lnTo>
                  <a:pt x="3" y="7"/>
                </a:lnTo>
                <a:lnTo>
                  <a:pt x="1" y="10"/>
                </a:lnTo>
                <a:lnTo>
                  <a:pt x="0" y="11"/>
                </a:lnTo>
                <a:lnTo>
                  <a:pt x="4" y="12"/>
                </a:lnTo>
                <a:lnTo>
                  <a:pt x="6" y="15"/>
                </a:lnTo>
                <a:lnTo>
                  <a:pt x="5" y="17"/>
                </a:lnTo>
                <a:lnTo>
                  <a:pt x="7" y="18"/>
                </a:lnTo>
                <a:lnTo>
                  <a:pt x="10" y="18"/>
                </a:lnTo>
                <a:lnTo>
                  <a:pt x="11" y="18"/>
                </a:lnTo>
                <a:lnTo>
                  <a:pt x="11" y="18"/>
                </a:lnTo>
                <a:lnTo>
                  <a:pt x="11" y="17"/>
                </a:lnTo>
                <a:lnTo>
                  <a:pt x="13" y="17"/>
                </a:lnTo>
                <a:lnTo>
                  <a:pt x="14" y="17"/>
                </a:lnTo>
                <a:lnTo>
                  <a:pt x="14" y="17"/>
                </a:lnTo>
                <a:lnTo>
                  <a:pt x="14" y="15"/>
                </a:lnTo>
                <a:lnTo>
                  <a:pt x="14" y="15"/>
                </a:lnTo>
                <a:lnTo>
                  <a:pt x="14" y="15"/>
                </a:lnTo>
                <a:lnTo>
                  <a:pt x="14" y="15"/>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5" name="Freeform 225"/>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6" name="Freeform 226"/>
          <p:cNvSpPr>
            <a:spLocks/>
          </p:cNvSpPr>
          <p:nvPr/>
        </p:nvSpPr>
        <p:spPr bwMode="auto">
          <a:xfrm>
            <a:off x="7737475" y="4725988"/>
            <a:ext cx="26988" cy="25400"/>
          </a:xfrm>
          <a:custGeom>
            <a:avLst/>
            <a:gdLst/>
            <a:ahLst/>
            <a:cxnLst>
              <a:cxn ang="0">
                <a:pos x="1" y="0"/>
              </a:cxn>
              <a:cxn ang="0">
                <a:pos x="1" y="2"/>
              </a:cxn>
              <a:cxn ang="0">
                <a:pos x="0" y="2"/>
              </a:cxn>
              <a:cxn ang="0">
                <a:pos x="1" y="3"/>
              </a:cxn>
              <a:cxn ang="0">
                <a:pos x="1" y="3"/>
              </a:cxn>
              <a:cxn ang="0">
                <a:pos x="2" y="3"/>
              </a:cxn>
              <a:cxn ang="0">
                <a:pos x="3" y="2"/>
              </a:cxn>
              <a:cxn ang="0">
                <a:pos x="2" y="0"/>
              </a:cxn>
              <a:cxn ang="0">
                <a:pos x="1" y="0"/>
              </a:cxn>
              <a:cxn ang="0">
                <a:pos x="1" y="0"/>
              </a:cxn>
            </a:cxnLst>
            <a:rect l="0" t="0" r="r" b="b"/>
            <a:pathLst>
              <a:path w="3" h="3">
                <a:moveTo>
                  <a:pt x="1" y="0"/>
                </a:moveTo>
                <a:lnTo>
                  <a:pt x="1" y="2"/>
                </a:lnTo>
                <a:lnTo>
                  <a:pt x="0" y="2"/>
                </a:lnTo>
                <a:lnTo>
                  <a:pt x="1" y="3"/>
                </a:lnTo>
                <a:lnTo>
                  <a:pt x="1" y="3"/>
                </a:lnTo>
                <a:lnTo>
                  <a:pt x="2" y="3"/>
                </a:lnTo>
                <a:lnTo>
                  <a:pt x="3" y="2"/>
                </a:lnTo>
                <a:lnTo>
                  <a:pt x="2" y="0"/>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7" name="Freeform 227"/>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8" name="Freeform 228"/>
          <p:cNvSpPr>
            <a:spLocks/>
          </p:cNvSpPr>
          <p:nvPr/>
        </p:nvSpPr>
        <p:spPr bwMode="auto">
          <a:xfrm>
            <a:off x="7821613" y="4868863"/>
            <a:ext cx="109537" cy="93662"/>
          </a:xfrm>
          <a:custGeom>
            <a:avLst/>
            <a:gdLst/>
            <a:ahLst/>
            <a:cxnLst>
              <a:cxn ang="0">
                <a:pos x="4" y="0"/>
              </a:cxn>
              <a:cxn ang="0">
                <a:pos x="5" y="1"/>
              </a:cxn>
              <a:cxn ang="0">
                <a:pos x="6" y="2"/>
              </a:cxn>
              <a:cxn ang="0">
                <a:pos x="10" y="2"/>
              </a:cxn>
              <a:cxn ang="0">
                <a:pos x="12" y="1"/>
              </a:cxn>
              <a:cxn ang="0">
                <a:pos x="13" y="1"/>
              </a:cxn>
              <a:cxn ang="0">
                <a:pos x="13" y="2"/>
              </a:cxn>
              <a:cxn ang="0">
                <a:pos x="13" y="2"/>
              </a:cxn>
              <a:cxn ang="0">
                <a:pos x="13" y="4"/>
              </a:cxn>
              <a:cxn ang="0">
                <a:pos x="12" y="4"/>
              </a:cxn>
              <a:cxn ang="0">
                <a:pos x="11" y="5"/>
              </a:cxn>
              <a:cxn ang="0">
                <a:pos x="11" y="6"/>
              </a:cxn>
              <a:cxn ang="0">
                <a:pos x="10" y="7"/>
              </a:cxn>
              <a:cxn ang="0">
                <a:pos x="9" y="8"/>
              </a:cxn>
              <a:cxn ang="0">
                <a:pos x="7" y="9"/>
              </a:cxn>
              <a:cxn ang="0">
                <a:pos x="6" y="11"/>
              </a:cxn>
              <a:cxn ang="0">
                <a:pos x="6" y="11"/>
              </a:cxn>
              <a:cxn ang="0">
                <a:pos x="6" y="9"/>
              </a:cxn>
              <a:cxn ang="0">
                <a:pos x="5" y="11"/>
              </a:cxn>
              <a:cxn ang="0">
                <a:pos x="3" y="11"/>
              </a:cxn>
              <a:cxn ang="0">
                <a:pos x="0" y="9"/>
              </a:cxn>
              <a:cxn ang="0">
                <a:pos x="0" y="8"/>
              </a:cxn>
              <a:cxn ang="0">
                <a:pos x="2" y="7"/>
              </a:cxn>
              <a:cxn ang="0">
                <a:pos x="2" y="7"/>
              </a:cxn>
              <a:cxn ang="0">
                <a:pos x="2" y="6"/>
              </a:cxn>
              <a:cxn ang="0">
                <a:pos x="2" y="4"/>
              </a:cxn>
              <a:cxn ang="0">
                <a:pos x="2" y="4"/>
              </a:cxn>
              <a:cxn ang="0">
                <a:pos x="3" y="2"/>
              </a:cxn>
              <a:cxn ang="0">
                <a:pos x="4" y="1"/>
              </a:cxn>
              <a:cxn ang="0">
                <a:pos x="4" y="0"/>
              </a:cxn>
              <a:cxn ang="0">
                <a:pos x="4" y="0"/>
              </a:cxn>
              <a:cxn ang="0">
                <a:pos x="4" y="1"/>
              </a:cxn>
              <a:cxn ang="0">
                <a:pos x="4" y="0"/>
              </a:cxn>
              <a:cxn ang="0">
                <a:pos x="4" y="0"/>
              </a:cxn>
            </a:cxnLst>
            <a:rect l="0" t="0" r="r" b="b"/>
            <a:pathLst>
              <a:path w="13" h="11">
                <a:moveTo>
                  <a:pt x="4" y="0"/>
                </a:moveTo>
                <a:lnTo>
                  <a:pt x="5" y="1"/>
                </a:lnTo>
                <a:lnTo>
                  <a:pt x="6" y="2"/>
                </a:lnTo>
                <a:lnTo>
                  <a:pt x="10" y="2"/>
                </a:lnTo>
                <a:lnTo>
                  <a:pt x="12" y="1"/>
                </a:lnTo>
                <a:lnTo>
                  <a:pt x="13" y="1"/>
                </a:lnTo>
                <a:lnTo>
                  <a:pt x="13" y="2"/>
                </a:lnTo>
                <a:lnTo>
                  <a:pt x="13" y="2"/>
                </a:lnTo>
                <a:lnTo>
                  <a:pt x="13" y="4"/>
                </a:lnTo>
                <a:lnTo>
                  <a:pt x="12" y="4"/>
                </a:lnTo>
                <a:lnTo>
                  <a:pt x="11" y="5"/>
                </a:lnTo>
                <a:lnTo>
                  <a:pt x="11" y="6"/>
                </a:lnTo>
                <a:lnTo>
                  <a:pt x="10" y="7"/>
                </a:lnTo>
                <a:lnTo>
                  <a:pt x="9" y="8"/>
                </a:lnTo>
                <a:lnTo>
                  <a:pt x="7" y="9"/>
                </a:lnTo>
                <a:lnTo>
                  <a:pt x="6" y="11"/>
                </a:lnTo>
                <a:lnTo>
                  <a:pt x="6" y="11"/>
                </a:lnTo>
                <a:lnTo>
                  <a:pt x="6" y="9"/>
                </a:lnTo>
                <a:lnTo>
                  <a:pt x="5" y="11"/>
                </a:lnTo>
                <a:lnTo>
                  <a:pt x="3" y="11"/>
                </a:lnTo>
                <a:lnTo>
                  <a:pt x="0" y="9"/>
                </a:lnTo>
                <a:lnTo>
                  <a:pt x="0" y="8"/>
                </a:lnTo>
                <a:lnTo>
                  <a:pt x="2" y="7"/>
                </a:lnTo>
                <a:lnTo>
                  <a:pt x="2" y="7"/>
                </a:lnTo>
                <a:lnTo>
                  <a:pt x="2" y="6"/>
                </a:lnTo>
                <a:lnTo>
                  <a:pt x="2" y="4"/>
                </a:lnTo>
                <a:lnTo>
                  <a:pt x="2" y="4"/>
                </a:lnTo>
                <a:lnTo>
                  <a:pt x="3" y="2"/>
                </a:lnTo>
                <a:lnTo>
                  <a:pt x="4" y="1"/>
                </a:lnTo>
                <a:lnTo>
                  <a:pt x="4" y="0"/>
                </a:lnTo>
                <a:lnTo>
                  <a:pt x="4" y="0"/>
                </a:lnTo>
                <a:lnTo>
                  <a:pt x="4" y="1"/>
                </a:lnTo>
                <a:lnTo>
                  <a:pt x="4" y="0"/>
                </a:lnTo>
                <a:lnTo>
                  <a:pt x="4"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69" name="Freeform 229"/>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0" name="Freeform 230"/>
          <p:cNvSpPr>
            <a:spLocks/>
          </p:cNvSpPr>
          <p:nvPr/>
        </p:nvSpPr>
        <p:spPr bwMode="auto">
          <a:xfrm>
            <a:off x="7931150" y="4851400"/>
            <a:ext cx="9525" cy="17463"/>
          </a:xfrm>
          <a:custGeom>
            <a:avLst/>
            <a:gdLst/>
            <a:ahLst/>
            <a:cxnLst>
              <a:cxn ang="0">
                <a:pos x="1" y="0"/>
              </a:cxn>
              <a:cxn ang="0">
                <a:pos x="1" y="1"/>
              </a:cxn>
              <a:cxn ang="0">
                <a:pos x="1" y="1"/>
              </a:cxn>
              <a:cxn ang="0">
                <a:pos x="1" y="2"/>
              </a:cxn>
              <a:cxn ang="0">
                <a:pos x="1" y="2"/>
              </a:cxn>
              <a:cxn ang="0">
                <a:pos x="0" y="2"/>
              </a:cxn>
              <a:cxn ang="0">
                <a:pos x="0" y="1"/>
              </a:cxn>
              <a:cxn ang="0">
                <a:pos x="1" y="1"/>
              </a:cxn>
              <a:cxn ang="0">
                <a:pos x="1" y="0"/>
              </a:cxn>
              <a:cxn ang="0">
                <a:pos x="1" y="1"/>
              </a:cxn>
              <a:cxn ang="0">
                <a:pos x="1" y="0"/>
              </a:cxn>
              <a:cxn ang="0">
                <a:pos x="1" y="0"/>
              </a:cxn>
            </a:cxnLst>
            <a:rect l="0" t="0" r="r" b="b"/>
            <a:pathLst>
              <a:path w="1" h="2">
                <a:moveTo>
                  <a:pt x="1" y="0"/>
                </a:moveTo>
                <a:lnTo>
                  <a:pt x="1" y="1"/>
                </a:lnTo>
                <a:lnTo>
                  <a:pt x="1" y="1"/>
                </a:lnTo>
                <a:lnTo>
                  <a:pt x="1" y="2"/>
                </a:lnTo>
                <a:lnTo>
                  <a:pt x="1" y="2"/>
                </a:lnTo>
                <a:lnTo>
                  <a:pt x="0" y="2"/>
                </a:lnTo>
                <a:lnTo>
                  <a:pt x="0" y="1"/>
                </a:lnTo>
                <a:lnTo>
                  <a:pt x="1" y="1"/>
                </a:lnTo>
                <a:lnTo>
                  <a:pt x="1" y="0"/>
                </a:lnTo>
                <a:lnTo>
                  <a:pt x="1" y="1"/>
                </a:lnTo>
                <a:lnTo>
                  <a:pt x="1" y="0"/>
                </a:lnTo>
                <a:lnTo>
                  <a:pt x="1"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1" name="Freeform 231"/>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2" name="Freeform 232"/>
          <p:cNvSpPr>
            <a:spLocks/>
          </p:cNvSpPr>
          <p:nvPr/>
        </p:nvSpPr>
        <p:spPr bwMode="auto">
          <a:xfrm>
            <a:off x="7848600" y="4851400"/>
            <a:ext cx="7938" cy="9525"/>
          </a:xfrm>
          <a:custGeom>
            <a:avLst/>
            <a:gdLst/>
            <a:ahLst/>
            <a:cxnLst>
              <a:cxn ang="0">
                <a:pos x="1" y="1"/>
              </a:cxn>
              <a:cxn ang="0">
                <a:pos x="1" y="1"/>
              </a:cxn>
              <a:cxn ang="0">
                <a:pos x="0" y="1"/>
              </a:cxn>
              <a:cxn ang="0">
                <a:pos x="0" y="1"/>
              </a:cxn>
              <a:cxn ang="0">
                <a:pos x="0" y="0"/>
              </a:cxn>
              <a:cxn ang="0">
                <a:pos x="1" y="0"/>
              </a:cxn>
              <a:cxn ang="0">
                <a:pos x="1" y="1"/>
              </a:cxn>
              <a:cxn ang="0">
                <a:pos x="1" y="1"/>
              </a:cxn>
              <a:cxn ang="0">
                <a:pos x="1" y="1"/>
              </a:cxn>
            </a:cxnLst>
            <a:rect l="0" t="0" r="r" b="b"/>
            <a:pathLst>
              <a:path w="1" h="1">
                <a:moveTo>
                  <a:pt x="1" y="1"/>
                </a:moveTo>
                <a:lnTo>
                  <a:pt x="1" y="1"/>
                </a:lnTo>
                <a:lnTo>
                  <a:pt x="0" y="1"/>
                </a:lnTo>
                <a:lnTo>
                  <a:pt x="0" y="1"/>
                </a:lnTo>
                <a:lnTo>
                  <a:pt x="0" y="0"/>
                </a:lnTo>
                <a:lnTo>
                  <a:pt x="1" y="0"/>
                </a:lnTo>
                <a:lnTo>
                  <a:pt x="1" y="1"/>
                </a:lnTo>
                <a:lnTo>
                  <a:pt x="1" y="1"/>
                </a:lnTo>
                <a:lnTo>
                  <a:pt x="1" y="1"/>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3" name="Freeform 233"/>
          <p:cNvSpPr>
            <a:spLocks/>
          </p:cNvSpPr>
          <p:nvPr/>
        </p:nvSpPr>
        <p:spPr bwMode="auto">
          <a:xfrm>
            <a:off x="8250238" y="4878388"/>
            <a:ext cx="304800" cy="176212"/>
          </a:xfrm>
          <a:custGeom>
            <a:avLst/>
            <a:gdLst/>
            <a:ahLst/>
            <a:cxnLst>
              <a:cxn ang="0">
                <a:pos x="21" y="8"/>
              </a:cxn>
              <a:cxn ang="0">
                <a:pos x="25" y="5"/>
              </a:cxn>
              <a:cxn ang="0">
                <a:pos x="26" y="4"/>
              </a:cxn>
              <a:cxn ang="0">
                <a:pos x="27" y="4"/>
              </a:cxn>
              <a:cxn ang="0">
                <a:pos x="30" y="1"/>
              </a:cxn>
              <a:cxn ang="0">
                <a:pos x="32" y="0"/>
              </a:cxn>
              <a:cxn ang="0">
                <a:pos x="33" y="0"/>
              </a:cxn>
              <a:cxn ang="0">
                <a:pos x="33" y="0"/>
              </a:cxn>
              <a:cxn ang="0">
                <a:pos x="33" y="1"/>
              </a:cxn>
              <a:cxn ang="0">
                <a:pos x="32" y="3"/>
              </a:cxn>
              <a:cxn ang="0">
                <a:pos x="34" y="3"/>
              </a:cxn>
              <a:cxn ang="0">
                <a:pos x="36" y="1"/>
              </a:cxn>
              <a:cxn ang="0">
                <a:pos x="36" y="3"/>
              </a:cxn>
              <a:cxn ang="0">
                <a:pos x="34" y="5"/>
              </a:cxn>
              <a:cxn ang="0">
                <a:pos x="33" y="6"/>
              </a:cxn>
              <a:cxn ang="0">
                <a:pos x="32" y="7"/>
              </a:cxn>
              <a:cxn ang="0">
                <a:pos x="31" y="7"/>
              </a:cxn>
              <a:cxn ang="0">
                <a:pos x="27" y="10"/>
              </a:cxn>
              <a:cxn ang="0">
                <a:pos x="26" y="10"/>
              </a:cxn>
              <a:cxn ang="0">
                <a:pos x="25" y="11"/>
              </a:cxn>
              <a:cxn ang="0">
                <a:pos x="25" y="12"/>
              </a:cxn>
              <a:cxn ang="0">
                <a:pos x="25" y="12"/>
              </a:cxn>
              <a:cxn ang="0">
                <a:pos x="23" y="13"/>
              </a:cxn>
              <a:cxn ang="0">
                <a:pos x="19" y="13"/>
              </a:cxn>
              <a:cxn ang="0">
                <a:pos x="18" y="14"/>
              </a:cxn>
              <a:cxn ang="0">
                <a:pos x="17" y="16"/>
              </a:cxn>
              <a:cxn ang="0">
                <a:pos x="14" y="18"/>
              </a:cxn>
              <a:cxn ang="0">
                <a:pos x="13" y="19"/>
              </a:cxn>
              <a:cxn ang="0">
                <a:pos x="11" y="19"/>
              </a:cxn>
              <a:cxn ang="0">
                <a:pos x="8" y="20"/>
              </a:cxn>
              <a:cxn ang="0">
                <a:pos x="6" y="21"/>
              </a:cxn>
              <a:cxn ang="0">
                <a:pos x="2" y="20"/>
              </a:cxn>
              <a:cxn ang="0">
                <a:pos x="1" y="20"/>
              </a:cxn>
              <a:cxn ang="0">
                <a:pos x="0" y="19"/>
              </a:cxn>
              <a:cxn ang="0">
                <a:pos x="1" y="18"/>
              </a:cxn>
              <a:cxn ang="0">
                <a:pos x="2" y="18"/>
              </a:cxn>
              <a:cxn ang="0">
                <a:pos x="4" y="17"/>
              </a:cxn>
              <a:cxn ang="0">
                <a:pos x="4" y="17"/>
              </a:cxn>
              <a:cxn ang="0">
                <a:pos x="8" y="14"/>
              </a:cxn>
              <a:cxn ang="0">
                <a:pos x="12" y="12"/>
              </a:cxn>
              <a:cxn ang="0">
                <a:pos x="14" y="12"/>
              </a:cxn>
              <a:cxn ang="0">
                <a:pos x="15" y="11"/>
              </a:cxn>
              <a:cxn ang="0">
                <a:pos x="19" y="10"/>
              </a:cxn>
              <a:cxn ang="0">
                <a:pos x="21" y="8"/>
              </a:cxn>
              <a:cxn ang="0">
                <a:pos x="21" y="8"/>
              </a:cxn>
              <a:cxn ang="0">
                <a:pos x="21" y="8"/>
              </a:cxn>
            </a:cxnLst>
            <a:rect l="0" t="0" r="r" b="b"/>
            <a:pathLst>
              <a:path w="36" h="21">
                <a:moveTo>
                  <a:pt x="21" y="8"/>
                </a:moveTo>
                <a:lnTo>
                  <a:pt x="25" y="5"/>
                </a:lnTo>
                <a:lnTo>
                  <a:pt x="26" y="4"/>
                </a:lnTo>
                <a:lnTo>
                  <a:pt x="27" y="4"/>
                </a:lnTo>
                <a:lnTo>
                  <a:pt x="30" y="1"/>
                </a:lnTo>
                <a:lnTo>
                  <a:pt x="32" y="0"/>
                </a:lnTo>
                <a:lnTo>
                  <a:pt x="33" y="0"/>
                </a:lnTo>
                <a:lnTo>
                  <a:pt x="33" y="0"/>
                </a:lnTo>
                <a:lnTo>
                  <a:pt x="33" y="1"/>
                </a:lnTo>
                <a:lnTo>
                  <a:pt x="32" y="3"/>
                </a:lnTo>
                <a:lnTo>
                  <a:pt x="34" y="3"/>
                </a:lnTo>
                <a:lnTo>
                  <a:pt x="36" y="1"/>
                </a:lnTo>
                <a:lnTo>
                  <a:pt x="36" y="3"/>
                </a:lnTo>
                <a:lnTo>
                  <a:pt x="34" y="5"/>
                </a:lnTo>
                <a:lnTo>
                  <a:pt x="33" y="6"/>
                </a:lnTo>
                <a:lnTo>
                  <a:pt x="32" y="7"/>
                </a:lnTo>
                <a:lnTo>
                  <a:pt x="31" y="7"/>
                </a:lnTo>
                <a:lnTo>
                  <a:pt x="27" y="10"/>
                </a:lnTo>
                <a:lnTo>
                  <a:pt x="26" y="10"/>
                </a:lnTo>
                <a:lnTo>
                  <a:pt x="25" y="11"/>
                </a:lnTo>
                <a:lnTo>
                  <a:pt x="25" y="12"/>
                </a:lnTo>
                <a:lnTo>
                  <a:pt x="25" y="12"/>
                </a:lnTo>
                <a:lnTo>
                  <a:pt x="23" y="13"/>
                </a:lnTo>
                <a:lnTo>
                  <a:pt x="19" y="13"/>
                </a:lnTo>
                <a:lnTo>
                  <a:pt x="18" y="14"/>
                </a:lnTo>
                <a:lnTo>
                  <a:pt x="17" y="16"/>
                </a:lnTo>
                <a:lnTo>
                  <a:pt x="14" y="18"/>
                </a:lnTo>
                <a:lnTo>
                  <a:pt x="13" y="19"/>
                </a:lnTo>
                <a:lnTo>
                  <a:pt x="11" y="19"/>
                </a:lnTo>
                <a:lnTo>
                  <a:pt x="8" y="20"/>
                </a:lnTo>
                <a:lnTo>
                  <a:pt x="6" y="21"/>
                </a:lnTo>
                <a:lnTo>
                  <a:pt x="2" y="20"/>
                </a:lnTo>
                <a:lnTo>
                  <a:pt x="1" y="20"/>
                </a:lnTo>
                <a:lnTo>
                  <a:pt x="0" y="19"/>
                </a:lnTo>
                <a:lnTo>
                  <a:pt x="1" y="18"/>
                </a:lnTo>
                <a:lnTo>
                  <a:pt x="2" y="18"/>
                </a:lnTo>
                <a:lnTo>
                  <a:pt x="4" y="17"/>
                </a:lnTo>
                <a:lnTo>
                  <a:pt x="4" y="17"/>
                </a:lnTo>
                <a:lnTo>
                  <a:pt x="8" y="14"/>
                </a:lnTo>
                <a:lnTo>
                  <a:pt x="12" y="12"/>
                </a:lnTo>
                <a:lnTo>
                  <a:pt x="14" y="12"/>
                </a:lnTo>
                <a:lnTo>
                  <a:pt x="15" y="11"/>
                </a:lnTo>
                <a:lnTo>
                  <a:pt x="19" y="10"/>
                </a:lnTo>
                <a:lnTo>
                  <a:pt x="21" y="8"/>
                </a:lnTo>
                <a:lnTo>
                  <a:pt x="21" y="8"/>
                </a:lnTo>
                <a:lnTo>
                  <a:pt x="21" y="8"/>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4" name="Freeform 234"/>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5" name="Freeform 235"/>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6" name="Freeform 236"/>
          <p:cNvSpPr>
            <a:spLocks/>
          </p:cNvSpPr>
          <p:nvPr/>
        </p:nvSpPr>
        <p:spPr bwMode="auto">
          <a:xfrm>
            <a:off x="8555038" y="4700588"/>
            <a:ext cx="176212" cy="211137"/>
          </a:xfrm>
          <a:custGeom>
            <a:avLst/>
            <a:gdLst/>
            <a:ahLst/>
            <a:cxnLst>
              <a:cxn ang="0">
                <a:pos x="2" y="25"/>
              </a:cxn>
              <a:cxn ang="0">
                <a:pos x="1" y="25"/>
              </a:cxn>
              <a:cxn ang="0">
                <a:pos x="0" y="24"/>
              </a:cxn>
              <a:cxn ang="0">
                <a:pos x="1" y="24"/>
              </a:cxn>
              <a:cxn ang="0">
                <a:pos x="2" y="22"/>
              </a:cxn>
              <a:cxn ang="0">
                <a:pos x="3" y="21"/>
              </a:cxn>
              <a:cxn ang="0">
                <a:pos x="4" y="20"/>
              </a:cxn>
              <a:cxn ang="0">
                <a:pos x="4" y="19"/>
              </a:cxn>
              <a:cxn ang="0">
                <a:pos x="3" y="18"/>
              </a:cxn>
              <a:cxn ang="0">
                <a:pos x="3" y="16"/>
              </a:cxn>
              <a:cxn ang="0">
                <a:pos x="3" y="16"/>
              </a:cxn>
              <a:cxn ang="0">
                <a:pos x="4" y="16"/>
              </a:cxn>
              <a:cxn ang="0">
                <a:pos x="5" y="16"/>
              </a:cxn>
              <a:cxn ang="0">
                <a:pos x="7" y="15"/>
              </a:cxn>
              <a:cxn ang="0">
                <a:pos x="8" y="14"/>
              </a:cxn>
              <a:cxn ang="0">
                <a:pos x="10" y="11"/>
              </a:cxn>
              <a:cxn ang="0">
                <a:pos x="11" y="7"/>
              </a:cxn>
              <a:cxn ang="0">
                <a:pos x="10" y="6"/>
              </a:cxn>
              <a:cxn ang="0">
                <a:pos x="10" y="5"/>
              </a:cxn>
              <a:cxn ang="0">
                <a:pos x="10" y="3"/>
              </a:cxn>
              <a:cxn ang="0">
                <a:pos x="10" y="3"/>
              </a:cxn>
              <a:cxn ang="0">
                <a:pos x="10" y="3"/>
              </a:cxn>
              <a:cxn ang="0">
                <a:pos x="10" y="2"/>
              </a:cxn>
              <a:cxn ang="0">
                <a:pos x="10" y="1"/>
              </a:cxn>
              <a:cxn ang="0">
                <a:pos x="11" y="0"/>
              </a:cxn>
              <a:cxn ang="0">
                <a:pos x="13" y="2"/>
              </a:cxn>
              <a:cxn ang="0">
                <a:pos x="14" y="3"/>
              </a:cxn>
              <a:cxn ang="0">
                <a:pos x="14" y="5"/>
              </a:cxn>
              <a:cxn ang="0">
                <a:pos x="13" y="5"/>
              </a:cxn>
              <a:cxn ang="0">
                <a:pos x="13" y="7"/>
              </a:cxn>
              <a:cxn ang="0">
                <a:pos x="11" y="8"/>
              </a:cxn>
              <a:cxn ang="0">
                <a:pos x="13" y="9"/>
              </a:cxn>
              <a:cxn ang="0">
                <a:pos x="13" y="9"/>
              </a:cxn>
              <a:cxn ang="0">
                <a:pos x="14" y="8"/>
              </a:cxn>
              <a:cxn ang="0">
                <a:pos x="15" y="7"/>
              </a:cxn>
              <a:cxn ang="0">
                <a:pos x="15" y="7"/>
              </a:cxn>
              <a:cxn ang="0">
                <a:pos x="15" y="8"/>
              </a:cxn>
              <a:cxn ang="0">
                <a:pos x="15" y="9"/>
              </a:cxn>
              <a:cxn ang="0">
                <a:pos x="14" y="11"/>
              </a:cxn>
              <a:cxn ang="0">
                <a:pos x="15" y="12"/>
              </a:cxn>
              <a:cxn ang="0">
                <a:pos x="15" y="12"/>
              </a:cxn>
              <a:cxn ang="0">
                <a:pos x="17" y="12"/>
              </a:cxn>
              <a:cxn ang="0">
                <a:pos x="18" y="11"/>
              </a:cxn>
              <a:cxn ang="0">
                <a:pos x="20" y="12"/>
              </a:cxn>
              <a:cxn ang="0">
                <a:pos x="21" y="12"/>
              </a:cxn>
              <a:cxn ang="0">
                <a:pos x="20" y="13"/>
              </a:cxn>
              <a:cxn ang="0">
                <a:pos x="18" y="13"/>
              </a:cxn>
              <a:cxn ang="0">
                <a:pos x="17" y="15"/>
              </a:cxn>
              <a:cxn ang="0">
                <a:pos x="16" y="16"/>
              </a:cxn>
              <a:cxn ang="0">
                <a:pos x="15" y="16"/>
              </a:cxn>
              <a:cxn ang="0">
                <a:pos x="13" y="16"/>
              </a:cxn>
              <a:cxn ang="0">
                <a:pos x="11" y="18"/>
              </a:cxn>
              <a:cxn ang="0">
                <a:pos x="10" y="19"/>
              </a:cxn>
              <a:cxn ang="0">
                <a:pos x="9" y="21"/>
              </a:cxn>
              <a:cxn ang="0">
                <a:pos x="7" y="22"/>
              </a:cxn>
              <a:cxn ang="0">
                <a:pos x="4" y="25"/>
              </a:cxn>
              <a:cxn ang="0">
                <a:pos x="2" y="25"/>
              </a:cxn>
              <a:cxn ang="0">
                <a:pos x="2" y="25"/>
              </a:cxn>
            </a:cxnLst>
            <a:rect l="0" t="0" r="r" b="b"/>
            <a:pathLst>
              <a:path w="21" h="25">
                <a:moveTo>
                  <a:pt x="2" y="25"/>
                </a:moveTo>
                <a:lnTo>
                  <a:pt x="1" y="25"/>
                </a:lnTo>
                <a:lnTo>
                  <a:pt x="0" y="24"/>
                </a:lnTo>
                <a:lnTo>
                  <a:pt x="1" y="24"/>
                </a:lnTo>
                <a:lnTo>
                  <a:pt x="2" y="22"/>
                </a:lnTo>
                <a:lnTo>
                  <a:pt x="3" y="21"/>
                </a:lnTo>
                <a:lnTo>
                  <a:pt x="4" y="20"/>
                </a:lnTo>
                <a:lnTo>
                  <a:pt x="4" y="19"/>
                </a:lnTo>
                <a:lnTo>
                  <a:pt x="3" y="18"/>
                </a:lnTo>
                <a:lnTo>
                  <a:pt x="3" y="16"/>
                </a:lnTo>
                <a:lnTo>
                  <a:pt x="3" y="16"/>
                </a:lnTo>
                <a:lnTo>
                  <a:pt x="4" y="16"/>
                </a:lnTo>
                <a:lnTo>
                  <a:pt x="5" y="16"/>
                </a:lnTo>
                <a:lnTo>
                  <a:pt x="7" y="15"/>
                </a:lnTo>
                <a:lnTo>
                  <a:pt x="8" y="14"/>
                </a:lnTo>
                <a:lnTo>
                  <a:pt x="10" y="11"/>
                </a:lnTo>
                <a:lnTo>
                  <a:pt x="11" y="7"/>
                </a:lnTo>
                <a:lnTo>
                  <a:pt x="10" y="6"/>
                </a:lnTo>
                <a:lnTo>
                  <a:pt x="10" y="5"/>
                </a:lnTo>
                <a:lnTo>
                  <a:pt x="10" y="3"/>
                </a:lnTo>
                <a:lnTo>
                  <a:pt x="10" y="3"/>
                </a:lnTo>
                <a:lnTo>
                  <a:pt x="10" y="3"/>
                </a:lnTo>
                <a:lnTo>
                  <a:pt x="10" y="2"/>
                </a:lnTo>
                <a:lnTo>
                  <a:pt x="10" y="1"/>
                </a:lnTo>
                <a:lnTo>
                  <a:pt x="11" y="0"/>
                </a:lnTo>
                <a:lnTo>
                  <a:pt x="13" y="2"/>
                </a:lnTo>
                <a:lnTo>
                  <a:pt x="14" y="3"/>
                </a:lnTo>
                <a:lnTo>
                  <a:pt x="14" y="5"/>
                </a:lnTo>
                <a:lnTo>
                  <a:pt x="13" y="5"/>
                </a:lnTo>
                <a:lnTo>
                  <a:pt x="13" y="7"/>
                </a:lnTo>
                <a:lnTo>
                  <a:pt x="11" y="8"/>
                </a:lnTo>
                <a:lnTo>
                  <a:pt x="13" y="9"/>
                </a:lnTo>
                <a:lnTo>
                  <a:pt x="13" y="9"/>
                </a:lnTo>
                <a:lnTo>
                  <a:pt x="14" y="8"/>
                </a:lnTo>
                <a:lnTo>
                  <a:pt x="15" y="7"/>
                </a:lnTo>
                <a:lnTo>
                  <a:pt x="15" y="7"/>
                </a:lnTo>
                <a:lnTo>
                  <a:pt x="15" y="8"/>
                </a:lnTo>
                <a:lnTo>
                  <a:pt x="15" y="9"/>
                </a:lnTo>
                <a:lnTo>
                  <a:pt x="14" y="11"/>
                </a:lnTo>
                <a:lnTo>
                  <a:pt x="15" y="12"/>
                </a:lnTo>
                <a:lnTo>
                  <a:pt x="15" y="12"/>
                </a:lnTo>
                <a:lnTo>
                  <a:pt x="17" y="12"/>
                </a:lnTo>
                <a:lnTo>
                  <a:pt x="18" y="11"/>
                </a:lnTo>
                <a:lnTo>
                  <a:pt x="20" y="12"/>
                </a:lnTo>
                <a:lnTo>
                  <a:pt x="21" y="12"/>
                </a:lnTo>
                <a:lnTo>
                  <a:pt x="20" y="13"/>
                </a:lnTo>
                <a:lnTo>
                  <a:pt x="18" y="13"/>
                </a:lnTo>
                <a:lnTo>
                  <a:pt x="17" y="15"/>
                </a:lnTo>
                <a:lnTo>
                  <a:pt x="16" y="16"/>
                </a:lnTo>
                <a:lnTo>
                  <a:pt x="15" y="16"/>
                </a:lnTo>
                <a:lnTo>
                  <a:pt x="13" y="16"/>
                </a:lnTo>
                <a:lnTo>
                  <a:pt x="11" y="18"/>
                </a:lnTo>
                <a:lnTo>
                  <a:pt x="10" y="19"/>
                </a:lnTo>
                <a:lnTo>
                  <a:pt x="9" y="21"/>
                </a:lnTo>
                <a:lnTo>
                  <a:pt x="7" y="22"/>
                </a:lnTo>
                <a:lnTo>
                  <a:pt x="4" y="25"/>
                </a:lnTo>
                <a:lnTo>
                  <a:pt x="2" y="25"/>
                </a:lnTo>
                <a:lnTo>
                  <a:pt x="2" y="25"/>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7" name="Freeform 237"/>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8" name="Freeform 238"/>
          <p:cNvSpPr>
            <a:spLocks/>
          </p:cNvSpPr>
          <p:nvPr/>
        </p:nvSpPr>
        <p:spPr bwMode="auto">
          <a:xfrm>
            <a:off x="8588375" y="4273550"/>
            <a:ext cx="58738" cy="66675"/>
          </a:xfrm>
          <a:custGeom>
            <a:avLst/>
            <a:gdLst/>
            <a:ahLst/>
            <a:cxnLst>
              <a:cxn ang="0">
                <a:pos x="7" y="8"/>
              </a:cxn>
              <a:cxn ang="0">
                <a:pos x="7" y="8"/>
              </a:cxn>
              <a:cxn ang="0">
                <a:pos x="5" y="8"/>
              </a:cxn>
              <a:cxn ang="0">
                <a:pos x="3" y="6"/>
              </a:cxn>
              <a:cxn ang="0">
                <a:pos x="1" y="5"/>
              </a:cxn>
              <a:cxn ang="0">
                <a:pos x="0" y="3"/>
              </a:cxn>
              <a:cxn ang="0">
                <a:pos x="0" y="0"/>
              </a:cxn>
              <a:cxn ang="0">
                <a:pos x="3" y="3"/>
              </a:cxn>
              <a:cxn ang="0">
                <a:pos x="4" y="5"/>
              </a:cxn>
              <a:cxn ang="0">
                <a:pos x="5" y="6"/>
              </a:cxn>
              <a:cxn ang="0">
                <a:pos x="5" y="6"/>
              </a:cxn>
              <a:cxn ang="0">
                <a:pos x="6" y="7"/>
              </a:cxn>
              <a:cxn ang="0">
                <a:pos x="7" y="8"/>
              </a:cxn>
              <a:cxn ang="0">
                <a:pos x="7" y="8"/>
              </a:cxn>
            </a:cxnLst>
            <a:rect l="0" t="0" r="r" b="b"/>
            <a:pathLst>
              <a:path w="7" h="8">
                <a:moveTo>
                  <a:pt x="7" y="8"/>
                </a:moveTo>
                <a:lnTo>
                  <a:pt x="7" y="8"/>
                </a:lnTo>
                <a:lnTo>
                  <a:pt x="5" y="8"/>
                </a:lnTo>
                <a:lnTo>
                  <a:pt x="3" y="6"/>
                </a:lnTo>
                <a:lnTo>
                  <a:pt x="1" y="5"/>
                </a:lnTo>
                <a:lnTo>
                  <a:pt x="0" y="3"/>
                </a:lnTo>
                <a:lnTo>
                  <a:pt x="0" y="0"/>
                </a:lnTo>
                <a:lnTo>
                  <a:pt x="3" y="3"/>
                </a:lnTo>
                <a:lnTo>
                  <a:pt x="4" y="5"/>
                </a:lnTo>
                <a:lnTo>
                  <a:pt x="5" y="6"/>
                </a:lnTo>
                <a:lnTo>
                  <a:pt x="5" y="6"/>
                </a:lnTo>
                <a:lnTo>
                  <a:pt x="6" y="7"/>
                </a:lnTo>
                <a:lnTo>
                  <a:pt x="7" y="8"/>
                </a:lnTo>
                <a:lnTo>
                  <a:pt x="7" y="8"/>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79" name="Freeform 239"/>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0" name="Freeform 240"/>
          <p:cNvSpPr>
            <a:spLocks/>
          </p:cNvSpPr>
          <p:nvPr/>
        </p:nvSpPr>
        <p:spPr bwMode="auto">
          <a:xfrm>
            <a:off x="8562975" y="3929063"/>
            <a:ext cx="25400" cy="41275"/>
          </a:xfrm>
          <a:custGeom>
            <a:avLst/>
            <a:gdLst/>
            <a:ahLst/>
            <a:cxnLst>
              <a:cxn ang="0">
                <a:pos x="1" y="0"/>
              </a:cxn>
              <a:cxn ang="0">
                <a:pos x="2" y="2"/>
              </a:cxn>
              <a:cxn ang="0">
                <a:pos x="3" y="5"/>
              </a:cxn>
              <a:cxn ang="0">
                <a:pos x="3" y="5"/>
              </a:cxn>
              <a:cxn ang="0">
                <a:pos x="2" y="5"/>
              </a:cxn>
              <a:cxn ang="0">
                <a:pos x="1" y="3"/>
              </a:cxn>
              <a:cxn ang="0">
                <a:pos x="0" y="1"/>
              </a:cxn>
              <a:cxn ang="0">
                <a:pos x="1" y="1"/>
              </a:cxn>
              <a:cxn ang="0">
                <a:pos x="1" y="0"/>
              </a:cxn>
              <a:cxn ang="0">
                <a:pos x="1" y="0"/>
              </a:cxn>
              <a:cxn ang="0">
                <a:pos x="1" y="0"/>
              </a:cxn>
            </a:cxnLst>
            <a:rect l="0" t="0" r="r" b="b"/>
            <a:pathLst>
              <a:path w="3" h="5">
                <a:moveTo>
                  <a:pt x="1" y="0"/>
                </a:moveTo>
                <a:lnTo>
                  <a:pt x="2" y="2"/>
                </a:lnTo>
                <a:lnTo>
                  <a:pt x="3" y="5"/>
                </a:lnTo>
                <a:lnTo>
                  <a:pt x="3" y="5"/>
                </a:lnTo>
                <a:lnTo>
                  <a:pt x="2" y="5"/>
                </a:lnTo>
                <a:lnTo>
                  <a:pt x="1" y="3"/>
                </a:lnTo>
                <a:lnTo>
                  <a:pt x="0" y="1"/>
                </a:lnTo>
                <a:lnTo>
                  <a:pt x="1" y="1"/>
                </a:lnTo>
                <a:lnTo>
                  <a:pt x="1"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1" name="Freeform 241"/>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2" name="Freeform 242"/>
          <p:cNvSpPr>
            <a:spLocks/>
          </p:cNvSpPr>
          <p:nvPr/>
        </p:nvSpPr>
        <p:spPr bwMode="auto">
          <a:xfrm>
            <a:off x="8578850" y="3987800"/>
            <a:ext cx="17463" cy="17463"/>
          </a:xfrm>
          <a:custGeom>
            <a:avLst/>
            <a:gdLst/>
            <a:ahLst/>
            <a:cxnLst>
              <a:cxn ang="0">
                <a:pos x="2" y="2"/>
              </a:cxn>
              <a:cxn ang="0">
                <a:pos x="1" y="2"/>
              </a:cxn>
              <a:cxn ang="0">
                <a:pos x="1" y="1"/>
              </a:cxn>
              <a:cxn ang="0">
                <a:pos x="0" y="0"/>
              </a:cxn>
              <a:cxn ang="0">
                <a:pos x="0" y="0"/>
              </a:cxn>
              <a:cxn ang="0">
                <a:pos x="1" y="1"/>
              </a:cxn>
              <a:cxn ang="0">
                <a:pos x="2" y="2"/>
              </a:cxn>
              <a:cxn ang="0">
                <a:pos x="2" y="2"/>
              </a:cxn>
            </a:cxnLst>
            <a:rect l="0" t="0" r="r" b="b"/>
            <a:pathLst>
              <a:path w="2" h="2">
                <a:moveTo>
                  <a:pt x="2" y="2"/>
                </a:moveTo>
                <a:lnTo>
                  <a:pt x="1" y="2"/>
                </a:lnTo>
                <a:lnTo>
                  <a:pt x="1" y="1"/>
                </a:lnTo>
                <a:lnTo>
                  <a:pt x="0" y="0"/>
                </a:lnTo>
                <a:lnTo>
                  <a:pt x="0" y="0"/>
                </a:lnTo>
                <a:lnTo>
                  <a:pt x="1" y="1"/>
                </a:lnTo>
                <a:lnTo>
                  <a:pt x="2" y="2"/>
                </a:lnTo>
                <a:lnTo>
                  <a:pt x="2" y="2"/>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3" name="Freeform 243"/>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4" name="Freeform 244"/>
          <p:cNvSpPr>
            <a:spLocks/>
          </p:cNvSpPr>
          <p:nvPr/>
        </p:nvSpPr>
        <p:spPr bwMode="auto">
          <a:xfrm>
            <a:off x="8688388" y="4113213"/>
            <a:ext cx="9525" cy="33337"/>
          </a:xfrm>
          <a:custGeom>
            <a:avLst/>
            <a:gdLst/>
            <a:ahLst/>
            <a:cxnLst>
              <a:cxn ang="0">
                <a:pos x="1" y="0"/>
              </a:cxn>
              <a:cxn ang="0">
                <a:pos x="1" y="1"/>
              </a:cxn>
              <a:cxn ang="0">
                <a:pos x="1" y="3"/>
              </a:cxn>
              <a:cxn ang="0">
                <a:pos x="1" y="4"/>
              </a:cxn>
              <a:cxn ang="0">
                <a:pos x="1" y="4"/>
              </a:cxn>
              <a:cxn ang="0">
                <a:pos x="0" y="3"/>
              </a:cxn>
              <a:cxn ang="0">
                <a:pos x="0" y="1"/>
              </a:cxn>
              <a:cxn ang="0">
                <a:pos x="0" y="1"/>
              </a:cxn>
              <a:cxn ang="0">
                <a:pos x="0" y="0"/>
              </a:cxn>
              <a:cxn ang="0">
                <a:pos x="0" y="0"/>
              </a:cxn>
              <a:cxn ang="0">
                <a:pos x="1" y="0"/>
              </a:cxn>
              <a:cxn ang="0">
                <a:pos x="1" y="0"/>
              </a:cxn>
            </a:cxnLst>
            <a:rect l="0" t="0" r="r" b="b"/>
            <a:pathLst>
              <a:path w="1" h="4">
                <a:moveTo>
                  <a:pt x="1" y="0"/>
                </a:moveTo>
                <a:lnTo>
                  <a:pt x="1" y="1"/>
                </a:lnTo>
                <a:lnTo>
                  <a:pt x="1" y="3"/>
                </a:lnTo>
                <a:lnTo>
                  <a:pt x="1" y="4"/>
                </a:lnTo>
                <a:lnTo>
                  <a:pt x="1" y="4"/>
                </a:lnTo>
                <a:lnTo>
                  <a:pt x="0" y="3"/>
                </a:lnTo>
                <a:lnTo>
                  <a:pt x="0" y="1"/>
                </a:lnTo>
                <a:lnTo>
                  <a:pt x="0" y="1"/>
                </a:lnTo>
                <a:lnTo>
                  <a:pt x="0" y="0"/>
                </a:lnTo>
                <a:lnTo>
                  <a:pt x="0" y="0"/>
                </a:lnTo>
                <a:lnTo>
                  <a:pt x="1" y="0"/>
                </a:lnTo>
                <a:lnTo>
                  <a:pt x="1"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5" name="Freeform 245"/>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6" name="Freeform 246"/>
          <p:cNvSpPr>
            <a:spLocks/>
          </p:cNvSpPr>
          <p:nvPr/>
        </p:nvSpPr>
        <p:spPr bwMode="auto">
          <a:xfrm>
            <a:off x="8697913" y="4156075"/>
            <a:ext cx="23812" cy="17463"/>
          </a:xfrm>
          <a:custGeom>
            <a:avLst/>
            <a:gdLst/>
            <a:ahLst/>
            <a:cxnLst>
              <a:cxn ang="0">
                <a:pos x="3" y="1"/>
              </a:cxn>
              <a:cxn ang="0">
                <a:pos x="3" y="2"/>
              </a:cxn>
              <a:cxn ang="0">
                <a:pos x="1" y="2"/>
              </a:cxn>
              <a:cxn ang="0">
                <a:pos x="0" y="1"/>
              </a:cxn>
              <a:cxn ang="0">
                <a:pos x="0" y="0"/>
              </a:cxn>
              <a:cxn ang="0">
                <a:pos x="1" y="1"/>
              </a:cxn>
              <a:cxn ang="0">
                <a:pos x="3" y="1"/>
              </a:cxn>
              <a:cxn ang="0">
                <a:pos x="3" y="1"/>
              </a:cxn>
            </a:cxnLst>
            <a:rect l="0" t="0" r="r" b="b"/>
            <a:pathLst>
              <a:path w="3" h="2">
                <a:moveTo>
                  <a:pt x="3" y="1"/>
                </a:moveTo>
                <a:lnTo>
                  <a:pt x="3" y="2"/>
                </a:lnTo>
                <a:lnTo>
                  <a:pt x="1" y="2"/>
                </a:lnTo>
                <a:lnTo>
                  <a:pt x="0" y="1"/>
                </a:lnTo>
                <a:lnTo>
                  <a:pt x="0" y="0"/>
                </a:lnTo>
                <a:lnTo>
                  <a:pt x="1" y="1"/>
                </a:lnTo>
                <a:lnTo>
                  <a:pt x="3" y="1"/>
                </a:lnTo>
                <a:lnTo>
                  <a:pt x="3"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7" name="Freeform 247"/>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8" name="Freeform 248"/>
          <p:cNvSpPr>
            <a:spLocks/>
          </p:cNvSpPr>
          <p:nvPr/>
        </p:nvSpPr>
        <p:spPr bwMode="auto">
          <a:xfrm>
            <a:off x="8950325" y="4197350"/>
            <a:ext cx="33338" cy="25400"/>
          </a:xfrm>
          <a:custGeom>
            <a:avLst/>
            <a:gdLst/>
            <a:ahLst/>
            <a:cxnLst>
              <a:cxn ang="0">
                <a:pos x="4" y="1"/>
              </a:cxn>
              <a:cxn ang="0">
                <a:pos x="3" y="2"/>
              </a:cxn>
              <a:cxn ang="0">
                <a:pos x="2" y="3"/>
              </a:cxn>
              <a:cxn ang="0">
                <a:pos x="1" y="3"/>
              </a:cxn>
              <a:cxn ang="0">
                <a:pos x="0" y="2"/>
              </a:cxn>
              <a:cxn ang="0">
                <a:pos x="1" y="1"/>
              </a:cxn>
              <a:cxn ang="0">
                <a:pos x="2" y="0"/>
              </a:cxn>
              <a:cxn ang="0">
                <a:pos x="3" y="0"/>
              </a:cxn>
              <a:cxn ang="0">
                <a:pos x="4" y="1"/>
              </a:cxn>
              <a:cxn ang="0">
                <a:pos x="4" y="1"/>
              </a:cxn>
            </a:cxnLst>
            <a:rect l="0" t="0" r="r" b="b"/>
            <a:pathLst>
              <a:path w="4" h="3">
                <a:moveTo>
                  <a:pt x="4" y="1"/>
                </a:moveTo>
                <a:lnTo>
                  <a:pt x="3" y="2"/>
                </a:lnTo>
                <a:lnTo>
                  <a:pt x="2" y="3"/>
                </a:lnTo>
                <a:lnTo>
                  <a:pt x="1" y="3"/>
                </a:lnTo>
                <a:lnTo>
                  <a:pt x="0" y="2"/>
                </a:lnTo>
                <a:lnTo>
                  <a:pt x="1" y="1"/>
                </a:lnTo>
                <a:lnTo>
                  <a:pt x="2" y="0"/>
                </a:lnTo>
                <a:lnTo>
                  <a:pt x="3" y="0"/>
                </a:lnTo>
                <a:lnTo>
                  <a:pt x="4" y="1"/>
                </a:lnTo>
                <a:lnTo>
                  <a:pt x="4" y="1"/>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89" name="Freeform 249"/>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0" name="Freeform 250"/>
          <p:cNvSpPr>
            <a:spLocks/>
          </p:cNvSpPr>
          <p:nvPr/>
        </p:nvSpPr>
        <p:spPr bwMode="auto">
          <a:xfrm>
            <a:off x="8983663" y="4164013"/>
            <a:ext cx="41275" cy="25400"/>
          </a:xfrm>
          <a:custGeom>
            <a:avLst/>
            <a:gdLst/>
            <a:ahLst/>
            <a:cxnLst>
              <a:cxn ang="0">
                <a:pos x="5" y="0"/>
              </a:cxn>
              <a:cxn ang="0">
                <a:pos x="4" y="3"/>
              </a:cxn>
              <a:cxn ang="0">
                <a:pos x="2" y="3"/>
              </a:cxn>
              <a:cxn ang="0">
                <a:pos x="0" y="3"/>
              </a:cxn>
              <a:cxn ang="0">
                <a:pos x="0" y="3"/>
              </a:cxn>
              <a:cxn ang="0">
                <a:pos x="2" y="1"/>
              </a:cxn>
              <a:cxn ang="0">
                <a:pos x="4" y="0"/>
              </a:cxn>
              <a:cxn ang="0">
                <a:pos x="5" y="0"/>
              </a:cxn>
              <a:cxn ang="0">
                <a:pos x="5" y="0"/>
              </a:cxn>
              <a:cxn ang="0">
                <a:pos x="5" y="0"/>
              </a:cxn>
              <a:cxn ang="0">
                <a:pos x="5" y="0"/>
              </a:cxn>
            </a:cxnLst>
            <a:rect l="0" t="0" r="r" b="b"/>
            <a:pathLst>
              <a:path w="5" h="3">
                <a:moveTo>
                  <a:pt x="5" y="0"/>
                </a:moveTo>
                <a:lnTo>
                  <a:pt x="4" y="3"/>
                </a:lnTo>
                <a:lnTo>
                  <a:pt x="2" y="3"/>
                </a:lnTo>
                <a:lnTo>
                  <a:pt x="0" y="3"/>
                </a:lnTo>
                <a:lnTo>
                  <a:pt x="0" y="3"/>
                </a:lnTo>
                <a:lnTo>
                  <a:pt x="2" y="1"/>
                </a:lnTo>
                <a:lnTo>
                  <a:pt x="4" y="0"/>
                </a:lnTo>
                <a:lnTo>
                  <a:pt x="5" y="0"/>
                </a:lnTo>
                <a:lnTo>
                  <a:pt x="5" y="0"/>
                </a:lnTo>
                <a:lnTo>
                  <a:pt x="5" y="0"/>
                </a:lnTo>
                <a:lnTo>
                  <a:pt x="5" y="0"/>
                </a:lnTo>
              </a:path>
            </a:pathLst>
          </a:custGeom>
          <a:solidFill>
            <a:srgbClr val="367482"/>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1" name="Freeform 251"/>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2" name="Freeform 252"/>
          <p:cNvSpPr>
            <a:spLocks/>
          </p:cNvSpPr>
          <p:nvPr/>
        </p:nvSpPr>
        <p:spPr bwMode="auto">
          <a:xfrm>
            <a:off x="8250238" y="5054600"/>
            <a:ext cx="17462" cy="23813"/>
          </a:xfrm>
          <a:custGeom>
            <a:avLst/>
            <a:gdLst/>
            <a:ahLst/>
            <a:cxnLst>
              <a:cxn ang="0">
                <a:pos x="2" y="0"/>
              </a:cxn>
              <a:cxn ang="0">
                <a:pos x="2" y="2"/>
              </a:cxn>
              <a:cxn ang="0">
                <a:pos x="2" y="2"/>
              </a:cxn>
              <a:cxn ang="0">
                <a:pos x="1" y="2"/>
              </a:cxn>
              <a:cxn ang="0">
                <a:pos x="0" y="3"/>
              </a:cxn>
              <a:cxn ang="0">
                <a:pos x="0" y="3"/>
              </a:cxn>
              <a:cxn ang="0">
                <a:pos x="0" y="2"/>
              </a:cxn>
              <a:cxn ang="0">
                <a:pos x="1" y="0"/>
              </a:cxn>
              <a:cxn ang="0">
                <a:pos x="2" y="0"/>
              </a:cxn>
              <a:cxn ang="0">
                <a:pos x="2" y="0"/>
              </a:cxn>
            </a:cxnLst>
            <a:rect l="0" t="0" r="r" b="b"/>
            <a:pathLst>
              <a:path w="2" h="3">
                <a:moveTo>
                  <a:pt x="2" y="0"/>
                </a:moveTo>
                <a:lnTo>
                  <a:pt x="2" y="2"/>
                </a:lnTo>
                <a:lnTo>
                  <a:pt x="2" y="2"/>
                </a:lnTo>
                <a:lnTo>
                  <a:pt x="1" y="2"/>
                </a:lnTo>
                <a:lnTo>
                  <a:pt x="0" y="3"/>
                </a:lnTo>
                <a:lnTo>
                  <a:pt x="0" y="3"/>
                </a:lnTo>
                <a:lnTo>
                  <a:pt x="0" y="2"/>
                </a:lnTo>
                <a:lnTo>
                  <a:pt x="1" y="0"/>
                </a:lnTo>
                <a:lnTo>
                  <a:pt x="2" y="0"/>
                </a:lnTo>
                <a:lnTo>
                  <a:pt x="2" y="0"/>
                </a:lnTo>
              </a:path>
            </a:pathLst>
          </a:custGeom>
          <a:solidFill>
            <a:srgbClr val="9999C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293" name="Freeform 253"/>
          <p:cNvSpPr>
            <a:spLocks/>
          </p:cNvSpPr>
          <p:nvPr/>
        </p:nvSpPr>
        <p:spPr bwMode="auto">
          <a:xfrm>
            <a:off x="5722938" y="2343150"/>
            <a:ext cx="436562" cy="242888"/>
          </a:xfrm>
          <a:custGeom>
            <a:avLst/>
            <a:gdLst/>
            <a:ahLst/>
            <a:cxnLst>
              <a:cxn ang="0">
                <a:pos x="0" y="2"/>
              </a:cxn>
              <a:cxn ang="0">
                <a:pos x="15" y="3"/>
              </a:cxn>
              <a:cxn ang="0">
                <a:pos x="21" y="7"/>
              </a:cxn>
              <a:cxn ang="0">
                <a:pos x="26" y="7"/>
              </a:cxn>
              <a:cxn ang="0">
                <a:pos x="29" y="9"/>
              </a:cxn>
              <a:cxn ang="0">
                <a:pos x="32" y="12"/>
              </a:cxn>
              <a:cxn ang="0">
                <a:pos x="33" y="13"/>
              </a:cxn>
              <a:cxn ang="0">
                <a:pos x="38" y="15"/>
              </a:cxn>
              <a:cxn ang="0">
                <a:pos x="39" y="18"/>
              </a:cxn>
              <a:cxn ang="0">
                <a:pos x="41" y="14"/>
              </a:cxn>
              <a:cxn ang="0">
                <a:pos x="44" y="12"/>
              </a:cxn>
              <a:cxn ang="0">
                <a:pos x="45" y="13"/>
              </a:cxn>
              <a:cxn ang="0">
                <a:pos x="45" y="15"/>
              </a:cxn>
              <a:cxn ang="0">
                <a:pos x="47" y="15"/>
              </a:cxn>
              <a:cxn ang="0">
                <a:pos x="51" y="16"/>
              </a:cxn>
              <a:cxn ang="0">
                <a:pos x="51" y="18"/>
              </a:cxn>
              <a:cxn ang="0">
                <a:pos x="46" y="20"/>
              </a:cxn>
              <a:cxn ang="0">
                <a:pos x="44" y="20"/>
              </a:cxn>
              <a:cxn ang="0">
                <a:pos x="46" y="18"/>
              </a:cxn>
              <a:cxn ang="0">
                <a:pos x="44" y="18"/>
              </a:cxn>
              <a:cxn ang="0">
                <a:pos x="42" y="19"/>
              </a:cxn>
              <a:cxn ang="0">
                <a:pos x="40" y="21"/>
              </a:cxn>
              <a:cxn ang="0">
                <a:pos x="38" y="22"/>
              </a:cxn>
              <a:cxn ang="0">
                <a:pos x="39" y="23"/>
              </a:cxn>
              <a:cxn ang="0">
                <a:pos x="40" y="25"/>
              </a:cxn>
              <a:cxn ang="0">
                <a:pos x="41" y="27"/>
              </a:cxn>
              <a:cxn ang="0">
                <a:pos x="39" y="29"/>
              </a:cxn>
              <a:cxn ang="0">
                <a:pos x="37" y="27"/>
              </a:cxn>
              <a:cxn ang="0">
                <a:pos x="34" y="27"/>
              </a:cxn>
              <a:cxn ang="0">
                <a:pos x="29" y="23"/>
              </a:cxn>
              <a:cxn ang="0">
                <a:pos x="26" y="21"/>
              </a:cxn>
              <a:cxn ang="0">
                <a:pos x="21" y="19"/>
              </a:cxn>
              <a:cxn ang="0">
                <a:pos x="20" y="15"/>
              </a:cxn>
              <a:cxn ang="0">
                <a:pos x="15" y="15"/>
              </a:cxn>
              <a:cxn ang="0">
                <a:pos x="14" y="13"/>
              </a:cxn>
              <a:cxn ang="0">
                <a:pos x="9" y="11"/>
              </a:cxn>
              <a:cxn ang="0">
                <a:pos x="5" y="13"/>
              </a:cxn>
              <a:cxn ang="0">
                <a:pos x="6" y="15"/>
              </a:cxn>
              <a:cxn ang="0">
                <a:pos x="2" y="15"/>
              </a:cxn>
            </a:cxnLst>
            <a:rect l="0" t="0" r="r" b="b"/>
            <a:pathLst>
              <a:path w="52" h="29">
                <a:moveTo>
                  <a:pt x="2" y="15"/>
                </a:moveTo>
                <a:lnTo>
                  <a:pt x="0" y="2"/>
                </a:lnTo>
                <a:lnTo>
                  <a:pt x="7" y="0"/>
                </a:lnTo>
                <a:lnTo>
                  <a:pt x="15" y="3"/>
                </a:lnTo>
                <a:lnTo>
                  <a:pt x="18" y="7"/>
                </a:lnTo>
                <a:lnTo>
                  <a:pt x="21" y="7"/>
                </a:lnTo>
                <a:lnTo>
                  <a:pt x="25" y="7"/>
                </a:lnTo>
                <a:lnTo>
                  <a:pt x="26" y="7"/>
                </a:lnTo>
                <a:lnTo>
                  <a:pt x="28" y="8"/>
                </a:lnTo>
                <a:lnTo>
                  <a:pt x="29" y="9"/>
                </a:lnTo>
                <a:lnTo>
                  <a:pt x="31" y="11"/>
                </a:lnTo>
                <a:lnTo>
                  <a:pt x="32" y="12"/>
                </a:lnTo>
                <a:lnTo>
                  <a:pt x="32" y="13"/>
                </a:lnTo>
                <a:lnTo>
                  <a:pt x="33" y="13"/>
                </a:lnTo>
                <a:lnTo>
                  <a:pt x="34" y="15"/>
                </a:lnTo>
                <a:lnTo>
                  <a:pt x="38" y="15"/>
                </a:lnTo>
                <a:lnTo>
                  <a:pt x="38" y="16"/>
                </a:lnTo>
                <a:lnTo>
                  <a:pt x="39" y="18"/>
                </a:lnTo>
                <a:lnTo>
                  <a:pt x="40" y="15"/>
                </a:lnTo>
                <a:lnTo>
                  <a:pt x="41" y="14"/>
                </a:lnTo>
                <a:lnTo>
                  <a:pt x="42" y="13"/>
                </a:lnTo>
                <a:lnTo>
                  <a:pt x="44" y="12"/>
                </a:lnTo>
                <a:lnTo>
                  <a:pt x="45" y="12"/>
                </a:lnTo>
                <a:lnTo>
                  <a:pt x="45" y="13"/>
                </a:lnTo>
                <a:lnTo>
                  <a:pt x="44" y="14"/>
                </a:lnTo>
                <a:lnTo>
                  <a:pt x="45" y="15"/>
                </a:lnTo>
                <a:lnTo>
                  <a:pt x="46" y="15"/>
                </a:lnTo>
                <a:lnTo>
                  <a:pt x="47" y="15"/>
                </a:lnTo>
                <a:lnTo>
                  <a:pt x="48" y="15"/>
                </a:lnTo>
                <a:lnTo>
                  <a:pt x="51" y="16"/>
                </a:lnTo>
                <a:lnTo>
                  <a:pt x="52" y="16"/>
                </a:lnTo>
                <a:lnTo>
                  <a:pt x="51" y="18"/>
                </a:lnTo>
                <a:lnTo>
                  <a:pt x="50" y="19"/>
                </a:lnTo>
                <a:lnTo>
                  <a:pt x="46" y="20"/>
                </a:lnTo>
                <a:lnTo>
                  <a:pt x="45" y="19"/>
                </a:lnTo>
                <a:lnTo>
                  <a:pt x="44" y="20"/>
                </a:lnTo>
                <a:lnTo>
                  <a:pt x="46" y="18"/>
                </a:lnTo>
                <a:lnTo>
                  <a:pt x="46" y="18"/>
                </a:lnTo>
                <a:lnTo>
                  <a:pt x="45" y="16"/>
                </a:lnTo>
                <a:lnTo>
                  <a:pt x="44" y="18"/>
                </a:lnTo>
                <a:lnTo>
                  <a:pt x="41" y="18"/>
                </a:lnTo>
                <a:lnTo>
                  <a:pt x="42" y="19"/>
                </a:lnTo>
                <a:lnTo>
                  <a:pt x="41" y="20"/>
                </a:lnTo>
                <a:lnTo>
                  <a:pt x="40" y="21"/>
                </a:lnTo>
                <a:lnTo>
                  <a:pt x="38" y="21"/>
                </a:lnTo>
                <a:lnTo>
                  <a:pt x="38" y="22"/>
                </a:lnTo>
                <a:lnTo>
                  <a:pt x="38" y="22"/>
                </a:lnTo>
                <a:lnTo>
                  <a:pt x="39" y="23"/>
                </a:lnTo>
                <a:lnTo>
                  <a:pt x="40" y="25"/>
                </a:lnTo>
                <a:lnTo>
                  <a:pt x="40" y="25"/>
                </a:lnTo>
                <a:lnTo>
                  <a:pt x="40" y="26"/>
                </a:lnTo>
                <a:lnTo>
                  <a:pt x="41" y="27"/>
                </a:lnTo>
                <a:lnTo>
                  <a:pt x="40" y="29"/>
                </a:lnTo>
                <a:lnTo>
                  <a:pt x="39" y="29"/>
                </a:lnTo>
                <a:lnTo>
                  <a:pt x="37" y="28"/>
                </a:lnTo>
                <a:lnTo>
                  <a:pt x="37" y="27"/>
                </a:lnTo>
                <a:lnTo>
                  <a:pt x="35" y="27"/>
                </a:lnTo>
                <a:lnTo>
                  <a:pt x="34" y="27"/>
                </a:lnTo>
                <a:lnTo>
                  <a:pt x="32" y="26"/>
                </a:lnTo>
                <a:lnTo>
                  <a:pt x="29" y="23"/>
                </a:lnTo>
                <a:lnTo>
                  <a:pt x="27" y="23"/>
                </a:lnTo>
                <a:lnTo>
                  <a:pt x="26" y="21"/>
                </a:lnTo>
                <a:lnTo>
                  <a:pt x="24" y="20"/>
                </a:lnTo>
                <a:lnTo>
                  <a:pt x="21" y="19"/>
                </a:lnTo>
                <a:lnTo>
                  <a:pt x="20" y="16"/>
                </a:lnTo>
                <a:lnTo>
                  <a:pt x="20" y="15"/>
                </a:lnTo>
                <a:lnTo>
                  <a:pt x="15" y="15"/>
                </a:lnTo>
                <a:lnTo>
                  <a:pt x="15" y="15"/>
                </a:lnTo>
                <a:lnTo>
                  <a:pt x="14" y="14"/>
                </a:lnTo>
                <a:lnTo>
                  <a:pt x="14" y="13"/>
                </a:lnTo>
                <a:lnTo>
                  <a:pt x="13" y="12"/>
                </a:lnTo>
                <a:lnTo>
                  <a:pt x="9" y="11"/>
                </a:lnTo>
                <a:lnTo>
                  <a:pt x="8" y="11"/>
                </a:lnTo>
                <a:lnTo>
                  <a:pt x="5" y="13"/>
                </a:lnTo>
                <a:lnTo>
                  <a:pt x="6" y="14"/>
                </a:lnTo>
                <a:lnTo>
                  <a:pt x="6" y="15"/>
                </a:lnTo>
                <a:lnTo>
                  <a:pt x="2" y="15"/>
                </a:lnTo>
                <a:lnTo>
                  <a:pt x="2"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4" name="Freeform 254"/>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5" name="Freeform 255"/>
          <p:cNvSpPr>
            <a:spLocks/>
          </p:cNvSpPr>
          <p:nvPr/>
        </p:nvSpPr>
        <p:spPr bwMode="auto">
          <a:xfrm>
            <a:off x="4949825" y="1485900"/>
            <a:ext cx="3175000" cy="982663"/>
          </a:xfrm>
          <a:custGeom>
            <a:avLst/>
            <a:gdLst/>
            <a:ahLst/>
            <a:cxnLst>
              <a:cxn ang="0">
                <a:pos x="197" y="83"/>
              </a:cxn>
              <a:cxn ang="0">
                <a:pos x="212" y="85"/>
              </a:cxn>
              <a:cxn ang="0">
                <a:pos x="242" y="85"/>
              </a:cxn>
              <a:cxn ang="0">
                <a:pos x="251" y="78"/>
              </a:cxn>
              <a:cxn ang="0">
                <a:pos x="289" y="90"/>
              </a:cxn>
              <a:cxn ang="0">
                <a:pos x="303" y="102"/>
              </a:cxn>
              <a:cxn ang="0">
                <a:pos x="307" y="111"/>
              </a:cxn>
              <a:cxn ang="0">
                <a:pos x="314" y="89"/>
              </a:cxn>
              <a:cxn ang="0">
                <a:pos x="290" y="69"/>
              </a:cxn>
              <a:cxn ang="0">
                <a:pos x="289" y="63"/>
              </a:cxn>
              <a:cxn ang="0">
                <a:pos x="320" y="56"/>
              </a:cxn>
              <a:cxn ang="0">
                <a:pos x="331" y="51"/>
              </a:cxn>
              <a:cxn ang="0">
                <a:pos x="334" y="55"/>
              </a:cxn>
              <a:cxn ang="0">
                <a:pos x="354" y="81"/>
              </a:cxn>
              <a:cxn ang="0">
                <a:pos x="353" y="71"/>
              </a:cxn>
              <a:cxn ang="0">
                <a:pos x="347" y="61"/>
              </a:cxn>
              <a:cxn ang="0">
                <a:pos x="355" y="50"/>
              </a:cxn>
              <a:cxn ang="0">
                <a:pos x="356" y="38"/>
              </a:cxn>
              <a:cxn ang="0">
                <a:pos x="378" y="38"/>
              </a:cxn>
              <a:cxn ang="0">
                <a:pos x="362" y="32"/>
              </a:cxn>
              <a:cxn ang="0">
                <a:pos x="318" y="24"/>
              </a:cxn>
              <a:cxn ang="0">
                <a:pos x="292" y="22"/>
              </a:cxn>
              <a:cxn ang="0">
                <a:pos x="261" y="14"/>
              </a:cxn>
              <a:cxn ang="0">
                <a:pos x="241" y="13"/>
              </a:cxn>
              <a:cxn ang="0">
                <a:pos x="216" y="18"/>
              </a:cxn>
              <a:cxn ang="0">
                <a:pos x="166" y="11"/>
              </a:cxn>
              <a:cxn ang="0">
                <a:pos x="140" y="3"/>
              </a:cxn>
              <a:cxn ang="0">
                <a:pos x="117" y="10"/>
              </a:cxn>
              <a:cxn ang="0">
                <a:pos x="106" y="16"/>
              </a:cxn>
              <a:cxn ang="0">
                <a:pos x="96" y="16"/>
              </a:cxn>
              <a:cxn ang="0">
                <a:pos x="84" y="14"/>
              </a:cxn>
              <a:cxn ang="0">
                <a:pos x="80" y="24"/>
              </a:cxn>
              <a:cxn ang="0">
                <a:pos x="64" y="25"/>
              </a:cxn>
              <a:cxn ang="0">
                <a:pos x="41" y="30"/>
              </a:cxn>
              <a:cxn ang="0">
                <a:pos x="32" y="35"/>
              </a:cxn>
              <a:cxn ang="0">
                <a:pos x="20" y="40"/>
              </a:cxn>
              <a:cxn ang="0">
                <a:pos x="26" y="27"/>
              </a:cxn>
              <a:cxn ang="0">
                <a:pos x="0" y="26"/>
              </a:cxn>
              <a:cxn ang="0">
                <a:pos x="5" y="32"/>
              </a:cxn>
              <a:cxn ang="0">
                <a:pos x="10" y="46"/>
              </a:cxn>
              <a:cxn ang="0">
                <a:pos x="3" y="57"/>
              </a:cxn>
              <a:cxn ang="0">
                <a:pos x="6" y="65"/>
              </a:cxn>
              <a:cxn ang="0">
                <a:pos x="18" y="70"/>
              </a:cxn>
              <a:cxn ang="0">
                <a:pos x="18" y="75"/>
              </a:cxn>
              <a:cxn ang="0">
                <a:pos x="31" y="84"/>
              </a:cxn>
              <a:cxn ang="0">
                <a:pos x="44" y="88"/>
              </a:cxn>
              <a:cxn ang="0">
                <a:pos x="41" y="94"/>
              </a:cxn>
              <a:cxn ang="0">
                <a:pos x="39" y="103"/>
              </a:cxn>
              <a:cxn ang="0">
                <a:pos x="47" y="109"/>
              </a:cxn>
              <a:cxn ang="0">
                <a:pos x="58" y="111"/>
              </a:cxn>
              <a:cxn ang="0">
                <a:pos x="68" y="116"/>
              </a:cxn>
              <a:cxn ang="0">
                <a:pos x="70" y="110"/>
              </a:cxn>
              <a:cxn ang="0">
                <a:pos x="68" y="101"/>
              </a:cxn>
              <a:cxn ang="0">
                <a:pos x="65" y="92"/>
              </a:cxn>
              <a:cxn ang="0">
                <a:pos x="67" y="87"/>
              </a:cxn>
              <a:cxn ang="0">
                <a:pos x="86" y="84"/>
              </a:cxn>
              <a:cxn ang="0">
                <a:pos x="99" y="76"/>
              </a:cxn>
              <a:cxn ang="0">
                <a:pos x="125" y="71"/>
              </a:cxn>
              <a:cxn ang="0">
                <a:pos x="152" y="83"/>
              </a:cxn>
              <a:cxn ang="0">
                <a:pos x="172" y="88"/>
              </a:cxn>
            </a:cxnLst>
            <a:rect l="0" t="0" r="r" b="b"/>
            <a:pathLst>
              <a:path w="378" h="117">
                <a:moveTo>
                  <a:pt x="172" y="88"/>
                </a:moveTo>
                <a:lnTo>
                  <a:pt x="177" y="85"/>
                </a:lnTo>
                <a:lnTo>
                  <a:pt x="182" y="84"/>
                </a:lnTo>
                <a:lnTo>
                  <a:pt x="189" y="85"/>
                </a:lnTo>
                <a:lnTo>
                  <a:pt x="196" y="87"/>
                </a:lnTo>
                <a:lnTo>
                  <a:pt x="197" y="87"/>
                </a:lnTo>
                <a:lnTo>
                  <a:pt x="198" y="85"/>
                </a:lnTo>
                <a:lnTo>
                  <a:pt x="197" y="83"/>
                </a:lnTo>
                <a:lnTo>
                  <a:pt x="196" y="81"/>
                </a:lnTo>
                <a:lnTo>
                  <a:pt x="197" y="79"/>
                </a:lnTo>
                <a:lnTo>
                  <a:pt x="201" y="79"/>
                </a:lnTo>
                <a:lnTo>
                  <a:pt x="204" y="81"/>
                </a:lnTo>
                <a:lnTo>
                  <a:pt x="207" y="81"/>
                </a:lnTo>
                <a:lnTo>
                  <a:pt x="209" y="83"/>
                </a:lnTo>
                <a:lnTo>
                  <a:pt x="210" y="85"/>
                </a:lnTo>
                <a:lnTo>
                  <a:pt x="212" y="85"/>
                </a:lnTo>
                <a:lnTo>
                  <a:pt x="218" y="85"/>
                </a:lnTo>
                <a:lnTo>
                  <a:pt x="223" y="87"/>
                </a:lnTo>
                <a:lnTo>
                  <a:pt x="227" y="88"/>
                </a:lnTo>
                <a:lnTo>
                  <a:pt x="232" y="89"/>
                </a:lnTo>
                <a:lnTo>
                  <a:pt x="236" y="89"/>
                </a:lnTo>
                <a:lnTo>
                  <a:pt x="237" y="88"/>
                </a:lnTo>
                <a:lnTo>
                  <a:pt x="240" y="87"/>
                </a:lnTo>
                <a:lnTo>
                  <a:pt x="242" y="85"/>
                </a:lnTo>
                <a:lnTo>
                  <a:pt x="245" y="87"/>
                </a:lnTo>
                <a:lnTo>
                  <a:pt x="250" y="88"/>
                </a:lnTo>
                <a:lnTo>
                  <a:pt x="254" y="88"/>
                </a:lnTo>
                <a:lnTo>
                  <a:pt x="255" y="87"/>
                </a:lnTo>
                <a:lnTo>
                  <a:pt x="255" y="84"/>
                </a:lnTo>
                <a:lnTo>
                  <a:pt x="254" y="81"/>
                </a:lnTo>
                <a:lnTo>
                  <a:pt x="253" y="79"/>
                </a:lnTo>
                <a:lnTo>
                  <a:pt x="251" y="78"/>
                </a:lnTo>
                <a:lnTo>
                  <a:pt x="253" y="76"/>
                </a:lnTo>
                <a:lnTo>
                  <a:pt x="254" y="75"/>
                </a:lnTo>
                <a:lnTo>
                  <a:pt x="258" y="75"/>
                </a:lnTo>
                <a:lnTo>
                  <a:pt x="266" y="76"/>
                </a:lnTo>
                <a:lnTo>
                  <a:pt x="270" y="79"/>
                </a:lnTo>
                <a:lnTo>
                  <a:pt x="274" y="83"/>
                </a:lnTo>
                <a:lnTo>
                  <a:pt x="279" y="87"/>
                </a:lnTo>
                <a:lnTo>
                  <a:pt x="289" y="90"/>
                </a:lnTo>
                <a:lnTo>
                  <a:pt x="292" y="92"/>
                </a:lnTo>
                <a:lnTo>
                  <a:pt x="293" y="95"/>
                </a:lnTo>
                <a:lnTo>
                  <a:pt x="295" y="95"/>
                </a:lnTo>
                <a:lnTo>
                  <a:pt x="299" y="94"/>
                </a:lnTo>
                <a:lnTo>
                  <a:pt x="301" y="91"/>
                </a:lnTo>
                <a:lnTo>
                  <a:pt x="303" y="96"/>
                </a:lnTo>
                <a:lnTo>
                  <a:pt x="303" y="101"/>
                </a:lnTo>
                <a:lnTo>
                  <a:pt x="303" y="102"/>
                </a:lnTo>
                <a:lnTo>
                  <a:pt x="303" y="103"/>
                </a:lnTo>
                <a:lnTo>
                  <a:pt x="302" y="103"/>
                </a:lnTo>
                <a:lnTo>
                  <a:pt x="300" y="102"/>
                </a:lnTo>
                <a:lnTo>
                  <a:pt x="300" y="104"/>
                </a:lnTo>
                <a:lnTo>
                  <a:pt x="302" y="108"/>
                </a:lnTo>
                <a:lnTo>
                  <a:pt x="303" y="111"/>
                </a:lnTo>
                <a:lnTo>
                  <a:pt x="305" y="111"/>
                </a:lnTo>
                <a:lnTo>
                  <a:pt x="307" y="111"/>
                </a:lnTo>
                <a:lnTo>
                  <a:pt x="308" y="111"/>
                </a:lnTo>
                <a:lnTo>
                  <a:pt x="309" y="111"/>
                </a:lnTo>
                <a:lnTo>
                  <a:pt x="312" y="111"/>
                </a:lnTo>
                <a:lnTo>
                  <a:pt x="313" y="110"/>
                </a:lnTo>
                <a:lnTo>
                  <a:pt x="315" y="105"/>
                </a:lnTo>
                <a:lnTo>
                  <a:pt x="315" y="100"/>
                </a:lnTo>
                <a:lnTo>
                  <a:pt x="315" y="96"/>
                </a:lnTo>
                <a:lnTo>
                  <a:pt x="314" y="89"/>
                </a:lnTo>
                <a:lnTo>
                  <a:pt x="310" y="81"/>
                </a:lnTo>
                <a:lnTo>
                  <a:pt x="305" y="75"/>
                </a:lnTo>
                <a:lnTo>
                  <a:pt x="301" y="74"/>
                </a:lnTo>
                <a:lnTo>
                  <a:pt x="297" y="72"/>
                </a:lnTo>
                <a:lnTo>
                  <a:pt x="296" y="72"/>
                </a:lnTo>
                <a:lnTo>
                  <a:pt x="296" y="74"/>
                </a:lnTo>
                <a:lnTo>
                  <a:pt x="294" y="71"/>
                </a:lnTo>
                <a:lnTo>
                  <a:pt x="290" y="69"/>
                </a:lnTo>
                <a:lnTo>
                  <a:pt x="288" y="70"/>
                </a:lnTo>
                <a:lnTo>
                  <a:pt x="287" y="70"/>
                </a:lnTo>
                <a:lnTo>
                  <a:pt x="286" y="70"/>
                </a:lnTo>
                <a:lnTo>
                  <a:pt x="286" y="69"/>
                </a:lnTo>
                <a:lnTo>
                  <a:pt x="287" y="68"/>
                </a:lnTo>
                <a:lnTo>
                  <a:pt x="287" y="68"/>
                </a:lnTo>
                <a:lnTo>
                  <a:pt x="288" y="66"/>
                </a:lnTo>
                <a:lnTo>
                  <a:pt x="289" y="63"/>
                </a:lnTo>
                <a:lnTo>
                  <a:pt x="289" y="58"/>
                </a:lnTo>
                <a:lnTo>
                  <a:pt x="292" y="56"/>
                </a:lnTo>
                <a:lnTo>
                  <a:pt x="296" y="56"/>
                </a:lnTo>
                <a:lnTo>
                  <a:pt x="306" y="56"/>
                </a:lnTo>
                <a:lnTo>
                  <a:pt x="312" y="57"/>
                </a:lnTo>
                <a:lnTo>
                  <a:pt x="316" y="57"/>
                </a:lnTo>
                <a:lnTo>
                  <a:pt x="319" y="57"/>
                </a:lnTo>
                <a:lnTo>
                  <a:pt x="320" y="56"/>
                </a:lnTo>
                <a:lnTo>
                  <a:pt x="319" y="53"/>
                </a:lnTo>
                <a:lnTo>
                  <a:pt x="318" y="51"/>
                </a:lnTo>
                <a:lnTo>
                  <a:pt x="318" y="49"/>
                </a:lnTo>
                <a:lnTo>
                  <a:pt x="322" y="48"/>
                </a:lnTo>
                <a:lnTo>
                  <a:pt x="325" y="49"/>
                </a:lnTo>
                <a:lnTo>
                  <a:pt x="327" y="50"/>
                </a:lnTo>
                <a:lnTo>
                  <a:pt x="328" y="51"/>
                </a:lnTo>
                <a:lnTo>
                  <a:pt x="331" y="51"/>
                </a:lnTo>
                <a:lnTo>
                  <a:pt x="331" y="50"/>
                </a:lnTo>
                <a:lnTo>
                  <a:pt x="331" y="49"/>
                </a:lnTo>
                <a:lnTo>
                  <a:pt x="331" y="48"/>
                </a:lnTo>
                <a:lnTo>
                  <a:pt x="331" y="45"/>
                </a:lnTo>
                <a:lnTo>
                  <a:pt x="333" y="45"/>
                </a:lnTo>
                <a:lnTo>
                  <a:pt x="335" y="48"/>
                </a:lnTo>
                <a:lnTo>
                  <a:pt x="336" y="50"/>
                </a:lnTo>
                <a:lnTo>
                  <a:pt x="334" y="55"/>
                </a:lnTo>
                <a:lnTo>
                  <a:pt x="333" y="58"/>
                </a:lnTo>
                <a:lnTo>
                  <a:pt x="332" y="61"/>
                </a:lnTo>
                <a:lnTo>
                  <a:pt x="333" y="64"/>
                </a:lnTo>
                <a:lnTo>
                  <a:pt x="334" y="66"/>
                </a:lnTo>
                <a:lnTo>
                  <a:pt x="341" y="72"/>
                </a:lnTo>
                <a:lnTo>
                  <a:pt x="348" y="78"/>
                </a:lnTo>
                <a:lnTo>
                  <a:pt x="353" y="84"/>
                </a:lnTo>
                <a:lnTo>
                  <a:pt x="354" y="81"/>
                </a:lnTo>
                <a:lnTo>
                  <a:pt x="354" y="79"/>
                </a:lnTo>
                <a:lnTo>
                  <a:pt x="353" y="78"/>
                </a:lnTo>
                <a:lnTo>
                  <a:pt x="353" y="77"/>
                </a:lnTo>
                <a:lnTo>
                  <a:pt x="353" y="77"/>
                </a:lnTo>
                <a:lnTo>
                  <a:pt x="354" y="76"/>
                </a:lnTo>
                <a:lnTo>
                  <a:pt x="354" y="75"/>
                </a:lnTo>
                <a:lnTo>
                  <a:pt x="353" y="72"/>
                </a:lnTo>
                <a:lnTo>
                  <a:pt x="353" y="71"/>
                </a:lnTo>
                <a:lnTo>
                  <a:pt x="354" y="71"/>
                </a:lnTo>
                <a:lnTo>
                  <a:pt x="354" y="71"/>
                </a:lnTo>
                <a:lnTo>
                  <a:pt x="355" y="70"/>
                </a:lnTo>
                <a:lnTo>
                  <a:pt x="354" y="69"/>
                </a:lnTo>
                <a:lnTo>
                  <a:pt x="351" y="68"/>
                </a:lnTo>
                <a:lnTo>
                  <a:pt x="353" y="65"/>
                </a:lnTo>
                <a:lnTo>
                  <a:pt x="351" y="63"/>
                </a:lnTo>
                <a:lnTo>
                  <a:pt x="347" y="61"/>
                </a:lnTo>
                <a:lnTo>
                  <a:pt x="344" y="58"/>
                </a:lnTo>
                <a:lnTo>
                  <a:pt x="342" y="56"/>
                </a:lnTo>
                <a:lnTo>
                  <a:pt x="344" y="53"/>
                </a:lnTo>
                <a:lnTo>
                  <a:pt x="344" y="52"/>
                </a:lnTo>
                <a:lnTo>
                  <a:pt x="345" y="51"/>
                </a:lnTo>
                <a:lnTo>
                  <a:pt x="347" y="51"/>
                </a:lnTo>
                <a:lnTo>
                  <a:pt x="351" y="51"/>
                </a:lnTo>
                <a:lnTo>
                  <a:pt x="355" y="50"/>
                </a:lnTo>
                <a:lnTo>
                  <a:pt x="359" y="49"/>
                </a:lnTo>
                <a:lnTo>
                  <a:pt x="362" y="46"/>
                </a:lnTo>
                <a:lnTo>
                  <a:pt x="366" y="44"/>
                </a:lnTo>
                <a:lnTo>
                  <a:pt x="365" y="42"/>
                </a:lnTo>
                <a:lnTo>
                  <a:pt x="361" y="40"/>
                </a:lnTo>
                <a:lnTo>
                  <a:pt x="358" y="39"/>
                </a:lnTo>
                <a:lnTo>
                  <a:pt x="354" y="38"/>
                </a:lnTo>
                <a:lnTo>
                  <a:pt x="356" y="38"/>
                </a:lnTo>
                <a:lnTo>
                  <a:pt x="359" y="37"/>
                </a:lnTo>
                <a:lnTo>
                  <a:pt x="358" y="36"/>
                </a:lnTo>
                <a:lnTo>
                  <a:pt x="356" y="35"/>
                </a:lnTo>
                <a:lnTo>
                  <a:pt x="361" y="35"/>
                </a:lnTo>
                <a:lnTo>
                  <a:pt x="367" y="36"/>
                </a:lnTo>
                <a:lnTo>
                  <a:pt x="372" y="37"/>
                </a:lnTo>
                <a:lnTo>
                  <a:pt x="377" y="38"/>
                </a:lnTo>
                <a:lnTo>
                  <a:pt x="378" y="38"/>
                </a:lnTo>
                <a:lnTo>
                  <a:pt x="378" y="38"/>
                </a:lnTo>
                <a:lnTo>
                  <a:pt x="378" y="37"/>
                </a:lnTo>
                <a:lnTo>
                  <a:pt x="377" y="36"/>
                </a:lnTo>
                <a:lnTo>
                  <a:pt x="375" y="35"/>
                </a:lnTo>
                <a:lnTo>
                  <a:pt x="373" y="32"/>
                </a:lnTo>
                <a:lnTo>
                  <a:pt x="365" y="31"/>
                </a:lnTo>
                <a:lnTo>
                  <a:pt x="364" y="31"/>
                </a:lnTo>
                <a:lnTo>
                  <a:pt x="362" y="32"/>
                </a:lnTo>
                <a:lnTo>
                  <a:pt x="354" y="27"/>
                </a:lnTo>
                <a:lnTo>
                  <a:pt x="344" y="25"/>
                </a:lnTo>
                <a:lnTo>
                  <a:pt x="332" y="23"/>
                </a:lnTo>
                <a:lnTo>
                  <a:pt x="321" y="23"/>
                </a:lnTo>
                <a:lnTo>
                  <a:pt x="320" y="23"/>
                </a:lnTo>
                <a:lnTo>
                  <a:pt x="318" y="22"/>
                </a:lnTo>
                <a:lnTo>
                  <a:pt x="316" y="23"/>
                </a:lnTo>
                <a:lnTo>
                  <a:pt x="318" y="24"/>
                </a:lnTo>
                <a:lnTo>
                  <a:pt x="319" y="25"/>
                </a:lnTo>
                <a:lnTo>
                  <a:pt x="315" y="25"/>
                </a:lnTo>
                <a:lnTo>
                  <a:pt x="310" y="24"/>
                </a:lnTo>
                <a:lnTo>
                  <a:pt x="306" y="23"/>
                </a:lnTo>
                <a:lnTo>
                  <a:pt x="300" y="23"/>
                </a:lnTo>
                <a:lnTo>
                  <a:pt x="294" y="23"/>
                </a:lnTo>
                <a:lnTo>
                  <a:pt x="293" y="23"/>
                </a:lnTo>
                <a:lnTo>
                  <a:pt x="292" y="22"/>
                </a:lnTo>
                <a:lnTo>
                  <a:pt x="289" y="20"/>
                </a:lnTo>
                <a:lnTo>
                  <a:pt x="288" y="19"/>
                </a:lnTo>
                <a:lnTo>
                  <a:pt x="284" y="19"/>
                </a:lnTo>
                <a:lnTo>
                  <a:pt x="279" y="19"/>
                </a:lnTo>
                <a:lnTo>
                  <a:pt x="271" y="19"/>
                </a:lnTo>
                <a:lnTo>
                  <a:pt x="268" y="19"/>
                </a:lnTo>
                <a:lnTo>
                  <a:pt x="264" y="17"/>
                </a:lnTo>
                <a:lnTo>
                  <a:pt x="261" y="14"/>
                </a:lnTo>
                <a:lnTo>
                  <a:pt x="257" y="13"/>
                </a:lnTo>
                <a:lnTo>
                  <a:pt x="256" y="14"/>
                </a:lnTo>
                <a:lnTo>
                  <a:pt x="256" y="16"/>
                </a:lnTo>
                <a:lnTo>
                  <a:pt x="255" y="16"/>
                </a:lnTo>
                <a:lnTo>
                  <a:pt x="251" y="16"/>
                </a:lnTo>
                <a:lnTo>
                  <a:pt x="248" y="16"/>
                </a:lnTo>
                <a:lnTo>
                  <a:pt x="243" y="13"/>
                </a:lnTo>
                <a:lnTo>
                  <a:pt x="241" y="13"/>
                </a:lnTo>
                <a:lnTo>
                  <a:pt x="240" y="14"/>
                </a:lnTo>
                <a:lnTo>
                  <a:pt x="237" y="17"/>
                </a:lnTo>
                <a:lnTo>
                  <a:pt x="236" y="18"/>
                </a:lnTo>
                <a:lnTo>
                  <a:pt x="232" y="19"/>
                </a:lnTo>
                <a:lnTo>
                  <a:pt x="228" y="19"/>
                </a:lnTo>
                <a:lnTo>
                  <a:pt x="223" y="19"/>
                </a:lnTo>
                <a:lnTo>
                  <a:pt x="221" y="19"/>
                </a:lnTo>
                <a:lnTo>
                  <a:pt x="216" y="18"/>
                </a:lnTo>
                <a:lnTo>
                  <a:pt x="211" y="16"/>
                </a:lnTo>
                <a:lnTo>
                  <a:pt x="208" y="13"/>
                </a:lnTo>
                <a:lnTo>
                  <a:pt x="201" y="12"/>
                </a:lnTo>
                <a:lnTo>
                  <a:pt x="198" y="11"/>
                </a:lnTo>
                <a:lnTo>
                  <a:pt x="196" y="11"/>
                </a:lnTo>
                <a:lnTo>
                  <a:pt x="188" y="11"/>
                </a:lnTo>
                <a:lnTo>
                  <a:pt x="177" y="11"/>
                </a:lnTo>
                <a:lnTo>
                  <a:pt x="166" y="11"/>
                </a:lnTo>
                <a:lnTo>
                  <a:pt x="169" y="10"/>
                </a:lnTo>
                <a:lnTo>
                  <a:pt x="170" y="7"/>
                </a:lnTo>
                <a:lnTo>
                  <a:pt x="168" y="6"/>
                </a:lnTo>
                <a:lnTo>
                  <a:pt x="163" y="4"/>
                </a:lnTo>
                <a:lnTo>
                  <a:pt x="153" y="1"/>
                </a:lnTo>
                <a:lnTo>
                  <a:pt x="149" y="0"/>
                </a:lnTo>
                <a:lnTo>
                  <a:pt x="144" y="1"/>
                </a:lnTo>
                <a:lnTo>
                  <a:pt x="140" y="3"/>
                </a:lnTo>
                <a:lnTo>
                  <a:pt x="139" y="5"/>
                </a:lnTo>
                <a:lnTo>
                  <a:pt x="136" y="5"/>
                </a:lnTo>
                <a:lnTo>
                  <a:pt x="132" y="4"/>
                </a:lnTo>
                <a:lnTo>
                  <a:pt x="127" y="4"/>
                </a:lnTo>
                <a:lnTo>
                  <a:pt x="123" y="5"/>
                </a:lnTo>
                <a:lnTo>
                  <a:pt x="119" y="6"/>
                </a:lnTo>
                <a:lnTo>
                  <a:pt x="116" y="9"/>
                </a:lnTo>
                <a:lnTo>
                  <a:pt x="117" y="10"/>
                </a:lnTo>
                <a:lnTo>
                  <a:pt x="117" y="10"/>
                </a:lnTo>
                <a:lnTo>
                  <a:pt x="118" y="11"/>
                </a:lnTo>
                <a:lnTo>
                  <a:pt x="117" y="11"/>
                </a:lnTo>
                <a:lnTo>
                  <a:pt x="114" y="11"/>
                </a:lnTo>
                <a:lnTo>
                  <a:pt x="107" y="11"/>
                </a:lnTo>
                <a:lnTo>
                  <a:pt x="108" y="13"/>
                </a:lnTo>
                <a:lnTo>
                  <a:pt x="110" y="14"/>
                </a:lnTo>
                <a:lnTo>
                  <a:pt x="106" y="16"/>
                </a:lnTo>
                <a:lnTo>
                  <a:pt x="105" y="17"/>
                </a:lnTo>
                <a:lnTo>
                  <a:pt x="105" y="18"/>
                </a:lnTo>
                <a:lnTo>
                  <a:pt x="105" y="19"/>
                </a:lnTo>
                <a:lnTo>
                  <a:pt x="100" y="17"/>
                </a:lnTo>
                <a:lnTo>
                  <a:pt x="99" y="14"/>
                </a:lnTo>
                <a:lnTo>
                  <a:pt x="96" y="13"/>
                </a:lnTo>
                <a:lnTo>
                  <a:pt x="96" y="14"/>
                </a:lnTo>
                <a:lnTo>
                  <a:pt x="96" y="16"/>
                </a:lnTo>
                <a:lnTo>
                  <a:pt x="97" y="18"/>
                </a:lnTo>
                <a:lnTo>
                  <a:pt x="100" y="20"/>
                </a:lnTo>
                <a:lnTo>
                  <a:pt x="100" y="24"/>
                </a:lnTo>
                <a:lnTo>
                  <a:pt x="97" y="22"/>
                </a:lnTo>
                <a:lnTo>
                  <a:pt x="94" y="18"/>
                </a:lnTo>
                <a:lnTo>
                  <a:pt x="92" y="14"/>
                </a:lnTo>
                <a:lnTo>
                  <a:pt x="86" y="13"/>
                </a:lnTo>
                <a:lnTo>
                  <a:pt x="84" y="14"/>
                </a:lnTo>
                <a:lnTo>
                  <a:pt x="83" y="17"/>
                </a:lnTo>
                <a:lnTo>
                  <a:pt x="84" y="19"/>
                </a:lnTo>
                <a:lnTo>
                  <a:pt x="85" y="23"/>
                </a:lnTo>
                <a:lnTo>
                  <a:pt x="88" y="24"/>
                </a:lnTo>
                <a:lnTo>
                  <a:pt x="91" y="25"/>
                </a:lnTo>
                <a:lnTo>
                  <a:pt x="87" y="26"/>
                </a:lnTo>
                <a:lnTo>
                  <a:pt x="84" y="25"/>
                </a:lnTo>
                <a:lnTo>
                  <a:pt x="80" y="24"/>
                </a:lnTo>
                <a:lnTo>
                  <a:pt x="77" y="23"/>
                </a:lnTo>
                <a:lnTo>
                  <a:pt x="70" y="23"/>
                </a:lnTo>
                <a:lnTo>
                  <a:pt x="70" y="24"/>
                </a:lnTo>
                <a:lnTo>
                  <a:pt x="71" y="25"/>
                </a:lnTo>
                <a:lnTo>
                  <a:pt x="70" y="26"/>
                </a:lnTo>
                <a:lnTo>
                  <a:pt x="67" y="24"/>
                </a:lnTo>
                <a:lnTo>
                  <a:pt x="66" y="24"/>
                </a:lnTo>
                <a:lnTo>
                  <a:pt x="64" y="25"/>
                </a:lnTo>
                <a:lnTo>
                  <a:pt x="61" y="26"/>
                </a:lnTo>
                <a:lnTo>
                  <a:pt x="59" y="27"/>
                </a:lnTo>
                <a:lnTo>
                  <a:pt x="58" y="26"/>
                </a:lnTo>
                <a:lnTo>
                  <a:pt x="55" y="25"/>
                </a:lnTo>
                <a:lnTo>
                  <a:pt x="52" y="26"/>
                </a:lnTo>
                <a:lnTo>
                  <a:pt x="48" y="27"/>
                </a:lnTo>
                <a:lnTo>
                  <a:pt x="42" y="32"/>
                </a:lnTo>
                <a:lnTo>
                  <a:pt x="41" y="30"/>
                </a:lnTo>
                <a:lnTo>
                  <a:pt x="40" y="26"/>
                </a:lnTo>
                <a:lnTo>
                  <a:pt x="36" y="26"/>
                </a:lnTo>
                <a:lnTo>
                  <a:pt x="36" y="29"/>
                </a:lnTo>
                <a:lnTo>
                  <a:pt x="38" y="30"/>
                </a:lnTo>
                <a:lnTo>
                  <a:pt x="38" y="30"/>
                </a:lnTo>
                <a:lnTo>
                  <a:pt x="38" y="32"/>
                </a:lnTo>
                <a:lnTo>
                  <a:pt x="34" y="33"/>
                </a:lnTo>
                <a:lnTo>
                  <a:pt x="32" y="35"/>
                </a:lnTo>
                <a:lnTo>
                  <a:pt x="28" y="38"/>
                </a:lnTo>
                <a:lnTo>
                  <a:pt x="27" y="38"/>
                </a:lnTo>
                <a:lnTo>
                  <a:pt x="25" y="38"/>
                </a:lnTo>
                <a:lnTo>
                  <a:pt x="23" y="37"/>
                </a:lnTo>
                <a:lnTo>
                  <a:pt x="22" y="37"/>
                </a:lnTo>
                <a:lnTo>
                  <a:pt x="23" y="39"/>
                </a:lnTo>
                <a:lnTo>
                  <a:pt x="25" y="40"/>
                </a:lnTo>
                <a:lnTo>
                  <a:pt x="20" y="40"/>
                </a:lnTo>
                <a:lnTo>
                  <a:pt x="18" y="38"/>
                </a:lnTo>
                <a:lnTo>
                  <a:pt x="14" y="32"/>
                </a:lnTo>
                <a:lnTo>
                  <a:pt x="18" y="33"/>
                </a:lnTo>
                <a:lnTo>
                  <a:pt x="23" y="33"/>
                </a:lnTo>
                <a:lnTo>
                  <a:pt x="27" y="33"/>
                </a:lnTo>
                <a:lnTo>
                  <a:pt x="29" y="32"/>
                </a:lnTo>
                <a:lnTo>
                  <a:pt x="28" y="30"/>
                </a:lnTo>
                <a:lnTo>
                  <a:pt x="26" y="27"/>
                </a:lnTo>
                <a:lnTo>
                  <a:pt x="19" y="25"/>
                </a:lnTo>
                <a:lnTo>
                  <a:pt x="10" y="24"/>
                </a:lnTo>
                <a:lnTo>
                  <a:pt x="7" y="23"/>
                </a:lnTo>
                <a:lnTo>
                  <a:pt x="5" y="22"/>
                </a:lnTo>
                <a:lnTo>
                  <a:pt x="5" y="23"/>
                </a:lnTo>
                <a:lnTo>
                  <a:pt x="5" y="24"/>
                </a:lnTo>
                <a:lnTo>
                  <a:pt x="1" y="25"/>
                </a:lnTo>
                <a:lnTo>
                  <a:pt x="0" y="26"/>
                </a:lnTo>
                <a:lnTo>
                  <a:pt x="1" y="27"/>
                </a:lnTo>
                <a:lnTo>
                  <a:pt x="2" y="29"/>
                </a:lnTo>
                <a:lnTo>
                  <a:pt x="3" y="29"/>
                </a:lnTo>
                <a:lnTo>
                  <a:pt x="3" y="30"/>
                </a:lnTo>
                <a:lnTo>
                  <a:pt x="3" y="31"/>
                </a:lnTo>
                <a:lnTo>
                  <a:pt x="2" y="32"/>
                </a:lnTo>
                <a:lnTo>
                  <a:pt x="3" y="32"/>
                </a:lnTo>
                <a:lnTo>
                  <a:pt x="5" y="32"/>
                </a:lnTo>
                <a:lnTo>
                  <a:pt x="5" y="36"/>
                </a:lnTo>
                <a:lnTo>
                  <a:pt x="6" y="38"/>
                </a:lnTo>
                <a:lnTo>
                  <a:pt x="7" y="38"/>
                </a:lnTo>
                <a:lnTo>
                  <a:pt x="7" y="40"/>
                </a:lnTo>
                <a:lnTo>
                  <a:pt x="7" y="42"/>
                </a:lnTo>
                <a:lnTo>
                  <a:pt x="9" y="43"/>
                </a:lnTo>
                <a:lnTo>
                  <a:pt x="10" y="44"/>
                </a:lnTo>
                <a:lnTo>
                  <a:pt x="10" y="46"/>
                </a:lnTo>
                <a:lnTo>
                  <a:pt x="8" y="46"/>
                </a:lnTo>
                <a:lnTo>
                  <a:pt x="7" y="48"/>
                </a:lnTo>
                <a:lnTo>
                  <a:pt x="5" y="50"/>
                </a:lnTo>
                <a:lnTo>
                  <a:pt x="6" y="51"/>
                </a:lnTo>
                <a:lnTo>
                  <a:pt x="7" y="52"/>
                </a:lnTo>
                <a:lnTo>
                  <a:pt x="6" y="53"/>
                </a:lnTo>
                <a:lnTo>
                  <a:pt x="3" y="55"/>
                </a:lnTo>
                <a:lnTo>
                  <a:pt x="3" y="57"/>
                </a:lnTo>
                <a:lnTo>
                  <a:pt x="2" y="57"/>
                </a:lnTo>
                <a:lnTo>
                  <a:pt x="2" y="58"/>
                </a:lnTo>
                <a:lnTo>
                  <a:pt x="3" y="59"/>
                </a:lnTo>
                <a:lnTo>
                  <a:pt x="3" y="61"/>
                </a:lnTo>
                <a:lnTo>
                  <a:pt x="5" y="62"/>
                </a:lnTo>
                <a:lnTo>
                  <a:pt x="6" y="65"/>
                </a:lnTo>
                <a:lnTo>
                  <a:pt x="6" y="65"/>
                </a:lnTo>
                <a:lnTo>
                  <a:pt x="6" y="65"/>
                </a:lnTo>
                <a:lnTo>
                  <a:pt x="8" y="65"/>
                </a:lnTo>
                <a:lnTo>
                  <a:pt x="9" y="64"/>
                </a:lnTo>
                <a:lnTo>
                  <a:pt x="10" y="65"/>
                </a:lnTo>
                <a:lnTo>
                  <a:pt x="13" y="65"/>
                </a:lnTo>
                <a:lnTo>
                  <a:pt x="14" y="65"/>
                </a:lnTo>
                <a:lnTo>
                  <a:pt x="16" y="68"/>
                </a:lnTo>
                <a:lnTo>
                  <a:pt x="16" y="69"/>
                </a:lnTo>
                <a:lnTo>
                  <a:pt x="18" y="70"/>
                </a:lnTo>
                <a:lnTo>
                  <a:pt x="19" y="71"/>
                </a:lnTo>
                <a:lnTo>
                  <a:pt x="19" y="72"/>
                </a:lnTo>
                <a:lnTo>
                  <a:pt x="20" y="72"/>
                </a:lnTo>
                <a:lnTo>
                  <a:pt x="21" y="72"/>
                </a:lnTo>
                <a:lnTo>
                  <a:pt x="21" y="72"/>
                </a:lnTo>
                <a:lnTo>
                  <a:pt x="21" y="75"/>
                </a:lnTo>
                <a:lnTo>
                  <a:pt x="20" y="75"/>
                </a:lnTo>
                <a:lnTo>
                  <a:pt x="18" y="75"/>
                </a:lnTo>
                <a:lnTo>
                  <a:pt x="19" y="78"/>
                </a:lnTo>
                <a:lnTo>
                  <a:pt x="21" y="78"/>
                </a:lnTo>
                <a:lnTo>
                  <a:pt x="25" y="77"/>
                </a:lnTo>
                <a:lnTo>
                  <a:pt x="27" y="78"/>
                </a:lnTo>
                <a:lnTo>
                  <a:pt x="27" y="81"/>
                </a:lnTo>
                <a:lnTo>
                  <a:pt x="27" y="82"/>
                </a:lnTo>
                <a:lnTo>
                  <a:pt x="31" y="82"/>
                </a:lnTo>
                <a:lnTo>
                  <a:pt x="31" y="84"/>
                </a:lnTo>
                <a:lnTo>
                  <a:pt x="33" y="84"/>
                </a:lnTo>
                <a:lnTo>
                  <a:pt x="34" y="85"/>
                </a:lnTo>
                <a:lnTo>
                  <a:pt x="36" y="84"/>
                </a:lnTo>
                <a:lnTo>
                  <a:pt x="38" y="85"/>
                </a:lnTo>
                <a:lnTo>
                  <a:pt x="39" y="87"/>
                </a:lnTo>
                <a:lnTo>
                  <a:pt x="40" y="87"/>
                </a:lnTo>
                <a:lnTo>
                  <a:pt x="42" y="87"/>
                </a:lnTo>
                <a:lnTo>
                  <a:pt x="44" y="88"/>
                </a:lnTo>
                <a:lnTo>
                  <a:pt x="45" y="88"/>
                </a:lnTo>
                <a:lnTo>
                  <a:pt x="45" y="89"/>
                </a:lnTo>
                <a:lnTo>
                  <a:pt x="45" y="89"/>
                </a:lnTo>
                <a:lnTo>
                  <a:pt x="44" y="90"/>
                </a:lnTo>
                <a:lnTo>
                  <a:pt x="45" y="91"/>
                </a:lnTo>
                <a:lnTo>
                  <a:pt x="45" y="92"/>
                </a:lnTo>
                <a:lnTo>
                  <a:pt x="45" y="94"/>
                </a:lnTo>
                <a:lnTo>
                  <a:pt x="41" y="94"/>
                </a:lnTo>
                <a:lnTo>
                  <a:pt x="40" y="95"/>
                </a:lnTo>
                <a:lnTo>
                  <a:pt x="40" y="96"/>
                </a:lnTo>
                <a:lnTo>
                  <a:pt x="42" y="96"/>
                </a:lnTo>
                <a:lnTo>
                  <a:pt x="41" y="97"/>
                </a:lnTo>
                <a:lnTo>
                  <a:pt x="39" y="98"/>
                </a:lnTo>
                <a:lnTo>
                  <a:pt x="41" y="100"/>
                </a:lnTo>
                <a:lnTo>
                  <a:pt x="39" y="101"/>
                </a:lnTo>
                <a:lnTo>
                  <a:pt x="39" y="103"/>
                </a:lnTo>
                <a:lnTo>
                  <a:pt x="36" y="103"/>
                </a:lnTo>
                <a:lnTo>
                  <a:pt x="38" y="104"/>
                </a:lnTo>
                <a:lnTo>
                  <a:pt x="39" y="104"/>
                </a:lnTo>
                <a:lnTo>
                  <a:pt x="39" y="105"/>
                </a:lnTo>
                <a:lnTo>
                  <a:pt x="40" y="105"/>
                </a:lnTo>
                <a:lnTo>
                  <a:pt x="41" y="105"/>
                </a:lnTo>
                <a:lnTo>
                  <a:pt x="46" y="109"/>
                </a:lnTo>
                <a:lnTo>
                  <a:pt x="47" y="109"/>
                </a:lnTo>
                <a:lnTo>
                  <a:pt x="47" y="109"/>
                </a:lnTo>
                <a:lnTo>
                  <a:pt x="48" y="109"/>
                </a:lnTo>
                <a:lnTo>
                  <a:pt x="49" y="109"/>
                </a:lnTo>
                <a:lnTo>
                  <a:pt x="52" y="109"/>
                </a:lnTo>
                <a:lnTo>
                  <a:pt x="54" y="110"/>
                </a:lnTo>
                <a:lnTo>
                  <a:pt x="55" y="110"/>
                </a:lnTo>
                <a:lnTo>
                  <a:pt x="57" y="111"/>
                </a:lnTo>
                <a:lnTo>
                  <a:pt x="58" y="111"/>
                </a:lnTo>
                <a:lnTo>
                  <a:pt x="59" y="111"/>
                </a:lnTo>
                <a:lnTo>
                  <a:pt x="60" y="111"/>
                </a:lnTo>
                <a:lnTo>
                  <a:pt x="64" y="113"/>
                </a:lnTo>
                <a:lnTo>
                  <a:pt x="65" y="114"/>
                </a:lnTo>
                <a:lnTo>
                  <a:pt x="66" y="115"/>
                </a:lnTo>
                <a:lnTo>
                  <a:pt x="67" y="115"/>
                </a:lnTo>
                <a:lnTo>
                  <a:pt x="68" y="115"/>
                </a:lnTo>
                <a:lnTo>
                  <a:pt x="68" y="116"/>
                </a:lnTo>
                <a:lnTo>
                  <a:pt x="70" y="116"/>
                </a:lnTo>
                <a:lnTo>
                  <a:pt x="70" y="117"/>
                </a:lnTo>
                <a:lnTo>
                  <a:pt x="71" y="117"/>
                </a:lnTo>
                <a:lnTo>
                  <a:pt x="71" y="117"/>
                </a:lnTo>
                <a:lnTo>
                  <a:pt x="72" y="116"/>
                </a:lnTo>
                <a:lnTo>
                  <a:pt x="72" y="115"/>
                </a:lnTo>
                <a:lnTo>
                  <a:pt x="71" y="111"/>
                </a:lnTo>
                <a:lnTo>
                  <a:pt x="70" y="110"/>
                </a:lnTo>
                <a:lnTo>
                  <a:pt x="68" y="108"/>
                </a:lnTo>
                <a:lnTo>
                  <a:pt x="66" y="107"/>
                </a:lnTo>
                <a:lnTo>
                  <a:pt x="66" y="107"/>
                </a:lnTo>
                <a:lnTo>
                  <a:pt x="66" y="104"/>
                </a:lnTo>
                <a:lnTo>
                  <a:pt x="66" y="103"/>
                </a:lnTo>
                <a:lnTo>
                  <a:pt x="66" y="102"/>
                </a:lnTo>
                <a:lnTo>
                  <a:pt x="67" y="101"/>
                </a:lnTo>
                <a:lnTo>
                  <a:pt x="68" y="101"/>
                </a:lnTo>
                <a:lnTo>
                  <a:pt x="70" y="100"/>
                </a:lnTo>
                <a:lnTo>
                  <a:pt x="71" y="98"/>
                </a:lnTo>
                <a:lnTo>
                  <a:pt x="71" y="97"/>
                </a:lnTo>
                <a:lnTo>
                  <a:pt x="70" y="96"/>
                </a:lnTo>
                <a:lnTo>
                  <a:pt x="68" y="95"/>
                </a:lnTo>
                <a:lnTo>
                  <a:pt x="68" y="94"/>
                </a:lnTo>
                <a:lnTo>
                  <a:pt x="65" y="94"/>
                </a:lnTo>
                <a:lnTo>
                  <a:pt x="65" y="92"/>
                </a:lnTo>
                <a:lnTo>
                  <a:pt x="65" y="92"/>
                </a:lnTo>
                <a:lnTo>
                  <a:pt x="64" y="92"/>
                </a:lnTo>
                <a:lnTo>
                  <a:pt x="64" y="91"/>
                </a:lnTo>
                <a:lnTo>
                  <a:pt x="64" y="89"/>
                </a:lnTo>
                <a:lnTo>
                  <a:pt x="64" y="89"/>
                </a:lnTo>
                <a:lnTo>
                  <a:pt x="64" y="87"/>
                </a:lnTo>
                <a:lnTo>
                  <a:pt x="65" y="84"/>
                </a:lnTo>
                <a:lnTo>
                  <a:pt x="67" y="87"/>
                </a:lnTo>
                <a:lnTo>
                  <a:pt x="68" y="85"/>
                </a:lnTo>
                <a:lnTo>
                  <a:pt x="68" y="83"/>
                </a:lnTo>
                <a:lnTo>
                  <a:pt x="72" y="79"/>
                </a:lnTo>
                <a:lnTo>
                  <a:pt x="77" y="81"/>
                </a:lnTo>
                <a:lnTo>
                  <a:pt x="80" y="82"/>
                </a:lnTo>
                <a:lnTo>
                  <a:pt x="83" y="83"/>
                </a:lnTo>
                <a:lnTo>
                  <a:pt x="85" y="83"/>
                </a:lnTo>
                <a:lnTo>
                  <a:pt x="86" y="84"/>
                </a:lnTo>
                <a:lnTo>
                  <a:pt x="87" y="83"/>
                </a:lnTo>
                <a:lnTo>
                  <a:pt x="94" y="82"/>
                </a:lnTo>
                <a:lnTo>
                  <a:pt x="96" y="84"/>
                </a:lnTo>
                <a:lnTo>
                  <a:pt x="103" y="83"/>
                </a:lnTo>
                <a:lnTo>
                  <a:pt x="103" y="82"/>
                </a:lnTo>
                <a:lnTo>
                  <a:pt x="98" y="79"/>
                </a:lnTo>
                <a:lnTo>
                  <a:pt x="99" y="78"/>
                </a:lnTo>
                <a:lnTo>
                  <a:pt x="99" y="76"/>
                </a:lnTo>
                <a:lnTo>
                  <a:pt x="101" y="76"/>
                </a:lnTo>
                <a:lnTo>
                  <a:pt x="99" y="75"/>
                </a:lnTo>
                <a:lnTo>
                  <a:pt x="98" y="72"/>
                </a:lnTo>
                <a:lnTo>
                  <a:pt x="103" y="72"/>
                </a:lnTo>
                <a:lnTo>
                  <a:pt x="116" y="70"/>
                </a:lnTo>
                <a:lnTo>
                  <a:pt x="117" y="68"/>
                </a:lnTo>
                <a:lnTo>
                  <a:pt x="123" y="68"/>
                </a:lnTo>
                <a:lnTo>
                  <a:pt x="125" y="71"/>
                </a:lnTo>
                <a:lnTo>
                  <a:pt x="131" y="72"/>
                </a:lnTo>
                <a:lnTo>
                  <a:pt x="131" y="74"/>
                </a:lnTo>
                <a:lnTo>
                  <a:pt x="134" y="74"/>
                </a:lnTo>
                <a:lnTo>
                  <a:pt x="138" y="71"/>
                </a:lnTo>
                <a:lnTo>
                  <a:pt x="139" y="71"/>
                </a:lnTo>
                <a:lnTo>
                  <a:pt x="139" y="72"/>
                </a:lnTo>
                <a:lnTo>
                  <a:pt x="143" y="75"/>
                </a:lnTo>
                <a:lnTo>
                  <a:pt x="152" y="83"/>
                </a:lnTo>
                <a:lnTo>
                  <a:pt x="153" y="83"/>
                </a:lnTo>
                <a:lnTo>
                  <a:pt x="155" y="82"/>
                </a:lnTo>
                <a:lnTo>
                  <a:pt x="156" y="82"/>
                </a:lnTo>
                <a:lnTo>
                  <a:pt x="157" y="83"/>
                </a:lnTo>
                <a:lnTo>
                  <a:pt x="160" y="84"/>
                </a:lnTo>
                <a:lnTo>
                  <a:pt x="162" y="83"/>
                </a:lnTo>
                <a:lnTo>
                  <a:pt x="169" y="88"/>
                </a:lnTo>
                <a:lnTo>
                  <a:pt x="172" y="88"/>
                </a:lnTo>
                <a:lnTo>
                  <a:pt x="172" y="8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296" name="Freeform 256"/>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7" name="Freeform 257"/>
          <p:cNvSpPr>
            <a:spLocks/>
          </p:cNvSpPr>
          <p:nvPr/>
        </p:nvSpPr>
        <p:spPr bwMode="auto">
          <a:xfrm>
            <a:off x="3076575" y="5197475"/>
            <a:ext cx="58738" cy="15875"/>
          </a:xfrm>
          <a:custGeom>
            <a:avLst/>
            <a:gdLst/>
            <a:ahLst/>
            <a:cxnLst>
              <a:cxn ang="0">
                <a:pos x="2" y="2"/>
              </a:cxn>
              <a:cxn ang="0">
                <a:pos x="2" y="2"/>
              </a:cxn>
              <a:cxn ang="0">
                <a:pos x="2" y="1"/>
              </a:cxn>
              <a:cxn ang="0">
                <a:pos x="2" y="2"/>
              </a:cxn>
              <a:cxn ang="0">
                <a:pos x="2" y="2"/>
              </a:cxn>
              <a:cxn ang="0">
                <a:pos x="3" y="2"/>
              </a:cxn>
              <a:cxn ang="0">
                <a:pos x="3" y="2"/>
              </a:cxn>
              <a:cxn ang="0">
                <a:pos x="6" y="2"/>
              </a:cxn>
              <a:cxn ang="0">
                <a:pos x="7" y="0"/>
              </a:cxn>
              <a:cxn ang="0">
                <a:pos x="6" y="0"/>
              </a:cxn>
              <a:cxn ang="0">
                <a:pos x="4" y="0"/>
              </a:cxn>
              <a:cxn ang="0">
                <a:pos x="3" y="0"/>
              </a:cxn>
              <a:cxn ang="0">
                <a:pos x="3" y="0"/>
              </a:cxn>
              <a:cxn ang="0">
                <a:pos x="1" y="0"/>
              </a:cxn>
              <a:cxn ang="0">
                <a:pos x="0" y="1"/>
              </a:cxn>
              <a:cxn ang="0">
                <a:pos x="0" y="2"/>
              </a:cxn>
              <a:cxn ang="0">
                <a:pos x="1" y="2"/>
              </a:cxn>
              <a:cxn ang="0">
                <a:pos x="2" y="2"/>
              </a:cxn>
              <a:cxn ang="0">
                <a:pos x="2" y="2"/>
              </a:cxn>
            </a:cxnLst>
            <a:rect l="0" t="0" r="r" b="b"/>
            <a:pathLst>
              <a:path w="7" h="2">
                <a:moveTo>
                  <a:pt x="2" y="2"/>
                </a:moveTo>
                <a:lnTo>
                  <a:pt x="2" y="2"/>
                </a:lnTo>
                <a:lnTo>
                  <a:pt x="2" y="1"/>
                </a:lnTo>
                <a:lnTo>
                  <a:pt x="2" y="2"/>
                </a:lnTo>
                <a:lnTo>
                  <a:pt x="2" y="2"/>
                </a:lnTo>
                <a:lnTo>
                  <a:pt x="3" y="2"/>
                </a:lnTo>
                <a:lnTo>
                  <a:pt x="3" y="2"/>
                </a:lnTo>
                <a:lnTo>
                  <a:pt x="6" y="2"/>
                </a:lnTo>
                <a:lnTo>
                  <a:pt x="7" y="0"/>
                </a:lnTo>
                <a:lnTo>
                  <a:pt x="6" y="0"/>
                </a:lnTo>
                <a:lnTo>
                  <a:pt x="4" y="0"/>
                </a:lnTo>
                <a:lnTo>
                  <a:pt x="3" y="0"/>
                </a:lnTo>
                <a:lnTo>
                  <a:pt x="3" y="0"/>
                </a:lnTo>
                <a:lnTo>
                  <a:pt x="1" y="0"/>
                </a:lnTo>
                <a:lnTo>
                  <a:pt x="0" y="1"/>
                </a:lnTo>
                <a:lnTo>
                  <a:pt x="0" y="2"/>
                </a:lnTo>
                <a:lnTo>
                  <a:pt x="1" y="2"/>
                </a:lnTo>
                <a:lnTo>
                  <a:pt x="2" y="2"/>
                </a:lnTo>
                <a:lnTo>
                  <a:pt x="2"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8" name="Freeform 258"/>
          <p:cNvSpPr>
            <a:spLocks/>
          </p:cNvSpPr>
          <p:nvPr/>
        </p:nvSpPr>
        <p:spPr bwMode="auto">
          <a:xfrm>
            <a:off x="2446338" y="2955925"/>
            <a:ext cx="26987" cy="15875"/>
          </a:xfrm>
          <a:custGeom>
            <a:avLst/>
            <a:gdLst/>
            <a:ahLst/>
            <a:cxnLst>
              <a:cxn ang="0">
                <a:pos x="3" y="1"/>
              </a:cxn>
              <a:cxn ang="0">
                <a:pos x="3" y="2"/>
              </a:cxn>
              <a:cxn ang="0">
                <a:pos x="1" y="2"/>
              </a:cxn>
              <a:cxn ang="0">
                <a:pos x="0" y="2"/>
              </a:cxn>
              <a:cxn ang="0">
                <a:pos x="0" y="1"/>
              </a:cxn>
              <a:cxn ang="0">
                <a:pos x="1" y="0"/>
              </a:cxn>
              <a:cxn ang="0">
                <a:pos x="1" y="0"/>
              </a:cxn>
              <a:cxn ang="0">
                <a:pos x="3" y="0"/>
              </a:cxn>
              <a:cxn ang="0">
                <a:pos x="3" y="1"/>
              </a:cxn>
              <a:cxn ang="0">
                <a:pos x="3" y="1"/>
              </a:cxn>
            </a:cxnLst>
            <a:rect l="0" t="0" r="r" b="b"/>
            <a:pathLst>
              <a:path w="3" h="2">
                <a:moveTo>
                  <a:pt x="3" y="1"/>
                </a:moveTo>
                <a:lnTo>
                  <a:pt x="3" y="2"/>
                </a:lnTo>
                <a:lnTo>
                  <a:pt x="1" y="2"/>
                </a:lnTo>
                <a:lnTo>
                  <a:pt x="0" y="2"/>
                </a:lnTo>
                <a:lnTo>
                  <a:pt x="0" y="1"/>
                </a:lnTo>
                <a:lnTo>
                  <a:pt x="1" y="0"/>
                </a:lnTo>
                <a:lnTo>
                  <a:pt x="1" y="0"/>
                </a:lnTo>
                <a:lnTo>
                  <a:pt x="3" y="0"/>
                </a:lnTo>
                <a:lnTo>
                  <a:pt x="3" y="1"/>
                </a:lnTo>
                <a:lnTo>
                  <a:pt x="3" y="1"/>
                </a:lnTo>
              </a:path>
            </a:pathLst>
          </a:custGeom>
          <a:solidFill>
            <a:srgbClr val="F3BF2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299" name="Line 259"/>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300" name="Line 260"/>
          <p:cNvSpPr>
            <a:spLocks noChangeShapeType="1"/>
          </p:cNvSpPr>
          <p:nvPr/>
        </p:nvSpPr>
        <p:spPr bwMode="auto">
          <a:xfrm>
            <a:off x="3168650" y="3702050"/>
            <a:ext cx="1588" cy="3175"/>
          </a:xfrm>
          <a:prstGeom prst="line">
            <a:avLst/>
          </a:prstGeom>
          <a:noFill/>
          <a:ln w="9525">
            <a:solidFill>
              <a:schemeClr val="tx1"/>
            </a:solidFill>
            <a:round/>
            <a:headEnd/>
            <a:tailEnd/>
          </a:ln>
          <a:effectLst/>
        </p:spPr>
        <p:txBody>
          <a:bodyPr wrap="none" lIns="73025" tIns="36512" rIns="73025" bIns="36512" anchor="ctr"/>
          <a:lstStyle/>
          <a:p>
            <a:endParaRPr lang="en-US"/>
          </a:p>
        </p:txBody>
      </p:sp>
      <p:sp>
        <p:nvSpPr>
          <p:cNvPr id="3927301" name="Freeform 261"/>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2" name="Freeform 262"/>
          <p:cNvSpPr>
            <a:spLocks/>
          </p:cNvSpPr>
          <p:nvPr/>
        </p:nvSpPr>
        <p:spPr bwMode="auto">
          <a:xfrm>
            <a:off x="5881688" y="1419225"/>
            <a:ext cx="168275" cy="50800"/>
          </a:xfrm>
          <a:custGeom>
            <a:avLst/>
            <a:gdLst/>
            <a:ahLst/>
            <a:cxnLst>
              <a:cxn ang="0">
                <a:pos x="20" y="5"/>
              </a:cxn>
              <a:cxn ang="0">
                <a:pos x="18" y="5"/>
              </a:cxn>
              <a:cxn ang="0">
                <a:pos x="15" y="5"/>
              </a:cxn>
              <a:cxn ang="0">
                <a:pos x="15" y="6"/>
              </a:cxn>
              <a:cxn ang="0">
                <a:pos x="14" y="6"/>
              </a:cxn>
              <a:cxn ang="0">
                <a:pos x="12" y="6"/>
              </a:cxn>
              <a:cxn ang="0">
                <a:pos x="9" y="5"/>
              </a:cxn>
              <a:cxn ang="0">
                <a:pos x="7" y="4"/>
              </a:cxn>
              <a:cxn ang="0">
                <a:pos x="7" y="2"/>
              </a:cxn>
              <a:cxn ang="0">
                <a:pos x="5" y="2"/>
              </a:cxn>
              <a:cxn ang="0">
                <a:pos x="3" y="2"/>
              </a:cxn>
              <a:cxn ang="0">
                <a:pos x="1" y="2"/>
              </a:cxn>
              <a:cxn ang="0">
                <a:pos x="0" y="1"/>
              </a:cxn>
              <a:cxn ang="0">
                <a:pos x="1" y="0"/>
              </a:cxn>
              <a:cxn ang="0">
                <a:pos x="2" y="0"/>
              </a:cxn>
              <a:cxn ang="0">
                <a:pos x="5" y="0"/>
              </a:cxn>
              <a:cxn ang="0">
                <a:pos x="8" y="0"/>
              </a:cxn>
              <a:cxn ang="0">
                <a:pos x="10" y="2"/>
              </a:cxn>
              <a:cxn ang="0">
                <a:pos x="8" y="2"/>
              </a:cxn>
              <a:cxn ang="0">
                <a:pos x="10" y="2"/>
              </a:cxn>
              <a:cxn ang="0">
                <a:pos x="13" y="4"/>
              </a:cxn>
              <a:cxn ang="0">
                <a:pos x="14" y="2"/>
              </a:cxn>
              <a:cxn ang="0">
                <a:pos x="14" y="2"/>
              </a:cxn>
              <a:cxn ang="0">
                <a:pos x="16" y="4"/>
              </a:cxn>
              <a:cxn ang="0">
                <a:pos x="19" y="6"/>
              </a:cxn>
              <a:cxn ang="0">
                <a:pos x="20" y="5"/>
              </a:cxn>
              <a:cxn ang="0">
                <a:pos x="20" y="5"/>
              </a:cxn>
            </a:cxnLst>
            <a:rect l="0" t="0" r="r" b="b"/>
            <a:pathLst>
              <a:path w="20" h="6">
                <a:moveTo>
                  <a:pt x="20" y="5"/>
                </a:moveTo>
                <a:lnTo>
                  <a:pt x="18" y="5"/>
                </a:lnTo>
                <a:lnTo>
                  <a:pt x="15" y="5"/>
                </a:lnTo>
                <a:lnTo>
                  <a:pt x="15" y="6"/>
                </a:lnTo>
                <a:lnTo>
                  <a:pt x="14" y="6"/>
                </a:lnTo>
                <a:lnTo>
                  <a:pt x="12" y="6"/>
                </a:lnTo>
                <a:lnTo>
                  <a:pt x="9" y="5"/>
                </a:lnTo>
                <a:lnTo>
                  <a:pt x="7" y="4"/>
                </a:lnTo>
                <a:lnTo>
                  <a:pt x="7" y="2"/>
                </a:lnTo>
                <a:lnTo>
                  <a:pt x="5" y="2"/>
                </a:lnTo>
                <a:lnTo>
                  <a:pt x="3" y="2"/>
                </a:lnTo>
                <a:lnTo>
                  <a:pt x="1" y="2"/>
                </a:lnTo>
                <a:lnTo>
                  <a:pt x="0" y="1"/>
                </a:lnTo>
                <a:lnTo>
                  <a:pt x="1" y="0"/>
                </a:lnTo>
                <a:lnTo>
                  <a:pt x="2" y="0"/>
                </a:lnTo>
                <a:lnTo>
                  <a:pt x="5" y="0"/>
                </a:lnTo>
                <a:lnTo>
                  <a:pt x="8" y="0"/>
                </a:lnTo>
                <a:lnTo>
                  <a:pt x="10" y="2"/>
                </a:lnTo>
                <a:lnTo>
                  <a:pt x="8" y="2"/>
                </a:lnTo>
                <a:lnTo>
                  <a:pt x="10" y="2"/>
                </a:lnTo>
                <a:lnTo>
                  <a:pt x="13" y="4"/>
                </a:lnTo>
                <a:lnTo>
                  <a:pt x="14" y="2"/>
                </a:lnTo>
                <a:lnTo>
                  <a:pt x="14" y="2"/>
                </a:lnTo>
                <a:lnTo>
                  <a:pt x="16" y="4"/>
                </a:lnTo>
                <a:lnTo>
                  <a:pt x="19" y="6"/>
                </a:lnTo>
                <a:lnTo>
                  <a:pt x="20" y="5"/>
                </a:lnTo>
                <a:lnTo>
                  <a:pt x="20" y="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3" name="Freeform 263"/>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4" name="Freeform 264"/>
          <p:cNvSpPr>
            <a:spLocks/>
          </p:cNvSpPr>
          <p:nvPr/>
        </p:nvSpPr>
        <p:spPr bwMode="auto">
          <a:xfrm>
            <a:off x="6067425" y="1452563"/>
            <a:ext cx="84138" cy="33337"/>
          </a:xfrm>
          <a:custGeom>
            <a:avLst/>
            <a:gdLst/>
            <a:ahLst/>
            <a:cxnLst>
              <a:cxn ang="0">
                <a:pos x="0" y="4"/>
              </a:cxn>
              <a:cxn ang="0">
                <a:pos x="0" y="4"/>
              </a:cxn>
              <a:cxn ang="0">
                <a:pos x="0" y="3"/>
              </a:cxn>
              <a:cxn ang="0">
                <a:pos x="0" y="1"/>
              </a:cxn>
              <a:cxn ang="0">
                <a:pos x="0" y="1"/>
              </a:cxn>
              <a:cxn ang="0">
                <a:pos x="0" y="0"/>
              </a:cxn>
              <a:cxn ang="0">
                <a:pos x="3" y="0"/>
              </a:cxn>
              <a:cxn ang="0">
                <a:pos x="4" y="1"/>
              </a:cxn>
              <a:cxn ang="0">
                <a:pos x="6" y="2"/>
              </a:cxn>
              <a:cxn ang="0">
                <a:pos x="9" y="2"/>
              </a:cxn>
              <a:cxn ang="0">
                <a:pos x="10" y="2"/>
              </a:cxn>
              <a:cxn ang="0">
                <a:pos x="9" y="3"/>
              </a:cxn>
              <a:cxn ang="0">
                <a:pos x="7" y="3"/>
              </a:cxn>
              <a:cxn ang="0">
                <a:pos x="4" y="4"/>
              </a:cxn>
              <a:cxn ang="0">
                <a:pos x="0" y="4"/>
              </a:cxn>
              <a:cxn ang="0">
                <a:pos x="0" y="4"/>
              </a:cxn>
            </a:cxnLst>
            <a:rect l="0" t="0" r="r" b="b"/>
            <a:pathLst>
              <a:path w="10" h="4">
                <a:moveTo>
                  <a:pt x="0" y="4"/>
                </a:moveTo>
                <a:lnTo>
                  <a:pt x="0" y="4"/>
                </a:lnTo>
                <a:lnTo>
                  <a:pt x="0" y="3"/>
                </a:lnTo>
                <a:lnTo>
                  <a:pt x="0" y="1"/>
                </a:lnTo>
                <a:lnTo>
                  <a:pt x="0" y="1"/>
                </a:lnTo>
                <a:lnTo>
                  <a:pt x="0" y="0"/>
                </a:lnTo>
                <a:lnTo>
                  <a:pt x="3" y="0"/>
                </a:lnTo>
                <a:lnTo>
                  <a:pt x="4" y="1"/>
                </a:lnTo>
                <a:lnTo>
                  <a:pt x="6" y="2"/>
                </a:lnTo>
                <a:lnTo>
                  <a:pt x="9" y="2"/>
                </a:lnTo>
                <a:lnTo>
                  <a:pt x="10" y="2"/>
                </a:lnTo>
                <a:lnTo>
                  <a:pt x="9" y="3"/>
                </a:lnTo>
                <a:lnTo>
                  <a:pt x="7" y="3"/>
                </a:lnTo>
                <a:lnTo>
                  <a:pt x="4" y="4"/>
                </a:lnTo>
                <a:lnTo>
                  <a:pt x="0" y="4"/>
                </a:lnTo>
                <a:lnTo>
                  <a:pt x="0"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5" name="Freeform 265"/>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6" name="Freeform 266"/>
          <p:cNvSpPr>
            <a:spLocks/>
          </p:cNvSpPr>
          <p:nvPr/>
        </p:nvSpPr>
        <p:spPr bwMode="auto">
          <a:xfrm>
            <a:off x="6780213" y="1519238"/>
            <a:ext cx="150812" cy="25400"/>
          </a:xfrm>
          <a:custGeom>
            <a:avLst/>
            <a:gdLst/>
            <a:ahLst/>
            <a:cxnLst>
              <a:cxn ang="0">
                <a:pos x="14" y="3"/>
              </a:cxn>
              <a:cxn ang="0">
                <a:pos x="14" y="3"/>
              </a:cxn>
              <a:cxn ang="0">
                <a:pos x="11" y="3"/>
              </a:cxn>
              <a:cxn ang="0">
                <a:pos x="7" y="3"/>
              </a:cxn>
              <a:cxn ang="0">
                <a:pos x="3" y="3"/>
              </a:cxn>
              <a:cxn ang="0">
                <a:pos x="2" y="3"/>
              </a:cxn>
              <a:cxn ang="0">
                <a:pos x="0" y="1"/>
              </a:cxn>
              <a:cxn ang="0">
                <a:pos x="2" y="1"/>
              </a:cxn>
              <a:cxn ang="0">
                <a:pos x="2" y="0"/>
              </a:cxn>
              <a:cxn ang="0">
                <a:pos x="4" y="1"/>
              </a:cxn>
              <a:cxn ang="0">
                <a:pos x="6" y="1"/>
              </a:cxn>
              <a:cxn ang="0">
                <a:pos x="7" y="1"/>
              </a:cxn>
              <a:cxn ang="0">
                <a:pos x="7" y="1"/>
              </a:cxn>
              <a:cxn ang="0">
                <a:pos x="10" y="1"/>
              </a:cxn>
              <a:cxn ang="0">
                <a:pos x="13" y="1"/>
              </a:cxn>
              <a:cxn ang="0">
                <a:pos x="16" y="2"/>
              </a:cxn>
              <a:cxn ang="0">
                <a:pos x="18" y="3"/>
              </a:cxn>
              <a:cxn ang="0">
                <a:pos x="16" y="3"/>
              </a:cxn>
              <a:cxn ang="0">
                <a:pos x="14" y="3"/>
              </a:cxn>
              <a:cxn ang="0">
                <a:pos x="14" y="3"/>
              </a:cxn>
            </a:cxnLst>
            <a:rect l="0" t="0" r="r" b="b"/>
            <a:pathLst>
              <a:path w="18" h="3">
                <a:moveTo>
                  <a:pt x="14" y="3"/>
                </a:moveTo>
                <a:lnTo>
                  <a:pt x="14" y="3"/>
                </a:lnTo>
                <a:lnTo>
                  <a:pt x="11" y="3"/>
                </a:lnTo>
                <a:lnTo>
                  <a:pt x="7" y="3"/>
                </a:lnTo>
                <a:lnTo>
                  <a:pt x="3" y="3"/>
                </a:lnTo>
                <a:lnTo>
                  <a:pt x="2" y="3"/>
                </a:lnTo>
                <a:lnTo>
                  <a:pt x="0" y="1"/>
                </a:lnTo>
                <a:lnTo>
                  <a:pt x="2" y="1"/>
                </a:lnTo>
                <a:lnTo>
                  <a:pt x="2" y="0"/>
                </a:lnTo>
                <a:lnTo>
                  <a:pt x="4" y="1"/>
                </a:lnTo>
                <a:lnTo>
                  <a:pt x="6" y="1"/>
                </a:lnTo>
                <a:lnTo>
                  <a:pt x="7" y="1"/>
                </a:lnTo>
                <a:lnTo>
                  <a:pt x="7" y="1"/>
                </a:lnTo>
                <a:lnTo>
                  <a:pt x="10" y="1"/>
                </a:lnTo>
                <a:lnTo>
                  <a:pt x="13" y="1"/>
                </a:lnTo>
                <a:lnTo>
                  <a:pt x="16" y="2"/>
                </a:lnTo>
                <a:lnTo>
                  <a:pt x="18" y="3"/>
                </a:lnTo>
                <a:lnTo>
                  <a:pt x="16" y="3"/>
                </a:lnTo>
                <a:lnTo>
                  <a:pt x="14" y="3"/>
                </a:lnTo>
                <a:lnTo>
                  <a:pt x="14" y="3"/>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7" name="Freeform 267"/>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08" name="Freeform 268"/>
          <p:cNvSpPr>
            <a:spLocks/>
          </p:cNvSpPr>
          <p:nvPr/>
        </p:nvSpPr>
        <p:spPr bwMode="auto">
          <a:xfrm>
            <a:off x="6948488" y="1527175"/>
            <a:ext cx="84137" cy="33338"/>
          </a:xfrm>
          <a:custGeom>
            <a:avLst/>
            <a:gdLst/>
            <a:ahLst/>
            <a:cxnLst>
              <a:cxn ang="0">
                <a:pos x="9" y="4"/>
              </a:cxn>
              <a:cxn ang="0">
                <a:pos x="6" y="4"/>
              </a:cxn>
              <a:cxn ang="0">
                <a:pos x="4" y="2"/>
              </a:cxn>
              <a:cxn ang="0">
                <a:pos x="2" y="1"/>
              </a:cxn>
              <a:cxn ang="0">
                <a:pos x="0" y="0"/>
              </a:cxn>
              <a:cxn ang="0">
                <a:pos x="2" y="0"/>
              </a:cxn>
              <a:cxn ang="0">
                <a:pos x="4" y="1"/>
              </a:cxn>
              <a:cxn ang="0">
                <a:pos x="6" y="1"/>
              </a:cxn>
              <a:cxn ang="0">
                <a:pos x="10" y="2"/>
              </a:cxn>
              <a:cxn ang="0">
                <a:pos x="10" y="4"/>
              </a:cxn>
              <a:cxn ang="0">
                <a:pos x="9" y="4"/>
              </a:cxn>
              <a:cxn ang="0">
                <a:pos x="9" y="4"/>
              </a:cxn>
            </a:cxnLst>
            <a:rect l="0" t="0" r="r" b="b"/>
            <a:pathLst>
              <a:path w="10" h="4">
                <a:moveTo>
                  <a:pt x="9" y="4"/>
                </a:moveTo>
                <a:lnTo>
                  <a:pt x="6" y="4"/>
                </a:lnTo>
                <a:lnTo>
                  <a:pt x="4" y="2"/>
                </a:lnTo>
                <a:lnTo>
                  <a:pt x="2" y="1"/>
                </a:lnTo>
                <a:lnTo>
                  <a:pt x="0" y="0"/>
                </a:lnTo>
                <a:lnTo>
                  <a:pt x="2" y="0"/>
                </a:lnTo>
                <a:lnTo>
                  <a:pt x="4" y="1"/>
                </a:lnTo>
                <a:lnTo>
                  <a:pt x="6" y="1"/>
                </a:lnTo>
                <a:lnTo>
                  <a:pt x="10" y="2"/>
                </a:lnTo>
                <a:lnTo>
                  <a:pt x="10" y="4"/>
                </a:lnTo>
                <a:lnTo>
                  <a:pt x="9" y="4"/>
                </a:lnTo>
                <a:lnTo>
                  <a:pt x="9" y="4"/>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09" name="Freeform 269"/>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10" name="Freeform 270"/>
          <p:cNvSpPr>
            <a:spLocks/>
          </p:cNvSpPr>
          <p:nvPr/>
        </p:nvSpPr>
        <p:spPr bwMode="auto">
          <a:xfrm>
            <a:off x="7704138" y="1628775"/>
            <a:ext cx="60325" cy="15875"/>
          </a:xfrm>
          <a:custGeom>
            <a:avLst/>
            <a:gdLst/>
            <a:ahLst/>
            <a:cxnLst>
              <a:cxn ang="0">
                <a:pos x="3" y="2"/>
              </a:cxn>
              <a:cxn ang="0">
                <a:pos x="3" y="2"/>
              </a:cxn>
              <a:cxn ang="0">
                <a:pos x="1" y="2"/>
              </a:cxn>
              <a:cxn ang="0">
                <a:pos x="0" y="2"/>
              </a:cxn>
              <a:cxn ang="0">
                <a:pos x="0" y="1"/>
              </a:cxn>
              <a:cxn ang="0">
                <a:pos x="1" y="1"/>
              </a:cxn>
              <a:cxn ang="0">
                <a:pos x="3" y="0"/>
              </a:cxn>
              <a:cxn ang="0">
                <a:pos x="5" y="1"/>
              </a:cxn>
              <a:cxn ang="0">
                <a:pos x="7" y="2"/>
              </a:cxn>
              <a:cxn ang="0">
                <a:pos x="5" y="2"/>
              </a:cxn>
              <a:cxn ang="0">
                <a:pos x="3" y="2"/>
              </a:cxn>
              <a:cxn ang="0">
                <a:pos x="3" y="2"/>
              </a:cxn>
            </a:cxnLst>
            <a:rect l="0" t="0" r="r" b="b"/>
            <a:pathLst>
              <a:path w="7" h="2">
                <a:moveTo>
                  <a:pt x="3" y="2"/>
                </a:moveTo>
                <a:lnTo>
                  <a:pt x="3" y="2"/>
                </a:lnTo>
                <a:lnTo>
                  <a:pt x="1" y="2"/>
                </a:lnTo>
                <a:lnTo>
                  <a:pt x="0" y="2"/>
                </a:lnTo>
                <a:lnTo>
                  <a:pt x="0" y="1"/>
                </a:lnTo>
                <a:lnTo>
                  <a:pt x="1" y="1"/>
                </a:lnTo>
                <a:lnTo>
                  <a:pt x="3" y="0"/>
                </a:lnTo>
                <a:lnTo>
                  <a:pt x="5" y="1"/>
                </a:lnTo>
                <a:lnTo>
                  <a:pt x="7" y="2"/>
                </a:lnTo>
                <a:lnTo>
                  <a:pt x="5" y="2"/>
                </a:lnTo>
                <a:lnTo>
                  <a:pt x="3" y="2"/>
                </a:lnTo>
                <a:lnTo>
                  <a:pt x="3" y="2"/>
                </a:lnTo>
              </a:path>
            </a:pathLst>
          </a:custGeom>
          <a:solidFill>
            <a:srgbClr val="ADD4DD"/>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11" name="Freeform 271"/>
          <p:cNvSpPr>
            <a:spLocks/>
          </p:cNvSpPr>
          <p:nvPr/>
        </p:nvSpPr>
        <p:spPr bwMode="auto">
          <a:xfrm>
            <a:off x="5924550" y="2586038"/>
            <a:ext cx="385763" cy="385762"/>
          </a:xfrm>
          <a:custGeom>
            <a:avLst/>
            <a:gdLst/>
            <a:ahLst/>
            <a:cxnLst>
              <a:cxn ang="0">
                <a:pos x="44" y="6"/>
              </a:cxn>
              <a:cxn ang="0">
                <a:pos x="42" y="5"/>
              </a:cxn>
              <a:cxn ang="0">
                <a:pos x="40" y="4"/>
              </a:cxn>
              <a:cxn ang="0">
                <a:pos x="35" y="0"/>
              </a:cxn>
              <a:cxn ang="0">
                <a:pos x="34" y="2"/>
              </a:cxn>
              <a:cxn ang="0">
                <a:pos x="28" y="3"/>
              </a:cxn>
              <a:cxn ang="0">
                <a:pos x="28" y="5"/>
              </a:cxn>
              <a:cxn ang="0">
                <a:pos x="27" y="10"/>
              </a:cxn>
              <a:cxn ang="0">
                <a:pos x="26" y="13"/>
              </a:cxn>
              <a:cxn ang="0">
                <a:pos x="24" y="16"/>
              </a:cxn>
              <a:cxn ang="0">
                <a:pos x="23" y="18"/>
              </a:cxn>
              <a:cxn ang="0">
                <a:pos x="23" y="19"/>
              </a:cxn>
              <a:cxn ang="0">
                <a:pos x="21" y="19"/>
              </a:cxn>
              <a:cxn ang="0">
                <a:pos x="20" y="20"/>
              </a:cxn>
              <a:cxn ang="0">
                <a:pos x="16" y="22"/>
              </a:cxn>
              <a:cxn ang="0">
                <a:pos x="16" y="24"/>
              </a:cxn>
              <a:cxn ang="0">
                <a:pos x="15" y="26"/>
              </a:cxn>
              <a:cxn ang="0">
                <a:pos x="10" y="28"/>
              </a:cxn>
              <a:cxn ang="0">
                <a:pos x="4" y="28"/>
              </a:cxn>
              <a:cxn ang="0">
                <a:pos x="1" y="26"/>
              </a:cxn>
              <a:cxn ang="0">
                <a:pos x="3" y="29"/>
              </a:cxn>
              <a:cxn ang="0">
                <a:pos x="7" y="31"/>
              </a:cxn>
              <a:cxn ang="0">
                <a:pos x="9" y="35"/>
              </a:cxn>
              <a:cxn ang="0">
                <a:pos x="5" y="37"/>
              </a:cxn>
              <a:cxn ang="0">
                <a:pos x="4" y="41"/>
              </a:cxn>
              <a:cxn ang="0">
                <a:pos x="8" y="42"/>
              </a:cxn>
              <a:cxn ang="0">
                <a:pos x="14" y="42"/>
              </a:cxn>
              <a:cxn ang="0">
                <a:pos x="20" y="41"/>
              </a:cxn>
              <a:cxn ang="0">
                <a:pos x="23" y="46"/>
              </a:cxn>
              <a:cxn ang="0">
                <a:pos x="27" y="45"/>
              </a:cxn>
              <a:cxn ang="0">
                <a:pos x="29" y="46"/>
              </a:cxn>
              <a:cxn ang="0">
                <a:pos x="31" y="46"/>
              </a:cxn>
              <a:cxn ang="0">
                <a:pos x="34" y="45"/>
              </a:cxn>
              <a:cxn ang="0">
                <a:pos x="33" y="42"/>
              </a:cxn>
              <a:cxn ang="0">
                <a:pos x="30" y="39"/>
              </a:cxn>
              <a:cxn ang="0">
                <a:pos x="29" y="37"/>
              </a:cxn>
              <a:cxn ang="0">
                <a:pos x="29" y="33"/>
              </a:cxn>
              <a:cxn ang="0">
                <a:pos x="31" y="33"/>
              </a:cxn>
              <a:cxn ang="0">
                <a:pos x="34" y="32"/>
              </a:cxn>
              <a:cxn ang="0">
                <a:pos x="36" y="29"/>
              </a:cxn>
              <a:cxn ang="0">
                <a:pos x="39" y="24"/>
              </a:cxn>
              <a:cxn ang="0">
                <a:pos x="40" y="19"/>
              </a:cxn>
              <a:cxn ang="0">
                <a:pos x="42" y="17"/>
              </a:cxn>
              <a:cxn ang="0">
                <a:pos x="39" y="15"/>
              </a:cxn>
              <a:cxn ang="0">
                <a:pos x="36" y="11"/>
              </a:cxn>
              <a:cxn ang="0">
                <a:pos x="36" y="10"/>
              </a:cxn>
              <a:cxn ang="0">
                <a:pos x="37" y="9"/>
              </a:cxn>
              <a:cxn ang="0">
                <a:pos x="40" y="10"/>
              </a:cxn>
              <a:cxn ang="0">
                <a:pos x="46" y="6"/>
              </a:cxn>
              <a:cxn ang="0">
                <a:pos x="46" y="6"/>
              </a:cxn>
            </a:cxnLst>
            <a:rect l="0" t="0" r="r" b="b"/>
            <a:pathLst>
              <a:path w="46" h="46">
                <a:moveTo>
                  <a:pt x="46" y="6"/>
                </a:moveTo>
                <a:lnTo>
                  <a:pt x="44" y="6"/>
                </a:lnTo>
                <a:lnTo>
                  <a:pt x="44" y="5"/>
                </a:lnTo>
                <a:lnTo>
                  <a:pt x="42" y="5"/>
                </a:lnTo>
                <a:lnTo>
                  <a:pt x="41" y="5"/>
                </a:lnTo>
                <a:lnTo>
                  <a:pt x="40" y="4"/>
                </a:lnTo>
                <a:lnTo>
                  <a:pt x="39" y="2"/>
                </a:lnTo>
                <a:lnTo>
                  <a:pt x="35" y="0"/>
                </a:lnTo>
                <a:lnTo>
                  <a:pt x="35" y="2"/>
                </a:lnTo>
                <a:lnTo>
                  <a:pt x="34" y="2"/>
                </a:lnTo>
                <a:lnTo>
                  <a:pt x="29" y="2"/>
                </a:lnTo>
                <a:lnTo>
                  <a:pt x="28" y="3"/>
                </a:lnTo>
                <a:lnTo>
                  <a:pt x="27" y="4"/>
                </a:lnTo>
                <a:lnTo>
                  <a:pt x="28" y="5"/>
                </a:lnTo>
                <a:lnTo>
                  <a:pt x="28" y="7"/>
                </a:lnTo>
                <a:lnTo>
                  <a:pt x="27" y="10"/>
                </a:lnTo>
                <a:lnTo>
                  <a:pt x="26" y="12"/>
                </a:lnTo>
                <a:lnTo>
                  <a:pt x="26" y="13"/>
                </a:lnTo>
                <a:lnTo>
                  <a:pt x="26" y="15"/>
                </a:lnTo>
                <a:lnTo>
                  <a:pt x="24" y="16"/>
                </a:lnTo>
                <a:lnTo>
                  <a:pt x="23" y="17"/>
                </a:lnTo>
                <a:lnTo>
                  <a:pt x="23" y="18"/>
                </a:lnTo>
                <a:lnTo>
                  <a:pt x="24" y="18"/>
                </a:lnTo>
                <a:lnTo>
                  <a:pt x="23" y="19"/>
                </a:lnTo>
                <a:lnTo>
                  <a:pt x="22" y="19"/>
                </a:lnTo>
                <a:lnTo>
                  <a:pt x="21" y="19"/>
                </a:lnTo>
                <a:lnTo>
                  <a:pt x="20" y="19"/>
                </a:lnTo>
                <a:lnTo>
                  <a:pt x="20" y="20"/>
                </a:lnTo>
                <a:lnTo>
                  <a:pt x="18" y="22"/>
                </a:lnTo>
                <a:lnTo>
                  <a:pt x="16" y="22"/>
                </a:lnTo>
                <a:lnTo>
                  <a:pt x="15" y="23"/>
                </a:lnTo>
                <a:lnTo>
                  <a:pt x="16" y="24"/>
                </a:lnTo>
                <a:lnTo>
                  <a:pt x="16" y="25"/>
                </a:lnTo>
                <a:lnTo>
                  <a:pt x="15" y="26"/>
                </a:lnTo>
                <a:lnTo>
                  <a:pt x="13" y="26"/>
                </a:lnTo>
                <a:lnTo>
                  <a:pt x="10" y="28"/>
                </a:lnTo>
                <a:lnTo>
                  <a:pt x="9" y="28"/>
                </a:lnTo>
                <a:lnTo>
                  <a:pt x="4" y="28"/>
                </a:lnTo>
                <a:lnTo>
                  <a:pt x="0" y="26"/>
                </a:lnTo>
                <a:lnTo>
                  <a:pt x="1" y="26"/>
                </a:lnTo>
                <a:lnTo>
                  <a:pt x="1" y="26"/>
                </a:lnTo>
                <a:lnTo>
                  <a:pt x="3" y="29"/>
                </a:lnTo>
                <a:lnTo>
                  <a:pt x="4" y="31"/>
                </a:lnTo>
                <a:lnTo>
                  <a:pt x="7" y="31"/>
                </a:lnTo>
                <a:lnTo>
                  <a:pt x="8" y="33"/>
                </a:lnTo>
                <a:lnTo>
                  <a:pt x="9" y="35"/>
                </a:lnTo>
                <a:lnTo>
                  <a:pt x="8" y="36"/>
                </a:lnTo>
                <a:lnTo>
                  <a:pt x="5" y="37"/>
                </a:lnTo>
                <a:lnTo>
                  <a:pt x="4" y="38"/>
                </a:lnTo>
                <a:lnTo>
                  <a:pt x="4" y="41"/>
                </a:lnTo>
                <a:lnTo>
                  <a:pt x="7" y="42"/>
                </a:lnTo>
                <a:lnTo>
                  <a:pt x="8" y="42"/>
                </a:lnTo>
                <a:lnTo>
                  <a:pt x="11" y="42"/>
                </a:lnTo>
                <a:lnTo>
                  <a:pt x="14" y="42"/>
                </a:lnTo>
                <a:lnTo>
                  <a:pt x="17" y="42"/>
                </a:lnTo>
                <a:lnTo>
                  <a:pt x="20" y="41"/>
                </a:lnTo>
                <a:lnTo>
                  <a:pt x="21" y="45"/>
                </a:lnTo>
                <a:lnTo>
                  <a:pt x="23" y="46"/>
                </a:lnTo>
                <a:lnTo>
                  <a:pt x="26" y="46"/>
                </a:lnTo>
                <a:lnTo>
                  <a:pt x="27" y="45"/>
                </a:lnTo>
                <a:lnTo>
                  <a:pt x="28" y="45"/>
                </a:lnTo>
                <a:lnTo>
                  <a:pt x="29" y="46"/>
                </a:lnTo>
                <a:lnTo>
                  <a:pt x="30" y="46"/>
                </a:lnTo>
                <a:lnTo>
                  <a:pt x="31" y="46"/>
                </a:lnTo>
                <a:lnTo>
                  <a:pt x="33" y="45"/>
                </a:lnTo>
                <a:lnTo>
                  <a:pt x="34" y="45"/>
                </a:lnTo>
                <a:lnTo>
                  <a:pt x="34" y="44"/>
                </a:lnTo>
                <a:lnTo>
                  <a:pt x="33" y="42"/>
                </a:lnTo>
                <a:lnTo>
                  <a:pt x="30" y="41"/>
                </a:lnTo>
                <a:lnTo>
                  <a:pt x="30" y="39"/>
                </a:lnTo>
                <a:lnTo>
                  <a:pt x="30" y="38"/>
                </a:lnTo>
                <a:lnTo>
                  <a:pt x="29" y="37"/>
                </a:lnTo>
                <a:lnTo>
                  <a:pt x="28" y="36"/>
                </a:lnTo>
                <a:lnTo>
                  <a:pt x="29" y="33"/>
                </a:lnTo>
                <a:lnTo>
                  <a:pt x="30" y="32"/>
                </a:lnTo>
                <a:lnTo>
                  <a:pt x="31" y="33"/>
                </a:lnTo>
                <a:lnTo>
                  <a:pt x="31" y="33"/>
                </a:lnTo>
                <a:lnTo>
                  <a:pt x="34" y="32"/>
                </a:lnTo>
                <a:lnTo>
                  <a:pt x="35" y="31"/>
                </a:lnTo>
                <a:lnTo>
                  <a:pt x="36" y="29"/>
                </a:lnTo>
                <a:lnTo>
                  <a:pt x="37" y="26"/>
                </a:lnTo>
                <a:lnTo>
                  <a:pt x="39" y="24"/>
                </a:lnTo>
                <a:lnTo>
                  <a:pt x="40" y="22"/>
                </a:lnTo>
                <a:lnTo>
                  <a:pt x="40" y="19"/>
                </a:lnTo>
                <a:lnTo>
                  <a:pt x="41" y="18"/>
                </a:lnTo>
                <a:lnTo>
                  <a:pt x="42" y="17"/>
                </a:lnTo>
                <a:lnTo>
                  <a:pt x="40" y="17"/>
                </a:lnTo>
                <a:lnTo>
                  <a:pt x="39" y="15"/>
                </a:lnTo>
                <a:lnTo>
                  <a:pt x="37" y="13"/>
                </a:lnTo>
                <a:lnTo>
                  <a:pt x="36" y="11"/>
                </a:lnTo>
                <a:lnTo>
                  <a:pt x="36" y="11"/>
                </a:lnTo>
                <a:lnTo>
                  <a:pt x="36" y="10"/>
                </a:lnTo>
                <a:lnTo>
                  <a:pt x="37" y="10"/>
                </a:lnTo>
                <a:lnTo>
                  <a:pt x="37" y="9"/>
                </a:lnTo>
                <a:lnTo>
                  <a:pt x="39" y="10"/>
                </a:lnTo>
                <a:lnTo>
                  <a:pt x="40" y="10"/>
                </a:lnTo>
                <a:lnTo>
                  <a:pt x="43" y="9"/>
                </a:lnTo>
                <a:lnTo>
                  <a:pt x="46" y="6"/>
                </a:lnTo>
                <a:lnTo>
                  <a:pt x="46" y="6"/>
                </a:lnTo>
                <a:lnTo>
                  <a:pt x="46" y="6"/>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2" name="Freeform 272"/>
          <p:cNvSpPr>
            <a:spLocks/>
          </p:cNvSpPr>
          <p:nvPr/>
        </p:nvSpPr>
        <p:spPr bwMode="auto">
          <a:xfrm>
            <a:off x="5899150" y="2535238"/>
            <a:ext cx="319088" cy="285750"/>
          </a:xfrm>
          <a:custGeom>
            <a:avLst/>
            <a:gdLst/>
            <a:ahLst/>
            <a:cxnLst>
              <a:cxn ang="0">
                <a:pos x="33" y="6"/>
              </a:cxn>
              <a:cxn ang="0">
                <a:pos x="30" y="6"/>
              </a:cxn>
              <a:cxn ang="0">
                <a:pos x="27" y="0"/>
              </a:cxn>
              <a:cxn ang="0">
                <a:pos x="24" y="4"/>
              </a:cxn>
              <a:cxn ang="0">
                <a:pos x="19" y="6"/>
              </a:cxn>
              <a:cxn ang="0">
                <a:pos x="14" y="6"/>
              </a:cxn>
              <a:cxn ang="0">
                <a:pos x="10" y="6"/>
              </a:cxn>
              <a:cxn ang="0">
                <a:pos x="7" y="11"/>
              </a:cxn>
              <a:cxn ang="0">
                <a:pos x="3" y="12"/>
              </a:cxn>
              <a:cxn ang="0">
                <a:pos x="1" y="12"/>
              </a:cxn>
              <a:cxn ang="0">
                <a:pos x="0" y="11"/>
              </a:cxn>
              <a:cxn ang="0">
                <a:pos x="0" y="15"/>
              </a:cxn>
              <a:cxn ang="0">
                <a:pos x="0" y="18"/>
              </a:cxn>
              <a:cxn ang="0">
                <a:pos x="1" y="21"/>
              </a:cxn>
              <a:cxn ang="0">
                <a:pos x="3" y="25"/>
              </a:cxn>
              <a:cxn ang="0">
                <a:pos x="4" y="29"/>
              </a:cxn>
              <a:cxn ang="0">
                <a:pos x="3" y="32"/>
              </a:cxn>
              <a:cxn ang="0">
                <a:pos x="7" y="34"/>
              </a:cxn>
              <a:cxn ang="0">
                <a:pos x="13" y="34"/>
              </a:cxn>
              <a:cxn ang="0">
                <a:pos x="18" y="32"/>
              </a:cxn>
              <a:cxn ang="0">
                <a:pos x="19" y="30"/>
              </a:cxn>
              <a:cxn ang="0">
                <a:pos x="19" y="28"/>
              </a:cxn>
              <a:cxn ang="0">
                <a:pos x="23" y="26"/>
              </a:cxn>
              <a:cxn ang="0">
                <a:pos x="24" y="25"/>
              </a:cxn>
              <a:cxn ang="0">
                <a:pos x="26" y="25"/>
              </a:cxn>
              <a:cxn ang="0">
                <a:pos x="26" y="24"/>
              </a:cxn>
              <a:cxn ang="0">
                <a:pos x="27" y="22"/>
              </a:cxn>
              <a:cxn ang="0">
                <a:pos x="29" y="19"/>
              </a:cxn>
              <a:cxn ang="0">
                <a:pos x="30" y="16"/>
              </a:cxn>
              <a:cxn ang="0">
                <a:pos x="31" y="11"/>
              </a:cxn>
              <a:cxn ang="0">
                <a:pos x="31" y="9"/>
              </a:cxn>
              <a:cxn ang="0">
                <a:pos x="37" y="8"/>
              </a:cxn>
              <a:cxn ang="0">
                <a:pos x="38" y="6"/>
              </a:cxn>
              <a:cxn ang="0">
                <a:pos x="37" y="6"/>
              </a:cxn>
              <a:cxn ang="0">
                <a:pos x="36" y="5"/>
              </a:cxn>
            </a:cxnLst>
            <a:rect l="0" t="0" r="r" b="b"/>
            <a:pathLst>
              <a:path w="38" h="34">
                <a:moveTo>
                  <a:pt x="36" y="5"/>
                </a:moveTo>
                <a:lnTo>
                  <a:pt x="33" y="6"/>
                </a:lnTo>
                <a:lnTo>
                  <a:pt x="31" y="6"/>
                </a:lnTo>
                <a:lnTo>
                  <a:pt x="30" y="6"/>
                </a:lnTo>
                <a:lnTo>
                  <a:pt x="29" y="4"/>
                </a:lnTo>
                <a:lnTo>
                  <a:pt x="27" y="0"/>
                </a:lnTo>
                <a:lnTo>
                  <a:pt x="25" y="2"/>
                </a:lnTo>
                <a:lnTo>
                  <a:pt x="24" y="4"/>
                </a:lnTo>
                <a:lnTo>
                  <a:pt x="21" y="5"/>
                </a:lnTo>
                <a:lnTo>
                  <a:pt x="19" y="6"/>
                </a:lnTo>
                <a:lnTo>
                  <a:pt x="17" y="6"/>
                </a:lnTo>
                <a:lnTo>
                  <a:pt x="14" y="6"/>
                </a:lnTo>
                <a:lnTo>
                  <a:pt x="11" y="5"/>
                </a:lnTo>
                <a:lnTo>
                  <a:pt x="10" y="6"/>
                </a:lnTo>
                <a:lnTo>
                  <a:pt x="8" y="9"/>
                </a:lnTo>
                <a:lnTo>
                  <a:pt x="7" y="11"/>
                </a:lnTo>
                <a:lnTo>
                  <a:pt x="5" y="12"/>
                </a:lnTo>
                <a:lnTo>
                  <a:pt x="3" y="12"/>
                </a:lnTo>
                <a:lnTo>
                  <a:pt x="3" y="12"/>
                </a:lnTo>
                <a:lnTo>
                  <a:pt x="1" y="12"/>
                </a:lnTo>
                <a:lnTo>
                  <a:pt x="0" y="12"/>
                </a:lnTo>
                <a:lnTo>
                  <a:pt x="0" y="11"/>
                </a:lnTo>
                <a:lnTo>
                  <a:pt x="0" y="12"/>
                </a:lnTo>
                <a:lnTo>
                  <a:pt x="0" y="15"/>
                </a:lnTo>
                <a:lnTo>
                  <a:pt x="0" y="17"/>
                </a:lnTo>
                <a:lnTo>
                  <a:pt x="0" y="18"/>
                </a:lnTo>
                <a:lnTo>
                  <a:pt x="0" y="18"/>
                </a:lnTo>
                <a:lnTo>
                  <a:pt x="1" y="21"/>
                </a:lnTo>
                <a:lnTo>
                  <a:pt x="1" y="23"/>
                </a:lnTo>
                <a:lnTo>
                  <a:pt x="3" y="25"/>
                </a:lnTo>
                <a:lnTo>
                  <a:pt x="5" y="26"/>
                </a:lnTo>
                <a:lnTo>
                  <a:pt x="4" y="29"/>
                </a:lnTo>
                <a:lnTo>
                  <a:pt x="3" y="31"/>
                </a:lnTo>
                <a:lnTo>
                  <a:pt x="3" y="32"/>
                </a:lnTo>
                <a:lnTo>
                  <a:pt x="3" y="32"/>
                </a:lnTo>
                <a:lnTo>
                  <a:pt x="7" y="34"/>
                </a:lnTo>
                <a:lnTo>
                  <a:pt x="12" y="34"/>
                </a:lnTo>
                <a:lnTo>
                  <a:pt x="13" y="34"/>
                </a:lnTo>
                <a:lnTo>
                  <a:pt x="16" y="32"/>
                </a:lnTo>
                <a:lnTo>
                  <a:pt x="18" y="32"/>
                </a:lnTo>
                <a:lnTo>
                  <a:pt x="19" y="31"/>
                </a:lnTo>
                <a:lnTo>
                  <a:pt x="19" y="30"/>
                </a:lnTo>
                <a:lnTo>
                  <a:pt x="18" y="29"/>
                </a:lnTo>
                <a:lnTo>
                  <a:pt x="19" y="28"/>
                </a:lnTo>
                <a:lnTo>
                  <a:pt x="21" y="28"/>
                </a:lnTo>
                <a:lnTo>
                  <a:pt x="23" y="26"/>
                </a:lnTo>
                <a:lnTo>
                  <a:pt x="23" y="25"/>
                </a:lnTo>
                <a:lnTo>
                  <a:pt x="24" y="25"/>
                </a:lnTo>
                <a:lnTo>
                  <a:pt x="25" y="25"/>
                </a:lnTo>
                <a:lnTo>
                  <a:pt x="26" y="25"/>
                </a:lnTo>
                <a:lnTo>
                  <a:pt x="27" y="24"/>
                </a:lnTo>
                <a:lnTo>
                  <a:pt x="26" y="24"/>
                </a:lnTo>
                <a:lnTo>
                  <a:pt x="26" y="23"/>
                </a:lnTo>
                <a:lnTo>
                  <a:pt x="27" y="22"/>
                </a:lnTo>
                <a:lnTo>
                  <a:pt x="29" y="21"/>
                </a:lnTo>
                <a:lnTo>
                  <a:pt x="29" y="19"/>
                </a:lnTo>
                <a:lnTo>
                  <a:pt x="29" y="18"/>
                </a:lnTo>
                <a:lnTo>
                  <a:pt x="30" y="16"/>
                </a:lnTo>
                <a:lnTo>
                  <a:pt x="31" y="13"/>
                </a:lnTo>
                <a:lnTo>
                  <a:pt x="31" y="11"/>
                </a:lnTo>
                <a:lnTo>
                  <a:pt x="30" y="10"/>
                </a:lnTo>
                <a:lnTo>
                  <a:pt x="31" y="9"/>
                </a:lnTo>
                <a:lnTo>
                  <a:pt x="32" y="8"/>
                </a:lnTo>
                <a:lnTo>
                  <a:pt x="37" y="8"/>
                </a:lnTo>
                <a:lnTo>
                  <a:pt x="38" y="8"/>
                </a:lnTo>
                <a:lnTo>
                  <a:pt x="38" y="6"/>
                </a:lnTo>
                <a:lnTo>
                  <a:pt x="38" y="6"/>
                </a:lnTo>
                <a:lnTo>
                  <a:pt x="37" y="6"/>
                </a:lnTo>
                <a:lnTo>
                  <a:pt x="36" y="5"/>
                </a:lnTo>
                <a:lnTo>
                  <a:pt x="36" y="5"/>
                </a:lnTo>
                <a:lnTo>
                  <a:pt x="36" y="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3" name="Freeform 273"/>
          <p:cNvSpPr>
            <a:spLocks/>
          </p:cNvSpPr>
          <p:nvPr/>
        </p:nvSpPr>
        <p:spPr bwMode="auto">
          <a:xfrm>
            <a:off x="5662613" y="2435225"/>
            <a:ext cx="371475" cy="201613"/>
          </a:xfrm>
          <a:custGeom>
            <a:avLst/>
            <a:gdLst/>
            <a:ahLst/>
            <a:cxnLst>
              <a:cxn ang="0">
                <a:pos x="3" y="1"/>
              </a:cxn>
              <a:cxn ang="0">
                <a:pos x="8" y="4"/>
              </a:cxn>
              <a:cxn ang="0">
                <a:pos x="13" y="4"/>
              </a:cxn>
              <a:cxn ang="0">
                <a:pos x="15" y="0"/>
              </a:cxn>
              <a:cxn ang="0">
                <a:pos x="20" y="1"/>
              </a:cxn>
              <a:cxn ang="0">
                <a:pos x="21" y="3"/>
              </a:cxn>
              <a:cxn ang="0">
                <a:pos x="23" y="4"/>
              </a:cxn>
              <a:cxn ang="0">
                <a:pos x="26" y="4"/>
              </a:cxn>
              <a:cxn ang="0">
                <a:pos x="28" y="7"/>
              </a:cxn>
              <a:cxn ang="0">
                <a:pos x="33" y="10"/>
              </a:cxn>
              <a:cxn ang="0">
                <a:pos x="36" y="12"/>
              </a:cxn>
              <a:cxn ang="0">
                <a:pos x="41" y="16"/>
              </a:cxn>
              <a:cxn ang="0">
                <a:pos x="44" y="16"/>
              </a:cxn>
              <a:cxn ang="0">
                <a:pos x="44" y="18"/>
              </a:cxn>
              <a:cxn ang="0">
                <a:pos x="41" y="17"/>
              </a:cxn>
              <a:cxn ang="0">
                <a:pos x="38" y="20"/>
              </a:cxn>
              <a:cxn ang="0">
                <a:pos x="34" y="23"/>
              </a:cxn>
              <a:cxn ang="0">
                <a:pos x="31" y="24"/>
              </a:cxn>
              <a:cxn ang="0">
                <a:pos x="28" y="22"/>
              </a:cxn>
              <a:cxn ang="0">
                <a:pos x="27" y="20"/>
              </a:cxn>
              <a:cxn ang="0">
                <a:pos x="23" y="18"/>
              </a:cxn>
              <a:cxn ang="0">
                <a:pos x="18" y="15"/>
              </a:cxn>
              <a:cxn ang="0">
                <a:pos x="12" y="14"/>
              </a:cxn>
              <a:cxn ang="0">
                <a:pos x="8" y="15"/>
              </a:cxn>
              <a:cxn ang="0">
                <a:pos x="6" y="15"/>
              </a:cxn>
              <a:cxn ang="0">
                <a:pos x="3" y="11"/>
              </a:cxn>
              <a:cxn ang="0">
                <a:pos x="0" y="8"/>
              </a:cxn>
              <a:cxn ang="0">
                <a:pos x="0" y="4"/>
              </a:cxn>
              <a:cxn ang="0">
                <a:pos x="2" y="5"/>
              </a:cxn>
              <a:cxn ang="0">
                <a:pos x="5" y="5"/>
              </a:cxn>
              <a:cxn ang="0">
                <a:pos x="3" y="2"/>
              </a:cxn>
              <a:cxn ang="0">
                <a:pos x="1" y="1"/>
              </a:cxn>
            </a:cxnLst>
            <a:rect l="0" t="0" r="r" b="b"/>
            <a:pathLst>
              <a:path w="44" h="24">
                <a:moveTo>
                  <a:pt x="1" y="1"/>
                </a:moveTo>
                <a:lnTo>
                  <a:pt x="3" y="1"/>
                </a:lnTo>
                <a:lnTo>
                  <a:pt x="5" y="1"/>
                </a:lnTo>
                <a:lnTo>
                  <a:pt x="8" y="4"/>
                </a:lnTo>
                <a:lnTo>
                  <a:pt x="9" y="4"/>
                </a:lnTo>
                <a:lnTo>
                  <a:pt x="13" y="4"/>
                </a:lnTo>
                <a:lnTo>
                  <a:pt x="12" y="2"/>
                </a:lnTo>
                <a:lnTo>
                  <a:pt x="15" y="0"/>
                </a:lnTo>
                <a:lnTo>
                  <a:pt x="16" y="0"/>
                </a:lnTo>
                <a:lnTo>
                  <a:pt x="20" y="1"/>
                </a:lnTo>
                <a:lnTo>
                  <a:pt x="21" y="2"/>
                </a:lnTo>
                <a:lnTo>
                  <a:pt x="21" y="3"/>
                </a:lnTo>
                <a:lnTo>
                  <a:pt x="22" y="4"/>
                </a:lnTo>
                <a:lnTo>
                  <a:pt x="23" y="4"/>
                </a:lnTo>
                <a:lnTo>
                  <a:pt x="25" y="4"/>
                </a:lnTo>
                <a:lnTo>
                  <a:pt x="26" y="4"/>
                </a:lnTo>
                <a:lnTo>
                  <a:pt x="27" y="4"/>
                </a:lnTo>
                <a:lnTo>
                  <a:pt x="28" y="7"/>
                </a:lnTo>
                <a:lnTo>
                  <a:pt x="31" y="9"/>
                </a:lnTo>
                <a:lnTo>
                  <a:pt x="33" y="10"/>
                </a:lnTo>
                <a:lnTo>
                  <a:pt x="34" y="12"/>
                </a:lnTo>
                <a:lnTo>
                  <a:pt x="36" y="12"/>
                </a:lnTo>
                <a:lnTo>
                  <a:pt x="39" y="15"/>
                </a:lnTo>
                <a:lnTo>
                  <a:pt x="41" y="16"/>
                </a:lnTo>
                <a:lnTo>
                  <a:pt x="42" y="16"/>
                </a:lnTo>
                <a:lnTo>
                  <a:pt x="44" y="16"/>
                </a:lnTo>
                <a:lnTo>
                  <a:pt x="44" y="17"/>
                </a:lnTo>
                <a:lnTo>
                  <a:pt x="44" y="18"/>
                </a:lnTo>
                <a:lnTo>
                  <a:pt x="42" y="18"/>
                </a:lnTo>
                <a:lnTo>
                  <a:pt x="41" y="17"/>
                </a:lnTo>
                <a:lnTo>
                  <a:pt x="39" y="17"/>
                </a:lnTo>
                <a:lnTo>
                  <a:pt x="38" y="20"/>
                </a:lnTo>
                <a:lnTo>
                  <a:pt x="35" y="22"/>
                </a:lnTo>
                <a:lnTo>
                  <a:pt x="34" y="23"/>
                </a:lnTo>
                <a:lnTo>
                  <a:pt x="33" y="24"/>
                </a:lnTo>
                <a:lnTo>
                  <a:pt x="31" y="24"/>
                </a:lnTo>
                <a:lnTo>
                  <a:pt x="28" y="24"/>
                </a:lnTo>
                <a:lnTo>
                  <a:pt x="28" y="22"/>
                </a:lnTo>
                <a:lnTo>
                  <a:pt x="28" y="21"/>
                </a:lnTo>
                <a:lnTo>
                  <a:pt x="27" y="20"/>
                </a:lnTo>
                <a:lnTo>
                  <a:pt x="25" y="20"/>
                </a:lnTo>
                <a:lnTo>
                  <a:pt x="23" y="18"/>
                </a:lnTo>
                <a:lnTo>
                  <a:pt x="21" y="17"/>
                </a:lnTo>
                <a:lnTo>
                  <a:pt x="18" y="15"/>
                </a:lnTo>
                <a:lnTo>
                  <a:pt x="15" y="14"/>
                </a:lnTo>
                <a:lnTo>
                  <a:pt x="12" y="14"/>
                </a:lnTo>
                <a:lnTo>
                  <a:pt x="11" y="14"/>
                </a:lnTo>
                <a:lnTo>
                  <a:pt x="8" y="15"/>
                </a:lnTo>
                <a:lnTo>
                  <a:pt x="6" y="17"/>
                </a:lnTo>
                <a:lnTo>
                  <a:pt x="6" y="15"/>
                </a:lnTo>
                <a:lnTo>
                  <a:pt x="5" y="12"/>
                </a:lnTo>
                <a:lnTo>
                  <a:pt x="3" y="11"/>
                </a:lnTo>
                <a:lnTo>
                  <a:pt x="1" y="9"/>
                </a:lnTo>
                <a:lnTo>
                  <a:pt x="0" y="8"/>
                </a:lnTo>
                <a:lnTo>
                  <a:pt x="0" y="5"/>
                </a:lnTo>
                <a:lnTo>
                  <a:pt x="0" y="4"/>
                </a:lnTo>
                <a:lnTo>
                  <a:pt x="1" y="5"/>
                </a:lnTo>
                <a:lnTo>
                  <a:pt x="2" y="5"/>
                </a:lnTo>
                <a:lnTo>
                  <a:pt x="3" y="5"/>
                </a:lnTo>
                <a:lnTo>
                  <a:pt x="5" y="5"/>
                </a:lnTo>
                <a:lnTo>
                  <a:pt x="5" y="3"/>
                </a:lnTo>
                <a:lnTo>
                  <a:pt x="3" y="2"/>
                </a:lnTo>
                <a:lnTo>
                  <a:pt x="2" y="1"/>
                </a:lnTo>
                <a:lnTo>
                  <a:pt x="1" y="1"/>
                </a:lnTo>
                <a:lnTo>
                  <a:pt x="1" y="1"/>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4" name="Freeform 274"/>
          <p:cNvSpPr>
            <a:spLocks/>
          </p:cNvSpPr>
          <p:nvPr/>
        </p:nvSpPr>
        <p:spPr bwMode="auto">
          <a:xfrm>
            <a:off x="5210175" y="2627313"/>
            <a:ext cx="23813" cy="17462"/>
          </a:xfrm>
          <a:custGeom>
            <a:avLst/>
            <a:gdLst/>
            <a:ahLst/>
            <a:cxnLst>
              <a:cxn ang="0">
                <a:pos x="1" y="2"/>
              </a:cxn>
              <a:cxn ang="0">
                <a:pos x="0" y="2"/>
              </a:cxn>
              <a:cxn ang="0">
                <a:pos x="0" y="1"/>
              </a:cxn>
              <a:cxn ang="0">
                <a:pos x="0" y="1"/>
              </a:cxn>
              <a:cxn ang="0">
                <a:pos x="1" y="1"/>
              </a:cxn>
              <a:cxn ang="0">
                <a:pos x="1" y="0"/>
              </a:cxn>
              <a:cxn ang="0">
                <a:pos x="1" y="0"/>
              </a:cxn>
              <a:cxn ang="0">
                <a:pos x="2" y="0"/>
              </a:cxn>
              <a:cxn ang="0">
                <a:pos x="3" y="0"/>
              </a:cxn>
              <a:cxn ang="0">
                <a:pos x="2" y="1"/>
              </a:cxn>
              <a:cxn ang="0">
                <a:pos x="1" y="2"/>
              </a:cxn>
              <a:cxn ang="0">
                <a:pos x="1" y="2"/>
              </a:cxn>
            </a:cxnLst>
            <a:rect l="0" t="0" r="r" b="b"/>
            <a:pathLst>
              <a:path w="3" h="2">
                <a:moveTo>
                  <a:pt x="1" y="2"/>
                </a:moveTo>
                <a:lnTo>
                  <a:pt x="0" y="2"/>
                </a:lnTo>
                <a:lnTo>
                  <a:pt x="0" y="1"/>
                </a:lnTo>
                <a:lnTo>
                  <a:pt x="0" y="1"/>
                </a:lnTo>
                <a:lnTo>
                  <a:pt x="1" y="1"/>
                </a:lnTo>
                <a:lnTo>
                  <a:pt x="1" y="0"/>
                </a:lnTo>
                <a:lnTo>
                  <a:pt x="1" y="0"/>
                </a:lnTo>
                <a:lnTo>
                  <a:pt x="2" y="0"/>
                </a:lnTo>
                <a:lnTo>
                  <a:pt x="3" y="0"/>
                </a:lnTo>
                <a:lnTo>
                  <a:pt x="2" y="1"/>
                </a:lnTo>
                <a:lnTo>
                  <a:pt x="1" y="2"/>
                </a:lnTo>
                <a:lnTo>
                  <a:pt x="1" y="2"/>
                </a:lnTo>
              </a:path>
            </a:pathLst>
          </a:custGeom>
          <a:solidFill>
            <a:srgbClr val="B92B38"/>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5" name="Freeform 275"/>
          <p:cNvSpPr>
            <a:spLocks/>
          </p:cNvSpPr>
          <p:nvPr/>
        </p:nvSpPr>
        <p:spPr bwMode="auto">
          <a:xfrm>
            <a:off x="5276850" y="2576513"/>
            <a:ext cx="160338" cy="152400"/>
          </a:xfrm>
          <a:custGeom>
            <a:avLst/>
            <a:gdLst/>
            <a:ahLst/>
            <a:cxnLst>
              <a:cxn ang="0">
                <a:pos x="0" y="17"/>
              </a:cxn>
              <a:cxn ang="0">
                <a:pos x="2" y="18"/>
              </a:cxn>
              <a:cxn ang="0">
                <a:pos x="5" y="18"/>
              </a:cxn>
              <a:cxn ang="0">
                <a:pos x="5" y="18"/>
              </a:cxn>
              <a:cxn ang="0">
                <a:pos x="16" y="11"/>
              </a:cxn>
              <a:cxn ang="0">
                <a:pos x="16" y="8"/>
              </a:cxn>
              <a:cxn ang="0">
                <a:pos x="16" y="6"/>
              </a:cxn>
              <a:cxn ang="0">
                <a:pos x="16" y="6"/>
              </a:cxn>
              <a:cxn ang="0">
                <a:pos x="16" y="5"/>
              </a:cxn>
              <a:cxn ang="0">
                <a:pos x="16" y="4"/>
              </a:cxn>
              <a:cxn ang="0">
                <a:pos x="18" y="4"/>
              </a:cxn>
              <a:cxn ang="0">
                <a:pos x="19" y="1"/>
              </a:cxn>
              <a:cxn ang="0">
                <a:pos x="19" y="1"/>
              </a:cxn>
              <a:cxn ang="0">
                <a:pos x="19" y="0"/>
              </a:cxn>
              <a:cxn ang="0">
                <a:pos x="19" y="1"/>
              </a:cxn>
              <a:cxn ang="0">
                <a:pos x="18" y="1"/>
              </a:cxn>
              <a:cxn ang="0">
                <a:pos x="16" y="1"/>
              </a:cxn>
              <a:cxn ang="0">
                <a:pos x="15" y="1"/>
              </a:cxn>
              <a:cxn ang="0">
                <a:pos x="12" y="1"/>
              </a:cxn>
              <a:cxn ang="0">
                <a:pos x="12" y="3"/>
              </a:cxn>
              <a:cxn ang="0">
                <a:pos x="9" y="3"/>
              </a:cxn>
              <a:cxn ang="0">
                <a:pos x="8" y="3"/>
              </a:cxn>
              <a:cxn ang="0">
                <a:pos x="7" y="3"/>
              </a:cxn>
              <a:cxn ang="0">
                <a:pos x="7" y="3"/>
              </a:cxn>
              <a:cxn ang="0">
                <a:pos x="6" y="3"/>
              </a:cxn>
              <a:cxn ang="0">
                <a:pos x="5" y="3"/>
              </a:cxn>
              <a:cxn ang="0">
                <a:pos x="2" y="1"/>
              </a:cxn>
              <a:cxn ang="0">
                <a:pos x="2" y="1"/>
              </a:cxn>
              <a:cxn ang="0">
                <a:pos x="2" y="5"/>
              </a:cxn>
              <a:cxn ang="0">
                <a:pos x="1" y="5"/>
              </a:cxn>
              <a:cxn ang="0">
                <a:pos x="1" y="5"/>
              </a:cxn>
              <a:cxn ang="0">
                <a:pos x="1" y="6"/>
              </a:cxn>
              <a:cxn ang="0">
                <a:pos x="1" y="6"/>
              </a:cxn>
              <a:cxn ang="0">
                <a:pos x="1" y="10"/>
              </a:cxn>
              <a:cxn ang="0">
                <a:pos x="2" y="11"/>
              </a:cxn>
              <a:cxn ang="0">
                <a:pos x="3" y="11"/>
              </a:cxn>
              <a:cxn ang="0">
                <a:pos x="2" y="12"/>
              </a:cxn>
              <a:cxn ang="0">
                <a:pos x="1" y="13"/>
              </a:cxn>
              <a:cxn ang="0">
                <a:pos x="1" y="13"/>
              </a:cxn>
              <a:cxn ang="0">
                <a:pos x="1" y="14"/>
              </a:cxn>
              <a:cxn ang="0">
                <a:pos x="0" y="16"/>
              </a:cxn>
              <a:cxn ang="0">
                <a:pos x="1" y="17"/>
              </a:cxn>
              <a:cxn ang="0">
                <a:pos x="0" y="17"/>
              </a:cxn>
              <a:cxn ang="0">
                <a:pos x="0" y="17"/>
              </a:cxn>
            </a:cxnLst>
            <a:rect l="0" t="0" r="r" b="b"/>
            <a:pathLst>
              <a:path w="19" h="18">
                <a:moveTo>
                  <a:pt x="0" y="17"/>
                </a:moveTo>
                <a:lnTo>
                  <a:pt x="2" y="18"/>
                </a:lnTo>
                <a:lnTo>
                  <a:pt x="5" y="18"/>
                </a:lnTo>
                <a:lnTo>
                  <a:pt x="5" y="18"/>
                </a:lnTo>
                <a:lnTo>
                  <a:pt x="16" y="11"/>
                </a:lnTo>
                <a:lnTo>
                  <a:pt x="16" y="8"/>
                </a:lnTo>
                <a:lnTo>
                  <a:pt x="16" y="6"/>
                </a:lnTo>
                <a:lnTo>
                  <a:pt x="16" y="6"/>
                </a:lnTo>
                <a:lnTo>
                  <a:pt x="16" y="5"/>
                </a:lnTo>
                <a:lnTo>
                  <a:pt x="16" y="4"/>
                </a:lnTo>
                <a:lnTo>
                  <a:pt x="18" y="4"/>
                </a:lnTo>
                <a:lnTo>
                  <a:pt x="19" y="1"/>
                </a:lnTo>
                <a:lnTo>
                  <a:pt x="19" y="1"/>
                </a:lnTo>
                <a:lnTo>
                  <a:pt x="19" y="0"/>
                </a:lnTo>
                <a:lnTo>
                  <a:pt x="19" y="1"/>
                </a:lnTo>
                <a:lnTo>
                  <a:pt x="18" y="1"/>
                </a:lnTo>
                <a:lnTo>
                  <a:pt x="16" y="1"/>
                </a:lnTo>
                <a:lnTo>
                  <a:pt x="15" y="1"/>
                </a:lnTo>
                <a:lnTo>
                  <a:pt x="12" y="1"/>
                </a:lnTo>
                <a:lnTo>
                  <a:pt x="12" y="3"/>
                </a:lnTo>
                <a:lnTo>
                  <a:pt x="9" y="3"/>
                </a:lnTo>
                <a:lnTo>
                  <a:pt x="8" y="3"/>
                </a:lnTo>
                <a:lnTo>
                  <a:pt x="7" y="3"/>
                </a:lnTo>
                <a:lnTo>
                  <a:pt x="7" y="3"/>
                </a:lnTo>
                <a:lnTo>
                  <a:pt x="6" y="3"/>
                </a:lnTo>
                <a:lnTo>
                  <a:pt x="5" y="3"/>
                </a:lnTo>
                <a:lnTo>
                  <a:pt x="2" y="1"/>
                </a:lnTo>
                <a:lnTo>
                  <a:pt x="2" y="1"/>
                </a:lnTo>
                <a:lnTo>
                  <a:pt x="2" y="5"/>
                </a:lnTo>
                <a:lnTo>
                  <a:pt x="1" y="5"/>
                </a:lnTo>
                <a:lnTo>
                  <a:pt x="1" y="5"/>
                </a:lnTo>
                <a:lnTo>
                  <a:pt x="1" y="6"/>
                </a:lnTo>
                <a:lnTo>
                  <a:pt x="1" y="6"/>
                </a:lnTo>
                <a:lnTo>
                  <a:pt x="1" y="10"/>
                </a:lnTo>
                <a:lnTo>
                  <a:pt x="2" y="11"/>
                </a:lnTo>
                <a:lnTo>
                  <a:pt x="3" y="11"/>
                </a:lnTo>
                <a:lnTo>
                  <a:pt x="2" y="12"/>
                </a:lnTo>
                <a:lnTo>
                  <a:pt x="1" y="13"/>
                </a:lnTo>
                <a:lnTo>
                  <a:pt x="1" y="13"/>
                </a:lnTo>
                <a:lnTo>
                  <a:pt x="1" y="14"/>
                </a:lnTo>
                <a:lnTo>
                  <a:pt x="0" y="16"/>
                </a:lnTo>
                <a:lnTo>
                  <a:pt x="1" y="17"/>
                </a:lnTo>
                <a:lnTo>
                  <a:pt x="0" y="17"/>
                </a:lnTo>
                <a:lnTo>
                  <a:pt x="0" y="17"/>
                </a:lnTo>
              </a:path>
            </a:pathLst>
          </a:custGeom>
          <a:solidFill>
            <a:srgbClr val="C0910C"/>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6" name="Freeform 276"/>
          <p:cNvSpPr>
            <a:spLocks/>
          </p:cNvSpPr>
          <p:nvPr/>
        </p:nvSpPr>
        <p:spPr bwMode="auto">
          <a:xfrm>
            <a:off x="5318125" y="1679575"/>
            <a:ext cx="34925" cy="23813"/>
          </a:xfrm>
          <a:custGeom>
            <a:avLst/>
            <a:gdLst/>
            <a:ahLst/>
            <a:cxnLst>
              <a:cxn ang="0">
                <a:pos x="4" y="2"/>
              </a:cxn>
              <a:cxn ang="0">
                <a:pos x="3" y="3"/>
              </a:cxn>
              <a:cxn ang="0">
                <a:pos x="2" y="3"/>
              </a:cxn>
              <a:cxn ang="0">
                <a:pos x="1" y="2"/>
              </a:cxn>
              <a:cxn ang="0">
                <a:pos x="0" y="1"/>
              </a:cxn>
              <a:cxn ang="0">
                <a:pos x="1" y="0"/>
              </a:cxn>
              <a:cxn ang="0">
                <a:pos x="1" y="1"/>
              </a:cxn>
              <a:cxn ang="0">
                <a:pos x="3" y="1"/>
              </a:cxn>
              <a:cxn ang="0">
                <a:pos x="4" y="2"/>
              </a:cxn>
              <a:cxn ang="0">
                <a:pos x="4" y="2"/>
              </a:cxn>
            </a:cxnLst>
            <a:rect l="0" t="0" r="r" b="b"/>
            <a:pathLst>
              <a:path w="4" h="3">
                <a:moveTo>
                  <a:pt x="4" y="2"/>
                </a:moveTo>
                <a:lnTo>
                  <a:pt x="3" y="3"/>
                </a:lnTo>
                <a:lnTo>
                  <a:pt x="2" y="3"/>
                </a:lnTo>
                <a:lnTo>
                  <a:pt x="1" y="2"/>
                </a:lnTo>
                <a:lnTo>
                  <a:pt x="0" y="1"/>
                </a:lnTo>
                <a:lnTo>
                  <a:pt x="1" y="0"/>
                </a:lnTo>
                <a:lnTo>
                  <a:pt x="1" y="1"/>
                </a:lnTo>
                <a:lnTo>
                  <a:pt x="3" y="1"/>
                </a:lnTo>
                <a:lnTo>
                  <a:pt x="4" y="2"/>
                </a:lnTo>
                <a:lnTo>
                  <a:pt x="4" y="2"/>
                </a:lnTo>
              </a:path>
            </a:pathLst>
          </a:custGeom>
          <a:solidFill>
            <a:srgbClr val="FF9966"/>
          </a:solidFill>
          <a:ln w="9525" cap="flat" cmpd="sng">
            <a:solidFill>
              <a:schemeClr val="bg1"/>
            </a:solidFill>
            <a:prstDash val="solid"/>
            <a:round/>
            <a:headEnd type="none" w="med" len="med"/>
            <a:tailEnd type="none" w="med" len="med"/>
          </a:ln>
          <a:effectLst/>
        </p:spPr>
        <p:txBody>
          <a:bodyPr wrap="none" lIns="73025" tIns="36512" rIns="73025" bIns="36512" anchor="ctr"/>
          <a:lstStyle/>
          <a:p>
            <a:endParaRPr lang="en-US"/>
          </a:p>
        </p:txBody>
      </p:sp>
      <p:sp>
        <p:nvSpPr>
          <p:cNvPr id="3927317" name="Freeform 277"/>
          <p:cNvSpPr>
            <a:spLocks/>
          </p:cNvSpPr>
          <p:nvPr/>
        </p:nvSpPr>
        <p:spPr bwMode="auto">
          <a:xfrm>
            <a:off x="4975225" y="2636838"/>
            <a:ext cx="76200" cy="7937"/>
          </a:xfrm>
          <a:custGeom>
            <a:avLst/>
            <a:gdLst/>
            <a:ahLst/>
            <a:cxnLst>
              <a:cxn ang="0">
                <a:pos x="4" y="0"/>
              </a:cxn>
              <a:cxn ang="0">
                <a:pos x="0" y="0"/>
              </a:cxn>
              <a:cxn ang="0">
                <a:pos x="2" y="1"/>
              </a:cxn>
              <a:cxn ang="0">
                <a:pos x="5" y="1"/>
              </a:cxn>
              <a:cxn ang="0">
                <a:pos x="7" y="1"/>
              </a:cxn>
              <a:cxn ang="0">
                <a:pos x="9" y="1"/>
              </a:cxn>
              <a:cxn ang="0">
                <a:pos x="7" y="0"/>
              </a:cxn>
              <a:cxn ang="0">
                <a:pos x="6" y="0"/>
              </a:cxn>
              <a:cxn ang="0">
                <a:pos x="4" y="0"/>
              </a:cxn>
              <a:cxn ang="0">
                <a:pos x="4" y="0"/>
              </a:cxn>
            </a:cxnLst>
            <a:rect l="0" t="0" r="r" b="b"/>
            <a:pathLst>
              <a:path w="9" h="1">
                <a:moveTo>
                  <a:pt x="4" y="0"/>
                </a:moveTo>
                <a:lnTo>
                  <a:pt x="0" y="0"/>
                </a:lnTo>
                <a:lnTo>
                  <a:pt x="2" y="1"/>
                </a:lnTo>
                <a:lnTo>
                  <a:pt x="5" y="1"/>
                </a:lnTo>
                <a:lnTo>
                  <a:pt x="7" y="1"/>
                </a:lnTo>
                <a:lnTo>
                  <a:pt x="9" y="1"/>
                </a:lnTo>
                <a:lnTo>
                  <a:pt x="7" y="0"/>
                </a:lnTo>
                <a:lnTo>
                  <a:pt x="6" y="0"/>
                </a:lnTo>
                <a:lnTo>
                  <a:pt x="4" y="0"/>
                </a:lnTo>
                <a:lnTo>
                  <a:pt x="4" y="0"/>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18" name="Freeform 278"/>
          <p:cNvSpPr>
            <a:spLocks/>
          </p:cNvSpPr>
          <p:nvPr/>
        </p:nvSpPr>
        <p:spPr bwMode="auto">
          <a:xfrm>
            <a:off x="5276850" y="2660650"/>
            <a:ext cx="25400" cy="50800"/>
          </a:xfrm>
          <a:custGeom>
            <a:avLst/>
            <a:gdLst/>
            <a:ahLst/>
            <a:cxnLst>
              <a:cxn ang="0">
                <a:pos x="0" y="6"/>
              </a:cxn>
              <a:cxn ang="0">
                <a:pos x="1" y="3"/>
              </a:cxn>
              <a:cxn ang="0">
                <a:pos x="1" y="0"/>
              </a:cxn>
              <a:cxn ang="0">
                <a:pos x="2" y="1"/>
              </a:cxn>
              <a:cxn ang="0">
                <a:pos x="3" y="1"/>
              </a:cxn>
              <a:cxn ang="0">
                <a:pos x="2" y="2"/>
              </a:cxn>
              <a:cxn ang="0">
                <a:pos x="1" y="3"/>
              </a:cxn>
              <a:cxn ang="0">
                <a:pos x="1" y="3"/>
              </a:cxn>
              <a:cxn ang="0">
                <a:pos x="1" y="4"/>
              </a:cxn>
              <a:cxn ang="0">
                <a:pos x="0" y="6"/>
              </a:cxn>
              <a:cxn ang="0">
                <a:pos x="0" y="6"/>
              </a:cxn>
              <a:cxn ang="0">
                <a:pos x="0" y="6"/>
              </a:cxn>
              <a:cxn ang="0">
                <a:pos x="0" y="6"/>
              </a:cxn>
            </a:cxnLst>
            <a:rect l="0" t="0" r="r" b="b"/>
            <a:pathLst>
              <a:path w="3" h="6">
                <a:moveTo>
                  <a:pt x="0" y="6"/>
                </a:moveTo>
                <a:lnTo>
                  <a:pt x="1" y="3"/>
                </a:lnTo>
                <a:lnTo>
                  <a:pt x="1" y="0"/>
                </a:lnTo>
                <a:lnTo>
                  <a:pt x="2" y="1"/>
                </a:lnTo>
                <a:lnTo>
                  <a:pt x="3" y="1"/>
                </a:lnTo>
                <a:lnTo>
                  <a:pt x="2" y="2"/>
                </a:lnTo>
                <a:lnTo>
                  <a:pt x="1" y="3"/>
                </a:lnTo>
                <a:lnTo>
                  <a:pt x="1" y="3"/>
                </a:lnTo>
                <a:lnTo>
                  <a:pt x="1" y="4"/>
                </a:lnTo>
                <a:lnTo>
                  <a:pt x="0" y="6"/>
                </a:lnTo>
                <a:lnTo>
                  <a:pt x="0" y="6"/>
                </a:lnTo>
                <a:lnTo>
                  <a:pt x="0" y="6"/>
                </a:lnTo>
                <a:lnTo>
                  <a:pt x="0" y="6"/>
                </a:lnTo>
              </a:path>
            </a:pathLst>
          </a:custGeom>
          <a:solidFill>
            <a:srgbClr val="969696"/>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19" name="Freeform 279"/>
          <p:cNvSpPr>
            <a:spLocks/>
          </p:cNvSpPr>
          <p:nvPr/>
        </p:nvSpPr>
        <p:spPr bwMode="auto">
          <a:xfrm>
            <a:off x="5345113" y="2401888"/>
            <a:ext cx="168275" cy="66675"/>
          </a:xfrm>
          <a:custGeom>
            <a:avLst/>
            <a:gdLst/>
            <a:ahLst/>
            <a:cxnLst>
              <a:cxn ang="0">
                <a:pos x="6" y="6"/>
              </a:cxn>
              <a:cxn ang="0">
                <a:pos x="7" y="6"/>
              </a:cxn>
              <a:cxn ang="0">
                <a:pos x="10" y="6"/>
              </a:cxn>
              <a:cxn ang="0">
                <a:pos x="11" y="6"/>
              </a:cxn>
              <a:cxn ang="0">
                <a:pos x="11" y="7"/>
              </a:cxn>
              <a:cxn ang="0">
                <a:pos x="12" y="7"/>
              </a:cxn>
              <a:cxn ang="0">
                <a:pos x="12" y="8"/>
              </a:cxn>
              <a:cxn ang="0">
                <a:pos x="12" y="8"/>
              </a:cxn>
              <a:cxn ang="0">
                <a:pos x="14" y="8"/>
              </a:cxn>
              <a:cxn ang="0">
                <a:pos x="15" y="8"/>
              </a:cxn>
              <a:cxn ang="0">
                <a:pos x="15" y="7"/>
              </a:cxn>
              <a:cxn ang="0">
                <a:pos x="18" y="7"/>
              </a:cxn>
              <a:cxn ang="0">
                <a:pos x="18" y="8"/>
              </a:cxn>
              <a:cxn ang="0">
                <a:pos x="20" y="8"/>
              </a:cxn>
              <a:cxn ang="0">
                <a:pos x="19" y="7"/>
              </a:cxn>
              <a:cxn ang="0">
                <a:pos x="19" y="6"/>
              </a:cxn>
              <a:cxn ang="0">
                <a:pos x="20" y="6"/>
              </a:cxn>
              <a:cxn ang="0">
                <a:pos x="18" y="5"/>
              </a:cxn>
              <a:cxn ang="0">
                <a:pos x="17" y="4"/>
              </a:cxn>
              <a:cxn ang="0">
                <a:pos x="14" y="2"/>
              </a:cxn>
              <a:cxn ang="0">
                <a:pos x="11" y="2"/>
              </a:cxn>
              <a:cxn ang="0">
                <a:pos x="8" y="1"/>
              </a:cxn>
              <a:cxn ang="0">
                <a:pos x="7" y="1"/>
              </a:cxn>
              <a:cxn ang="0">
                <a:pos x="5" y="0"/>
              </a:cxn>
              <a:cxn ang="0">
                <a:pos x="2" y="0"/>
              </a:cxn>
              <a:cxn ang="0">
                <a:pos x="0" y="0"/>
              </a:cxn>
              <a:cxn ang="0">
                <a:pos x="0" y="0"/>
              </a:cxn>
              <a:cxn ang="0">
                <a:pos x="1" y="1"/>
              </a:cxn>
              <a:cxn ang="0">
                <a:pos x="2" y="1"/>
              </a:cxn>
              <a:cxn ang="0">
                <a:pos x="4" y="2"/>
              </a:cxn>
              <a:cxn ang="0">
                <a:pos x="4" y="2"/>
              </a:cxn>
              <a:cxn ang="0">
                <a:pos x="5" y="2"/>
              </a:cxn>
              <a:cxn ang="0">
                <a:pos x="5" y="2"/>
              </a:cxn>
              <a:cxn ang="0">
                <a:pos x="6" y="4"/>
              </a:cxn>
              <a:cxn ang="0">
                <a:pos x="6" y="4"/>
              </a:cxn>
              <a:cxn ang="0">
                <a:pos x="6" y="5"/>
              </a:cxn>
              <a:cxn ang="0">
                <a:pos x="6" y="6"/>
              </a:cxn>
              <a:cxn ang="0">
                <a:pos x="6" y="6"/>
              </a:cxn>
              <a:cxn ang="0">
                <a:pos x="6" y="6"/>
              </a:cxn>
            </a:cxnLst>
            <a:rect l="0" t="0" r="r" b="b"/>
            <a:pathLst>
              <a:path w="20" h="8">
                <a:moveTo>
                  <a:pt x="6" y="6"/>
                </a:moveTo>
                <a:lnTo>
                  <a:pt x="7" y="6"/>
                </a:lnTo>
                <a:lnTo>
                  <a:pt x="10" y="6"/>
                </a:lnTo>
                <a:lnTo>
                  <a:pt x="11" y="6"/>
                </a:lnTo>
                <a:lnTo>
                  <a:pt x="11" y="7"/>
                </a:lnTo>
                <a:lnTo>
                  <a:pt x="12" y="7"/>
                </a:lnTo>
                <a:lnTo>
                  <a:pt x="12" y="8"/>
                </a:lnTo>
                <a:lnTo>
                  <a:pt x="12" y="8"/>
                </a:lnTo>
                <a:lnTo>
                  <a:pt x="14" y="8"/>
                </a:lnTo>
                <a:lnTo>
                  <a:pt x="15" y="8"/>
                </a:lnTo>
                <a:lnTo>
                  <a:pt x="15" y="7"/>
                </a:lnTo>
                <a:lnTo>
                  <a:pt x="18" y="7"/>
                </a:lnTo>
                <a:lnTo>
                  <a:pt x="18" y="8"/>
                </a:lnTo>
                <a:lnTo>
                  <a:pt x="20" y="8"/>
                </a:lnTo>
                <a:lnTo>
                  <a:pt x="19" y="7"/>
                </a:lnTo>
                <a:lnTo>
                  <a:pt x="19" y="6"/>
                </a:lnTo>
                <a:lnTo>
                  <a:pt x="20" y="6"/>
                </a:lnTo>
                <a:lnTo>
                  <a:pt x="18" y="5"/>
                </a:lnTo>
                <a:lnTo>
                  <a:pt x="17" y="4"/>
                </a:lnTo>
                <a:lnTo>
                  <a:pt x="14" y="2"/>
                </a:lnTo>
                <a:lnTo>
                  <a:pt x="11" y="2"/>
                </a:lnTo>
                <a:lnTo>
                  <a:pt x="8" y="1"/>
                </a:lnTo>
                <a:lnTo>
                  <a:pt x="7" y="1"/>
                </a:lnTo>
                <a:lnTo>
                  <a:pt x="5" y="0"/>
                </a:lnTo>
                <a:lnTo>
                  <a:pt x="2" y="0"/>
                </a:lnTo>
                <a:lnTo>
                  <a:pt x="0" y="0"/>
                </a:lnTo>
                <a:lnTo>
                  <a:pt x="0" y="0"/>
                </a:lnTo>
                <a:lnTo>
                  <a:pt x="1" y="1"/>
                </a:lnTo>
                <a:lnTo>
                  <a:pt x="2" y="1"/>
                </a:lnTo>
                <a:lnTo>
                  <a:pt x="4" y="2"/>
                </a:lnTo>
                <a:lnTo>
                  <a:pt x="4" y="2"/>
                </a:lnTo>
                <a:lnTo>
                  <a:pt x="5" y="2"/>
                </a:lnTo>
                <a:lnTo>
                  <a:pt x="5" y="2"/>
                </a:lnTo>
                <a:lnTo>
                  <a:pt x="6" y="4"/>
                </a:lnTo>
                <a:lnTo>
                  <a:pt x="6" y="4"/>
                </a:lnTo>
                <a:lnTo>
                  <a:pt x="6" y="5"/>
                </a:lnTo>
                <a:lnTo>
                  <a:pt x="6" y="6"/>
                </a:lnTo>
                <a:lnTo>
                  <a:pt x="6" y="6"/>
                </a:lnTo>
                <a:lnTo>
                  <a:pt x="6" y="6"/>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0" name="Freeform 280"/>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1" name="Freeform 281"/>
          <p:cNvSpPr>
            <a:spLocks/>
          </p:cNvSpPr>
          <p:nvPr/>
        </p:nvSpPr>
        <p:spPr bwMode="auto">
          <a:xfrm>
            <a:off x="5486400" y="2519363"/>
            <a:ext cx="26988" cy="15875"/>
          </a:xfrm>
          <a:custGeom>
            <a:avLst/>
            <a:gdLst/>
            <a:ahLst/>
            <a:cxnLst>
              <a:cxn ang="0">
                <a:pos x="0" y="0"/>
              </a:cxn>
              <a:cxn ang="0">
                <a:pos x="1" y="0"/>
              </a:cxn>
              <a:cxn ang="0">
                <a:pos x="2" y="0"/>
              </a:cxn>
              <a:cxn ang="0">
                <a:pos x="3" y="1"/>
              </a:cxn>
              <a:cxn ang="0">
                <a:pos x="2" y="2"/>
              </a:cxn>
              <a:cxn ang="0">
                <a:pos x="2" y="1"/>
              </a:cxn>
              <a:cxn ang="0">
                <a:pos x="1" y="1"/>
              </a:cxn>
              <a:cxn ang="0">
                <a:pos x="0" y="0"/>
              </a:cxn>
              <a:cxn ang="0">
                <a:pos x="0" y="0"/>
              </a:cxn>
            </a:cxnLst>
            <a:rect l="0" t="0" r="r" b="b"/>
            <a:pathLst>
              <a:path w="3" h="2">
                <a:moveTo>
                  <a:pt x="0" y="0"/>
                </a:moveTo>
                <a:lnTo>
                  <a:pt x="1" y="0"/>
                </a:lnTo>
                <a:lnTo>
                  <a:pt x="2" y="0"/>
                </a:lnTo>
                <a:lnTo>
                  <a:pt x="3" y="1"/>
                </a:lnTo>
                <a:lnTo>
                  <a:pt x="2" y="2"/>
                </a:lnTo>
                <a:lnTo>
                  <a:pt x="2" y="1"/>
                </a:lnTo>
                <a:lnTo>
                  <a:pt x="1" y="1"/>
                </a:lnTo>
                <a:lnTo>
                  <a:pt x="0" y="0"/>
                </a:lnTo>
                <a:lnTo>
                  <a:pt x="0" y="0"/>
                </a:lnTo>
              </a:path>
            </a:pathLst>
          </a:custGeom>
          <a:solidFill>
            <a:srgbClr val="4798AB"/>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2" name="Freeform 282"/>
          <p:cNvSpPr>
            <a:spLocks/>
          </p:cNvSpPr>
          <p:nvPr/>
        </p:nvSpPr>
        <p:spPr bwMode="auto">
          <a:xfrm>
            <a:off x="5445125" y="2468563"/>
            <a:ext cx="76200" cy="58737"/>
          </a:xfrm>
          <a:custGeom>
            <a:avLst/>
            <a:gdLst/>
            <a:ahLst/>
            <a:cxnLst>
              <a:cxn ang="0">
                <a:pos x="0" y="0"/>
              </a:cxn>
              <a:cxn ang="0">
                <a:pos x="3" y="0"/>
              </a:cxn>
              <a:cxn ang="0">
                <a:pos x="5" y="1"/>
              </a:cxn>
              <a:cxn ang="0">
                <a:pos x="6" y="1"/>
              </a:cxn>
              <a:cxn ang="0">
                <a:pos x="6" y="1"/>
              </a:cxn>
              <a:cxn ang="0">
                <a:pos x="6" y="3"/>
              </a:cxn>
              <a:cxn ang="0">
                <a:pos x="6" y="3"/>
              </a:cxn>
              <a:cxn ang="0">
                <a:pos x="7" y="4"/>
              </a:cxn>
              <a:cxn ang="0">
                <a:pos x="7" y="4"/>
              </a:cxn>
              <a:cxn ang="0">
                <a:pos x="8" y="5"/>
              </a:cxn>
              <a:cxn ang="0">
                <a:pos x="9" y="7"/>
              </a:cxn>
              <a:cxn ang="0">
                <a:pos x="8" y="7"/>
              </a:cxn>
              <a:cxn ang="0">
                <a:pos x="8" y="7"/>
              </a:cxn>
              <a:cxn ang="0">
                <a:pos x="7" y="6"/>
              </a:cxn>
              <a:cxn ang="0">
                <a:pos x="6" y="6"/>
              </a:cxn>
              <a:cxn ang="0">
                <a:pos x="5" y="6"/>
              </a:cxn>
              <a:cxn ang="0">
                <a:pos x="3" y="5"/>
              </a:cxn>
              <a:cxn ang="0">
                <a:pos x="2" y="4"/>
              </a:cxn>
              <a:cxn ang="0">
                <a:pos x="2" y="4"/>
              </a:cxn>
              <a:cxn ang="0">
                <a:pos x="0" y="3"/>
              </a:cxn>
              <a:cxn ang="0">
                <a:pos x="0" y="1"/>
              </a:cxn>
              <a:cxn ang="0">
                <a:pos x="0" y="0"/>
              </a:cxn>
              <a:cxn ang="0">
                <a:pos x="0" y="0"/>
              </a:cxn>
            </a:cxnLst>
            <a:rect l="0" t="0" r="r" b="b"/>
            <a:pathLst>
              <a:path w="9" h="7">
                <a:moveTo>
                  <a:pt x="0" y="0"/>
                </a:moveTo>
                <a:lnTo>
                  <a:pt x="3" y="0"/>
                </a:lnTo>
                <a:lnTo>
                  <a:pt x="5" y="1"/>
                </a:lnTo>
                <a:lnTo>
                  <a:pt x="6" y="1"/>
                </a:lnTo>
                <a:lnTo>
                  <a:pt x="6" y="1"/>
                </a:lnTo>
                <a:lnTo>
                  <a:pt x="6" y="3"/>
                </a:lnTo>
                <a:lnTo>
                  <a:pt x="6" y="3"/>
                </a:lnTo>
                <a:lnTo>
                  <a:pt x="7" y="4"/>
                </a:lnTo>
                <a:lnTo>
                  <a:pt x="7" y="4"/>
                </a:lnTo>
                <a:lnTo>
                  <a:pt x="8" y="5"/>
                </a:lnTo>
                <a:lnTo>
                  <a:pt x="9" y="7"/>
                </a:lnTo>
                <a:lnTo>
                  <a:pt x="8" y="7"/>
                </a:lnTo>
                <a:lnTo>
                  <a:pt x="8" y="7"/>
                </a:lnTo>
                <a:lnTo>
                  <a:pt x="7" y="6"/>
                </a:lnTo>
                <a:lnTo>
                  <a:pt x="6" y="6"/>
                </a:lnTo>
                <a:lnTo>
                  <a:pt x="5" y="6"/>
                </a:lnTo>
                <a:lnTo>
                  <a:pt x="3" y="5"/>
                </a:lnTo>
                <a:lnTo>
                  <a:pt x="2" y="4"/>
                </a:lnTo>
                <a:lnTo>
                  <a:pt x="2" y="4"/>
                </a:lnTo>
                <a:lnTo>
                  <a:pt x="0" y="3"/>
                </a:lnTo>
                <a:lnTo>
                  <a:pt x="0" y="1"/>
                </a:lnTo>
                <a:lnTo>
                  <a:pt x="0" y="0"/>
                </a:lnTo>
                <a:lnTo>
                  <a:pt x="0" y="0"/>
                </a:lnTo>
              </a:path>
            </a:pathLst>
          </a:custGeom>
          <a:solidFill>
            <a:srgbClr val="F5DE91"/>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23" name="Freeform 283"/>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4" name="Freeform 284"/>
          <p:cNvSpPr>
            <a:spLocks/>
          </p:cNvSpPr>
          <p:nvPr/>
        </p:nvSpPr>
        <p:spPr bwMode="auto">
          <a:xfrm>
            <a:off x="5503863" y="4038600"/>
            <a:ext cx="201612" cy="401638"/>
          </a:xfrm>
          <a:custGeom>
            <a:avLst/>
            <a:gdLst/>
            <a:ahLst/>
            <a:cxnLst>
              <a:cxn ang="0">
                <a:pos x="5" y="16"/>
              </a:cxn>
              <a:cxn ang="0">
                <a:pos x="6" y="16"/>
              </a:cxn>
              <a:cxn ang="0">
                <a:pos x="7" y="15"/>
              </a:cxn>
              <a:cxn ang="0">
                <a:pos x="8" y="14"/>
              </a:cxn>
              <a:cxn ang="0">
                <a:pos x="9" y="13"/>
              </a:cxn>
              <a:cxn ang="0">
                <a:pos x="11" y="13"/>
              </a:cxn>
              <a:cxn ang="0">
                <a:pos x="11" y="13"/>
              </a:cxn>
              <a:cxn ang="0">
                <a:pos x="13" y="12"/>
              </a:cxn>
              <a:cxn ang="0">
                <a:pos x="14" y="10"/>
              </a:cxn>
              <a:cxn ang="0">
                <a:pos x="17" y="6"/>
              </a:cxn>
              <a:cxn ang="0">
                <a:pos x="18" y="5"/>
              </a:cxn>
              <a:cxn ang="0">
                <a:pos x="19" y="5"/>
              </a:cxn>
              <a:cxn ang="0">
                <a:pos x="20" y="3"/>
              </a:cxn>
              <a:cxn ang="0">
                <a:pos x="20" y="2"/>
              </a:cxn>
              <a:cxn ang="0">
                <a:pos x="21" y="0"/>
              </a:cxn>
              <a:cxn ang="0">
                <a:pos x="22" y="6"/>
              </a:cxn>
              <a:cxn ang="0">
                <a:pos x="24" y="13"/>
              </a:cxn>
              <a:cxn ang="0">
                <a:pos x="24" y="14"/>
              </a:cxn>
              <a:cxn ang="0">
                <a:pos x="24" y="14"/>
              </a:cxn>
              <a:cxn ang="0">
                <a:pos x="22" y="14"/>
              </a:cxn>
              <a:cxn ang="0">
                <a:pos x="22" y="13"/>
              </a:cxn>
              <a:cxn ang="0">
                <a:pos x="21" y="14"/>
              </a:cxn>
              <a:cxn ang="0">
                <a:pos x="21" y="15"/>
              </a:cxn>
              <a:cxn ang="0">
                <a:pos x="22" y="16"/>
              </a:cxn>
              <a:cxn ang="0">
                <a:pos x="22" y="18"/>
              </a:cxn>
              <a:cxn ang="0">
                <a:pos x="22" y="19"/>
              </a:cxn>
              <a:cxn ang="0">
                <a:pos x="21" y="20"/>
              </a:cxn>
              <a:cxn ang="0">
                <a:pos x="20" y="22"/>
              </a:cxn>
              <a:cxn ang="0">
                <a:pos x="19" y="22"/>
              </a:cxn>
              <a:cxn ang="0">
                <a:pos x="18" y="27"/>
              </a:cxn>
              <a:cxn ang="0">
                <a:pos x="15" y="31"/>
              </a:cxn>
              <a:cxn ang="0">
                <a:pos x="13" y="39"/>
              </a:cxn>
              <a:cxn ang="0">
                <a:pos x="12" y="42"/>
              </a:cxn>
              <a:cxn ang="0">
                <a:pos x="11" y="46"/>
              </a:cxn>
              <a:cxn ang="0">
                <a:pos x="8" y="47"/>
              </a:cxn>
              <a:cxn ang="0">
                <a:pos x="6" y="48"/>
              </a:cxn>
              <a:cxn ang="0">
                <a:pos x="4" y="47"/>
              </a:cxn>
              <a:cxn ang="0">
                <a:pos x="1" y="45"/>
              </a:cxn>
              <a:cxn ang="0">
                <a:pos x="0" y="36"/>
              </a:cxn>
              <a:cxn ang="0">
                <a:pos x="1" y="34"/>
              </a:cxn>
              <a:cxn ang="0">
                <a:pos x="2" y="32"/>
              </a:cxn>
              <a:cxn ang="0">
                <a:pos x="4" y="29"/>
              </a:cxn>
              <a:cxn ang="0">
                <a:pos x="5" y="26"/>
              </a:cxn>
              <a:cxn ang="0">
                <a:pos x="5" y="23"/>
              </a:cxn>
              <a:cxn ang="0">
                <a:pos x="4" y="21"/>
              </a:cxn>
              <a:cxn ang="0">
                <a:pos x="5" y="19"/>
              </a:cxn>
              <a:cxn ang="0">
                <a:pos x="5" y="18"/>
              </a:cxn>
              <a:cxn ang="0">
                <a:pos x="5" y="16"/>
              </a:cxn>
              <a:cxn ang="0">
                <a:pos x="5" y="16"/>
              </a:cxn>
            </a:cxnLst>
            <a:rect l="0" t="0" r="r" b="b"/>
            <a:pathLst>
              <a:path w="24" h="48">
                <a:moveTo>
                  <a:pt x="5" y="16"/>
                </a:moveTo>
                <a:lnTo>
                  <a:pt x="6" y="16"/>
                </a:lnTo>
                <a:lnTo>
                  <a:pt x="7" y="15"/>
                </a:lnTo>
                <a:lnTo>
                  <a:pt x="8" y="14"/>
                </a:lnTo>
                <a:lnTo>
                  <a:pt x="9" y="13"/>
                </a:lnTo>
                <a:lnTo>
                  <a:pt x="11" y="13"/>
                </a:lnTo>
                <a:lnTo>
                  <a:pt x="11" y="13"/>
                </a:lnTo>
                <a:lnTo>
                  <a:pt x="13" y="12"/>
                </a:lnTo>
                <a:lnTo>
                  <a:pt x="14" y="10"/>
                </a:lnTo>
                <a:lnTo>
                  <a:pt x="17" y="6"/>
                </a:lnTo>
                <a:lnTo>
                  <a:pt x="18" y="5"/>
                </a:lnTo>
                <a:lnTo>
                  <a:pt x="19" y="5"/>
                </a:lnTo>
                <a:lnTo>
                  <a:pt x="20" y="3"/>
                </a:lnTo>
                <a:lnTo>
                  <a:pt x="20" y="2"/>
                </a:lnTo>
                <a:lnTo>
                  <a:pt x="21" y="0"/>
                </a:lnTo>
                <a:lnTo>
                  <a:pt x="22" y="6"/>
                </a:lnTo>
                <a:lnTo>
                  <a:pt x="24" y="13"/>
                </a:lnTo>
                <a:lnTo>
                  <a:pt x="24" y="14"/>
                </a:lnTo>
                <a:lnTo>
                  <a:pt x="24" y="14"/>
                </a:lnTo>
                <a:lnTo>
                  <a:pt x="22" y="14"/>
                </a:lnTo>
                <a:lnTo>
                  <a:pt x="22" y="13"/>
                </a:lnTo>
                <a:lnTo>
                  <a:pt x="21" y="14"/>
                </a:lnTo>
                <a:lnTo>
                  <a:pt x="21" y="15"/>
                </a:lnTo>
                <a:lnTo>
                  <a:pt x="22" y="16"/>
                </a:lnTo>
                <a:lnTo>
                  <a:pt x="22" y="18"/>
                </a:lnTo>
                <a:lnTo>
                  <a:pt x="22" y="19"/>
                </a:lnTo>
                <a:lnTo>
                  <a:pt x="21" y="20"/>
                </a:lnTo>
                <a:lnTo>
                  <a:pt x="20" y="22"/>
                </a:lnTo>
                <a:lnTo>
                  <a:pt x="19" y="22"/>
                </a:lnTo>
                <a:lnTo>
                  <a:pt x="18" y="27"/>
                </a:lnTo>
                <a:lnTo>
                  <a:pt x="15" y="31"/>
                </a:lnTo>
                <a:lnTo>
                  <a:pt x="13" y="39"/>
                </a:lnTo>
                <a:lnTo>
                  <a:pt x="12" y="42"/>
                </a:lnTo>
                <a:lnTo>
                  <a:pt x="11" y="46"/>
                </a:lnTo>
                <a:lnTo>
                  <a:pt x="8" y="47"/>
                </a:lnTo>
                <a:lnTo>
                  <a:pt x="6" y="48"/>
                </a:lnTo>
                <a:lnTo>
                  <a:pt x="4" y="47"/>
                </a:lnTo>
                <a:lnTo>
                  <a:pt x="1" y="45"/>
                </a:lnTo>
                <a:lnTo>
                  <a:pt x="0" y="36"/>
                </a:lnTo>
                <a:lnTo>
                  <a:pt x="1" y="34"/>
                </a:lnTo>
                <a:lnTo>
                  <a:pt x="2" y="32"/>
                </a:lnTo>
                <a:lnTo>
                  <a:pt x="4" y="29"/>
                </a:lnTo>
                <a:lnTo>
                  <a:pt x="5" y="26"/>
                </a:lnTo>
                <a:lnTo>
                  <a:pt x="5" y="23"/>
                </a:lnTo>
                <a:lnTo>
                  <a:pt x="4" y="21"/>
                </a:lnTo>
                <a:lnTo>
                  <a:pt x="5" y="19"/>
                </a:lnTo>
                <a:lnTo>
                  <a:pt x="5" y="18"/>
                </a:lnTo>
                <a:lnTo>
                  <a:pt x="5" y="16"/>
                </a:lnTo>
                <a:lnTo>
                  <a:pt x="5" y="1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5" name="Freeform 285"/>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F9966"/>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326" name="Freeform 286"/>
          <p:cNvSpPr>
            <a:spLocks/>
          </p:cNvSpPr>
          <p:nvPr/>
        </p:nvSpPr>
        <p:spPr bwMode="auto">
          <a:xfrm>
            <a:off x="5345113" y="1511300"/>
            <a:ext cx="234950" cy="142875"/>
          </a:xfrm>
          <a:custGeom>
            <a:avLst/>
            <a:gdLst/>
            <a:ahLst/>
            <a:cxnLst>
              <a:cxn ang="0">
                <a:pos x="7" y="17"/>
              </a:cxn>
              <a:cxn ang="0">
                <a:pos x="6" y="17"/>
              </a:cxn>
              <a:cxn ang="0">
                <a:pos x="6" y="16"/>
              </a:cxn>
              <a:cxn ang="0">
                <a:pos x="5" y="15"/>
              </a:cxn>
              <a:cxn ang="0">
                <a:pos x="5" y="14"/>
              </a:cxn>
              <a:cxn ang="0">
                <a:pos x="1" y="14"/>
              </a:cxn>
              <a:cxn ang="0">
                <a:pos x="1" y="14"/>
              </a:cxn>
              <a:cxn ang="0">
                <a:pos x="0" y="13"/>
              </a:cxn>
              <a:cxn ang="0">
                <a:pos x="1" y="11"/>
              </a:cxn>
              <a:cxn ang="0">
                <a:pos x="2" y="10"/>
              </a:cxn>
              <a:cxn ang="0">
                <a:pos x="2" y="9"/>
              </a:cxn>
              <a:cxn ang="0">
                <a:pos x="4" y="9"/>
              </a:cxn>
              <a:cxn ang="0">
                <a:pos x="5" y="6"/>
              </a:cxn>
              <a:cxn ang="0">
                <a:pos x="7" y="3"/>
              </a:cxn>
              <a:cxn ang="0">
                <a:pos x="13" y="1"/>
              </a:cxn>
              <a:cxn ang="0">
                <a:pos x="19" y="1"/>
              </a:cxn>
              <a:cxn ang="0">
                <a:pos x="23" y="0"/>
              </a:cxn>
              <a:cxn ang="0">
                <a:pos x="25" y="0"/>
              </a:cxn>
              <a:cxn ang="0">
                <a:pos x="27" y="0"/>
              </a:cxn>
              <a:cxn ang="0">
                <a:pos x="28" y="0"/>
              </a:cxn>
              <a:cxn ang="0">
                <a:pos x="27" y="2"/>
              </a:cxn>
              <a:cxn ang="0">
                <a:pos x="24" y="2"/>
              </a:cxn>
              <a:cxn ang="0">
                <a:pos x="17" y="4"/>
              </a:cxn>
              <a:cxn ang="0">
                <a:pos x="11" y="7"/>
              </a:cxn>
              <a:cxn ang="0">
                <a:pos x="8" y="9"/>
              </a:cxn>
              <a:cxn ang="0">
                <a:pos x="7" y="11"/>
              </a:cxn>
              <a:cxn ang="0">
                <a:pos x="8" y="14"/>
              </a:cxn>
              <a:cxn ang="0">
                <a:pos x="10" y="15"/>
              </a:cxn>
              <a:cxn ang="0">
                <a:pos x="12" y="16"/>
              </a:cxn>
              <a:cxn ang="0">
                <a:pos x="14" y="17"/>
              </a:cxn>
              <a:cxn ang="0">
                <a:pos x="11" y="17"/>
              </a:cxn>
              <a:cxn ang="0">
                <a:pos x="7" y="17"/>
              </a:cxn>
              <a:cxn ang="0">
                <a:pos x="7" y="17"/>
              </a:cxn>
            </a:cxnLst>
            <a:rect l="0" t="0" r="r" b="b"/>
            <a:pathLst>
              <a:path w="28" h="17">
                <a:moveTo>
                  <a:pt x="7" y="17"/>
                </a:moveTo>
                <a:lnTo>
                  <a:pt x="6" y="17"/>
                </a:lnTo>
                <a:lnTo>
                  <a:pt x="6" y="16"/>
                </a:lnTo>
                <a:lnTo>
                  <a:pt x="5" y="15"/>
                </a:lnTo>
                <a:lnTo>
                  <a:pt x="5" y="14"/>
                </a:lnTo>
                <a:lnTo>
                  <a:pt x="1" y="14"/>
                </a:lnTo>
                <a:lnTo>
                  <a:pt x="1" y="14"/>
                </a:lnTo>
                <a:lnTo>
                  <a:pt x="0" y="13"/>
                </a:lnTo>
                <a:lnTo>
                  <a:pt x="1" y="11"/>
                </a:lnTo>
                <a:lnTo>
                  <a:pt x="2" y="10"/>
                </a:lnTo>
                <a:lnTo>
                  <a:pt x="2" y="9"/>
                </a:lnTo>
                <a:lnTo>
                  <a:pt x="4" y="9"/>
                </a:lnTo>
                <a:lnTo>
                  <a:pt x="5" y="6"/>
                </a:lnTo>
                <a:lnTo>
                  <a:pt x="7" y="3"/>
                </a:lnTo>
                <a:lnTo>
                  <a:pt x="13" y="1"/>
                </a:lnTo>
                <a:lnTo>
                  <a:pt x="19" y="1"/>
                </a:lnTo>
                <a:lnTo>
                  <a:pt x="23" y="0"/>
                </a:lnTo>
                <a:lnTo>
                  <a:pt x="25" y="0"/>
                </a:lnTo>
                <a:lnTo>
                  <a:pt x="27" y="0"/>
                </a:lnTo>
                <a:lnTo>
                  <a:pt x="28" y="0"/>
                </a:lnTo>
                <a:lnTo>
                  <a:pt x="27" y="2"/>
                </a:lnTo>
                <a:lnTo>
                  <a:pt x="24" y="2"/>
                </a:lnTo>
                <a:lnTo>
                  <a:pt x="17" y="4"/>
                </a:lnTo>
                <a:lnTo>
                  <a:pt x="11" y="7"/>
                </a:lnTo>
                <a:lnTo>
                  <a:pt x="8" y="9"/>
                </a:lnTo>
                <a:lnTo>
                  <a:pt x="7" y="11"/>
                </a:lnTo>
                <a:lnTo>
                  <a:pt x="8" y="14"/>
                </a:lnTo>
                <a:lnTo>
                  <a:pt x="10" y="15"/>
                </a:lnTo>
                <a:lnTo>
                  <a:pt x="12" y="16"/>
                </a:lnTo>
                <a:lnTo>
                  <a:pt x="14" y="17"/>
                </a:lnTo>
                <a:lnTo>
                  <a:pt x="11" y="17"/>
                </a:lnTo>
                <a:lnTo>
                  <a:pt x="7" y="17"/>
                </a:lnTo>
                <a:lnTo>
                  <a:pt x="7" y="17"/>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7" name="Freeform 287"/>
          <p:cNvSpPr>
            <a:spLocks/>
          </p:cNvSpPr>
          <p:nvPr/>
        </p:nvSpPr>
        <p:spPr bwMode="auto">
          <a:xfrm>
            <a:off x="4630738" y="2073275"/>
            <a:ext cx="15875"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8" name="Freeform 288"/>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29" name="Freeform 289"/>
          <p:cNvSpPr>
            <a:spLocks/>
          </p:cNvSpPr>
          <p:nvPr/>
        </p:nvSpPr>
        <p:spPr bwMode="auto">
          <a:xfrm>
            <a:off x="5243513" y="2711450"/>
            <a:ext cx="41275" cy="92075"/>
          </a:xfrm>
          <a:custGeom>
            <a:avLst/>
            <a:gdLst/>
            <a:ahLst/>
            <a:cxnLst>
              <a:cxn ang="0">
                <a:pos x="4" y="0"/>
              </a:cxn>
              <a:cxn ang="0">
                <a:pos x="4" y="0"/>
              </a:cxn>
              <a:cxn ang="0">
                <a:pos x="5" y="0"/>
              </a:cxn>
              <a:cxn ang="0">
                <a:pos x="5" y="2"/>
              </a:cxn>
              <a:cxn ang="0">
                <a:pos x="4" y="2"/>
              </a:cxn>
              <a:cxn ang="0">
                <a:pos x="3" y="5"/>
              </a:cxn>
              <a:cxn ang="0">
                <a:pos x="5" y="5"/>
              </a:cxn>
              <a:cxn ang="0">
                <a:pos x="4" y="11"/>
              </a:cxn>
              <a:cxn ang="0">
                <a:pos x="4" y="11"/>
              </a:cxn>
              <a:cxn ang="0">
                <a:pos x="3" y="10"/>
              </a:cxn>
              <a:cxn ang="0">
                <a:pos x="1" y="8"/>
              </a:cxn>
              <a:cxn ang="0">
                <a:pos x="0" y="5"/>
              </a:cxn>
              <a:cxn ang="0">
                <a:pos x="1" y="4"/>
              </a:cxn>
              <a:cxn ang="0">
                <a:pos x="3" y="2"/>
              </a:cxn>
              <a:cxn ang="0">
                <a:pos x="3" y="1"/>
              </a:cxn>
              <a:cxn ang="0">
                <a:pos x="4" y="0"/>
              </a:cxn>
              <a:cxn ang="0">
                <a:pos x="4" y="0"/>
              </a:cxn>
              <a:cxn ang="0">
                <a:pos x="4" y="0"/>
              </a:cxn>
            </a:cxnLst>
            <a:rect l="0" t="0" r="r" b="b"/>
            <a:pathLst>
              <a:path w="5" h="11">
                <a:moveTo>
                  <a:pt x="4" y="0"/>
                </a:moveTo>
                <a:lnTo>
                  <a:pt x="4" y="0"/>
                </a:lnTo>
                <a:lnTo>
                  <a:pt x="5" y="0"/>
                </a:lnTo>
                <a:lnTo>
                  <a:pt x="5" y="2"/>
                </a:lnTo>
                <a:lnTo>
                  <a:pt x="4" y="2"/>
                </a:lnTo>
                <a:lnTo>
                  <a:pt x="3" y="5"/>
                </a:lnTo>
                <a:lnTo>
                  <a:pt x="5" y="5"/>
                </a:lnTo>
                <a:lnTo>
                  <a:pt x="4" y="11"/>
                </a:lnTo>
                <a:lnTo>
                  <a:pt x="4" y="11"/>
                </a:lnTo>
                <a:lnTo>
                  <a:pt x="3" y="10"/>
                </a:lnTo>
                <a:lnTo>
                  <a:pt x="1" y="8"/>
                </a:lnTo>
                <a:lnTo>
                  <a:pt x="0" y="5"/>
                </a:lnTo>
                <a:lnTo>
                  <a:pt x="1" y="4"/>
                </a:lnTo>
                <a:lnTo>
                  <a:pt x="3" y="2"/>
                </a:lnTo>
                <a:lnTo>
                  <a:pt x="3" y="1"/>
                </a:lnTo>
                <a:lnTo>
                  <a:pt x="4" y="0"/>
                </a:lnTo>
                <a:lnTo>
                  <a:pt x="4" y="0"/>
                </a:lnTo>
                <a:lnTo>
                  <a:pt x="4" y="0"/>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0" name="Freeform 290"/>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1" name="Freeform 291"/>
          <p:cNvSpPr>
            <a:spLocks/>
          </p:cNvSpPr>
          <p:nvPr/>
        </p:nvSpPr>
        <p:spPr bwMode="auto">
          <a:xfrm>
            <a:off x="5270500" y="2728913"/>
            <a:ext cx="14288" cy="23812"/>
          </a:xfrm>
          <a:custGeom>
            <a:avLst/>
            <a:gdLst/>
            <a:ahLst/>
            <a:cxnLst>
              <a:cxn ang="0">
                <a:pos x="1" y="3"/>
              </a:cxn>
              <a:cxn ang="0">
                <a:pos x="2" y="0"/>
              </a:cxn>
              <a:cxn ang="0">
                <a:pos x="1" y="0"/>
              </a:cxn>
              <a:cxn ang="0">
                <a:pos x="0" y="3"/>
              </a:cxn>
              <a:cxn ang="0">
                <a:pos x="2" y="3"/>
              </a:cxn>
              <a:cxn ang="0">
                <a:pos x="1" y="3"/>
              </a:cxn>
              <a:cxn ang="0">
                <a:pos x="1" y="3"/>
              </a:cxn>
            </a:cxnLst>
            <a:rect l="0" t="0" r="r" b="b"/>
            <a:pathLst>
              <a:path w="2" h="3">
                <a:moveTo>
                  <a:pt x="1" y="3"/>
                </a:moveTo>
                <a:lnTo>
                  <a:pt x="2" y="0"/>
                </a:lnTo>
                <a:lnTo>
                  <a:pt x="1" y="0"/>
                </a:lnTo>
                <a:lnTo>
                  <a:pt x="0" y="3"/>
                </a:lnTo>
                <a:lnTo>
                  <a:pt x="2" y="3"/>
                </a:lnTo>
                <a:lnTo>
                  <a:pt x="1" y="3"/>
                </a:lnTo>
                <a:lnTo>
                  <a:pt x="1" y="3"/>
                </a:lnTo>
              </a:path>
            </a:pathLst>
          </a:custGeom>
          <a:solidFill>
            <a:srgbClr val="6B6A4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2" name="Freeform 292"/>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3" name="Freeform 293"/>
          <p:cNvSpPr>
            <a:spLocks/>
          </p:cNvSpPr>
          <p:nvPr/>
        </p:nvSpPr>
        <p:spPr bwMode="auto">
          <a:xfrm>
            <a:off x="5276850" y="2695575"/>
            <a:ext cx="101600" cy="134938"/>
          </a:xfrm>
          <a:custGeom>
            <a:avLst/>
            <a:gdLst/>
            <a:ahLst/>
            <a:cxnLst>
              <a:cxn ang="0">
                <a:pos x="0" y="16"/>
              </a:cxn>
              <a:cxn ang="0">
                <a:pos x="3" y="16"/>
              </a:cxn>
              <a:cxn ang="0">
                <a:pos x="3" y="15"/>
              </a:cxn>
              <a:cxn ang="0">
                <a:pos x="5" y="13"/>
              </a:cxn>
              <a:cxn ang="0">
                <a:pos x="6" y="13"/>
              </a:cxn>
              <a:cxn ang="0">
                <a:pos x="6" y="13"/>
              </a:cxn>
              <a:cxn ang="0">
                <a:pos x="7" y="12"/>
              </a:cxn>
              <a:cxn ang="0">
                <a:pos x="8" y="12"/>
              </a:cxn>
              <a:cxn ang="0">
                <a:pos x="6" y="7"/>
              </a:cxn>
              <a:cxn ang="0">
                <a:pos x="12" y="5"/>
              </a:cxn>
              <a:cxn ang="0">
                <a:pos x="10" y="0"/>
              </a:cxn>
              <a:cxn ang="0">
                <a:pos x="5" y="4"/>
              </a:cxn>
              <a:cxn ang="0">
                <a:pos x="5" y="4"/>
              </a:cxn>
              <a:cxn ang="0">
                <a:pos x="2" y="4"/>
              </a:cxn>
              <a:cxn ang="0">
                <a:pos x="0" y="3"/>
              </a:cxn>
              <a:cxn ang="0">
                <a:pos x="1" y="3"/>
              </a:cxn>
              <a:cxn ang="0">
                <a:pos x="1" y="4"/>
              </a:cxn>
              <a:cxn ang="0">
                <a:pos x="0" y="7"/>
              </a:cxn>
              <a:cxn ang="0">
                <a:pos x="1" y="7"/>
              </a:cxn>
              <a:cxn ang="0">
                <a:pos x="0" y="13"/>
              </a:cxn>
              <a:cxn ang="0">
                <a:pos x="0" y="16"/>
              </a:cxn>
              <a:cxn ang="0">
                <a:pos x="0" y="16"/>
              </a:cxn>
            </a:cxnLst>
            <a:rect l="0" t="0" r="r" b="b"/>
            <a:pathLst>
              <a:path w="12" h="16">
                <a:moveTo>
                  <a:pt x="0" y="16"/>
                </a:moveTo>
                <a:lnTo>
                  <a:pt x="3" y="16"/>
                </a:lnTo>
                <a:lnTo>
                  <a:pt x="3" y="15"/>
                </a:lnTo>
                <a:lnTo>
                  <a:pt x="5" y="13"/>
                </a:lnTo>
                <a:lnTo>
                  <a:pt x="6" y="13"/>
                </a:lnTo>
                <a:lnTo>
                  <a:pt x="6" y="13"/>
                </a:lnTo>
                <a:lnTo>
                  <a:pt x="7" y="12"/>
                </a:lnTo>
                <a:lnTo>
                  <a:pt x="8" y="12"/>
                </a:lnTo>
                <a:lnTo>
                  <a:pt x="6" y="7"/>
                </a:lnTo>
                <a:lnTo>
                  <a:pt x="12" y="5"/>
                </a:lnTo>
                <a:lnTo>
                  <a:pt x="10" y="0"/>
                </a:lnTo>
                <a:lnTo>
                  <a:pt x="5" y="4"/>
                </a:lnTo>
                <a:lnTo>
                  <a:pt x="5" y="4"/>
                </a:lnTo>
                <a:lnTo>
                  <a:pt x="2" y="4"/>
                </a:lnTo>
                <a:lnTo>
                  <a:pt x="0" y="3"/>
                </a:lnTo>
                <a:lnTo>
                  <a:pt x="1" y="3"/>
                </a:lnTo>
                <a:lnTo>
                  <a:pt x="1" y="4"/>
                </a:lnTo>
                <a:lnTo>
                  <a:pt x="0" y="7"/>
                </a:lnTo>
                <a:lnTo>
                  <a:pt x="1" y="7"/>
                </a:lnTo>
                <a:lnTo>
                  <a:pt x="0" y="13"/>
                </a:lnTo>
                <a:lnTo>
                  <a:pt x="0" y="16"/>
                </a:lnTo>
                <a:lnTo>
                  <a:pt x="0" y="1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4" name="Freeform 294"/>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5" name="Freeform 295"/>
          <p:cNvSpPr>
            <a:spLocks/>
          </p:cNvSpPr>
          <p:nvPr/>
        </p:nvSpPr>
        <p:spPr bwMode="auto">
          <a:xfrm>
            <a:off x="5360988" y="2576513"/>
            <a:ext cx="254000" cy="254000"/>
          </a:xfrm>
          <a:custGeom>
            <a:avLst/>
            <a:gdLst/>
            <a:ahLst/>
            <a:cxnLst>
              <a:cxn ang="0">
                <a:pos x="9" y="1"/>
              </a:cxn>
              <a:cxn ang="0">
                <a:pos x="12" y="1"/>
              </a:cxn>
              <a:cxn ang="0">
                <a:pos x="12" y="0"/>
              </a:cxn>
              <a:cxn ang="0">
                <a:pos x="12" y="0"/>
              </a:cxn>
              <a:cxn ang="0">
                <a:pos x="13" y="1"/>
              </a:cxn>
              <a:cxn ang="0">
                <a:pos x="15" y="1"/>
              </a:cxn>
              <a:cxn ang="0">
                <a:pos x="17" y="4"/>
              </a:cxn>
              <a:cxn ang="0">
                <a:pos x="21" y="6"/>
              </a:cxn>
              <a:cxn ang="0">
                <a:pos x="21" y="8"/>
              </a:cxn>
              <a:cxn ang="0">
                <a:pos x="19" y="11"/>
              </a:cxn>
              <a:cxn ang="0">
                <a:pos x="21" y="14"/>
              </a:cxn>
              <a:cxn ang="0">
                <a:pos x="22" y="16"/>
              </a:cxn>
              <a:cxn ang="0">
                <a:pos x="24" y="17"/>
              </a:cxn>
              <a:cxn ang="0">
                <a:pos x="25" y="18"/>
              </a:cxn>
              <a:cxn ang="0">
                <a:pos x="26" y="20"/>
              </a:cxn>
              <a:cxn ang="0">
                <a:pos x="26" y="21"/>
              </a:cxn>
              <a:cxn ang="0">
                <a:pos x="29" y="24"/>
              </a:cxn>
              <a:cxn ang="0">
                <a:pos x="30" y="26"/>
              </a:cxn>
              <a:cxn ang="0">
                <a:pos x="29" y="26"/>
              </a:cxn>
              <a:cxn ang="0">
                <a:pos x="26" y="26"/>
              </a:cxn>
              <a:cxn ang="0">
                <a:pos x="26" y="27"/>
              </a:cxn>
              <a:cxn ang="0">
                <a:pos x="25" y="29"/>
              </a:cxn>
              <a:cxn ang="0">
                <a:pos x="24" y="30"/>
              </a:cxn>
              <a:cxn ang="0">
                <a:pos x="24" y="30"/>
              </a:cxn>
              <a:cxn ang="0">
                <a:pos x="19" y="30"/>
              </a:cxn>
              <a:cxn ang="0">
                <a:pos x="16" y="27"/>
              </a:cxn>
              <a:cxn ang="0">
                <a:pos x="16" y="25"/>
              </a:cxn>
              <a:cxn ang="0">
                <a:pos x="13" y="25"/>
              </a:cxn>
              <a:cxn ang="0">
                <a:pos x="12" y="24"/>
              </a:cxn>
              <a:cxn ang="0">
                <a:pos x="2" y="19"/>
              </a:cxn>
              <a:cxn ang="0">
                <a:pos x="0" y="14"/>
              </a:cxn>
              <a:cxn ang="0">
                <a:pos x="6" y="11"/>
              </a:cxn>
              <a:cxn ang="0">
                <a:pos x="6" y="8"/>
              </a:cxn>
              <a:cxn ang="0">
                <a:pos x="6" y="6"/>
              </a:cxn>
              <a:cxn ang="0">
                <a:pos x="6" y="6"/>
              </a:cxn>
              <a:cxn ang="0">
                <a:pos x="6" y="5"/>
              </a:cxn>
              <a:cxn ang="0">
                <a:pos x="6" y="4"/>
              </a:cxn>
              <a:cxn ang="0">
                <a:pos x="8" y="4"/>
              </a:cxn>
              <a:cxn ang="0">
                <a:pos x="9" y="1"/>
              </a:cxn>
              <a:cxn ang="0">
                <a:pos x="9" y="1"/>
              </a:cxn>
              <a:cxn ang="0">
                <a:pos x="9" y="0"/>
              </a:cxn>
              <a:cxn ang="0">
                <a:pos x="9" y="1"/>
              </a:cxn>
              <a:cxn ang="0">
                <a:pos x="9" y="1"/>
              </a:cxn>
            </a:cxnLst>
            <a:rect l="0" t="0" r="r" b="b"/>
            <a:pathLst>
              <a:path w="30" h="30">
                <a:moveTo>
                  <a:pt x="9" y="1"/>
                </a:moveTo>
                <a:lnTo>
                  <a:pt x="12" y="1"/>
                </a:lnTo>
                <a:lnTo>
                  <a:pt x="12" y="0"/>
                </a:lnTo>
                <a:lnTo>
                  <a:pt x="12" y="0"/>
                </a:lnTo>
                <a:lnTo>
                  <a:pt x="13" y="1"/>
                </a:lnTo>
                <a:lnTo>
                  <a:pt x="15" y="1"/>
                </a:lnTo>
                <a:lnTo>
                  <a:pt x="17" y="4"/>
                </a:lnTo>
                <a:lnTo>
                  <a:pt x="21" y="6"/>
                </a:lnTo>
                <a:lnTo>
                  <a:pt x="21" y="8"/>
                </a:lnTo>
                <a:lnTo>
                  <a:pt x="19" y="11"/>
                </a:lnTo>
                <a:lnTo>
                  <a:pt x="21" y="14"/>
                </a:lnTo>
                <a:lnTo>
                  <a:pt x="22" y="16"/>
                </a:lnTo>
                <a:lnTo>
                  <a:pt x="24" y="17"/>
                </a:lnTo>
                <a:lnTo>
                  <a:pt x="25" y="18"/>
                </a:lnTo>
                <a:lnTo>
                  <a:pt x="26" y="20"/>
                </a:lnTo>
                <a:lnTo>
                  <a:pt x="26" y="21"/>
                </a:lnTo>
                <a:lnTo>
                  <a:pt x="29" y="24"/>
                </a:lnTo>
                <a:lnTo>
                  <a:pt x="30" y="26"/>
                </a:lnTo>
                <a:lnTo>
                  <a:pt x="29" y="26"/>
                </a:lnTo>
                <a:lnTo>
                  <a:pt x="26" y="26"/>
                </a:lnTo>
                <a:lnTo>
                  <a:pt x="26" y="27"/>
                </a:lnTo>
                <a:lnTo>
                  <a:pt x="25" y="29"/>
                </a:lnTo>
                <a:lnTo>
                  <a:pt x="24" y="30"/>
                </a:lnTo>
                <a:lnTo>
                  <a:pt x="24" y="30"/>
                </a:lnTo>
                <a:lnTo>
                  <a:pt x="19" y="30"/>
                </a:lnTo>
                <a:lnTo>
                  <a:pt x="16" y="27"/>
                </a:lnTo>
                <a:lnTo>
                  <a:pt x="16" y="25"/>
                </a:lnTo>
                <a:lnTo>
                  <a:pt x="13" y="25"/>
                </a:lnTo>
                <a:lnTo>
                  <a:pt x="12" y="24"/>
                </a:lnTo>
                <a:lnTo>
                  <a:pt x="2" y="19"/>
                </a:lnTo>
                <a:lnTo>
                  <a:pt x="0" y="14"/>
                </a:lnTo>
                <a:lnTo>
                  <a:pt x="6" y="11"/>
                </a:lnTo>
                <a:lnTo>
                  <a:pt x="6" y="8"/>
                </a:lnTo>
                <a:lnTo>
                  <a:pt x="6" y="6"/>
                </a:lnTo>
                <a:lnTo>
                  <a:pt x="6" y="6"/>
                </a:lnTo>
                <a:lnTo>
                  <a:pt x="6" y="5"/>
                </a:lnTo>
                <a:lnTo>
                  <a:pt x="6" y="4"/>
                </a:lnTo>
                <a:lnTo>
                  <a:pt x="8" y="4"/>
                </a:lnTo>
                <a:lnTo>
                  <a:pt x="9" y="1"/>
                </a:lnTo>
                <a:lnTo>
                  <a:pt x="9" y="1"/>
                </a:lnTo>
                <a:lnTo>
                  <a:pt x="9" y="0"/>
                </a:lnTo>
                <a:lnTo>
                  <a:pt x="9" y="1"/>
                </a:lnTo>
                <a:lnTo>
                  <a:pt x="9"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6" name="Freeform 296"/>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7" name="Freeform 297"/>
          <p:cNvSpPr>
            <a:spLocks/>
          </p:cNvSpPr>
          <p:nvPr/>
        </p:nvSpPr>
        <p:spPr bwMode="auto">
          <a:xfrm>
            <a:off x="5462588" y="2501900"/>
            <a:ext cx="536575" cy="428625"/>
          </a:xfrm>
          <a:custGeom>
            <a:avLst/>
            <a:gdLst/>
            <a:ahLst/>
            <a:cxnLst>
              <a:cxn ang="0">
                <a:pos x="19" y="34"/>
              </a:cxn>
              <a:cxn ang="0">
                <a:pos x="24" y="36"/>
              </a:cxn>
              <a:cxn ang="0">
                <a:pos x="32" y="45"/>
              </a:cxn>
              <a:cxn ang="0">
                <a:pos x="42" y="45"/>
              </a:cxn>
              <a:cxn ang="0">
                <a:pos x="45" y="45"/>
              </a:cxn>
              <a:cxn ang="0">
                <a:pos x="45" y="46"/>
              </a:cxn>
              <a:cxn ang="0">
                <a:pos x="46" y="48"/>
              </a:cxn>
              <a:cxn ang="0">
                <a:pos x="55" y="51"/>
              </a:cxn>
              <a:cxn ang="0">
                <a:pos x="58" y="51"/>
              </a:cxn>
              <a:cxn ang="0">
                <a:pos x="59" y="48"/>
              </a:cxn>
              <a:cxn ang="0">
                <a:pos x="63" y="46"/>
              </a:cxn>
              <a:cxn ang="0">
                <a:pos x="63" y="43"/>
              </a:cxn>
              <a:cxn ang="0">
                <a:pos x="59" y="41"/>
              </a:cxn>
              <a:cxn ang="0">
                <a:pos x="56" y="36"/>
              </a:cxn>
              <a:cxn ang="0">
                <a:pos x="55" y="35"/>
              </a:cxn>
              <a:cxn ang="0">
                <a:pos x="57" y="30"/>
              </a:cxn>
              <a:cxn ang="0">
                <a:pos x="53" y="27"/>
              </a:cxn>
              <a:cxn ang="0">
                <a:pos x="52" y="22"/>
              </a:cxn>
              <a:cxn ang="0">
                <a:pos x="52" y="21"/>
              </a:cxn>
              <a:cxn ang="0">
                <a:pos x="52" y="15"/>
              </a:cxn>
              <a:cxn ang="0">
                <a:pos x="51" y="12"/>
              </a:cxn>
              <a:cxn ang="0">
                <a:pos x="43" y="8"/>
              </a:cxn>
              <a:cxn ang="0">
                <a:pos x="37" y="6"/>
              </a:cxn>
              <a:cxn ang="0">
                <a:pos x="31" y="8"/>
              </a:cxn>
              <a:cxn ang="0">
                <a:pos x="24" y="10"/>
              </a:cxn>
              <a:cxn ang="0">
                <a:pos x="18" y="9"/>
              </a:cxn>
              <a:cxn ang="0">
                <a:pos x="14" y="4"/>
              </a:cxn>
              <a:cxn ang="0">
                <a:pos x="12" y="1"/>
              </a:cxn>
              <a:cxn ang="0">
                <a:pos x="9" y="3"/>
              </a:cxn>
              <a:cxn ang="0">
                <a:pos x="4" y="4"/>
              </a:cxn>
              <a:cxn ang="0">
                <a:pos x="0" y="0"/>
              </a:cxn>
              <a:cxn ang="0">
                <a:pos x="0" y="2"/>
              </a:cxn>
              <a:cxn ang="0">
                <a:pos x="0" y="6"/>
              </a:cxn>
              <a:cxn ang="0">
                <a:pos x="1" y="9"/>
              </a:cxn>
              <a:cxn ang="0">
                <a:pos x="3" y="10"/>
              </a:cxn>
              <a:cxn ang="0">
                <a:pos x="9" y="15"/>
              </a:cxn>
              <a:cxn ang="0">
                <a:pos x="7" y="20"/>
              </a:cxn>
              <a:cxn ang="0">
                <a:pos x="10" y="25"/>
              </a:cxn>
              <a:cxn ang="0">
                <a:pos x="13" y="27"/>
              </a:cxn>
              <a:cxn ang="0">
                <a:pos x="14" y="30"/>
              </a:cxn>
              <a:cxn ang="0">
                <a:pos x="18" y="35"/>
              </a:cxn>
              <a:cxn ang="0">
                <a:pos x="18" y="35"/>
              </a:cxn>
            </a:cxnLst>
            <a:rect l="0" t="0" r="r" b="b"/>
            <a:pathLst>
              <a:path w="64" h="51">
                <a:moveTo>
                  <a:pt x="18" y="35"/>
                </a:moveTo>
                <a:lnTo>
                  <a:pt x="19" y="34"/>
                </a:lnTo>
                <a:lnTo>
                  <a:pt x="19" y="33"/>
                </a:lnTo>
                <a:lnTo>
                  <a:pt x="24" y="36"/>
                </a:lnTo>
                <a:lnTo>
                  <a:pt x="27" y="41"/>
                </a:lnTo>
                <a:lnTo>
                  <a:pt x="32" y="45"/>
                </a:lnTo>
                <a:lnTo>
                  <a:pt x="38" y="46"/>
                </a:lnTo>
                <a:lnTo>
                  <a:pt x="42" y="45"/>
                </a:lnTo>
                <a:lnTo>
                  <a:pt x="44" y="43"/>
                </a:lnTo>
                <a:lnTo>
                  <a:pt x="45" y="45"/>
                </a:lnTo>
                <a:lnTo>
                  <a:pt x="45" y="45"/>
                </a:lnTo>
                <a:lnTo>
                  <a:pt x="45" y="46"/>
                </a:lnTo>
                <a:lnTo>
                  <a:pt x="45" y="47"/>
                </a:lnTo>
                <a:lnTo>
                  <a:pt x="46" y="48"/>
                </a:lnTo>
                <a:lnTo>
                  <a:pt x="50" y="49"/>
                </a:lnTo>
                <a:lnTo>
                  <a:pt x="55" y="51"/>
                </a:lnTo>
                <a:lnTo>
                  <a:pt x="57" y="51"/>
                </a:lnTo>
                <a:lnTo>
                  <a:pt x="58" y="51"/>
                </a:lnTo>
                <a:lnTo>
                  <a:pt x="59" y="51"/>
                </a:lnTo>
                <a:lnTo>
                  <a:pt x="59" y="48"/>
                </a:lnTo>
                <a:lnTo>
                  <a:pt x="60" y="47"/>
                </a:lnTo>
                <a:lnTo>
                  <a:pt x="63" y="46"/>
                </a:lnTo>
                <a:lnTo>
                  <a:pt x="64" y="45"/>
                </a:lnTo>
                <a:lnTo>
                  <a:pt x="63" y="43"/>
                </a:lnTo>
                <a:lnTo>
                  <a:pt x="62" y="41"/>
                </a:lnTo>
                <a:lnTo>
                  <a:pt x="59" y="41"/>
                </a:lnTo>
                <a:lnTo>
                  <a:pt x="58" y="39"/>
                </a:lnTo>
                <a:lnTo>
                  <a:pt x="56" y="36"/>
                </a:lnTo>
                <a:lnTo>
                  <a:pt x="56" y="36"/>
                </a:lnTo>
                <a:lnTo>
                  <a:pt x="55" y="35"/>
                </a:lnTo>
                <a:lnTo>
                  <a:pt x="56" y="33"/>
                </a:lnTo>
                <a:lnTo>
                  <a:pt x="57" y="30"/>
                </a:lnTo>
                <a:lnTo>
                  <a:pt x="55" y="29"/>
                </a:lnTo>
                <a:lnTo>
                  <a:pt x="53" y="27"/>
                </a:lnTo>
                <a:lnTo>
                  <a:pt x="53" y="25"/>
                </a:lnTo>
                <a:lnTo>
                  <a:pt x="52" y="22"/>
                </a:lnTo>
                <a:lnTo>
                  <a:pt x="52" y="22"/>
                </a:lnTo>
                <a:lnTo>
                  <a:pt x="52" y="21"/>
                </a:lnTo>
                <a:lnTo>
                  <a:pt x="52" y="19"/>
                </a:lnTo>
                <a:lnTo>
                  <a:pt x="52" y="15"/>
                </a:lnTo>
                <a:lnTo>
                  <a:pt x="52" y="13"/>
                </a:lnTo>
                <a:lnTo>
                  <a:pt x="51" y="12"/>
                </a:lnTo>
                <a:lnTo>
                  <a:pt x="47" y="10"/>
                </a:lnTo>
                <a:lnTo>
                  <a:pt x="43" y="8"/>
                </a:lnTo>
                <a:lnTo>
                  <a:pt x="40" y="7"/>
                </a:lnTo>
                <a:lnTo>
                  <a:pt x="37" y="6"/>
                </a:lnTo>
                <a:lnTo>
                  <a:pt x="33" y="7"/>
                </a:lnTo>
                <a:lnTo>
                  <a:pt x="31" y="8"/>
                </a:lnTo>
                <a:lnTo>
                  <a:pt x="29" y="9"/>
                </a:lnTo>
                <a:lnTo>
                  <a:pt x="24" y="10"/>
                </a:lnTo>
                <a:lnTo>
                  <a:pt x="22" y="10"/>
                </a:lnTo>
                <a:lnTo>
                  <a:pt x="18" y="9"/>
                </a:lnTo>
                <a:lnTo>
                  <a:pt x="16" y="7"/>
                </a:lnTo>
                <a:lnTo>
                  <a:pt x="14" y="4"/>
                </a:lnTo>
                <a:lnTo>
                  <a:pt x="12" y="3"/>
                </a:lnTo>
                <a:lnTo>
                  <a:pt x="12" y="1"/>
                </a:lnTo>
                <a:lnTo>
                  <a:pt x="10" y="1"/>
                </a:lnTo>
                <a:lnTo>
                  <a:pt x="9" y="3"/>
                </a:lnTo>
                <a:lnTo>
                  <a:pt x="5" y="4"/>
                </a:lnTo>
                <a:lnTo>
                  <a:pt x="4" y="4"/>
                </a:lnTo>
                <a:lnTo>
                  <a:pt x="3" y="2"/>
                </a:lnTo>
                <a:lnTo>
                  <a:pt x="0" y="0"/>
                </a:lnTo>
                <a:lnTo>
                  <a:pt x="1" y="1"/>
                </a:lnTo>
                <a:lnTo>
                  <a:pt x="0" y="2"/>
                </a:lnTo>
                <a:lnTo>
                  <a:pt x="0" y="2"/>
                </a:lnTo>
                <a:lnTo>
                  <a:pt x="0" y="6"/>
                </a:lnTo>
                <a:lnTo>
                  <a:pt x="1" y="8"/>
                </a:lnTo>
                <a:lnTo>
                  <a:pt x="1" y="9"/>
                </a:lnTo>
                <a:lnTo>
                  <a:pt x="3" y="10"/>
                </a:lnTo>
                <a:lnTo>
                  <a:pt x="3" y="10"/>
                </a:lnTo>
                <a:lnTo>
                  <a:pt x="5" y="13"/>
                </a:lnTo>
                <a:lnTo>
                  <a:pt x="9" y="15"/>
                </a:lnTo>
                <a:lnTo>
                  <a:pt x="9" y="17"/>
                </a:lnTo>
                <a:lnTo>
                  <a:pt x="7" y="20"/>
                </a:lnTo>
                <a:lnTo>
                  <a:pt x="9" y="23"/>
                </a:lnTo>
                <a:lnTo>
                  <a:pt x="10" y="25"/>
                </a:lnTo>
                <a:lnTo>
                  <a:pt x="12" y="26"/>
                </a:lnTo>
                <a:lnTo>
                  <a:pt x="13" y="27"/>
                </a:lnTo>
                <a:lnTo>
                  <a:pt x="14" y="29"/>
                </a:lnTo>
                <a:lnTo>
                  <a:pt x="14" y="30"/>
                </a:lnTo>
                <a:lnTo>
                  <a:pt x="17" y="33"/>
                </a:lnTo>
                <a:lnTo>
                  <a:pt x="18" y="35"/>
                </a:lnTo>
                <a:lnTo>
                  <a:pt x="18" y="35"/>
                </a:lnTo>
                <a:lnTo>
                  <a:pt x="18" y="35"/>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338" name="Freeform 298"/>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39" name="Freeform 299"/>
          <p:cNvSpPr>
            <a:spLocks/>
          </p:cNvSpPr>
          <p:nvPr/>
        </p:nvSpPr>
        <p:spPr bwMode="auto">
          <a:xfrm>
            <a:off x="5680075" y="2905125"/>
            <a:ext cx="33338" cy="42863"/>
          </a:xfrm>
          <a:custGeom>
            <a:avLst/>
            <a:gdLst/>
            <a:ahLst/>
            <a:cxnLst>
              <a:cxn ang="0">
                <a:pos x="0" y="3"/>
              </a:cxn>
              <a:cxn ang="0">
                <a:pos x="1" y="1"/>
              </a:cxn>
              <a:cxn ang="0">
                <a:pos x="1" y="0"/>
              </a:cxn>
              <a:cxn ang="0">
                <a:pos x="3" y="0"/>
              </a:cxn>
              <a:cxn ang="0">
                <a:pos x="4" y="1"/>
              </a:cxn>
              <a:cxn ang="0">
                <a:pos x="4" y="3"/>
              </a:cxn>
              <a:cxn ang="0">
                <a:pos x="3" y="4"/>
              </a:cxn>
              <a:cxn ang="0">
                <a:pos x="1" y="5"/>
              </a:cxn>
              <a:cxn ang="0">
                <a:pos x="1" y="4"/>
              </a:cxn>
              <a:cxn ang="0">
                <a:pos x="0" y="3"/>
              </a:cxn>
              <a:cxn ang="0">
                <a:pos x="0" y="3"/>
              </a:cxn>
            </a:cxnLst>
            <a:rect l="0" t="0" r="r" b="b"/>
            <a:pathLst>
              <a:path w="4" h="5">
                <a:moveTo>
                  <a:pt x="0" y="3"/>
                </a:moveTo>
                <a:lnTo>
                  <a:pt x="1" y="1"/>
                </a:lnTo>
                <a:lnTo>
                  <a:pt x="1" y="0"/>
                </a:lnTo>
                <a:lnTo>
                  <a:pt x="3" y="0"/>
                </a:lnTo>
                <a:lnTo>
                  <a:pt x="4" y="1"/>
                </a:lnTo>
                <a:lnTo>
                  <a:pt x="4" y="3"/>
                </a:lnTo>
                <a:lnTo>
                  <a:pt x="3" y="4"/>
                </a:lnTo>
                <a:lnTo>
                  <a:pt x="1" y="5"/>
                </a:lnTo>
                <a:lnTo>
                  <a:pt x="1" y="4"/>
                </a:lnTo>
                <a:lnTo>
                  <a:pt x="0" y="3"/>
                </a:lnTo>
                <a:lnTo>
                  <a:pt x="0" y="3"/>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0" name="Freeform 300"/>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1" name="Freeform 301"/>
          <p:cNvSpPr>
            <a:spLocks/>
          </p:cNvSpPr>
          <p:nvPr/>
        </p:nvSpPr>
        <p:spPr bwMode="auto">
          <a:xfrm>
            <a:off x="5730875" y="2938463"/>
            <a:ext cx="193675" cy="242887"/>
          </a:xfrm>
          <a:custGeom>
            <a:avLst/>
            <a:gdLst/>
            <a:ahLst/>
            <a:cxnLst>
              <a:cxn ang="0">
                <a:pos x="13" y="1"/>
              </a:cxn>
              <a:cxn ang="0">
                <a:pos x="14" y="2"/>
              </a:cxn>
              <a:cxn ang="0">
                <a:pos x="14" y="3"/>
              </a:cxn>
              <a:cxn ang="0">
                <a:pos x="17" y="4"/>
              </a:cxn>
              <a:cxn ang="0">
                <a:pos x="19" y="6"/>
              </a:cxn>
              <a:cxn ang="0">
                <a:pos x="21" y="7"/>
              </a:cxn>
              <a:cxn ang="0">
                <a:pos x="23" y="9"/>
              </a:cxn>
              <a:cxn ang="0">
                <a:pos x="21" y="13"/>
              </a:cxn>
              <a:cxn ang="0">
                <a:pos x="20" y="14"/>
              </a:cxn>
              <a:cxn ang="0">
                <a:pos x="18" y="16"/>
              </a:cxn>
              <a:cxn ang="0">
                <a:pos x="18" y="19"/>
              </a:cxn>
              <a:cxn ang="0">
                <a:pos x="18" y="21"/>
              </a:cxn>
              <a:cxn ang="0">
                <a:pos x="14" y="21"/>
              </a:cxn>
              <a:cxn ang="0">
                <a:pos x="14" y="22"/>
              </a:cxn>
              <a:cxn ang="0">
                <a:pos x="14" y="23"/>
              </a:cxn>
              <a:cxn ang="0">
                <a:pos x="14" y="23"/>
              </a:cxn>
              <a:cxn ang="0">
                <a:pos x="14" y="25"/>
              </a:cxn>
              <a:cxn ang="0">
                <a:pos x="12" y="25"/>
              </a:cxn>
              <a:cxn ang="0">
                <a:pos x="12" y="26"/>
              </a:cxn>
              <a:cxn ang="0">
                <a:pos x="11" y="28"/>
              </a:cxn>
              <a:cxn ang="0">
                <a:pos x="7" y="29"/>
              </a:cxn>
              <a:cxn ang="0">
                <a:pos x="4" y="29"/>
              </a:cxn>
              <a:cxn ang="0">
                <a:pos x="0" y="23"/>
              </a:cxn>
              <a:cxn ang="0">
                <a:pos x="0" y="22"/>
              </a:cxn>
              <a:cxn ang="0">
                <a:pos x="10" y="14"/>
              </a:cxn>
              <a:cxn ang="0">
                <a:pos x="10" y="8"/>
              </a:cxn>
              <a:cxn ang="0">
                <a:pos x="8" y="7"/>
              </a:cxn>
              <a:cxn ang="0">
                <a:pos x="12" y="0"/>
              </a:cxn>
              <a:cxn ang="0">
                <a:pos x="13" y="1"/>
              </a:cxn>
              <a:cxn ang="0">
                <a:pos x="13" y="1"/>
              </a:cxn>
            </a:cxnLst>
            <a:rect l="0" t="0" r="r" b="b"/>
            <a:pathLst>
              <a:path w="23" h="29">
                <a:moveTo>
                  <a:pt x="13" y="1"/>
                </a:moveTo>
                <a:lnTo>
                  <a:pt x="14" y="2"/>
                </a:lnTo>
                <a:lnTo>
                  <a:pt x="14" y="3"/>
                </a:lnTo>
                <a:lnTo>
                  <a:pt x="17" y="4"/>
                </a:lnTo>
                <a:lnTo>
                  <a:pt x="19" y="6"/>
                </a:lnTo>
                <a:lnTo>
                  <a:pt x="21" y="7"/>
                </a:lnTo>
                <a:lnTo>
                  <a:pt x="23" y="9"/>
                </a:lnTo>
                <a:lnTo>
                  <a:pt x="21" y="13"/>
                </a:lnTo>
                <a:lnTo>
                  <a:pt x="20" y="14"/>
                </a:lnTo>
                <a:lnTo>
                  <a:pt x="18" y="16"/>
                </a:lnTo>
                <a:lnTo>
                  <a:pt x="18" y="19"/>
                </a:lnTo>
                <a:lnTo>
                  <a:pt x="18" y="21"/>
                </a:lnTo>
                <a:lnTo>
                  <a:pt x="14" y="21"/>
                </a:lnTo>
                <a:lnTo>
                  <a:pt x="14" y="22"/>
                </a:lnTo>
                <a:lnTo>
                  <a:pt x="14" y="23"/>
                </a:lnTo>
                <a:lnTo>
                  <a:pt x="14" y="23"/>
                </a:lnTo>
                <a:lnTo>
                  <a:pt x="14" y="25"/>
                </a:lnTo>
                <a:lnTo>
                  <a:pt x="12" y="25"/>
                </a:lnTo>
                <a:lnTo>
                  <a:pt x="12" y="26"/>
                </a:lnTo>
                <a:lnTo>
                  <a:pt x="11" y="28"/>
                </a:lnTo>
                <a:lnTo>
                  <a:pt x="7" y="29"/>
                </a:lnTo>
                <a:lnTo>
                  <a:pt x="4" y="29"/>
                </a:lnTo>
                <a:lnTo>
                  <a:pt x="0" y="23"/>
                </a:lnTo>
                <a:lnTo>
                  <a:pt x="0" y="22"/>
                </a:lnTo>
                <a:lnTo>
                  <a:pt x="10" y="14"/>
                </a:lnTo>
                <a:lnTo>
                  <a:pt x="10" y="8"/>
                </a:lnTo>
                <a:lnTo>
                  <a:pt x="8" y="7"/>
                </a:lnTo>
                <a:lnTo>
                  <a:pt x="12" y="0"/>
                </a:lnTo>
                <a:lnTo>
                  <a:pt x="13" y="1"/>
                </a:lnTo>
                <a:lnTo>
                  <a:pt x="13" y="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2" name="Freeform 302"/>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3" name="Freeform 303"/>
          <p:cNvSpPr>
            <a:spLocks/>
          </p:cNvSpPr>
          <p:nvPr/>
        </p:nvSpPr>
        <p:spPr bwMode="auto">
          <a:xfrm>
            <a:off x="5815013" y="2897188"/>
            <a:ext cx="15875" cy="33337"/>
          </a:xfrm>
          <a:custGeom>
            <a:avLst/>
            <a:gdLst/>
            <a:ahLst/>
            <a:cxnLst>
              <a:cxn ang="0">
                <a:pos x="0" y="1"/>
              </a:cxn>
              <a:cxn ang="0">
                <a:pos x="1" y="1"/>
              </a:cxn>
              <a:cxn ang="0">
                <a:pos x="1" y="0"/>
              </a:cxn>
              <a:cxn ang="0">
                <a:pos x="2" y="2"/>
              </a:cxn>
              <a:cxn ang="0">
                <a:pos x="2" y="4"/>
              </a:cxn>
              <a:cxn ang="0">
                <a:pos x="2" y="4"/>
              </a:cxn>
              <a:cxn ang="0">
                <a:pos x="1" y="4"/>
              </a:cxn>
              <a:cxn ang="0">
                <a:pos x="1" y="2"/>
              </a:cxn>
              <a:cxn ang="0">
                <a:pos x="0" y="1"/>
              </a:cxn>
              <a:cxn ang="0">
                <a:pos x="0" y="1"/>
              </a:cxn>
              <a:cxn ang="0">
                <a:pos x="0" y="1"/>
              </a:cxn>
            </a:cxnLst>
            <a:rect l="0" t="0" r="r" b="b"/>
            <a:pathLst>
              <a:path w="2" h="4">
                <a:moveTo>
                  <a:pt x="0" y="1"/>
                </a:moveTo>
                <a:lnTo>
                  <a:pt x="1" y="1"/>
                </a:lnTo>
                <a:lnTo>
                  <a:pt x="1" y="0"/>
                </a:lnTo>
                <a:lnTo>
                  <a:pt x="2" y="2"/>
                </a:lnTo>
                <a:lnTo>
                  <a:pt x="2" y="4"/>
                </a:lnTo>
                <a:lnTo>
                  <a:pt x="2" y="4"/>
                </a:lnTo>
                <a:lnTo>
                  <a:pt x="1" y="4"/>
                </a:lnTo>
                <a:lnTo>
                  <a:pt x="1" y="2"/>
                </a:lnTo>
                <a:lnTo>
                  <a:pt x="0" y="1"/>
                </a:lnTo>
                <a:lnTo>
                  <a:pt x="0" y="1"/>
                </a:lnTo>
                <a:lnTo>
                  <a:pt x="0"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4" name="Freeform 304"/>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5" name="Freeform 305"/>
          <p:cNvSpPr>
            <a:spLocks/>
          </p:cNvSpPr>
          <p:nvPr/>
        </p:nvSpPr>
        <p:spPr bwMode="auto">
          <a:xfrm>
            <a:off x="5689600" y="2905125"/>
            <a:ext cx="141288" cy="93663"/>
          </a:xfrm>
          <a:custGeom>
            <a:avLst/>
            <a:gdLst/>
            <a:ahLst/>
            <a:cxnLst>
              <a:cxn ang="0">
                <a:pos x="13" y="11"/>
              </a:cxn>
              <a:cxn ang="0">
                <a:pos x="17" y="4"/>
              </a:cxn>
              <a:cxn ang="0">
                <a:pos x="17" y="3"/>
              </a:cxn>
              <a:cxn ang="0">
                <a:pos x="17" y="3"/>
              </a:cxn>
              <a:cxn ang="0">
                <a:pos x="17" y="3"/>
              </a:cxn>
              <a:cxn ang="0">
                <a:pos x="16" y="3"/>
              </a:cxn>
              <a:cxn ang="0">
                <a:pos x="16" y="1"/>
              </a:cxn>
              <a:cxn ang="0">
                <a:pos x="15" y="0"/>
              </a:cxn>
              <a:cxn ang="0">
                <a:pos x="15" y="0"/>
              </a:cxn>
              <a:cxn ang="0">
                <a:pos x="11" y="5"/>
              </a:cxn>
              <a:cxn ang="0">
                <a:pos x="9" y="7"/>
              </a:cxn>
              <a:cxn ang="0">
                <a:pos x="5" y="7"/>
              </a:cxn>
              <a:cxn ang="0">
                <a:pos x="3" y="6"/>
              </a:cxn>
              <a:cxn ang="0">
                <a:pos x="0" y="5"/>
              </a:cxn>
              <a:cxn ang="0">
                <a:pos x="0" y="6"/>
              </a:cxn>
              <a:cxn ang="0">
                <a:pos x="2" y="7"/>
              </a:cxn>
              <a:cxn ang="0">
                <a:pos x="3" y="7"/>
              </a:cxn>
              <a:cxn ang="0">
                <a:pos x="4" y="8"/>
              </a:cxn>
              <a:cxn ang="0">
                <a:pos x="4" y="8"/>
              </a:cxn>
              <a:cxn ang="0">
                <a:pos x="4" y="10"/>
              </a:cxn>
              <a:cxn ang="0">
                <a:pos x="13" y="11"/>
              </a:cxn>
              <a:cxn ang="0">
                <a:pos x="13" y="11"/>
              </a:cxn>
            </a:cxnLst>
            <a:rect l="0" t="0" r="r" b="b"/>
            <a:pathLst>
              <a:path w="17" h="11">
                <a:moveTo>
                  <a:pt x="13" y="11"/>
                </a:moveTo>
                <a:lnTo>
                  <a:pt x="17" y="4"/>
                </a:lnTo>
                <a:lnTo>
                  <a:pt x="17" y="3"/>
                </a:lnTo>
                <a:lnTo>
                  <a:pt x="17" y="3"/>
                </a:lnTo>
                <a:lnTo>
                  <a:pt x="17" y="3"/>
                </a:lnTo>
                <a:lnTo>
                  <a:pt x="16" y="3"/>
                </a:lnTo>
                <a:lnTo>
                  <a:pt x="16" y="1"/>
                </a:lnTo>
                <a:lnTo>
                  <a:pt x="15" y="0"/>
                </a:lnTo>
                <a:lnTo>
                  <a:pt x="15" y="0"/>
                </a:lnTo>
                <a:lnTo>
                  <a:pt x="11" y="5"/>
                </a:lnTo>
                <a:lnTo>
                  <a:pt x="9" y="7"/>
                </a:lnTo>
                <a:lnTo>
                  <a:pt x="5" y="7"/>
                </a:lnTo>
                <a:lnTo>
                  <a:pt x="3" y="6"/>
                </a:lnTo>
                <a:lnTo>
                  <a:pt x="0" y="5"/>
                </a:lnTo>
                <a:lnTo>
                  <a:pt x="0" y="6"/>
                </a:lnTo>
                <a:lnTo>
                  <a:pt x="2" y="7"/>
                </a:lnTo>
                <a:lnTo>
                  <a:pt x="3" y="7"/>
                </a:lnTo>
                <a:lnTo>
                  <a:pt x="4" y="8"/>
                </a:lnTo>
                <a:lnTo>
                  <a:pt x="4" y="8"/>
                </a:lnTo>
                <a:lnTo>
                  <a:pt x="4" y="10"/>
                </a:lnTo>
                <a:lnTo>
                  <a:pt x="13" y="11"/>
                </a:lnTo>
                <a:lnTo>
                  <a:pt x="13" y="11"/>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6" name="Freeform 306"/>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7" name="Freeform 307"/>
          <p:cNvSpPr>
            <a:spLocks/>
          </p:cNvSpPr>
          <p:nvPr/>
        </p:nvSpPr>
        <p:spPr bwMode="auto">
          <a:xfrm>
            <a:off x="5495925" y="3124200"/>
            <a:ext cx="268288" cy="174625"/>
          </a:xfrm>
          <a:custGeom>
            <a:avLst/>
            <a:gdLst/>
            <a:ahLst/>
            <a:cxnLst>
              <a:cxn ang="0">
                <a:pos x="32" y="7"/>
              </a:cxn>
              <a:cxn ang="0">
                <a:pos x="28" y="1"/>
              </a:cxn>
              <a:cxn ang="0">
                <a:pos x="28" y="0"/>
              </a:cxn>
              <a:cxn ang="0">
                <a:pos x="19" y="3"/>
              </a:cxn>
              <a:cxn ang="0">
                <a:pos x="10" y="11"/>
              </a:cxn>
              <a:cxn ang="0">
                <a:pos x="9" y="7"/>
              </a:cxn>
              <a:cxn ang="0">
                <a:pos x="6" y="6"/>
              </a:cxn>
              <a:cxn ang="0">
                <a:pos x="6" y="6"/>
              </a:cxn>
              <a:cxn ang="0">
                <a:pos x="5" y="6"/>
              </a:cxn>
              <a:cxn ang="0">
                <a:pos x="5" y="6"/>
              </a:cxn>
              <a:cxn ang="0">
                <a:pos x="3" y="5"/>
              </a:cxn>
              <a:cxn ang="0">
                <a:pos x="2" y="6"/>
              </a:cxn>
              <a:cxn ang="0">
                <a:pos x="1" y="7"/>
              </a:cxn>
              <a:cxn ang="0">
                <a:pos x="1" y="8"/>
              </a:cxn>
              <a:cxn ang="0">
                <a:pos x="1" y="10"/>
              </a:cxn>
              <a:cxn ang="0">
                <a:pos x="1" y="11"/>
              </a:cxn>
              <a:cxn ang="0">
                <a:pos x="0" y="11"/>
              </a:cxn>
              <a:cxn ang="0">
                <a:pos x="2" y="16"/>
              </a:cxn>
              <a:cxn ang="0">
                <a:pos x="3" y="21"/>
              </a:cxn>
              <a:cxn ang="0">
                <a:pos x="3" y="21"/>
              </a:cxn>
              <a:cxn ang="0">
                <a:pos x="5" y="21"/>
              </a:cxn>
              <a:cxn ang="0">
                <a:pos x="8" y="20"/>
              </a:cxn>
              <a:cxn ang="0">
                <a:pos x="10" y="18"/>
              </a:cxn>
              <a:cxn ang="0">
                <a:pos x="15" y="17"/>
              </a:cxn>
              <a:cxn ang="0">
                <a:pos x="19" y="17"/>
              </a:cxn>
              <a:cxn ang="0">
                <a:pos x="20" y="14"/>
              </a:cxn>
              <a:cxn ang="0">
                <a:pos x="22" y="13"/>
              </a:cxn>
              <a:cxn ang="0">
                <a:pos x="26" y="13"/>
              </a:cxn>
              <a:cxn ang="0">
                <a:pos x="28" y="11"/>
              </a:cxn>
              <a:cxn ang="0">
                <a:pos x="29" y="10"/>
              </a:cxn>
              <a:cxn ang="0">
                <a:pos x="31" y="8"/>
              </a:cxn>
              <a:cxn ang="0">
                <a:pos x="31" y="7"/>
              </a:cxn>
              <a:cxn ang="0">
                <a:pos x="32" y="7"/>
              </a:cxn>
              <a:cxn ang="0">
                <a:pos x="32" y="7"/>
              </a:cxn>
            </a:cxnLst>
            <a:rect l="0" t="0" r="r" b="b"/>
            <a:pathLst>
              <a:path w="32" h="21">
                <a:moveTo>
                  <a:pt x="32" y="7"/>
                </a:moveTo>
                <a:lnTo>
                  <a:pt x="28" y="1"/>
                </a:lnTo>
                <a:lnTo>
                  <a:pt x="28" y="0"/>
                </a:lnTo>
                <a:lnTo>
                  <a:pt x="19" y="3"/>
                </a:lnTo>
                <a:lnTo>
                  <a:pt x="10" y="11"/>
                </a:lnTo>
                <a:lnTo>
                  <a:pt x="9" y="7"/>
                </a:lnTo>
                <a:lnTo>
                  <a:pt x="6" y="6"/>
                </a:lnTo>
                <a:lnTo>
                  <a:pt x="6" y="6"/>
                </a:lnTo>
                <a:lnTo>
                  <a:pt x="5" y="6"/>
                </a:lnTo>
                <a:lnTo>
                  <a:pt x="5" y="6"/>
                </a:lnTo>
                <a:lnTo>
                  <a:pt x="3" y="5"/>
                </a:lnTo>
                <a:lnTo>
                  <a:pt x="2" y="6"/>
                </a:lnTo>
                <a:lnTo>
                  <a:pt x="1" y="7"/>
                </a:lnTo>
                <a:lnTo>
                  <a:pt x="1" y="8"/>
                </a:lnTo>
                <a:lnTo>
                  <a:pt x="1" y="10"/>
                </a:lnTo>
                <a:lnTo>
                  <a:pt x="1" y="11"/>
                </a:lnTo>
                <a:lnTo>
                  <a:pt x="0" y="11"/>
                </a:lnTo>
                <a:lnTo>
                  <a:pt x="2" y="16"/>
                </a:lnTo>
                <a:lnTo>
                  <a:pt x="3" y="21"/>
                </a:lnTo>
                <a:lnTo>
                  <a:pt x="3" y="21"/>
                </a:lnTo>
                <a:lnTo>
                  <a:pt x="5" y="21"/>
                </a:lnTo>
                <a:lnTo>
                  <a:pt x="8" y="20"/>
                </a:lnTo>
                <a:lnTo>
                  <a:pt x="10" y="18"/>
                </a:lnTo>
                <a:lnTo>
                  <a:pt x="15" y="17"/>
                </a:lnTo>
                <a:lnTo>
                  <a:pt x="19" y="17"/>
                </a:lnTo>
                <a:lnTo>
                  <a:pt x="20" y="14"/>
                </a:lnTo>
                <a:lnTo>
                  <a:pt x="22" y="13"/>
                </a:lnTo>
                <a:lnTo>
                  <a:pt x="26" y="13"/>
                </a:lnTo>
                <a:lnTo>
                  <a:pt x="28" y="11"/>
                </a:lnTo>
                <a:lnTo>
                  <a:pt x="29" y="10"/>
                </a:lnTo>
                <a:lnTo>
                  <a:pt x="31" y="8"/>
                </a:lnTo>
                <a:lnTo>
                  <a:pt x="31" y="7"/>
                </a:lnTo>
                <a:lnTo>
                  <a:pt x="32" y="7"/>
                </a:lnTo>
                <a:lnTo>
                  <a:pt x="32" y="7"/>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8" name="Freeform 308"/>
          <p:cNvSpPr>
            <a:spLocks/>
          </p:cNvSpPr>
          <p:nvPr/>
        </p:nvSpPr>
        <p:spPr bwMode="auto">
          <a:xfrm>
            <a:off x="5018088" y="2744788"/>
            <a:ext cx="300037" cy="301625"/>
          </a:xfrm>
          <a:custGeom>
            <a:avLst/>
            <a:gdLst/>
            <a:ahLst/>
            <a:cxnLst>
              <a:cxn ang="0">
                <a:pos x="36" y="31"/>
              </a:cxn>
              <a:cxn ang="0">
                <a:pos x="33" y="32"/>
              </a:cxn>
              <a:cxn ang="0">
                <a:pos x="32" y="33"/>
              </a:cxn>
              <a:cxn ang="0">
                <a:pos x="28" y="36"/>
              </a:cxn>
              <a:cxn ang="0">
                <a:pos x="28" y="36"/>
              </a:cxn>
              <a:cxn ang="0">
                <a:pos x="27" y="35"/>
              </a:cxn>
              <a:cxn ang="0">
                <a:pos x="2" y="35"/>
              </a:cxn>
              <a:cxn ang="0">
                <a:pos x="1" y="10"/>
              </a:cxn>
              <a:cxn ang="0">
                <a:pos x="1" y="9"/>
              </a:cxn>
              <a:cxn ang="0">
                <a:pos x="1" y="9"/>
              </a:cxn>
              <a:cxn ang="0">
                <a:pos x="0" y="6"/>
              </a:cxn>
              <a:cxn ang="0">
                <a:pos x="1" y="5"/>
              </a:cxn>
              <a:cxn ang="0">
                <a:pos x="1" y="4"/>
              </a:cxn>
              <a:cxn ang="0">
                <a:pos x="1" y="3"/>
              </a:cxn>
              <a:cxn ang="0">
                <a:pos x="0" y="3"/>
              </a:cxn>
              <a:cxn ang="0">
                <a:pos x="1" y="1"/>
              </a:cxn>
              <a:cxn ang="0">
                <a:pos x="1" y="0"/>
              </a:cxn>
              <a:cxn ang="0">
                <a:pos x="7" y="3"/>
              </a:cxn>
              <a:cxn ang="0">
                <a:pos x="13" y="4"/>
              </a:cxn>
              <a:cxn ang="0">
                <a:pos x="14" y="4"/>
              </a:cxn>
              <a:cxn ang="0">
                <a:pos x="17" y="3"/>
              </a:cxn>
              <a:cxn ang="0">
                <a:pos x="18" y="1"/>
              </a:cxn>
              <a:cxn ang="0">
                <a:pos x="19" y="0"/>
              </a:cxn>
              <a:cxn ang="0">
                <a:pos x="21" y="1"/>
              </a:cxn>
              <a:cxn ang="0">
                <a:pos x="23" y="3"/>
              </a:cxn>
              <a:cxn ang="0">
                <a:pos x="26" y="3"/>
              </a:cxn>
              <a:cxn ang="0">
                <a:pos x="27" y="3"/>
              </a:cxn>
              <a:cxn ang="0">
                <a:pos x="30" y="5"/>
              </a:cxn>
              <a:cxn ang="0">
                <a:pos x="31" y="9"/>
              </a:cxn>
              <a:cxn ang="0">
                <a:pos x="31" y="11"/>
              </a:cxn>
              <a:cxn ang="0">
                <a:pos x="31" y="13"/>
              </a:cxn>
              <a:cxn ang="0">
                <a:pos x="30" y="13"/>
              </a:cxn>
              <a:cxn ang="0">
                <a:pos x="30" y="13"/>
              </a:cxn>
              <a:cxn ang="0">
                <a:pos x="28" y="12"/>
              </a:cxn>
              <a:cxn ang="0">
                <a:pos x="26" y="11"/>
              </a:cxn>
              <a:cxn ang="0">
                <a:pos x="24" y="6"/>
              </a:cxn>
              <a:cxn ang="0">
                <a:pos x="25" y="10"/>
              </a:cxn>
              <a:cxn ang="0">
                <a:pos x="26" y="13"/>
              </a:cxn>
              <a:cxn ang="0">
                <a:pos x="28" y="18"/>
              </a:cxn>
              <a:cxn ang="0">
                <a:pos x="31" y="20"/>
              </a:cxn>
              <a:cxn ang="0">
                <a:pos x="33" y="24"/>
              </a:cxn>
              <a:cxn ang="0">
                <a:pos x="34" y="26"/>
              </a:cxn>
              <a:cxn ang="0">
                <a:pos x="34" y="29"/>
              </a:cxn>
              <a:cxn ang="0">
                <a:pos x="36" y="31"/>
              </a:cxn>
              <a:cxn ang="0">
                <a:pos x="36" y="31"/>
              </a:cxn>
              <a:cxn ang="0">
                <a:pos x="36" y="31"/>
              </a:cxn>
            </a:cxnLst>
            <a:rect l="0" t="0" r="r" b="b"/>
            <a:pathLst>
              <a:path w="36" h="36">
                <a:moveTo>
                  <a:pt x="36" y="31"/>
                </a:moveTo>
                <a:lnTo>
                  <a:pt x="33" y="32"/>
                </a:lnTo>
                <a:lnTo>
                  <a:pt x="32" y="33"/>
                </a:lnTo>
                <a:lnTo>
                  <a:pt x="28" y="36"/>
                </a:lnTo>
                <a:lnTo>
                  <a:pt x="28" y="36"/>
                </a:lnTo>
                <a:lnTo>
                  <a:pt x="27" y="35"/>
                </a:lnTo>
                <a:lnTo>
                  <a:pt x="2" y="35"/>
                </a:lnTo>
                <a:lnTo>
                  <a:pt x="1" y="10"/>
                </a:lnTo>
                <a:lnTo>
                  <a:pt x="1" y="9"/>
                </a:lnTo>
                <a:lnTo>
                  <a:pt x="1" y="9"/>
                </a:lnTo>
                <a:lnTo>
                  <a:pt x="0" y="6"/>
                </a:lnTo>
                <a:lnTo>
                  <a:pt x="1" y="5"/>
                </a:lnTo>
                <a:lnTo>
                  <a:pt x="1" y="4"/>
                </a:lnTo>
                <a:lnTo>
                  <a:pt x="1" y="3"/>
                </a:lnTo>
                <a:lnTo>
                  <a:pt x="0" y="3"/>
                </a:lnTo>
                <a:lnTo>
                  <a:pt x="1" y="1"/>
                </a:lnTo>
                <a:lnTo>
                  <a:pt x="1" y="0"/>
                </a:lnTo>
                <a:lnTo>
                  <a:pt x="7" y="3"/>
                </a:lnTo>
                <a:lnTo>
                  <a:pt x="13" y="4"/>
                </a:lnTo>
                <a:lnTo>
                  <a:pt x="14" y="4"/>
                </a:lnTo>
                <a:lnTo>
                  <a:pt x="17" y="3"/>
                </a:lnTo>
                <a:lnTo>
                  <a:pt x="18" y="1"/>
                </a:lnTo>
                <a:lnTo>
                  <a:pt x="19" y="0"/>
                </a:lnTo>
                <a:lnTo>
                  <a:pt x="21" y="1"/>
                </a:lnTo>
                <a:lnTo>
                  <a:pt x="23" y="3"/>
                </a:lnTo>
                <a:lnTo>
                  <a:pt x="26" y="3"/>
                </a:lnTo>
                <a:lnTo>
                  <a:pt x="27" y="3"/>
                </a:lnTo>
                <a:lnTo>
                  <a:pt x="30" y="5"/>
                </a:lnTo>
                <a:lnTo>
                  <a:pt x="31" y="9"/>
                </a:lnTo>
                <a:lnTo>
                  <a:pt x="31" y="11"/>
                </a:lnTo>
                <a:lnTo>
                  <a:pt x="31" y="13"/>
                </a:lnTo>
                <a:lnTo>
                  <a:pt x="30" y="13"/>
                </a:lnTo>
                <a:lnTo>
                  <a:pt x="30" y="13"/>
                </a:lnTo>
                <a:lnTo>
                  <a:pt x="28" y="12"/>
                </a:lnTo>
                <a:lnTo>
                  <a:pt x="26" y="11"/>
                </a:lnTo>
                <a:lnTo>
                  <a:pt x="24" y="6"/>
                </a:lnTo>
                <a:lnTo>
                  <a:pt x="25" y="10"/>
                </a:lnTo>
                <a:lnTo>
                  <a:pt x="26" y="13"/>
                </a:lnTo>
                <a:lnTo>
                  <a:pt x="28" y="18"/>
                </a:lnTo>
                <a:lnTo>
                  <a:pt x="31" y="20"/>
                </a:lnTo>
                <a:lnTo>
                  <a:pt x="33" y="24"/>
                </a:lnTo>
                <a:lnTo>
                  <a:pt x="34" y="26"/>
                </a:lnTo>
                <a:lnTo>
                  <a:pt x="34" y="29"/>
                </a:lnTo>
                <a:lnTo>
                  <a:pt x="36" y="31"/>
                </a:lnTo>
                <a:lnTo>
                  <a:pt x="36" y="31"/>
                </a:lnTo>
                <a:lnTo>
                  <a:pt x="36" y="3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49" name="Freeform 309"/>
          <p:cNvSpPr>
            <a:spLocks/>
          </p:cNvSpPr>
          <p:nvPr/>
        </p:nvSpPr>
        <p:spPr bwMode="auto">
          <a:xfrm>
            <a:off x="4638675" y="2695575"/>
            <a:ext cx="395288" cy="411163"/>
          </a:xfrm>
          <a:custGeom>
            <a:avLst/>
            <a:gdLst/>
            <a:ahLst/>
            <a:cxnLst>
              <a:cxn ang="0">
                <a:pos x="47" y="41"/>
              </a:cxn>
              <a:cxn ang="0">
                <a:pos x="46" y="16"/>
              </a:cxn>
              <a:cxn ang="0">
                <a:pos x="46" y="15"/>
              </a:cxn>
              <a:cxn ang="0">
                <a:pos x="46" y="15"/>
              </a:cxn>
              <a:cxn ang="0">
                <a:pos x="45" y="12"/>
              </a:cxn>
              <a:cxn ang="0">
                <a:pos x="46" y="11"/>
              </a:cxn>
              <a:cxn ang="0">
                <a:pos x="46" y="10"/>
              </a:cxn>
              <a:cxn ang="0">
                <a:pos x="46" y="9"/>
              </a:cxn>
              <a:cxn ang="0">
                <a:pos x="45" y="9"/>
              </a:cxn>
              <a:cxn ang="0">
                <a:pos x="46" y="7"/>
              </a:cxn>
              <a:cxn ang="0">
                <a:pos x="46" y="6"/>
              </a:cxn>
              <a:cxn ang="0">
                <a:pos x="44" y="6"/>
              </a:cxn>
              <a:cxn ang="0">
                <a:pos x="42" y="5"/>
              </a:cxn>
              <a:cxn ang="0">
                <a:pos x="39" y="3"/>
              </a:cxn>
              <a:cxn ang="0">
                <a:pos x="37" y="2"/>
              </a:cxn>
              <a:cxn ang="0">
                <a:pos x="33" y="3"/>
              </a:cxn>
              <a:cxn ang="0">
                <a:pos x="32" y="5"/>
              </a:cxn>
              <a:cxn ang="0">
                <a:pos x="31" y="6"/>
              </a:cxn>
              <a:cxn ang="0">
                <a:pos x="31" y="7"/>
              </a:cxn>
              <a:cxn ang="0">
                <a:pos x="32" y="9"/>
              </a:cxn>
              <a:cxn ang="0">
                <a:pos x="31" y="10"/>
              </a:cxn>
              <a:cxn ang="0">
                <a:pos x="29" y="11"/>
              </a:cxn>
              <a:cxn ang="0">
                <a:pos x="26" y="10"/>
              </a:cxn>
              <a:cxn ang="0">
                <a:pos x="23" y="7"/>
              </a:cxn>
              <a:cxn ang="0">
                <a:pos x="21" y="7"/>
              </a:cxn>
              <a:cxn ang="0">
                <a:pos x="19" y="7"/>
              </a:cxn>
              <a:cxn ang="0">
                <a:pos x="18" y="5"/>
              </a:cxn>
              <a:cxn ang="0">
                <a:pos x="16" y="4"/>
              </a:cxn>
              <a:cxn ang="0">
                <a:pos x="11" y="3"/>
              </a:cxn>
              <a:cxn ang="0">
                <a:pos x="6" y="0"/>
              </a:cxn>
              <a:cxn ang="0">
                <a:pos x="6" y="3"/>
              </a:cxn>
              <a:cxn ang="0">
                <a:pos x="5" y="4"/>
              </a:cxn>
              <a:cxn ang="0">
                <a:pos x="3" y="6"/>
              </a:cxn>
              <a:cxn ang="0">
                <a:pos x="3" y="7"/>
              </a:cxn>
              <a:cxn ang="0">
                <a:pos x="3" y="9"/>
              </a:cxn>
              <a:cxn ang="0">
                <a:pos x="3" y="9"/>
              </a:cxn>
              <a:cxn ang="0">
                <a:pos x="1" y="11"/>
              </a:cxn>
              <a:cxn ang="0">
                <a:pos x="0" y="12"/>
              </a:cxn>
              <a:cxn ang="0">
                <a:pos x="1" y="16"/>
              </a:cxn>
              <a:cxn ang="0">
                <a:pos x="1" y="18"/>
              </a:cxn>
              <a:cxn ang="0">
                <a:pos x="1" y="20"/>
              </a:cxn>
              <a:cxn ang="0">
                <a:pos x="1" y="24"/>
              </a:cxn>
              <a:cxn ang="0">
                <a:pos x="1" y="25"/>
              </a:cxn>
              <a:cxn ang="0">
                <a:pos x="0" y="26"/>
              </a:cxn>
              <a:cxn ang="0">
                <a:pos x="1" y="28"/>
              </a:cxn>
              <a:cxn ang="0">
                <a:pos x="1" y="28"/>
              </a:cxn>
              <a:cxn ang="0">
                <a:pos x="3" y="30"/>
              </a:cxn>
              <a:cxn ang="0">
                <a:pos x="3" y="31"/>
              </a:cxn>
              <a:cxn ang="0">
                <a:pos x="4" y="32"/>
              </a:cxn>
              <a:cxn ang="0">
                <a:pos x="6" y="32"/>
              </a:cxn>
              <a:cxn ang="0">
                <a:pos x="7" y="35"/>
              </a:cxn>
              <a:cxn ang="0">
                <a:pos x="9" y="36"/>
              </a:cxn>
              <a:cxn ang="0">
                <a:pos x="10" y="36"/>
              </a:cxn>
              <a:cxn ang="0">
                <a:pos x="11" y="36"/>
              </a:cxn>
              <a:cxn ang="0">
                <a:pos x="13" y="37"/>
              </a:cxn>
              <a:cxn ang="0">
                <a:pos x="14" y="38"/>
              </a:cxn>
              <a:cxn ang="0">
                <a:pos x="20" y="36"/>
              </a:cxn>
              <a:cxn ang="0">
                <a:pos x="45" y="49"/>
              </a:cxn>
              <a:cxn ang="0">
                <a:pos x="45" y="48"/>
              </a:cxn>
              <a:cxn ang="0">
                <a:pos x="47" y="48"/>
              </a:cxn>
              <a:cxn ang="0">
                <a:pos x="47" y="41"/>
              </a:cxn>
              <a:cxn ang="0">
                <a:pos x="47" y="41"/>
              </a:cxn>
              <a:cxn ang="0">
                <a:pos x="47" y="41"/>
              </a:cxn>
            </a:cxnLst>
            <a:rect l="0" t="0" r="r" b="b"/>
            <a:pathLst>
              <a:path w="47" h="49">
                <a:moveTo>
                  <a:pt x="47" y="41"/>
                </a:moveTo>
                <a:lnTo>
                  <a:pt x="46" y="16"/>
                </a:lnTo>
                <a:lnTo>
                  <a:pt x="46" y="15"/>
                </a:lnTo>
                <a:lnTo>
                  <a:pt x="46" y="15"/>
                </a:lnTo>
                <a:lnTo>
                  <a:pt x="45" y="12"/>
                </a:lnTo>
                <a:lnTo>
                  <a:pt x="46" y="11"/>
                </a:lnTo>
                <a:lnTo>
                  <a:pt x="46" y="10"/>
                </a:lnTo>
                <a:lnTo>
                  <a:pt x="46" y="9"/>
                </a:lnTo>
                <a:lnTo>
                  <a:pt x="45" y="9"/>
                </a:lnTo>
                <a:lnTo>
                  <a:pt x="46" y="7"/>
                </a:lnTo>
                <a:lnTo>
                  <a:pt x="46" y="6"/>
                </a:lnTo>
                <a:lnTo>
                  <a:pt x="44" y="6"/>
                </a:lnTo>
                <a:lnTo>
                  <a:pt x="42" y="5"/>
                </a:lnTo>
                <a:lnTo>
                  <a:pt x="39" y="3"/>
                </a:lnTo>
                <a:lnTo>
                  <a:pt x="37" y="2"/>
                </a:lnTo>
                <a:lnTo>
                  <a:pt x="33" y="3"/>
                </a:lnTo>
                <a:lnTo>
                  <a:pt x="32" y="5"/>
                </a:lnTo>
                <a:lnTo>
                  <a:pt x="31" y="6"/>
                </a:lnTo>
                <a:lnTo>
                  <a:pt x="31" y="7"/>
                </a:lnTo>
                <a:lnTo>
                  <a:pt x="32" y="9"/>
                </a:lnTo>
                <a:lnTo>
                  <a:pt x="31" y="10"/>
                </a:lnTo>
                <a:lnTo>
                  <a:pt x="29" y="11"/>
                </a:lnTo>
                <a:lnTo>
                  <a:pt x="26" y="10"/>
                </a:lnTo>
                <a:lnTo>
                  <a:pt x="23" y="7"/>
                </a:lnTo>
                <a:lnTo>
                  <a:pt x="21" y="7"/>
                </a:lnTo>
                <a:lnTo>
                  <a:pt x="19" y="7"/>
                </a:lnTo>
                <a:lnTo>
                  <a:pt x="18" y="5"/>
                </a:lnTo>
                <a:lnTo>
                  <a:pt x="16" y="4"/>
                </a:lnTo>
                <a:lnTo>
                  <a:pt x="11" y="3"/>
                </a:lnTo>
                <a:lnTo>
                  <a:pt x="6" y="0"/>
                </a:lnTo>
                <a:lnTo>
                  <a:pt x="6" y="3"/>
                </a:lnTo>
                <a:lnTo>
                  <a:pt x="5" y="4"/>
                </a:lnTo>
                <a:lnTo>
                  <a:pt x="3" y="6"/>
                </a:lnTo>
                <a:lnTo>
                  <a:pt x="3" y="7"/>
                </a:lnTo>
                <a:lnTo>
                  <a:pt x="3" y="9"/>
                </a:lnTo>
                <a:lnTo>
                  <a:pt x="3" y="9"/>
                </a:lnTo>
                <a:lnTo>
                  <a:pt x="1" y="11"/>
                </a:lnTo>
                <a:lnTo>
                  <a:pt x="0" y="12"/>
                </a:lnTo>
                <a:lnTo>
                  <a:pt x="1" y="16"/>
                </a:lnTo>
                <a:lnTo>
                  <a:pt x="1" y="18"/>
                </a:lnTo>
                <a:lnTo>
                  <a:pt x="1" y="20"/>
                </a:lnTo>
                <a:lnTo>
                  <a:pt x="1" y="24"/>
                </a:lnTo>
                <a:lnTo>
                  <a:pt x="1" y="25"/>
                </a:lnTo>
                <a:lnTo>
                  <a:pt x="0" y="26"/>
                </a:lnTo>
                <a:lnTo>
                  <a:pt x="1" y="28"/>
                </a:lnTo>
                <a:lnTo>
                  <a:pt x="1" y="28"/>
                </a:lnTo>
                <a:lnTo>
                  <a:pt x="3" y="30"/>
                </a:lnTo>
                <a:lnTo>
                  <a:pt x="3" y="31"/>
                </a:lnTo>
                <a:lnTo>
                  <a:pt x="4" y="32"/>
                </a:lnTo>
                <a:lnTo>
                  <a:pt x="6" y="32"/>
                </a:lnTo>
                <a:lnTo>
                  <a:pt x="7" y="35"/>
                </a:lnTo>
                <a:lnTo>
                  <a:pt x="9" y="36"/>
                </a:lnTo>
                <a:lnTo>
                  <a:pt x="10" y="36"/>
                </a:lnTo>
                <a:lnTo>
                  <a:pt x="11" y="36"/>
                </a:lnTo>
                <a:lnTo>
                  <a:pt x="13" y="37"/>
                </a:lnTo>
                <a:lnTo>
                  <a:pt x="14" y="38"/>
                </a:lnTo>
                <a:lnTo>
                  <a:pt x="20" y="36"/>
                </a:lnTo>
                <a:lnTo>
                  <a:pt x="45" y="49"/>
                </a:lnTo>
                <a:lnTo>
                  <a:pt x="45" y="48"/>
                </a:lnTo>
                <a:lnTo>
                  <a:pt x="47" y="48"/>
                </a:lnTo>
                <a:lnTo>
                  <a:pt x="47" y="41"/>
                </a:lnTo>
                <a:lnTo>
                  <a:pt x="47" y="41"/>
                </a:lnTo>
                <a:lnTo>
                  <a:pt x="47" y="41"/>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0" name="Freeform 310"/>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1" name="Freeform 311"/>
          <p:cNvSpPr>
            <a:spLocks/>
          </p:cNvSpPr>
          <p:nvPr/>
        </p:nvSpPr>
        <p:spPr bwMode="auto">
          <a:xfrm>
            <a:off x="4589463" y="2576513"/>
            <a:ext cx="100012" cy="219075"/>
          </a:xfrm>
          <a:custGeom>
            <a:avLst/>
            <a:gdLst/>
            <a:ahLst/>
            <a:cxnLst>
              <a:cxn ang="0">
                <a:pos x="6" y="26"/>
              </a:cxn>
              <a:cxn ang="0">
                <a:pos x="6" y="26"/>
              </a:cxn>
              <a:cxn ang="0">
                <a:pos x="6" y="24"/>
              </a:cxn>
              <a:cxn ang="0">
                <a:pos x="5" y="20"/>
              </a:cxn>
              <a:cxn ang="0">
                <a:pos x="4" y="19"/>
              </a:cxn>
              <a:cxn ang="0">
                <a:pos x="3" y="17"/>
              </a:cxn>
              <a:cxn ang="0">
                <a:pos x="2" y="16"/>
              </a:cxn>
              <a:cxn ang="0">
                <a:pos x="0" y="13"/>
              </a:cxn>
              <a:cxn ang="0">
                <a:pos x="2" y="12"/>
              </a:cxn>
              <a:cxn ang="0">
                <a:pos x="2" y="11"/>
              </a:cxn>
              <a:cxn ang="0">
                <a:pos x="3" y="8"/>
              </a:cxn>
              <a:cxn ang="0">
                <a:pos x="3" y="6"/>
              </a:cxn>
              <a:cxn ang="0">
                <a:pos x="3" y="4"/>
              </a:cxn>
              <a:cxn ang="0">
                <a:pos x="3" y="1"/>
              </a:cxn>
              <a:cxn ang="0">
                <a:pos x="3" y="1"/>
              </a:cxn>
              <a:cxn ang="0">
                <a:pos x="5" y="1"/>
              </a:cxn>
              <a:cxn ang="0">
                <a:pos x="6" y="0"/>
              </a:cxn>
              <a:cxn ang="0">
                <a:pos x="9" y="1"/>
              </a:cxn>
              <a:cxn ang="0">
                <a:pos x="10" y="1"/>
              </a:cxn>
              <a:cxn ang="0">
                <a:pos x="10" y="4"/>
              </a:cxn>
              <a:cxn ang="0">
                <a:pos x="9" y="5"/>
              </a:cxn>
              <a:cxn ang="0">
                <a:pos x="10" y="6"/>
              </a:cxn>
              <a:cxn ang="0">
                <a:pos x="10" y="7"/>
              </a:cxn>
              <a:cxn ang="0">
                <a:pos x="9" y="10"/>
              </a:cxn>
              <a:cxn ang="0">
                <a:pos x="7" y="12"/>
              </a:cxn>
              <a:cxn ang="0">
                <a:pos x="9" y="13"/>
              </a:cxn>
              <a:cxn ang="0">
                <a:pos x="11" y="14"/>
              </a:cxn>
              <a:cxn ang="0">
                <a:pos x="12" y="14"/>
              </a:cxn>
              <a:cxn ang="0">
                <a:pos x="12" y="14"/>
              </a:cxn>
              <a:cxn ang="0">
                <a:pos x="12" y="17"/>
              </a:cxn>
              <a:cxn ang="0">
                <a:pos x="11" y="18"/>
              </a:cxn>
              <a:cxn ang="0">
                <a:pos x="9" y="20"/>
              </a:cxn>
              <a:cxn ang="0">
                <a:pos x="9" y="21"/>
              </a:cxn>
              <a:cxn ang="0">
                <a:pos x="9" y="23"/>
              </a:cxn>
              <a:cxn ang="0">
                <a:pos x="9" y="23"/>
              </a:cxn>
              <a:cxn ang="0">
                <a:pos x="7" y="25"/>
              </a:cxn>
              <a:cxn ang="0">
                <a:pos x="6" y="26"/>
              </a:cxn>
              <a:cxn ang="0">
                <a:pos x="6" y="26"/>
              </a:cxn>
              <a:cxn ang="0">
                <a:pos x="6" y="26"/>
              </a:cxn>
            </a:cxnLst>
            <a:rect l="0" t="0" r="r" b="b"/>
            <a:pathLst>
              <a:path w="12" h="26">
                <a:moveTo>
                  <a:pt x="6" y="26"/>
                </a:moveTo>
                <a:lnTo>
                  <a:pt x="6" y="26"/>
                </a:lnTo>
                <a:lnTo>
                  <a:pt x="6" y="24"/>
                </a:lnTo>
                <a:lnTo>
                  <a:pt x="5" y="20"/>
                </a:lnTo>
                <a:lnTo>
                  <a:pt x="4" y="19"/>
                </a:lnTo>
                <a:lnTo>
                  <a:pt x="3" y="17"/>
                </a:lnTo>
                <a:lnTo>
                  <a:pt x="2" y="16"/>
                </a:lnTo>
                <a:lnTo>
                  <a:pt x="0" y="13"/>
                </a:lnTo>
                <a:lnTo>
                  <a:pt x="2" y="12"/>
                </a:lnTo>
                <a:lnTo>
                  <a:pt x="2" y="11"/>
                </a:lnTo>
                <a:lnTo>
                  <a:pt x="3" y="8"/>
                </a:lnTo>
                <a:lnTo>
                  <a:pt x="3" y="6"/>
                </a:lnTo>
                <a:lnTo>
                  <a:pt x="3" y="4"/>
                </a:lnTo>
                <a:lnTo>
                  <a:pt x="3" y="1"/>
                </a:lnTo>
                <a:lnTo>
                  <a:pt x="3" y="1"/>
                </a:lnTo>
                <a:lnTo>
                  <a:pt x="5" y="1"/>
                </a:lnTo>
                <a:lnTo>
                  <a:pt x="6" y="0"/>
                </a:lnTo>
                <a:lnTo>
                  <a:pt x="9" y="1"/>
                </a:lnTo>
                <a:lnTo>
                  <a:pt x="10" y="1"/>
                </a:lnTo>
                <a:lnTo>
                  <a:pt x="10" y="4"/>
                </a:lnTo>
                <a:lnTo>
                  <a:pt x="9" y="5"/>
                </a:lnTo>
                <a:lnTo>
                  <a:pt x="10" y="6"/>
                </a:lnTo>
                <a:lnTo>
                  <a:pt x="10" y="7"/>
                </a:lnTo>
                <a:lnTo>
                  <a:pt x="9" y="10"/>
                </a:lnTo>
                <a:lnTo>
                  <a:pt x="7" y="12"/>
                </a:lnTo>
                <a:lnTo>
                  <a:pt x="9" y="13"/>
                </a:lnTo>
                <a:lnTo>
                  <a:pt x="11" y="14"/>
                </a:lnTo>
                <a:lnTo>
                  <a:pt x="12" y="14"/>
                </a:lnTo>
                <a:lnTo>
                  <a:pt x="12" y="14"/>
                </a:lnTo>
                <a:lnTo>
                  <a:pt x="12" y="17"/>
                </a:lnTo>
                <a:lnTo>
                  <a:pt x="11" y="18"/>
                </a:lnTo>
                <a:lnTo>
                  <a:pt x="9" y="20"/>
                </a:lnTo>
                <a:lnTo>
                  <a:pt x="9" y="21"/>
                </a:lnTo>
                <a:lnTo>
                  <a:pt x="9" y="23"/>
                </a:lnTo>
                <a:lnTo>
                  <a:pt x="9" y="23"/>
                </a:lnTo>
                <a:lnTo>
                  <a:pt x="7" y="25"/>
                </a:lnTo>
                <a:lnTo>
                  <a:pt x="6" y="26"/>
                </a:lnTo>
                <a:lnTo>
                  <a:pt x="6" y="26"/>
                </a:lnTo>
                <a:lnTo>
                  <a:pt x="6" y="26"/>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2" name="Freeform 312"/>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3" name="Freeform 313"/>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4" name="Freeform 314"/>
          <p:cNvSpPr>
            <a:spLocks/>
          </p:cNvSpPr>
          <p:nvPr/>
        </p:nvSpPr>
        <p:spPr bwMode="auto">
          <a:xfrm>
            <a:off x="4086225" y="2627313"/>
            <a:ext cx="284163" cy="252412"/>
          </a:xfrm>
          <a:custGeom>
            <a:avLst/>
            <a:gdLst/>
            <a:ahLst/>
            <a:cxnLst>
              <a:cxn ang="0">
                <a:pos x="13" y="28"/>
              </a:cxn>
              <a:cxn ang="0">
                <a:pos x="13" y="26"/>
              </a:cxn>
              <a:cxn ang="0">
                <a:pos x="14" y="25"/>
              </a:cxn>
              <a:cxn ang="0">
                <a:pos x="14" y="24"/>
              </a:cxn>
              <a:cxn ang="0">
                <a:pos x="17" y="23"/>
              </a:cxn>
              <a:cxn ang="0">
                <a:pos x="19" y="21"/>
              </a:cxn>
              <a:cxn ang="0">
                <a:pos x="23" y="20"/>
              </a:cxn>
              <a:cxn ang="0">
                <a:pos x="24" y="19"/>
              </a:cxn>
              <a:cxn ang="0">
                <a:pos x="26" y="18"/>
              </a:cxn>
              <a:cxn ang="0">
                <a:pos x="27" y="17"/>
              </a:cxn>
              <a:cxn ang="0">
                <a:pos x="27" y="14"/>
              </a:cxn>
              <a:cxn ang="0">
                <a:pos x="30" y="14"/>
              </a:cxn>
              <a:cxn ang="0">
                <a:pos x="32" y="13"/>
              </a:cxn>
              <a:cxn ang="0">
                <a:pos x="33" y="13"/>
              </a:cxn>
              <a:cxn ang="0">
                <a:pos x="33" y="13"/>
              </a:cxn>
              <a:cxn ang="0">
                <a:pos x="34" y="13"/>
              </a:cxn>
              <a:cxn ang="0">
                <a:pos x="34" y="12"/>
              </a:cxn>
              <a:cxn ang="0">
                <a:pos x="34" y="10"/>
              </a:cxn>
              <a:cxn ang="0">
                <a:pos x="33" y="7"/>
              </a:cxn>
              <a:cxn ang="0">
                <a:pos x="32" y="4"/>
              </a:cxn>
              <a:cxn ang="0">
                <a:pos x="32" y="2"/>
              </a:cxn>
              <a:cxn ang="0">
                <a:pos x="32" y="2"/>
              </a:cxn>
              <a:cxn ang="0">
                <a:pos x="25" y="2"/>
              </a:cxn>
              <a:cxn ang="0">
                <a:pos x="24" y="1"/>
              </a:cxn>
              <a:cxn ang="0">
                <a:pos x="23" y="0"/>
              </a:cxn>
              <a:cxn ang="0">
                <a:pos x="21" y="1"/>
              </a:cxn>
              <a:cxn ang="0">
                <a:pos x="20" y="2"/>
              </a:cxn>
              <a:cxn ang="0">
                <a:pos x="20" y="5"/>
              </a:cxn>
              <a:cxn ang="0">
                <a:pos x="19" y="6"/>
              </a:cxn>
              <a:cxn ang="0">
                <a:pos x="15" y="8"/>
              </a:cxn>
              <a:cxn ang="0">
                <a:pos x="14" y="10"/>
              </a:cxn>
              <a:cxn ang="0">
                <a:pos x="13" y="12"/>
              </a:cxn>
              <a:cxn ang="0">
                <a:pos x="12" y="14"/>
              </a:cxn>
              <a:cxn ang="0">
                <a:pos x="12" y="15"/>
              </a:cxn>
              <a:cxn ang="0">
                <a:pos x="11" y="20"/>
              </a:cxn>
              <a:cxn ang="0">
                <a:pos x="8" y="23"/>
              </a:cxn>
              <a:cxn ang="0">
                <a:pos x="6" y="25"/>
              </a:cxn>
              <a:cxn ang="0">
                <a:pos x="4" y="27"/>
              </a:cxn>
              <a:cxn ang="0">
                <a:pos x="1" y="28"/>
              </a:cxn>
              <a:cxn ang="0">
                <a:pos x="0" y="28"/>
              </a:cxn>
              <a:cxn ang="0">
                <a:pos x="0" y="30"/>
              </a:cxn>
              <a:cxn ang="0">
                <a:pos x="13" y="30"/>
              </a:cxn>
              <a:cxn ang="0">
                <a:pos x="13" y="28"/>
              </a:cxn>
              <a:cxn ang="0">
                <a:pos x="13" y="28"/>
              </a:cxn>
            </a:cxnLst>
            <a:rect l="0" t="0" r="r" b="b"/>
            <a:pathLst>
              <a:path w="34" h="30">
                <a:moveTo>
                  <a:pt x="13" y="28"/>
                </a:moveTo>
                <a:lnTo>
                  <a:pt x="13" y="26"/>
                </a:lnTo>
                <a:lnTo>
                  <a:pt x="14" y="25"/>
                </a:lnTo>
                <a:lnTo>
                  <a:pt x="14" y="24"/>
                </a:lnTo>
                <a:lnTo>
                  <a:pt x="17" y="23"/>
                </a:lnTo>
                <a:lnTo>
                  <a:pt x="19" y="21"/>
                </a:lnTo>
                <a:lnTo>
                  <a:pt x="23" y="20"/>
                </a:lnTo>
                <a:lnTo>
                  <a:pt x="24" y="19"/>
                </a:lnTo>
                <a:lnTo>
                  <a:pt x="26" y="18"/>
                </a:lnTo>
                <a:lnTo>
                  <a:pt x="27" y="17"/>
                </a:lnTo>
                <a:lnTo>
                  <a:pt x="27" y="14"/>
                </a:lnTo>
                <a:lnTo>
                  <a:pt x="30" y="14"/>
                </a:lnTo>
                <a:lnTo>
                  <a:pt x="32" y="13"/>
                </a:lnTo>
                <a:lnTo>
                  <a:pt x="33" y="13"/>
                </a:lnTo>
                <a:lnTo>
                  <a:pt x="33" y="13"/>
                </a:lnTo>
                <a:lnTo>
                  <a:pt x="34" y="13"/>
                </a:lnTo>
                <a:lnTo>
                  <a:pt x="34" y="12"/>
                </a:lnTo>
                <a:lnTo>
                  <a:pt x="34" y="10"/>
                </a:lnTo>
                <a:lnTo>
                  <a:pt x="33" y="7"/>
                </a:lnTo>
                <a:lnTo>
                  <a:pt x="32" y="4"/>
                </a:lnTo>
                <a:lnTo>
                  <a:pt x="32" y="2"/>
                </a:lnTo>
                <a:lnTo>
                  <a:pt x="32" y="2"/>
                </a:lnTo>
                <a:lnTo>
                  <a:pt x="25" y="2"/>
                </a:lnTo>
                <a:lnTo>
                  <a:pt x="24" y="1"/>
                </a:lnTo>
                <a:lnTo>
                  <a:pt x="23" y="0"/>
                </a:lnTo>
                <a:lnTo>
                  <a:pt x="21" y="1"/>
                </a:lnTo>
                <a:lnTo>
                  <a:pt x="20" y="2"/>
                </a:lnTo>
                <a:lnTo>
                  <a:pt x="20" y="5"/>
                </a:lnTo>
                <a:lnTo>
                  <a:pt x="19" y="6"/>
                </a:lnTo>
                <a:lnTo>
                  <a:pt x="15" y="8"/>
                </a:lnTo>
                <a:lnTo>
                  <a:pt x="14" y="10"/>
                </a:lnTo>
                <a:lnTo>
                  <a:pt x="13" y="12"/>
                </a:lnTo>
                <a:lnTo>
                  <a:pt x="12" y="14"/>
                </a:lnTo>
                <a:lnTo>
                  <a:pt x="12" y="15"/>
                </a:lnTo>
                <a:lnTo>
                  <a:pt x="11" y="20"/>
                </a:lnTo>
                <a:lnTo>
                  <a:pt x="8" y="23"/>
                </a:lnTo>
                <a:lnTo>
                  <a:pt x="6" y="25"/>
                </a:lnTo>
                <a:lnTo>
                  <a:pt x="4" y="27"/>
                </a:lnTo>
                <a:lnTo>
                  <a:pt x="1" y="28"/>
                </a:lnTo>
                <a:lnTo>
                  <a:pt x="0" y="28"/>
                </a:lnTo>
                <a:lnTo>
                  <a:pt x="0" y="30"/>
                </a:lnTo>
                <a:lnTo>
                  <a:pt x="13" y="30"/>
                </a:lnTo>
                <a:lnTo>
                  <a:pt x="13" y="28"/>
                </a:lnTo>
                <a:lnTo>
                  <a:pt x="13" y="28"/>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5" name="Freeform 315"/>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6" name="Freeform 316"/>
          <p:cNvSpPr>
            <a:spLocks/>
          </p:cNvSpPr>
          <p:nvPr/>
        </p:nvSpPr>
        <p:spPr bwMode="auto">
          <a:xfrm>
            <a:off x="3984625" y="2879725"/>
            <a:ext cx="209550" cy="176213"/>
          </a:xfrm>
          <a:custGeom>
            <a:avLst/>
            <a:gdLst/>
            <a:ahLst/>
            <a:cxnLst>
              <a:cxn ang="0">
                <a:pos x="25" y="0"/>
              </a:cxn>
              <a:cxn ang="0">
                <a:pos x="25" y="6"/>
              </a:cxn>
              <a:cxn ang="0">
                <a:pos x="14" y="6"/>
              </a:cxn>
              <a:cxn ang="0">
                <a:pos x="14" y="14"/>
              </a:cxn>
              <a:cxn ang="0">
                <a:pos x="13" y="15"/>
              </a:cxn>
              <a:cxn ang="0">
                <a:pos x="12" y="16"/>
              </a:cxn>
              <a:cxn ang="0">
                <a:pos x="11" y="21"/>
              </a:cxn>
              <a:cxn ang="0">
                <a:pos x="0" y="21"/>
              </a:cxn>
              <a:cxn ang="0">
                <a:pos x="1" y="19"/>
              </a:cxn>
              <a:cxn ang="0">
                <a:pos x="3" y="16"/>
              </a:cxn>
              <a:cxn ang="0">
                <a:pos x="5" y="11"/>
              </a:cxn>
              <a:cxn ang="0">
                <a:pos x="9" y="8"/>
              </a:cxn>
              <a:cxn ang="0">
                <a:pos x="11" y="3"/>
              </a:cxn>
              <a:cxn ang="0">
                <a:pos x="11" y="2"/>
              </a:cxn>
              <a:cxn ang="0">
                <a:pos x="12" y="0"/>
              </a:cxn>
              <a:cxn ang="0">
                <a:pos x="25" y="0"/>
              </a:cxn>
              <a:cxn ang="0">
                <a:pos x="25" y="0"/>
              </a:cxn>
            </a:cxnLst>
            <a:rect l="0" t="0" r="r" b="b"/>
            <a:pathLst>
              <a:path w="25" h="21">
                <a:moveTo>
                  <a:pt x="25" y="0"/>
                </a:moveTo>
                <a:lnTo>
                  <a:pt x="25" y="6"/>
                </a:lnTo>
                <a:lnTo>
                  <a:pt x="14" y="6"/>
                </a:lnTo>
                <a:lnTo>
                  <a:pt x="14" y="14"/>
                </a:lnTo>
                <a:lnTo>
                  <a:pt x="13" y="15"/>
                </a:lnTo>
                <a:lnTo>
                  <a:pt x="12" y="16"/>
                </a:lnTo>
                <a:lnTo>
                  <a:pt x="11" y="21"/>
                </a:lnTo>
                <a:lnTo>
                  <a:pt x="0" y="21"/>
                </a:lnTo>
                <a:lnTo>
                  <a:pt x="1" y="19"/>
                </a:lnTo>
                <a:lnTo>
                  <a:pt x="3" y="16"/>
                </a:lnTo>
                <a:lnTo>
                  <a:pt x="5" y="11"/>
                </a:lnTo>
                <a:lnTo>
                  <a:pt x="9" y="8"/>
                </a:lnTo>
                <a:lnTo>
                  <a:pt x="11" y="3"/>
                </a:lnTo>
                <a:lnTo>
                  <a:pt x="11" y="2"/>
                </a:lnTo>
                <a:lnTo>
                  <a:pt x="12" y="0"/>
                </a:lnTo>
                <a:lnTo>
                  <a:pt x="25" y="0"/>
                </a:lnTo>
                <a:lnTo>
                  <a:pt x="2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7" name="Freeform 317"/>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8" name="Freeform 318"/>
          <p:cNvSpPr>
            <a:spLocks/>
          </p:cNvSpPr>
          <p:nvPr/>
        </p:nvSpPr>
        <p:spPr bwMode="auto">
          <a:xfrm>
            <a:off x="3984625" y="2879725"/>
            <a:ext cx="301625" cy="377825"/>
          </a:xfrm>
          <a:custGeom>
            <a:avLst/>
            <a:gdLst/>
            <a:ahLst/>
            <a:cxnLst>
              <a:cxn ang="0">
                <a:pos x="24" y="0"/>
              </a:cxn>
              <a:cxn ang="0">
                <a:pos x="25" y="0"/>
              </a:cxn>
              <a:cxn ang="0">
                <a:pos x="25" y="6"/>
              </a:cxn>
              <a:cxn ang="0">
                <a:pos x="14" y="6"/>
              </a:cxn>
              <a:cxn ang="0">
                <a:pos x="14" y="14"/>
              </a:cxn>
              <a:cxn ang="0">
                <a:pos x="13" y="15"/>
              </a:cxn>
              <a:cxn ang="0">
                <a:pos x="12" y="16"/>
              </a:cxn>
              <a:cxn ang="0">
                <a:pos x="11" y="21"/>
              </a:cxn>
              <a:cxn ang="0">
                <a:pos x="0" y="21"/>
              </a:cxn>
              <a:cxn ang="0">
                <a:pos x="1" y="23"/>
              </a:cxn>
              <a:cxn ang="0">
                <a:pos x="3" y="26"/>
              </a:cxn>
              <a:cxn ang="0">
                <a:pos x="3" y="27"/>
              </a:cxn>
              <a:cxn ang="0">
                <a:pos x="1" y="28"/>
              </a:cxn>
              <a:cxn ang="0">
                <a:pos x="3" y="29"/>
              </a:cxn>
              <a:cxn ang="0">
                <a:pos x="3" y="30"/>
              </a:cxn>
              <a:cxn ang="0">
                <a:pos x="3" y="30"/>
              </a:cxn>
              <a:cxn ang="0">
                <a:pos x="3" y="35"/>
              </a:cxn>
              <a:cxn ang="0">
                <a:pos x="1" y="39"/>
              </a:cxn>
              <a:cxn ang="0">
                <a:pos x="3" y="39"/>
              </a:cxn>
              <a:cxn ang="0">
                <a:pos x="3" y="39"/>
              </a:cxn>
              <a:cxn ang="0">
                <a:pos x="4" y="39"/>
              </a:cxn>
              <a:cxn ang="0">
                <a:pos x="5" y="37"/>
              </a:cxn>
              <a:cxn ang="0">
                <a:pos x="9" y="39"/>
              </a:cxn>
              <a:cxn ang="0">
                <a:pos x="11" y="41"/>
              </a:cxn>
              <a:cxn ang="0">
                <a:pos x="12" y="43"/>
              </a:cxn>
              <a:cxn ang="0">
                <a:pos x="14" y="45"/>
              </a:cxn>
              <a:cxn ang="0">
                <a:pos x="14" y="42"/>
              </a:cxn>
              <a:cxn ang="0">
                <a:pos x="17" y="41"/>
              </a:cxn>
              <a:cxn ang="0">
                <a:pos x="17" y="42"/>
              </a:cxn>
              <a:cxn ang="0">
                <a:pos x="17" y="43"/>
              </a:cxn>
              <a:cxn ang="0">
                <a:pos x="18" y="42"/>
              </a:cxn>
              <a:cxn ang="0">
                <a:pos x="19" y="42"/>
              </a:cxn>
              <a:cxn ang="0">
                <a:pos x="19" y="43"/>
              </a:cxn>
              <a:cxn ang="0">
                <a:pos x="20" y="43"/>
              </a:cxn>
              <a:cxn ang="0">
                <a:pos x="22" y="43"/>
              </a:cxn>
              <a:cxn ang="0">
                <a:pos x="22" y="42"/>
              </a:cxn>
              <a:cxn ang="0">
                <a:pos x="33" y="42"/>
              </a:cxn>
              <a:cxn ang="0">
                <a:pos x="33" y="41"/>
              </a:cxn>
              <a:cxn ang="0">
                <a:pos x="35" y="40"/>
              </a:cxn>
              <a:cxn ang="0">
                <a:pos x="33" y="40"/>
              </a:cxn>
              <a:cxn ang="0">
                <a:pos x="33" y="39"/>
              </a:cxn>
              <a:cxn ang="0">
                <a:pos x="31" y="9"/>
              </a:cxn>
              <a:cxn ang="0">
                <a:pos x="31" y="9"/>
              </a:cxn>
              <a:cxn ang="0">
                <a:pos x="36" y="9"/>
              </a:cxn>
              <a:cxn ang="0">
                <a:pos x="25" y="1"/>
              </a:cxn>
              <a:cxn ang="0">
                <a:pos x="24" y="0"/>
              </a:cxn>
              <a:cxn ang="0">
                <a:pos x="24" y="0"/>
              </a:cxn>
            </a:cxnLst>
            <a:rect l="0" t="0" r="r" b="b"/>
            <a:pathLst>
              <a:path w="36" h="45">
                <a:moveTo>
                  <a:pt x="24" y="0"/>
                </a:moveTo>
                <a:lnTo>
                  <a:pt x="25" y="0"/>
                </a:lnTo>
                <a:lnTo>
                  <a:pt x="25" y="6"/>
                </a:lnTo>
                <a:lnTo>
                  <a:pt x="14" y="6"/>
                </a:lnTo>
                <a:lnTo>
                  <a:pt x="14" y="14"/>
                </a:lnTo>
                <a:lnTo>
                  <a:pt x="13" y="15"/>
                </a:lnTo>
                <a:lnTo>
                  <a:pt x="12" y="16"/>
                </a:lnTo>
                <a:lnTo>
                  <a:pt x="11" y="21"/>
                </a:lnTo>
                <a:lnTo>
                  <a:pt x="0" y="21"/>
                </a:lnTo>
                <a:lnTo>
                  <a:pt x="1" y="23"/>
                </a:lnTo>
                <a:lnTo>
                  <a:pt x="3" y="26"/>
                </a:lnTo>
                <a:lnTo>
                  <a:pt x="3" y="27"/>
                </a:lnTo>
                <a:lnTo>
                  <a:pt x="1" y="28"/>
                </a:lnTo>
                <a:lnTo>
                  <a:pt x="3" y="29"/>
                </a:lnTo>
                <a:lnTo>
                  <a:pt x="3" y="30"/>
                </a:lnTo>
                <a:lnTo>
                  <a:pt x="3" y="30"/>
                </a:lnTo>
                <a:lnTo>
                  <a:pt x="3" y="35"/>
                </a:lnTo>
                <a:lnTo>
                  <a:pt x="1" y="39"/>
                </a:lnTo>
                <a:lnTo>
                  <a:pt x="3" y="39"/>
                </a:lnTo>
                <a:lnTo>
                  <a:pt x="3" y="39"/>
                </a:lnTo>
                <a:lnTo>
                  <a:pt x="4" y="39"/>
                </a:lnTo>
                <a:lnTo>
                  <a:pt x="5" y="37"/>
                </a:lnTo>
                <a:lnTo>
                  <a:pt x="9" y="39"/>
                </a:lnTo>
                <a:lnTo>
                  <a:pt x="11" y="41"/>
                </a:lnTo>
                <a:lnTo>
                  <a:pt x="12" y="43"/>
                </a:lnTo>
                <a:lnTo>
                  <a:pt x="14" y="45"/>
                </a:lnTo>
                <a:lnTo>
                  <a:pt x="14" y="42"/>
                </a:lnTo>
                <a:lnTo>
                  <a:pt x="17" y="41"/>
                </a:lnTo>
                <a:lnTo>
                  <a:pt x="17" y="42"/>
                </a:lnTo>
                <a:lnTo>
                  <a:pt x="17" y="43"/>
                </a:lnTo>
                <a:lnTo>
                  <a:pt x="18" y="42"/>
                </a:lnTo>
                <a:lnTo>
                  <a:pt x="19" y="42"/>
                </a:lnTo>
                <a:lnTo>
                  <a:pt x="19" y="43"/>
                </a:lnTo>
                <a:lnTo>
                  <a:pt x="20" y="43"/>
                </a:lnTo>
                <a:lnTo>
                  <a:pt x="22" y="43"/>
                </a:lnTo>
                <a:lnTo>
                  <a:pt x="22" y="42"/>
                </a:lnTo>
                <a:lnTo>
                  <a:pt x="33" y="42"/>
                </a:lnTo>
                <a:lnTo>
                  <a:pt x="33" y="41"/>
                </a:lnTo>
                <a:lnTo>
                  <a:pt x="35" y="40"/>
                </a:lnTo>
                <a:lnTo>
                  <a:pt x="33" y="40"/>
                </a:lnTo>
                <a:lnTo>
                  <a:pt x="33" y="39"/>
                </a:lnTo>
                <a:lnTo>
                  <a:pt x="31" y="9"/>
                </a:lnTo>
                <a:lnTo>
                  <a:pt x="31" y="9"/>
                </a:lnTo>
                <a:lnTo>
                  <a:pt x="36" y="9"/>
                </a:lnTo>
                <a:lnTo>
                  <a:pt x="25" y="1"/>
                </a:lnTo>
                <a:lnTo>
                  <a:pt x="24" y="0"/>
                </a:lnTo>
                <a:lnTo>
                  <a:pt x="24" y="0"/>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59" name="Freeform 319"/>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0" name="Freeform 320"/>
          <p:cNvSpPr>
            <a:spLocks/>
          </p:cNvSpPr>
          <p:nvPr/>
        </p:nvSpPr>
        <p:spPr bwMode="auto">
          <a:xfrm>
            <a:off x="4092575" y="2955925"/>
            <a:ext cx="419100" cy="434975"/>
          </a:xfrm>
          <a:custGeom>
            <a:avLst/>
            <a:gdLst/>
            <a:ahLst/>
            <a:cxnLst>
              <a:cxn ang="0">
                <a:pos x="1" y="36"/>
              </a:cxn>
              <a:cxn ang="0">
                <a:pos x="1" y="33"/>
              </a:cxn>
              <a:cxn ang="0">
                <a:pos x="4" y="32"/>
              </a:cxn>
              <a:cxn ang="0">
                <a:pos x="4" y="33"/>
              </a:cxn>
              <a:cxn ang="0">
                <a:pos x="4" y="34"/>
              </a:cxn>
              <a:cxn ang="0">
                <a:pos x="5" y="33"/>
              </a:cxn>
              <a:cxn ang="0">
                <a:pos x="6" y="33"/>
              </a:cxn>
              <a:cxn ang="0">
                <a:pos x="6" y="34"/>
              </a:cxn>
              <a:cxn ang="0">
                <a:pos x="7" y="34"/>
              </a:cxn>
              <a:cxn ang="0">
                <a:pos x="9" y="34"/>
              </a:cxn>
              <a:cxn ang="0">
                <a:pos x="9" y="33"/>
              </a:cxn>
              <a:cxn ang="0">
                <a:pos x="20" y="33"/>
              </a:cxn>
              <a:cxn ang="0">
                <a:pos x="20" y="32"/>
              </a:cxn>
              <a:cxn ang="0">
                <a:pos x="22" y="31"/>
              </a:cxn>
              <a:cxn ang="0">
                <a:pos x="20" y="31"/>
              </a:cxn>
              <a:cxn ang="0">
                <a:pos x="20" y="30"/>
              </a:cxn>
              <a:cxn ang="0">
                <a:pos x="18" y="0"/>
              </a:cxn>
              <a:cxn ang="0">
                <a:pos x="18" y="0"/>
              </a:cxn>
              <a:cxn ang="0">
                <a:pos x="23" y="0"/>
              </a:cxn>
              <a:cxn ang="0">
                <a:pos x="40" y="13"/>
              </a:cxn>
              <a:cxn ang="0">
                <a:pos x="42" y="14"/>
              </a:cxn>
              <a:cxn ang="0">
                <a:pos x="43" y="15"/>
              </a:cxn>
              <a:cxn ang="0">
                <a:pos x="46" y="18"/>
              </a:cxn>
              <a:cxn ang="0">
                <a:pos x="46" y="20"/>
              </a:cxn>
              <a:cxn ang="0">
                <a:pos x="50" y="20"/>
              </a:cxn>
              <a:cxn ang="0">
                <a:pos x="50" y="30"/>
              </a:cxn>
              <a:cxn ang="0">
                <a:pos x="48" y="32"/>
              </a:cxn>
              <a:cxn ang="0">
                <a:pos x="45" y="33"/>
              </a:cxn>
              <a:cxn ang="0">
                <a:pos x="40" y="33"/>
              </a:cxn>
              <a:cxn ang="0">
                <a:pos x="37" y="34"/>
              </a:cxn>
              <a:cxn ang="0">
                <a:pos x="30" y="38"/>
              </a:cxn>
              <a:cxn ang="0">
                <a:pos x="27" y="39"/>
              </a:cxn>
              <a:cxn ang="0">
                <a:pos x="26" y="40"/>
              </a:cxn>
              <a:cxn ang="0">
                <a:pos x="25" y="40"/>
              </a:cxn>
              <a:cxn ang="0">
                <a:pos x="24" y="40"/>
              </a:cxn>
              <a:cxn ang="0">
                <a:pos x="24" y="41"/>
              </a:cxn>
              <a:cxn ang="0">
                <a:pos x="24" y="43"/>
              </a:cxn>
              <a:cxn ang="0">
                <a:pos x="23" y="45"/>
              </a:cxn>
              <a:cxn ang="0">
                <a:pos x="22" y="47"/>
              </a:cxn>
              <a:cxn ang="0">
                <a:pos x="20" y="50"/>
              </a:cxn>
              <a:cxn ang="0">
                <a:pos x="19" y="52"/>
              </a:cxn>
              <a:cxn ang="0">
                <a:pos x="18" y="51"/>
              </a:cxn>
              <a:cxn ang="0">
                <a:pos x="18" y="50"/>
              </a:cxn>
              <a:cxn ang="0">
                <a:pos x="17" y="51"/>
              </a:cxn>
              <a:cxn ang="0">
                <a:pos x="14" y="52"/>
              </a:cxn>
              <a:cxn ang="0">
                <a:pos x="12" y="51"/>
              </a:cxn>
              <a:cxn ang="0">
                <a:pos x="12" y="49"/>
              </a:cxn>
              <a:cxn ang="0">
                <a:pos x="11" y="46"/>
              </a:cxn>
              <a:cxn ang="0">
                <a:pos x="9" y="44"/>
              </a:cxn>
              <a:cxn ang="0">
                <a:pos x="9" y="45"/>
              </a:cxn>
              <a:cxn ang="0">
                <a:pos x="7" y="45"/>
              </a:cxn>
              <a:cxn ang="0">
                <a:pos x="5" y="45"/>
              </a:cxn>
              <a:cxn ang="0">
                <a:pos x="3" y="44"/>
              </a:cxn>
              <a:cxn ang="0">
                <a:pos x="1" y="40"/>
              </a:cxn>
              <a:cxn ang="0">
                <a:pos x="0" y="36"/>
              </a:cxn>
              <a:cxn ang="0">
                <a:pos x="0" y="36"/>
              </a:cxn>
              <a:cxn ang="0">
                <a:pos x="1" y="36"/>
              </a:cxn>
              <a:cxn ang="0">
                <a:pos x="1" y="36"/>
              </a:cxn>
            </a:cxnLst>
            <a:rect l="0" t="0" r="r" b="b"/>
            <a:pathLst>
              <a:path w="50" h="52">
                <a:moveTo>
                  <a:pt x="1" y="36"/>
                </a:moveTo>
                <a:lnTo>
                  <a:pt x="1" y="33"/>
                </a:lnTo>
                <a:lnTo>
                  <a:pt x="4" y="32"/>
                </a:lnTo>
                <a:lnTo>
                  <a:pt x="4" y="33"/>
                </a:lnTo>
                <a:lnTo>
                  <a:pt x="4" y="34"/>
                </a:lnTo>
                <a:lnTo>
                  <a:pt x="5" y="33"/>
                </a:lnTo>
                <a:lnTo>
                  <a:pt x="6" y="33"/>
                </a:lnTo>
                <a:lnTo>
                  <a:pt x="6" y="34"/>
                </a:lnTo>
                <a:lnTo>
                  <a:pt x="7" y="34"/>
                </a:lnTo>
                <a:lnTo>
                  <a:pt x="9" y="34"/>
                </a:lnTo>
                <a:lnTo>
                  <a:pt x="9" y="33"/>
                </a:lnTo>
                <a:lnTo>
                  <a:pt x="20" y="33"/>
                </a:lnTo>
                <a:lnTo>
                  <a:pt x="20" y="32"/>
                </a:lnTo>
                <a:lnTo>
                  <a:pt x="22" y="31"/>
                </a:lnTo>
                <a:lnTo>
                  <a:pt x="20" y="31"/>
                </a:lnTo>
                <a:lnTo>
                  <a:pt x="20" y="30"/>
                </a:lnTo>
                <a:lnTo>
                  <a:pt x="18" y="0"/>
                </a:lnTo>
                <a:lnTo>
                  <a:pt x="18" y="0"/>
                </a:lnTo>
                <a:lnTo>
                  <a:pt x="23" y="0"/>
                </a:lnTo>
                <a:lnTo>
                  <a:pt x="40" y="13"/>
                </a:lnTo>
                <a:lnTo>
                  <a:pt x="42" y="14"/>
                </a:lnTo>
                <a:lnTo>
                  <a:pt x="43" y="15"/>
                </a:lnTo>
                <a:lnTo>
                  <a:pt x="46" y="18"/>
                </a:lnTo>
                <a:lnTo>
                  <a:pt x="46" y="20"/>
                </a:lnTo>
                <a:lnTo>
                  <a:pt x="50" y="20"/>
                </a:lnTo>
                <a:lnTo>
                  <a:pt x="50" y="30"/>
                </a:lnTo>
                <a:lnTo>
                  <a:pt x="48" y="32"/>
                </a:lnTo>
                <a:lnTo>
                  <a:pt x="45" y="33"/>
                </a:lnTo>
                <a:lnTo>
                  <a:pt x="40" y="33"/>
                </a:lnTo>
                <a:lnTo>
                  <a:pt x="37" y="34"/>
                </a:lnTo>
                <a:lnTo>
                  <a:pt x="30" y="38"/>
                </a:lnTo>
                <a:lnTo>
                  <a:pt x="27" y="39"/>
                </a:lnTo>
                <a:lnTo>
                  <a:pt x="26" y="40"/>
                </a:lnTo>
                <a:lnTo>
                  <a:pt x="25" y="40"/>
                </a:lnTo>
                <a:lnTo>
                  <a:pt x="24" y="40"/>
                </a:lnTo>
                <a:lnTo>
                  <a:pt x="24" y="41"/>
                </a:lnTo>
                <a:lnTo>
                  <a:pt x="24" y="43"/>
                </a:lnTo>
                <a:lnTo>
                  <a:pt x="23" y="45"/>
                </a:lnTo>
                <a:lnTo>
                  <a:pt x="22" y="47"/>
                </a:lnTo>
                <a:lnTo>
                  <a:pt x="20" y="50"/>
                </a:lnTo>
                <a:lnTo>
                  <a:pt x="19" y="52"/>
                </a:lnTo>
                <a:lnTo>
                  <a:pt x="18" y="51"/>
                </a:lnTo>
                <a:lnTo>
                  <a:pt x="18" y="50"/>
                </a:lnTo>
                <a:lnTo>
                  <a:pt x="17" y="51"/>
                </a:lnTo>
                <a:lnTo>
                  <a:pt x="14" y="52"/>
                </a:lnTo>
                <a:lnTo>
                  <a:pt x="12" y="51"/>
                </a:lnTo>
                <a:lnTo>
                  <a:pt x="12" y="49"/>
                </a:lnTo>
                <a:lnTo>
                  <a:pt x="11" y="46"/>
                </a:lnTo>
                <a:lnTo>
                  <a:pt x="9" y="44"/>
                </a:lnTo>
                <a:lnTo>
                  <a:pt x="9" y="45"/>
                </a:lnTo>
                <a:lnTo>
                  <a:pt x="7" y="45"/>
                </a:lnTo>
                <a:lnTo>
                  <a:pt x="5" y="45"/>
                </a:lnTo>
                <a:lnTo>
                  <a:pt x="3" y="44"/>
                </a:lnTo>
                <a:lnTo>
                  <a:pt x="1" y="40"/>
                </a:lnTo>
                <a:lnTo>
                  <a:pt x="0" y="36"/>
                </a:lnTo>
                <a:lnTo>
                  <a:pt x="0" y="36"/>
                </a:lnTo>
                <a:lnTo>
                  <a:pt x="1" y="36"/>
                </a:lnTo>
                <a:lnTo>
                  <a:pt x="1" y="36"/>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1" name="Freeform 321"/>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2" name="Freeform 322"/>
          <p:cNvSpPr>
            <a:spLocks/>
          </p:cNvSpPr>
          <p:nvPr/>
        </p:nvSpPr>
        <p:spPr bwMode="auto">
          <a:xfrm>
            <a:off x="4413250" y="2998788"/>
            <a:ext cx="395288" cy="341312"/>
          </a:xfrm>
          <a:custGeom>
            <a:avLst/>
            <a:gdLst/>
            <a:ahLst/>
            <a:cxnLst>
              <a:cxn ang="0">
                <a:pos x="44" y="1"/>
              </a:cxn>
              <a:cxn ang="0">
                <a:pos x="41" y="2"/>
              </a:cxn>
              <a:cxn ang="0">
                <a:pos x="40" y="1"/>
              </a:cxn>
              <a:cxn ang="0">
                <a:pos x="38" y="0"/>
              </a:cxn>
              <a:cxn ang="0">
                <a:pos x="37" y="0"/>
              </a:cxn>
              <a:cxn ang="0">
                <a:pos x="36" y="0"/>
              </a:cxn>
              <a:cxn ang="0">
                <a:pos x="21" y="9"/>
              </a:cxn>
              <a:cxn ang="0">
                <a:pos x="17" y="14"/>
              </a:cxn>
              <a:cxn ang="0">
                <a:pos x="12" y="15"/>
              </a:cxn>
              <a:cxn ang="0">
                <a:pos x="12" y="25"/>
              </a:cxn>
              <a:cxn ang="0">
                <a:pos x="10" y="27"/>
              </a:cxn>
              <a:cxn ang="0">
                <a:pos x="7" y="28"/>
              </a:cxn>
              <a:cxn ang="0">
                <a:pos x="2" y="29"/>
              </a:cxn>
              <a:cxn ang="0">
                <a:pos x="0" y="29"/>
              </a:cxn>
              <a:cxn ang="0">
                <a:pos x="0" y="32"/>
              </a:cxn>
              <a:cxn ang="0">
                <a:pos x="1" y="33"/>
              </a:cxn>
              <a:cxn ang="0">
                <a:pos x="2" y="34"/>
              </a:cxn>
              <a:cxn ang="0">
                <a:pos x="2" y="35"/>
              </a:cxn>
              <a:cxn ang="0">
                <a:pos x="2" y="38"/>
              </a:cxn>
              <a:cxn ang="0">
                <a:pos x="5" y="39"/>
              </a:cxn>
              <a:cxn ang="0">
                <a:pos x="6" y="39"/>
              </a:cxn>
              <a:cxn ang="0">
                <a:pos x="6" y="39"/>
              </a:cxn>
              <a:cxn ang="0">
                <a:pos x="8" y="39"/>
              </a:cxn>
              <a:cxn ang="0">
                <a:pos x="8" y="40"/>
              </a:cxn>
              <a:cxn ang="0">
                <a:pos x="10" y="41"/>
              </a:cxn>
              <a:cxn ang="0">
                <a:pos x="12" y="35"/>
              </a:cxn>
              <a:cxn ang="0">
                <a:pos x="14" y="34"/>
              </a:cxn>
              <a:cxn ang="0">
                <a:pos x="17" y="33"/>
              </a:cxn>
              <a:cxn ang="0">
                <a:pos x="18" y="34"/>
              </a:cxn>
              <a:cxn ang="0">
                <a:pos x="19" y="35"/>
              </a:cxn>
              <a:cxn ang="0">
                <a:pos x="19" y="36"/>
              </a:cxn>
              <a:cxn ang="0">
                <a:pos x="20" y="36"/>
              </a:cxn>
              <a:cxn ang="0">
                <a:pos x="21" y="36"/>
              </a:cxn>
              <a:cxn ang="0">
                <a:pos x="23" y="35"/>
              </a:cxn>
              <a:cxn ang="0">
                <a:pos x="25" y="36"/>
              </a:cxn>
              <a:cxn ang="0">
                <a:pos x="27" y="36"/>
              </a:cxn>
              <a:cxn ang="0">
                <a:pos x="30" y="36"/>
              </a:cxn>
              <a:cxn ang="0">
                <a:pos x="32" y="35"/>
              </a:cxn>
              <a:cxn ang="0">
                <a:pos x="34" y="36"/>
              </a:cxn>
              <a:cxn ang="0">
                <a:pos x="37" y="36"/>
              </a:cxn>
              <a:cxn ang="0">
                <a:pos x="39" y="35"/>
              </a:cxn>
              <a:cxn ang="0">
                <a:pos x="40" y="33"/>
              </a:cxn>
              <a:cxn ang="0">
                <a:pos x="41" y="29"/>
              </a:cxn>
              <a:cxn ang="0">
                <a:pos x="43" y="27"/>
              </a:cxn>
              <a:cxn ang="0">
                <a:pos x="45" y="25"/>
              </a:cxn>
              <a:cxn ang="0">
                <a:pos x="46" y="22"/>
              </a:cxn>
              <a:cxn ang="0">
                <a:pos x="46" y="14"/>
              </a:cxn>
              <a:cxn ang="0">
                <a:pos x="47" y="13"/>
              </a:cxn>
              <a:cxn ang="0">
                <a:pos x="47" y="10"/>
              </a:cxn>
              <a:cxn ang="0">
                <a:pos x="46" y="6"/>
              </a:cxn>
              <a:cxn ang="0">
                <a:pos x="44" y="1"/>
              </a:cxn>
              <a:cxn ang="0">
                <a:pos x="44" y="1"/>
              </a:cxn>
              <a:cxn ang="0">
                <a:pos x="44" y="1"/>
              </a:cxn>
            </a:cxnLst>
            <a:rect l="0" t="0" r="r" b="b"/>
            <a:pathLst>
              <a:path w="47" h="41">
                <a:moveTo>
                  <a:pt x="44" y="1"/>
                </a:moveTo>
                <a:lnTo>
                  <a:pt x="41" y="2"/>
                </a:lnTo>
                <a:lnTo>
                  <a:pt x="40" y="1"/>
                </a:lnTo>
                <a:lnTo>
                  <a:pt x="38" y="0"/>
                </a:lnTo>
                <a:lnTo>
                  <a:pt x="37" y="0"/>
                </a:lnTo>
                <a:lnTo>
                  <a:pt x="36" y="0"/>
                </a:lnTo>
                <a:lnTo>
                  <a:pt x="21" y="9"/>
                </a:lnTo>
                <a:lnTo>
                  <a:pt x="17" y="14"/>
                </a:lnTo>
                <a:lnTo>
                  <a:pt x="12" y="15"/>
                </a:lnTo>
                <a:lnTo>
                  <a:pt x="12" y="25"/>
                </a:lnTo>
                <a:lnTo>
                  <a:pt x="10" y="27"/>
                </a:lnTo>
                <a:lnTo>
                  <a:pt x="7" y="28"/>
                </a:lnTo>
                <a:lnTo>
                  <a:pt x="2" y="29"/>
                </a:lnTo>
                <a:lnTo>
                  <a:pt x="0" y="29"/>
                </a:lnTo>
                <a:lnTo>
                  <a:pt x="0" y="32"/>
                </a:lnTo>
                <a:lnTo>
                  <a:pt x="1" y="33"/>
                </a:lnTo>
                <a:lnTo>
                  <a:pt x="2" y="34"/>
                </a:lnTo>
                <a:lnTo>
                  <a:pt x="2" y="35"/>
                </a:lnTo>
                <a:lnTo>
                  <a:pt x="2" y="38"/>
                </a:lnTo>
                <a:lnTo>
                  <a:pt x="5" y="39"/>
                </a:lnTo>
                <a:lnTo>
                  <a:pt x="6" y="39"/>
                </a:lnTo>
                <a:lnTo>
                  <a:pt x="6" y="39"/>
                </a:lnTo>
                <a:lnTo>
                  <a:pt x="8" y="39"/>
                </a:lnTo>
                <a:lnTo>
                  <a:pt x="8" y="40"/>
                </a:lnTo>
                <a:lnTo>
                  <a:pt x="10" y="41"/>
                </a:lnTo>
                <a:lnTo>
                  <a:pt x="12" y="35"/>
                </a:lnTo>
                <a:lnTo>
                  <a:pt x="14" y="34"/>
                </a:lnTo>
                <a:lnTo>
                  <a:pt x="17" y="33"/>
                </a:lnTo>
                <a:lnTo>
                  <a:pt x="18" y="34"/>
                </a:lnTo>
                <a:lnTo>
                  <a:pt x="19" y="35"/>
                </a:lnTo>
                <a:lnTo>
                  <a:pt x="19" y="36"/>
                </a:lnTo>
                <a:lnTo>
                  <a:pt x="20" y="36"/>
                </a:lnTo>
                <a:lnTo>
                  <a:pt x="21" y="36"/>
                </a:lnTo>
                <a:lnTo>
                  <a:pt x="23" y="35"/>
                </a:lnTo>
                <a:lnTo>
                  <a:pt x="25" y="36"/>
                </a:lnTo>
                <a:lnTo>
                  <a:pt x="27" y="36"/>
                </a:lnTo>
                <a:lnTo>
                  <a:pt x="30" y="36"/>
                </a:lnTo>
                <a:lnTo>
                  <a:pt x="32" y="35"/>
                </a:lnTo>
                <a:lnTo>
                  <a:pt x="34" y="36"/>
                </a:lnTo>
                <a:lnTo>
                  <a:pt x="37" y="36"/>
                </a:lnTo>
                <a:lnTo>
                  <a:pt x="39" y="35"/>
                </a:lnTo>
                <a:lnTo>
                  <a:pt x="40" y="33"/>
                </a:lnTo>
                <a:lnTo>
                  <a:pt x="41" y="29"/>
                </a:lnTo>
                <a:lnTo>
                  <a:pt x="43" y="27"/>
                </a:lnTo>
                <a:lnTo>
                  <a:pt x="45" y="25"/>
                </a:lnTo>
                <a:lnTo>
                  <a:pt x="46" y="22"/>
                </a:lnTo>
                <a:lnTo>
                  <a:pt x="46" y="14"/>
                </a:lnTo>
                <a:lnTo>
                  <a:pt x="47" y="13"/>
                </a:lnTo>
                <a:lnTo>
                  <a:pt x="47" y="10"/>
                </a:lnTo>
                <a:lnTo>
                  <a:pt x="46" y="6"/>
                </a:lnTo>
                <a:lnTo>
                  <a:pt x="44" y="1"/>
                </a:lnTo>
                <a:lnTo>
                  <a:pt x="44" y="1"/>
                </a:lnTo>
                <a:lnTo>
                  <a:pt x="4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3" name="Freeform 323"/>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4" name="Freeform 324"/>
          <p:cNvSpPr>
            <a:spLocks/>
          </p:cNvSpPr>
          <p:nvPr/>
        </p:nvSpPr>
        <p:spPr bwMode="auto">
          <a:xfrm>
            <a:off x="4748213" y="2998788"/>
            <a:ext cx="269875" cy="460375"/>
          </a:xfrm>
          <a:custGeom>
            <a:avLst/>
            <a:gdLst/>
            <a:ahLst/>
            <a:cxnLst>
              <a:cxn ang="0">
                <a:pos x="32" y="13"/>
              </a:cxn>
              <a:cxn ang="0">
                <a:pos x="32" y="27"/>
              </a:cxn>
              <a:cxn ang="0">
                <a:pos x="30" y="28"/>
              </a:cxn>
              <a:cxn ang="0">
                <a:pos x="29" y="31"/>
              </a:cxn>
              <a:cxn ang="0">
                <a:pos x="27" y="36"/>
              </a:cxn>
              <a:cxn ang="0">
                <a:pos x="26" y="38"/>
              </a:cxn>
              <a:cxn ang="0">
                <a:pos x="27" y="39"/>
              </a:cxn>
              <a:cxn ang="0">
                <a:pos x="29" y="39"/>
              </a:cxn>
              <a:cxn ang="0">
                <a:pos x="30" y="41"/>
              </a:cxn>
              <a:cxn ang="0">
                <a:pos x="30" y="44"/>
              </a:cxn>
              <a:cxn ang="0">
                <a:pos x="30" y="44"/>
              </a:cxn>
              <a:cxn ang="0">
                <a:pos x="29" y="44"/>
              </a:cxn>
              <a:cxn ang="0">
                <a:pos x="27" y="45"/>
              </a:cxn>
              <a:cxn ang="0">
                <a:pos x="26" y="46"/>
              </a:cxn>
              <a:cxn ang="0">
                <a:pos x="24" y="48"/>
              </a:cxn>
              <a:cxn ang="0">
                <a:pos x="23" y="49"/>
              </a:cxn>
              <a:cxn ang="0">
                <a:pos x="21" y="51"/>
              </a:cxn>
              <a:cxn ang="0">
                <a:pos x="19" y="51"/>
              </a:cxn>
              <a:cxn ang="0">
                <a:pos x="18" y="51"/>
              </a:cxn>
              <a:cxn ang="0">
                <a:pos x="17" y="53"/>
              </a:cxn>
              <a:cxn ang="0">
                <a:pos x="16" y="54"/>
              </a:cxn>
              <a:cxn ang="0">
                <a:pos x="11" y="55"/>
              </a:cxn>
              <a:cxn ang="0">
                <a:pos x="10" y="55"/>
              </a:cxn>
              <a:cxn ang="0">
                <a:pos x="10" y="54"/>
              </a:cxn>
              <a:cxn ang="0">
                <a:pos x="8" y="55"/>
              </a:cxn>
              <a:cxn ang="0">
                <a:pos x="7" y="55"/>
              </a:cxn>
              <a:cxn ang="0">
                <a:pos x="7" y="55"/>
              </a:cxn>
              <a:cxn ang="0">
                <a:pos x="6" y="52"/>
              </a:cxn>
              <a:cxn ang="0">
                <a:pos x="5" y="51"/>
              </a:cxn>
              <a:cxn ang="0">
                <a:pos x="4" y="48"/>
              </a:cxn>
              <a:cxn ang="0">
                <a:pos x="3" y="48"/>
              </a:cxn>
              <a:cxn ang="0">
                <a:pos x="4" y="47"/>
              </a:cxn>
              <a:cxn ang="0">
                <a:pos x="5" y="47"/>
              </a:cxn>
              <a:cxn ang="0">
                <a:pos x="7" y="47"/>
              </a:cxn>
              <a:cxn ang="0">
                <a:pos x="6" y="46"/>
              </a:cxn>
              <a:cxn ang="0">
                <a:pos x="6" y="44"/>
              </a:cxn>
              <a:cxn ang="0">
                <a:pos x="6" y="40"/>
              </a:cxn>
              <a:cxn ang="0">
                <a:pos x="5" y="38"/>
              </a:cxn>
              <a:cxn ang="0">
                <a:pos x="3" y="35"/>
              </a:cxn>
              <a:cxn ang="0">
                <a:pos x="3" y="35"/>
              </a:cxn>
              <a:cxn ang="0">
                <a:pos x="1" y="35"/>
              </a:cxn>
              <a:cxn ang="0">
                <a:pos x="1" y="34"/>
              </a:cxn>
              <a:cxn ang="0">
                <a:pos x="0" y="33"/>
              </a:cxn>
              <a:cxn ang="0">
                <a:pos x="1" y="29"/>
              </a:cxn>
              <a:cxn ang="0">
                <a:pos x="3" y="27"/>
              </a:cxn>
              <a:cxn ang="0">
                <a:pos x="5" y="25"/>
              </a:cxn>
              <a:cxn ang="0">
                <a:pos x="6" y="22"/>
              </a:cxn>
              <a:cxn ang="0">
                <a:pos x="6" y="14"/>
              </a:cxn>
              <a:cxn ang="0">
                <a:pos x="7" y="13"/>
              </a:cxn>
              <a:cxn ang="0">
                <a:pos x="7" y="10"/>
              </a:cxn>
              <a:cxn ang="0">
                <a:pos x="6" y="6"/>
              </a:cxn>
              <a:cxn ang="0">
                <a:pos x="4" y="1"/>
              </a:cxn>
              <a:cxn ang="0">
                <a:pos x="4" y="1"/>
              </a:cxn>
              <a:cxn ang="0">
                <a:pos x="7" y="0"/>
              </a:cxn>
              <a:cxn ang="0">
                <a:pos x="32" y="13"/>
              </a:cxn>
              <a:cxn ang="0">
                <a:pos x="32" y="13"/>
              </a:cxn>
              <a:cxn ang="0">
                <a:pos x="32" y="13"/>
              </a:cxn>
            </a:cxnLst>
            <a:rect l="0" t="0" r="r" b="b"/>
            <a:pathLst>
              <a:path w="32" h="55">
                <a:moveTo>
                  <a:pt x="32" y="13"/>
                </a:moveTo>
                <a:lnTo>
                  <a:pt x="32" y="27"/>
                </a:lnTo>
                <a:lnTo>
                  <a:pt x="30" y="28"/>
                </a:lnTo>
                <a:lnTo>
                  <a:pt x="29" y="31"/>
                </a:lnTo>
                <a:lnTo>
                  <a:pt x="27" y="36"/>
                </a:lnTo>
                <a:lnTo>
                  <a:pt x="26" y="38"/>
                </a:lnTo>
                <a:lnTo>
                  <a:pt x="27" y="39"/>
                </a:lnTo>
                <a:lnTo>
                  <a:pt x="29" y="39"/>
                </a:lnTo>
                <a:lnTo>
                  <a:pt x="30" y="41"/>
                </a:lnTo>
                <a:lnTo>
                  <a:pt x="30" y="44"/>
                </a:lnTo>
                <a:lnTo>
                  <a:pt x="30" y="44"/>
                </a:lnTo>
                <a:lnTo>
                  <a:pt x="29" y="44"/>
                </a:lnTo>
                <a:lnTo>
                  <a:pt x="27" y="45"/>
                </a:lnTo>
                <a:lnTo>
                  <a:pt x="26" y="46"/>
                </a:lnTo>
                <a:lnTo>
                  <a:pt x="24" y="48"/>
                </a:lnTo>
                <a:lnTo>
                  <a:pt x="23" y="49"/>
                </a:lnTo>
                <a:lnTo>
                  <a:pt x="21" y="51"/>
                </a:lnTo>
                <a:lnTo>
                  <a:pt x="19" y="51"/>
                </a:lnTo>
                <a:lnTo>
                  <a:pt x="18" y="51"/>
                </a:lnTo>
                <a:lnTo>
                  <a:pt x="17" y="53"/>
                </a:lnTo>
                <a:lnTo>
                  <a:pt x="16" y="54"/>
                </a:lnTo>
                <a:lnTo>
                  <a:pt x="11" y="55"/>
                </a:lnTo>
                <a:lnTo>
                  <a:pt x="10" y="55"/>
                </a:lnTo>
                <a:lnTo>
                  <a:pt x="10" y="54"/>
                </a:lnTo>
                <a:lnTo>
                  <a:pt x="8" y="55"/>
                </a:lnTo>
                <a:lnTo>
                  <a:pt x="7" y="55"/>
                </a:lnTo>
                <a:lnTo>
                  <a:pt x="7" y="55"/>
                </a:lnTo>
                <a:lnTo>
                  <a:pt x="6" y="52"/>
                </a:lnTo>
                <a:lnTo>
                  <a:pt x="5" y="51"/>
                </a:lnTo>
                <a:lnTo>
                  <a:pt x="4" y="48"/>
                </a:lnTo>
                <a:lnTo>
                  <a:pt x="3" y="48"/>
                </a:lnTo>
                <a:lnTo>
                  <a:pt x="4" y="47"/>
                </a:lnTo>
                <a:lnTo>
                  <a:pt x="5" y="47"/>
                </a:lnTo>
                <a:lnTo>
                  <a:pt x="7" y="47"/>
                </a:lnTo>
                <a:lnTo>
                  <a:pt x="6" y="46"/>
                </a:lnTo>
                <a:lnTo>
                  <a:pt x="6" y="44"/>
                </a:lnTo>
                <a:lnTo>
                  <a:pt x="6" y="40"/>
                </a:lnTo>
                <a:lnTo>
                  <a:pt x="5" y="38"/>
                </a:lnTo>
                <a:lnTo>
                  <a:pt x="3" y="35"/>
                </a:lnTo>
                <a:lnTo>
                  <a:pt x="3" y="35"/>
                </a:lnTo>
                <a:lnTo>
                  <a:pt x="1" y="35"/>
                </a:lnTo>
                <a:lnTo>
                  <a:pt x="1" y="34"/>
                </a:lnTo>
                <a:lnTo>
                  <a:pt x="0" y="33"/>
                </a:lnTo>
                <a:lnTo>
                  <a:pt x="1" y="29"/>
                </a:lnTo>
                <a:lnTo>
                  <a:pt x="3" y="27"/>
                </a:lnTo>
                <a:lnTo>
                  <a:pt x="5" y="25"/>
                </a:lnTo>
                <a:lnTo>
                  <a:pt x="6" y="22"/>
                </a:lnTo>
                <a:lnTo>
                  <a:pt x="6" y="14"/>
                </a:lnTo>
                <a:lnTo>
                  <a:pt x="7" y="13"/>
                </a:lnTo>
                <a:lnTo>
                  <a:pt x="7" y="10"/>
                </a:lnTo>
                <a:lnTo>
                  <a:pt x="6" y="6"/>
                </a:lnTo>
                <a:lnTo>
                  <a:pt x="4" y="1"/>
                </a:lnTo>
                <a:lnTo>
                  <a:pt x="4" y="1"/>
                </a:lnTo>
                <a:lnTo>
                  <a:pt x="7" y="0"/>
                </a:lnTo>
                <a:lnTo>
                  <a:pt x="32" y="13"/>
                </a:lnTo>
                <a:lnTo>
                  <a:pt x="32" y="13"/>
                </a:lnTo>
                <a:lnTo>
                  <a:pt x="32"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5" name="Freeform 325"/>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6" name="Freeform 326"/>
          <p:cNvSpPr>
            <a:spLocks/>
          </p:cNvSpPr>
          <p:nvPr/>
        </p:nvSpPr>
        <p:spPr bwMode="auto">
          <a:xfrm>
            <a:off x="4967288" y="3005138"/>
            <a:ext cx="428625" cy="571500"/>
          </a:xfrm>
          <a:custGeom>
            <a:avLst/>
            <a:gdLst/>
            <a:ahLst/>
            <a:cxnLst>
              <a:cxn ang="0">
                <a:pos x="4" y="43"/>
              </a:cxn>
              <a:cxn ang="0">
                <a:pos x="6" y="48"/>
              </a:cxn>
              <a:cxn ang="0">
                <a:pos x="6" y="51"/>
              </a:cxn>
              <a:cxn ang="0">
                <a:pos x="7" y="51"/>
              </a:cxn>
              <a:cxn ang="0">
                <a:pos x="10" y="53"/>
              </a:cxn>
              <a:cxn ang="0">
                <a:pos x="11" y="54"/>
              </a:cxn>
              <a:cxn ang="0">
                <a:pos x="14" y="58"/>
              </a:cxn>
              <a:cxn ang="0">
                <a:pos x="17" y="61"/>
              </a:cxn>
              <a:cxn ang="0">
                <a:pos x="18" y="64"/>
              </a:cxn>
              <a:cxn ang="0">
                <a:pos x="21" y="66"/>
              </a:cxn>
              <a:cxn ang="0">
                <a:pos x="23" y="65"/>
              </a:cxn>
              <a:cxn ang="0">
                <a:pos x="25" y="65"/>
              </a:cxn>
              <a:cxn ang="0">
                <a:pos x="27" y="67"/>
              </a:cxn>
              <a:cxn ang="0">
                <a:pos x="30" y="68"/>
              </a:cxn>
              <a:cxn ang="0">
                <a:pos x="32" y="67"/>
              </a:cxn>
              <a:cxn ang="0">
                <a:pos x="37" y="66"/>
              </a:cxn>
              <a:cxn ang="0">
                <a:pos x="44" y="65"/>
              </a:cxn>
              <a:cxn ang="0">
                <a:pos x="42" y="60"/>
              </a:cxn>
              <a:cxn ang="0">
                <a:pos x="39" y="57"/>
              </a:cxn>
              <a:cxn ang="0">
                <a:pos x="37" y="54"/>
              </a:cxn>
              <a:cxn ang="0">
                <a:pos x="34" y="53"/>
              </a:cxn>
              <a:cxn ang="0">
                <a:pos x="38" y="51"/>
              </a:cxn>
              <a:cxn ang="0">
                <a:pos x="38" y="44"/>
              </a:cxn>
              <a:cxn ang="0">
                <a:pos x="40" y="43"/>
              </a:cxn>
              <a:cxn ang="0">
                <a:pos x="43" y="37"/>
              </a:cxn>
              <a:cxn ang="0">
                <a:pos x="45" y="32"/>
              </a:cxn>
              <a:cxn ang="0">
                <a:pos x="45" y="27"/>
              </a:cxn>
              <a:cxn ang="0">
                <a:pos x="46" y="24"/>
              </a:cxn>
              <a:cxn ang="0">
                <a:pos x="49" y="20"/>
              </a:cxn>
              <a:cxn ang="0">
                <a:pos x="50" y="17"/>
              </a:cxn>
              <a:cxn ang="0">
                <a:pos x="47" y="12"/>
              </a:cxn>
              <a:cxn ang="0">
                <a:pos x="45" y="4"/>
              </a:cxn>
              <a:cxn ang="0">
                <a:pos x="43" y="1"/>
              </a:cxn>
              <a:cxn ang="0">
                <a:pos x="39" y="1"/>
              </a:cxn>
              <a:cxn ang="0">
                <a:pos x="34" y="5"/>
              </a:cxn>
              <a:cxn ang="0">
                <a:pos x="33" y="4"/>
              </a:cxn>
              <a:cxn ang="0">
                <a:pos x="8" y="4"/>
              </a:cxn>
              <a:cxn ang="0">
                <a:pos x="6" y="11"/>
              </a:cxn>
              <a:cxn ang="0">
                <a:pos x="6" y="26"/>
              </a:cxn>
              <a:cxn ang="0">
                <a:pos x="3" y="30"/>
              </a:cxn>
              <a:cxn ang="0">
                <a:pos x="0" y="37"/>
              </a:cxn>
              <a:cxn ang="0">
                <a:pos x="3" y="38"/>
              </a:cxn>
              <a:cxn ang="0">
                <a:pos x="4" y="43"/>
              </a:cxn>
              <a:cxn ang="0">
                <a:pos x="4" y="43"/>
              </a:cxn>
            </a:cxnLst>
            <a:rect l="0" t="0" r="r" b="b"/>
            <a:pathLst>
              <a:path w="51" h="68">
                <a:moveTo>
                  <a:pt x="4" y="43"/>
                </a:moveTo>
                <a:lnTo>
                  <a:pt x="4" y="43"/>
                </a:lnTo>
                <a:lnTo>
                  <a:pt x="5" y="46"/>
                </a:lnTo>
                <a:lnTo>
                  <a:pt x="6" y="48"/>
                </a:lnTo>
                <a:lnTo>
                  <a:pt x="6" y="50"/>
                </a:lnTo>
                <a:lnTo>
                  <a:pt x="6" y="51"/>
                </a:lnTo>
                <a:lnTo>
                  <a:pt x="7" y="51"/>
                </a:lnTo>
                <a:lnTo>
                  <a:pt x="7" y="51"/>
                </a:lnTo>
                <a:lnTo>
                  <a:pt x="8" y="52"/>
                </a:lnTo>
                <a:lnTo>
                  <a:pt x="10" y="53"/>
                </a:lnTo>
                <a:lnTo>
                  <a:pt x="11" y="53"/>
                </a:lnTo>
                <a:lnTo>
                  <a:pt x="11" y="54"/>
                </a:lnTo>
                <a:lnTo>
                  <a:pt x="12" y="57"/>
                </a:lnTo>
                <a:lnTo>
                  <a:pt x="14" y="58"/>
                </a:lnTo>
                <a:lnTo>
                  <a:pt x="16" y="59"/>
                </a:lnTo>
                <a:lnTo>
                  <a:pt x="17" y="61"/>
                </a:lnTo>
                <a:lnTo>
                  <a:pt x="17" y="63"/>
                </a:lnTo>
                <a:lnTo>
                  <a:pt x="18" y="64"/>
                </a:lnTo>
                <a:lnTo>
                  <a:pt x="19" y="65"/>
                </a:lnTo>
                <a:lnTo>
                  <a:pt x="21" y="66"/>
                </a:lnTo>
                <a:lnTo>
                  <a:pt x="21" y="65"/>
                </a:lnTo>
                <a:lnTo>
                  <a:pt x="23" y="65"/>
                </a:lnTo>
                <a:lnTo>
                  <a:pt x="23" y="66"/>
                </a:lnTo>
                <a:lnTo>
                  <a:pt x="25" y="65"/>
                </a:lnTo>
                <a:lnTo>
                  <a:pt x="26" y="65"/>
                </a:lnTo>
                <a:lnTo>
                  <a:pt x="27" y="67"/>
                </a:lnTo>
                <a:lnTo>
                  <a:pt x="29" y="68"/>
                </a:lnTo>
                <a:lnTo>
                  <a:pt x="30" y="68"/>
                </a:lnTo>
                <a:lnTo>
                  <a:pt x="30" y="67"/>
                </a:lnTo>
                <a:lnTo>
                  <a:pt x="32" y="67"/>
                </a:lnTo>
                <a:lnTo>
                  <a:pt x="34" y="67"/>
                </a:lnTo>
                <a:lnTo>
                  <a:pt x="37" y="66"/>
                </a:lnTo>
                <a:lnTo>
                  <a:pt x="39" y="65"/>
                </a:lnTo>
                <a:lnTo>
                  <a:pt x="44" y="65"/>
                </a:lnTo>
                <a:lnTo>
                  <a:pt x="43" y="63"/>
                </a:lnTo>
                <a:lnTo>
                  <a:pt x="42" y="60"/>
                </a:lnTo>
                <a:lnTo>
                  <a:pt x="40" y="59"/>
                </a:lnTo>
                <a:lnTo>
                  <a:pt x="39" y="57"/>
                </a:lnTo>
                <a:lnTo>
                  <a:pt x="38" y="56"/>
                </a:lnTo>
                <a:lnTo>
                  <a:pt x="37" y="54"/>
                </a:lnTo>
                <a:lnTo>
                  <a:pt x="36" y="53"/>
                </a:lnTo>
                <a:lnTo>
                  <a:pt x="34" y="53"/>
                </a:lnTo>
                <a:lnTo>
                  <a:pt x="36" y="52"/>
                </a:lnTo>
                <a:lnTo>
                  <a:pt x="38" y="51"/>
                </a:lnTo>
                <a:lnTo>
                  <a:pt x="38" y="47"/>
                </a:lnTo>
                <a:lnTo>
                  <a:pt x="38" y="44"/>
                </a:lnTo>
                <a:lnTo>
                  <a:pt x="39" y="44"/>
                </a:lnTo>
                <a:lnTo>
                  <a:pt x="40" y="43"/>
                </a:lnTo>
                <a:lnTo>
                  <a:pt x="42" y="39"/>
                </a:lnTo>
                <a:lnTo>
                  <a:pt x="43" y="37"/>
                </a:lnTo>
                <a:lnTo>
                  <a:pt x="44" y="34"/>
                </a:lnTo>
                <a:lnTo>
                  <a:pt x="45" y="32"/>
                </a:lnTo>
                <a:lnTo>
                  <a:pt x="45" y="30"/>
                </a:lnTo>
                <a:lnTo>
                  <a:pt x="45" y="27"/>
                </a:lnTo>
                <a:lnTo>
                  <a:pt x="46" y="25"/>
                </a:lnTo>
                <a:lnTo>
                  <a:pt x="46" y="24"/>
                </a:lnTo>
                <a:lnTo>
                  <a:pt x="46" y="21"/>
                </a:lnTo>
                <a:lnTo>
                  <a:pt x="49" y="20"/>
                </a:lnTo>
                <a:lnTo>
                  <a:pt x="51" y="18"/>
                </a:lnTo>
                <a:lnTo>
                  <a:pt x="50" y="17"/>
                </a:lnTo>
                <a:lnTo>
                  <a:pt x="49" y="15"/>
                </a:lnTo>
                <a:lnTo>
                  <a:pt x="47" y="12"/>
                </a:lnTo>
                <a:lnTo>
                  <a:pt x="46" y="8"/>
                </a:lnTo>
                <a:lnTo>
                  <a:pt x="45" y="4"/>
                </a:lnTo>
                <a:lnTo>
                  <a:pt x="43" y="1"/>
                </a:lnTo>
                <a:lnTo>
                  <a:pt x="43" y="1"/>
                </a:lnTo>
                <a:lnTo>
                  <a:pt x="42" y="0"/>
                </a:lnTo>
                <a:lnTo>
                  <a:pt x="39" y="1"/>
                </a:lnTo>
                <a:lnTo>
                  <a:pt x="38" y="2"/>
                </a:lnTo>
                <a:lnTo>
                  <a:pt x="34" y="5"/>
                </a:lnTo>
                <a:lnTo>
                  <a:pt x="34" y="5"/>
                </a:lnTo>
                <a:lnTo>
                  <a:pt x="33" y="4"/>
                </a:lnTo>
                <a:lnTo>
                  <a:pt x="8" y="4"/>
                </a:lnTo>
                <a:lnTo>
                  <a:pt x="8" y="4"/>
                </a:lnTo>
                <a:lnTo>
                  <a:pt x="8" y="11"/>
                </a:lnTo>
                <a:lnTo>
                  <a:pt x="6" y="11"/>
                </a:lnTo>
                <a:lnTo>
                  <a:pt x="6" y="12"/>
                </a:lnTo>
                <a:lnTo>
                  <a:pt x="6" y="26"/>
                </a:lnTo>
                <a:lnTo>
                  <a:pt x="4" y="27"/>
                </a:lnTo>
                <a:lnTo>
                  <a:pt x="3" y="30"/>
                </a:lnTo>
                <a:lnTo>
                  <a:pt x="1" y="35"/>
                </a:lnTo>
                <a:lnTo>
                  <a:pt x="0" y="37"/>
                </a:lnTo>
                <a:lnTo>
                  <a:pt x="1" y="38"/>
                </a:lnTo>
                <a:lnTo>
                  <a:pt x="3" y="38"/>
                </a:lnTo>
                <a:lnTo>
                  <a:pt x="4" y="40"/>
                </a:lnTo>
                <a:lnTo>
                  <a:pt x="4" y="43"/>
                </a:lnTo>
                <a:lnTo>
                  <a:pt x="4" y="43"/>
                </a:lnTo>
                <a:lnTo>
                  <a:pt x="4" y="43"/>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7" name="Freeform 327"/>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8" name="Freeform 328"/>
          <p:cNvSpPr>
            <a:spLocks/>
          </p:cNvSpPr>
          <p:nvPr/>
        </p:nvSpPr>
        <p:spPr bwMode="auto">
          <a:xfrm>
            <a:off x="5486400" y="3298825"/>
            <a:ext cx="50800" cy="68263"/>
          </a:xfrm>
          <a:custGeom>
            <a:avLst/>
            <a:gdLst/>
            <a:ahLst/>
            <a:cxnLst>
              <a:cxn ang="0">
                <a:pos x="2" y="0"/>
              </a:cxn>
              <a:cxn ang="0">
                <a:pos x="2" y="0"/>
              </a:cxn>
              <a:cxn ang="0">
                <a:pos x="4" y="2"/>
              </a:cxn>
              <a:cxn ang="0">
                <a:pos x="6" y="3"/>
              </a:cxn>
              <a:cxn ang="0">
                <a:pos x="6" y="4"/>
              </a:cxn>
              <a:cxn ang="0">
                <a:pos x="6" y="4"/>
              </a:cxn>
              <a:cxn ang="0">
                <a:pos x="3" y="6"/>
              </a:cxn>
              <a:cxn ang="0">
                <a:pos x="1" y="8"/>
              </a:cxn>
              <a:cxn ang="0">
                <a:pos x="0" y="8"/>
              </a:cxn>
              <a:cxn ang="0">
                <a:pos x="0" y="6"/>
              </a:cxn>
              <a:cxn ang="0">
                <a:pos x="0" y="4"/>
              </a:cxn>
              <a:cxn ang="0">
                <a:pos x="1" y="3"/>
              </a:cxn>
              <a:cxn ang="0">
                <a:pos x="3" y="2"/>
              </a:cxn>
              <a:cxn ang="0">
                <a:pos x="2" y="0"/>
              </a:cxn>
              <a:cxn ang="0">
                <a:pos x="2" y="0"/>
              </a:cxn>
            </a:cxnLst>
            <a:rect l="0" t="0" r="r" b="b"/>
            <a:pathLst>
              <a:path w="6" h="8">
                <a:moveTo>
                  <a:pt x="2" y="0"/>
                </a:moveTo>
                <a:lnTo>
                  <a:pt x="2" y="0"/>
                </a:lnTo>
                <a:lnTo>
                  <a:pt x="4" y="2"/>
                </a:lnTo>
                <a:lnTo>
                  <a:pt x="6" y="3"/>
                </a:lnTo>
                <a:lnTo>
                  <a:pt x="6" y="4"/>
                </a:lnTo>
                <a:lnTo>
                  <a:pt x="6" y="4"/>
                </a:lnTo>
                <a:lnTo>
                  <a:pt x="3" y="6"/>
                </a:lnTo>
                <a:lnTo>
                  <a:pt x="1" y="8"/>
                </a:lnTo>
                <a:lnTo>
                  <a:pt x="0" y="8"/>
                </a:lnTo>
                <a:lnTo>
                  <a:pt x="0" y="6"/>
                </a:lnTo>
                <a:lnTo>
                  <a:pt x="0" y="4"/>
                </a:lnTo>
                <a:lnTo>
                  <a:pt x="1" y="3"/>
                </a:lnTo>
                <a:lnTo>
                  <a:pt x="3" y="2"/>
                </a:lnTo>
                <a:lnTo>
                  <a:pt x="2" y="0"/>
                </a:lnTo>
                <a:lnTo>
                  <a:pt x="2"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69" name="Freeform 329"/>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0" name="Freeform 330"/>
          <p:cNvSpPr>
            <a:spLocks/>
          </p:cNvSpPr>
          <p:nvPr/>
        </p:nvSpPr>
        <p:spPr bwMode="auto">
          <a:xfrm>
            <a:off x="5251450" y="3157538"/>
            <a:ext cx="395288" cy="419100"/>
          </a:xfrm>
          <a:custGeom>
            <a:avLst/>
            <a:gdLst/>
            <a:ahLst/>
            <a:cxnLst>
              <a:cxn ang="0">
                <a:pos x="31" y="17"/>
              </a:cxn>
              <a:cxn ang="0">
                <a:pos x="31" y="19"/>
              </a:cxn>
              <a:cxn ang="0">
                <a:pos x="28" y="21"/>
              </a:cxn>
              <a:cxn ang="0">
                <a:pos x="28" y="25"/>
              </a:cxn>
              <a:cxn ang="0">
                <a:pos x="30" y="25"/>
              </a:cxn>
              <a:cxn ang="0">
                <a:pos x="31" y="25"/>
              </a:cxn>
              <a:cxn ang="0">
                <a:pos x="32" y="29"/>
              </a:cxn>
              <a:cxn ang="0">
                <a:pos x="41" y="34"/>
              </a:cxn>
              <a:cxn ang="0">
                <a:pos x="43" y="39"/>
              </a:cxn>
              <a:cxn ang="0">
                <a:pos x="39" y="45"/>
              </a:cxn>
              <a:cxn ang="0">
                <a:pos x="37" y="46"/>
              </a:cxn>
              <a:cxn ang="0">
                <a:pos x="34" y="47"/>
              </a:cxn>
              <a:cxn ang="0">
                <a:pos x="30" y="49"/>
              </a:cxn>
              <a:cxn ang="0">
                <a:pos x="25" y="49"/>
              </a:cxn>
              <a:cxn ang="0">
                <a:pos x="23" y="49"/>
              </a:cxn>
              <a:cxn ang="0">
                <a:pos x="18" y="50"/>
              </a:cxn>
              <a:cxn ang="0">
                <a:pos x="13" y="48"/>
              </a:cxn>
              <a:cxn ang="0">
                <a:pos x="10" y="47"/>
              </a:cxn>
              <a:cxn ang="0">
                <a:pos x="8" y="42"/>
              </a:cxn>
              <a:cxn ang="0">
                <a:pos x="5" y="39"/>
              </a:cxn>
              <a:cxn ang="0">
                <a:pos x="3" y="36"/>
              </a:cxn>
              <a:cxn ang="0">
                <a:pos x="0" y="35"/>
              </a:cxn>
              <a:cxn ang="0">
                <a:pos x="4" y="33"/>
              </a:cxn>
              <a:cxn ang="0">
                <a:pos x="4" y="26"/>
              </a:cxn>
              <a:cxn ang="0">
                <a:pos x="6" y="25"/>
              </a:cxn>
              <a:cxn ang="0">
                <a:pos x="9" y="19"/>
              </a:cxn>
              <a:cxn ang="0">
                <a:pos x="11" y="14"/>
              </a:cxn>
              <a:cxn ang="0">
                <a:pos x="11" y="9"/>
              </a:cxn>
              <a:cxn ang="0">
                <a:pos x="12" y="6"/>
              </a:cxn>
              <a:cxn ang="0">
                <a:pos x="15" y="2"/>
              </a:cxn>
              <a:cxn ang="0">
                <a:pos x="18" y="2"/>
              </a:cxn>
              <a:cxn ang="0">
                <a:pos x="21" y="8"/>
              </a:cxn>
              <a:cxn ang="0">
                <a:pos x="28" y="14"/>
              </a:cxn>
              <a:cxn ang="0">
                <a:pos x="31" y="19"/>
              </a:cxn>
            </a:cxnLst>
            <a:rect l="0" t="0" r="r" b="b"/>
            <a:pathLst>
              <a:path w="47" h="50">
                <a:moveTo>
                  <a:pt x="31" y="19"/>
                </a:moveTo>
                <a:lnTo>
                  <a:pt x="31" y="17"/>
                </a:lnTo>
                <a:lnTo>
                  <a:pt x="30" y="17"/>
                </a:lnTo>
                <a:lnTo>
                  <a:pt x="31" y="19"/>
                </a:lnTo>
                <a:lnTo>
                  <a:pt x="29" y="20"/>
                </a:lnTo>
                <a:lnTo>
                  <a:pt x="28" y="21"/>
                </a:lnTo>
                <a:lnTo>
                  <a:pt x="28" y="23"/>
                </a:lnTo>
                <a:lnTo>
                  <a:pt x="28" y="25"/>
                </a:lnTo>
                <a:lnTo>
                  <a:pt x="29" y="25"/>
                </a:lnTo>
                <a:lnTo>
                  <a:pt x="30" y="25"/>
                </a:lnTo>
                <a:lnTo>
                  <a:pt x="31" y="23"/>
                </a:lnTo>
                <a:lnTo>
                  <a:pt x="31" y="25"/>
                </a:lnTo>
                <a:lnTo>
                  <a:pt x="31" y="26"/>
                </a:lnTo>
                <a:lnTo>
                  <a:pt x="32" y="29"/>
                </a:lnTo>
                <a:lnTo>
                  <a:pt x="36" y="33"/>
                </a:lnTo>
                <a:lnTo>
                  <a:pt x="41" y="34"/>
                </a:lnTo>
                <a:lnTo>
                  <a:pt x="47" y="35"/>
                </a:lnTo>
                <a:lnTo>
                  <a:pt x="43" y="39"/>
                </a:lnTo>
                <a:lnTo>
                  <a:pt x="41" y="42"/>
                </a:lnTo>
                <a:lnTo>
                  <a:pt x="39" y="45"/>
                </a:lnTo>
                <a:lnTo>
                  <a:pt x="38" y="46"/>
                </a:lnTo>
                <a:lnTo>
                  <a:pt x="37" y="46"/>
                </a:lnTo>
                <a:lnTo>
                  <a:pt x="35" y="46"/>
                </a:lnTo>
                <a:lnTo>
                  <a:pt x="34" y="47"/>
                </a:lnTo>
                <a:lnTo>
                  <a:pt x="31" y="48"/>
                </a:lnTo>
                <a:lnTo>
                  <a:pt x="30" y="49"/>
                </a:lnTo>
                <a:lnTo>
                  <a:pt x="28" y="49"/>
                </a:lnTo>
                <a:lnTo>
                  <a:pt x="25" y="49"/>
                </a:lnTo>
                <a:lnTo>
                  <a:pt x="24" y="48"/>
                </a:lnTo>
                <a:lnTo>
                  <a:pt x="23" y="49"/>
                </a:lnTo>
                <a:lnTo>
                  <a:pt x="21" y="50"/>
                </a:lnTo>
                <a:lnTo>
                  <a:pt x="18" y="50"/>
                </a:lnTo>
                <a:lnTo>
                  <a:pt x="16" y="49"/>
                </a:lnTo>
                <a:lnTo>
                  <a:pt x="13" y="48"/>
                </a:lnTo>
                <a:lnTo>
                  <a:pt x="10" y="47"/>
                </a:lnTo>
                <a:lnTo>
                  <a:pt x="10" y="47"/>
                </a:lnTo>
                <a:lnTo>
                  <a:pt x="9" y="45"/>
                </a:lnTo>
                <a:lnTo>
                  <a:pt x="8" y="42"/>
                </a:lnTo>
                <a:lnTo>
                  <a:pt x="6" y="41"/>
                </a:lnTo>
                <a:lnTo>
                  <a:pt x="5" y="39"/>
                </a:lnTo>
                <a:lnTo>
                  <a:pt x="4" y="38"/>
                </a:lnTo>
                <a:lnTo>
                  <a:pt x="3" y="36"/>
                </a:lnTo>
                <a:lnTo>
                  <a:pt x="2" y="35"/>
                </a:lnTo>
                <a:lnTo>
                  <a:pt x="0" y="35"/>
                </a:lnTo>
                <a:lnTo>
                  <a:pt x="2" y="34"/>
                </a:lnTo>
                <a:lnTo>
                  <a:pt x="4" y="33"/>
                </a:lnTo>
                <a:lnTo>
                  <a:pt x="4" y="29"/>
                </a:lnTo>
                <a:lnTo>
                  <a:pt x="4" y="26"/>
                </a:lnTo>
                <a:lnTo>
                  <a:pt x="5" y="26"/>
                </a:lnTo>
                <a:lnTo>
                  <a:pt x="6" y="25"/>
                </a:lnTo>
                <a:lnTo>
                  <a:pt x="8" y="21"/>
                </a:lnTo>
                <a:lnTo>
                  <a:pt x="9" y="19"/>
                </a:lnTo>
                <a:lnTo>
                  <a:pt x="10" y="16"/>
                </a:lnTo>
                <a:lnTo>
                  <a:pt x="11" y="14"/>
                </a:lnTo>
                <a:lnTo>
                  <a:pt x="11" y="12"/>
                </a:lnTo>
                <a:lnTo>
                  <a:pt x="11" y="9"/>
                </a:lnTo>
                <a:lnTo>
                  <a:pt x="12" y="7"/>
                </a:lnTo>
                <a:lnTo>
                  <a:pt x="12" y="6"/>
                </a:lnTo>
                <a:lnTo>
                  <a:pt x="12" y="3"/>
                </a:lnTo>
                <a:lnTo>
                  <a:pt x="15" y="2"/>
                </a:lnTo>
                <a:lnTo>
                  <a:pt x="17" y="0"/>
                </a:lnTo>
                <a:lnTo>
                  <a:pt x="18" y="2"/>
                </a:lnTo>
                <a:lnTo>
                  <a:pt x="19" y="6"/>
                </a:lnTo>
                <a:lnTo>
                  <a:pt x="21" y="8"/>
                </a:lnTo>
                <a:lnTo>
                  <a:pt x="22" y="9"/>
                </a:lnTo>
                <a:lnTo>
                  <a:pt x="28" y="14"/>
                </a:lnTo>
                <a:lnTo>
                  <a:pt x="30" y="17"/>
                </a:lnTo>
                <a:lnTo>
                  <a:pt x="31" y="19"/>
                </a:lnTo>
                <a:lnTo>
                  <a:pt x="31" y="19"/>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1" name="Freeform 331"/>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2" name="Freeform 332"/>
          <p:cNvSpPr>
            <a:spLocks/>
          </p:cNvSpPr>
          <p:nvPr/>
        </p:nvSpPr>
        <p:spPr bwMode="auto">
          <a:xfrm>
            <a:off x="5462588" y="3333750"/>
            <a:ext cx="268287" cy="385763"/>
          </a:xfrm>
          <a:custGeom>
            <a:avLst/>
            <a:gdLst/>
            <a:ahLst/>
            <a:cxnLst>
              <a:cxn ang="0">
                <a:pos x="4" y="28"/>
              </a:cxn>
              <a:cxn ang="0">
                <a:pos x="7" y="26"/>
              </a:cxn>
              <a:cxn ang="0">
                <a:pos x="10" y="25"/>
              </a:cxn>
              <a:cxn ang="0">
                <a:pos x="12" y="25"/>
              </a:cxn>
              <a:cxn ang="0">
                <a:pos x="13" y="25"/>
              </a:cxn>
              <a:cxn ang="0">
                <a:pos x="14" y="24"/>
              </a:cxn>
              <a:cxn ang="0">
                <a:pos x="16" y="21"/>
              </a:cxn>
              <a:cxn ang="0">
                <a:pos x="18" y="18"/>
              </a:cxn>
              <a:cxn ang="0">
                <a:pos x="22" y="14"/>
              </a:cxn>
              <a:cxn ang="0">
                <a:pos x="16" y="13"/>
              </a:cxn>
              <a:cxn ang="0">
                <a:pos x="11" y="12"/>
              </a:cxn>
              <a:cxn ang="0">
                <a:pos x="7" y="8"/>
              </a:cxn>
              <a:cxn ang="0">
                <a:pos x="6" y="5"/>
              </a:cxn>
              <a:cxn ang="0">
                <a:pos x="6" y="4"/>
              </a:cxn>
              <a:cxn ang="0">
                <a:pos x="6" y="2"/>
              </a:cxn>
              <a:cxn ang="0">
                <a:pos x="9" y="0"/>
              </a:cxn>
              <a:cxn ang="0">
                <a:pos x="9" y="1"/>
              </a:cxn>
              <a:cxn ang="0">
                <a:pos x="9" y="2"/>
              </a:cxn>
              <a:cxn ang="0">
                <a:pos x="10" y="4"/>
              </a:cxn>
              <a:cxn ang="0">
                <a:pos x="12" y="5"/>
              </a:cxn>
              <a:cxn ang="0">
                <a:pos x="13" y="5"/>
              </a:cxn>
              <a:cxn ang="0">
                <a:pos x="16" y="4"/>
              </a:cxn>
              <a:cxn ang="0">
                <a:pos x="17" y="4"/>
              </a:cxn>
              <a:cxn ang="0">
                <a:pos x="18" y="4"/>
              </a:cxn>
              <a:cxn ang="0">
                <a:pos x="22" y="4"/>
              </a:cxn>
              <a:cxn ang="0">
                <a:pos x="26" y="2"/>
              </a:cxn>
              <a:cxn ang="0">
                <a:pos x="29" y="1"/>
              </a:cxn>
              <a:cxn ang="0">
                <a:pos x="31" y="0"/>
              </a:cxn>
              <a:cxn ang="0">
                <a:pos x="32" y="0"/>
              </a:cxn>
              <a:cxn ang="0">
                <a:pos x="32" y="0"/>
              </a:cxn>
              <a:cxn ang="0">
                <a:pos x="32" y="1"/>
              </a:cxn>
              <a:cxn ang="0">
                <a:pos x="32" y="2"/>
              </a:cxn>
              <a:cxn ang="0">
                <a:pos x="32" y="4"/>
              </a:cxn>
              <a:cxn ang="0">
                <a:pos x="32" y="5"/>
              </a:cxn>
              <a:cxn ang="0">
                <a:pos x="31" y="9"/>
              </a:cxn>
              <a:cxn ang="0">
                <a:pos x="29" y="14"/>
              </a:cxn>
              <a:cxn ang="0">
                <a:pos x="25" y="21"/>
              </a:cxn>
              <a:cxn ang="0">
                <a:pos x="22" y="27"/>
              </a:cxn>
              <a:cxn ang="0">
                <a:pos x="17" y="32"/>
              </a:cxn>
              <a:cxn ang="0">
                <a:pos x="11" y="37"/>
              </a:cxn>
              <a:cxn ang="0">
                <a:pos x="7" y="41"/>
              </a:cxn>
              <a:cxn ang="0">
                <a:pos x="3" y="46"/>
              </a:cxn>
              <a:cxn ang="0">
                <a:pos x="1" y="46"/>
              </a:cxn>
              <a:cxn ang="0">
                <a:pos x="0" y="45"/>
              </a:cxn>
              <a:cxn ang="0">
                <a:pos x="0" y="32"/>
              </a:cxn>
              <a:cxn ang="0">
                <a:pos x="4" y="27"/>
              </a:cxn>
              <a:cxn ang="0">
                <a:pos x="4" y="28"/>
              </a:cxn>
              <a:cxn ang="0">
                <a:pos x="4" y="28"/>
              </a:cxn>
            </a:cxnLst>
            <a:rect l="0" t="0" r="r" b="b"/>
            <a:pathLst>
              <a:path w="32" h="46">
                <a:moveTo>
                  <a:pt x="4" y="28"/>
                </a:moveTo>
                <a:lnTo>
                  <a:pt x="7" y="26"/>
                </a:lnTo>
                <a:lnTo>
                  <a:pt x="10" y="25"/>
                </a:lnTo>
                <a:lnTo>
                  <a:pt x="12" y="25"/>
                </a:lnTo>
                <a:lnTo>
                  <a:pt x="13" y="25"/>
                </a:lnTo>
                <a:lnTo>
                  <a:pt x="14" y="24"/>
                </a:lnTo>
                <a:lnTo>
                  <a:pt x="16" y="21"/>
                </a:lnTo>
                <a:lnTo>
                  <a:pt x="18" y="18"/>
                </a:lnTo>
                <a:lnTo>
                  <a:pt x="22" y="14"/>
                </a:lnTo>
                <a:lnTo>
                  <a:pt x="16" y="13"/>
                </a:lnTo>
                <a:lnTo>
                  <a:pt x="11" y="12"/>
                </a:lnTo>
                <a:lnTo>
                  <a:pt x="7" y="8"/>
                </a:lnTo>
                <a:lnTo>
                  <a:pt x="6" y="5"/>
                </a:lnTo>
                <a:lnTo>
                  <a:pt x="6" y="4"/>
                </a:lnTo>
                <a:lnTo>
                  <a:pt x="6" y="2"/>
                </a:lnTo>
                <a:lnTo>
                  <a:pt x="9" y="0"/>
                </a:lnTo>
                <a:lnTo>
                  <a:pt x="9" y="1"/>
                </a:lnTo>
                <a:lnTo>
                  <a:pt x="9" y="2"/>
                </a:lnTo>
                <a:lnTo>
                  <a:pt x="10" y="4"/>
                </a:lnTo>
                <a:lnTo>
                  <a:pt x="12" y="5"/>
                </a:lnTo>
                <a:lnTo>
                  <a:pt x="13" y="5"/>
                </a:lnTo>
                <a:lnTo>
                  <a:pt x="16" y="4"/>
                </a:lnTo>
                <a:lnTo>
                  <a:pt x="17" y="4"/>
                </a:lnTo>
                <a:lnTo>
                  <a:pt x="18" y="4"/>
                </a:lnTo>
                <a:lnTo>
                  <a:pt x="22" y="4"/>
                </a:lnTo>
                <a:lnTo>
                  <a:pt x="26" y="2"/>
                </a:lnTo>
                <a:lnTo>
                  <a:pt x="29" y="1"/>
                </a:lnTo>
                <a:lnTo>
                  <a:pt x="31" y="0"/>
                </a:lnTo>
                <a:lnTo>
                  <a:pt x="32" y="0"/>
                </a:lnTo>
                <a:lnTo>
                  <a:pt x="32" y="0"/>
                </a:lnTo>
                <a:lnTo>
                  <a:pt x="32" y="1"/>
                </a:lnTo>
                <a:lnTo>
                  <a:pt x="32" y="2"/>
                </a:lnTo>
                <a:lnTo>
                  <a:pt x="32" y="4"/>
                </a:lnTo>
                <a:lnTo>
                  <a:pt x="32" y="5"/>
                </a:lnTo>
                <a:lnTo>
                  <a:pt x="31" y="9"/>
                </a:lnTo>
                <a:lnTo>
                  <a:pt x="29" y="14"/>
                </a:lnTo>
                <a:lnTo>
                  <a:pt x="25" y="21"/>
                </a:lnTo>
                <a:lnTo>
                  <a:pt x="22" y="27"/>
                </a:lnTo>
                <a:lnTo>
                  <a:pt x="17" y="32"/>
                </a:lnTo>
                <a:lnTo>
                  <a:pt x="11" y="37"/>
                </a:lnTo>
                <a:lnTo>
                  <a:pt x="7" y="41"/>
                </a:lnTo>
                <a:lnTo>
                  <a:pt x="3" y="46"/>
                </a:lnTo>
                <a:lnTo>
                  <a:pt x="1" y="46"/>
                </a:lnTo>
                <a:lnTo>
                  <a:pt x="0" y="45"/>
                </a:lnTo>
                <a:lnTo>
                  <a:pt x="0" y="32"/>
                </a:lnTo>
                <a:lnTo>
                  <a:pt x="4" y="27"/>
                </a:lnTo>
                <a:lnTo>
                  <a:pt x="4" y="28"/>
                </a:lnTo>
                <a:lnTo>
                  <a:pt x="4" y="28"/>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3" name="Freeform 333"/>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4" name="Freeform 334"/>
          <p:cNvSpPr>
            <a:spLocks/>
          </p:cNvSpPr>
          <p:nvPr/>
        </p:nvSpPr>
        <p:spPr bwMode="auto">
          <a:xfrm>
            <a:off x="4781550" y="3367088"/>
            <a:ext cx="336550" cy="242887"/>
          </a:xfrm>
          <a:custGeom>
            <a:avLst/>
            <a:gdLst/>
            <a:ahLst/>
            <a:cxnLst>
              <a:cxn ang="0">
                <a:pos x="39" y="20"/>
              </a:cxn>
              <a:cxn ang="0">
                <a:pos x="38" y="16"/>
              </a:cxn>
              <a:cxn ang="0">
                <a:pos x="34" y="14"/>
              </a:cxn>
              <a:cxn ang="0">
                <a:pos x="33" y="10"/>
              </a:cxn>
              <a:cxn ang="0">
                <a:pos x="30" y="9"/>
              </a:cxn>
              <a:cxn ang="0">
                <a:pos x="29" y="8"/>
              </a:cxn>
              <a:cxn ang="0">
                <a:pos x="28" y="7"/>
              </a:cxn>
              <a:cxn ang="0">
                <a:pos x="27" y="3"/>
              </a:cxn>
              <a:cxn ang="0">
                <a:pos x="26" y="0"/>
              </a:cxn>
              <a:cxn ang="0">
                <a:pos x="26" y="0"/>
              </a:cxn>
              <a:cxn ang="0">
                <a:pos x="23" y="1"/>
              </a:cxn>
              <a:cxn ang="0">
                <a:pos x="20" y="4"/>
              </a:cxn>
              <a:cxn ang="0">
                <a:pos x="17" y="7"/>
              </a:cxn>
              <a:cxn ang="0">
                <a:pos x="14" y="7"/>
              </a:cxn>
              <a:cxn ang="0">
                <a:pos x="12" y="10"/>
              </a:cxn>
              <a:cxn ang="0">
                <a:pos x="6" y="11"/>
              </a:cxn>
              <a:cxn ang="0">
                <a:pos x="4" y="11"/>
              </a:cxn>
              <a:cxn ang="0">
                <a:pos x="3" y="11"/>
              </a:cxn>
              <a:cxn ang="0">
                <a:pos x="0" y="17"/>
              </a:cxn>
              <a:cxn ang="0">
                <a:pos x="2" y="24"/>
              </a:cxn>
              <a:cxn ang="0">
                <a:pos x="7" y="27"/>
              </a:cxn>
              <a:cxn ang="0">
                <a:pos x="10" y="25"/>
              </a:cxn>
              <a:cxn ang="0">
                <a:pos x="12" y="25"/>
              </a:cxn>
              <a:cxn ang="0">
                <a:pos x="15" y="21"/>
              </a:cxn>
              <a:cxn ang="0">
                <a:pos x="22" y="23"/>
              </a:cxn>
              <a:cxn ang="0">
                <a:pos x="26" y="23"/>
              </a:cxn>
              <a:cxn ang="0">
                <a:pos x="27" y="22"/>
              </a:cxn>
              <a:cxn ang="0">
                <a:pos x="29" y="22"/>
              </a:cxn>
              <a:cxn ang="0">
                <a:pos x="32" y="21"/>
              </a:cxn>
              <a:cxn ang="0">
                <a:pos x="34" y="20"/>
              </a:cxn>
              <a:cxn ang="0">
                <a:pos x="35" y="20"/>
              </a:cxn>
              <a:cxn ang="0">
                <a:pos x="39" y="20"/>
              </a:cxn>
              <a:cxn ang="0">
                <a:pos x="40" y="21"/>
              </a:cxn>
            </a:cxnLst>
            <a:rect l="0" t="0" r="r" b="b"/>
            <a:pathLst>
              <a:path w="40" h="29">
                <a:moveTo>
                  <a:pt x="40" y="21"/>
                </a:moveTo>
                <a:lnTo>
                  <a:pt x="39" y="20"/>
                </a:lnTo>
                <a:lnTo>
                  <a:pt x="39" y="18"/>
                </a:lnTo>
                <a:lnTo>
                  <a:pt x="38" y="16"/>
                </a:lnTo>
                <a:lnTo>
                  <a:pt x="36" y="15"/>
                </a:lnTo>
                <a:lnTo>
                  <a:pt x="34" y="14"/>
                </a:lnTo>
                <a:lnTo>
                  <a:pt x="33" y="11"/>
                </a:lnTo>
                <a:lnTo>
                  <a:pt x="33" y="10"/>
                </a:lnTo>
                <a:lnTo>
                  <a:pt x="32" y="10"/>
                </a:lnTo>
                <a:lnTo>
                  <a:pt x="30" y="9"/>
                </a:lnTo>
                <a:lnTo>
                  <a:pt x="29" y="8"/>
                </a:lnTo>
                <a:lnTo>
                  <a:pt x="29" y="8"/>
                </a:lnTo>
                <a:lnTo>
                  <a:pt x="28" y="8"/>
                </a:lnTo>
                <a:lnTo>
                  <a:pt x="28" y="7"/>
                </a:lnTo>
                <a:lnTo>
                  <a:pt x="28" y="5"/>
                </a:lnTo>
                <a:lnTo>
                  <a:pt x="27" y="3"/>
                </a:lnTo>
                <a:lnTo>
                  <a:pt x="26" y="0"/>
                </a:lnTo>
                <a:lnTo>
                  <a:pt x="26" y="0"/>
                </a:lnTo>
                <a:lnTo>
                  <a:pt x="26" y="0"/>
                </a:lnTo>
                <a:lnTo>
                  <a:pt x="26" y="0"/>
                </a:lnTo>
                <a:lnTo>
                  <a:pt x="25" y="0"/>
                </a:lnTo>
                <a:lnTo>
                  <a:pt x="23" y="1"/>
                </a:lnTo>
                <a:lnTo>
                  <a:pt x="22" y="2"/>
                </a:lnTo>
                <a:lnTo>
                  <a:pt x="20" y="4"/>
                </a:lnTo>
                <a:lnTo>
                  <a:pt x="19" y="5"/>
                </a:lnTo>
                <a:lnTo>
                  <a:pt x="17" y="7"/>
                </a:lnTo>
                <a:lnTo>
                  <a:pt x="15" y="7"/>
                </a:lnTo>
                <a:lnTo>
                  <a:pt x="14" y="7"/>
                </a:lnTo>
                <a:lnTo>
                  <a:pt x="13" y="9"/>
                </a:lnTo>
                <a:lnTo>
                  <a:pt x="12" y="10"/>
                </a:lnTo>
                <a:lnTo>
                  <a:pt x="7" y="11"/>
                </a:lnTo>
                <a:lnTo>
                  <a:pt x="6" y="11"/>
                </a:lnTo>
                <a:lnTo>
                  <a:pt x="6" y="10"/>
                </a:lnTo>
                <a:lnTo>
                  <a:pt x="4" y="11"/>
                </a:lnTo>
                <a:lnTo>
                  <a:pt x="3" y="11"/>
                </a:lnTo>
                <a:lnTo>
                  <a:pt x="3" y="11"/>
                </a:lnTo>
                <a:lnTo>
                  <a:pt x="1" y="15"/>
                </a:lnTo>
                <a:lnTo>
                  <a:pt x="0" y="17"/>
                </a:lnTo>
                <a:lnTo>
                  <a:pt x="1" y="21"/>
                </a:lnTo>
                <a:lnTo>
                  <a:pt x="2" y="24"/>
                </a:lnTo>
                <a:lnTo>
                  <a:pt x="6" y="29"/>
                </a:lnTo>
                <a:lnTo>
                  <a:pt x="7" y="27"/>
                </a:lnTo>
                <a:lnTo>
                  <a:pt x="8" y="25"/>
                </a:lnTo>
                <a:lnTo>
                  <a:pt x="10" y="25"/>
                </a:lnTo>
                <a:lnTo>
                  <a:pt x="12" y="25"/>
                </a:lnTo>
                <a:lnTo>
                  <a:pt x="12" y="25"/>
                </a:lnTo>
                <a:lnTo>
                  <a:pt x="13" y="22"/>
                </a:lnTo>
                <a:lnTo>
                  <a:pt x="15" y="21"/>
                </a:lnTo>
                <a:lnTo>
                  <a:pt x="20" y="22"/>
                </a:lnTo>
                <a:lnTo>
                  <a:pt x="22" y="23"/>
                </a:lnTo>
                <a:lnTo>
                  <a:pt x="25" y="23"/>
                </a:lnTo>
                <a:lnTo>
                  <a:pt x="26" y="23"/>
                </a:lnTo>
                <a:lnTo>
                  <a:pt x="26" y="22"/>
                </a:lnTo>
                <a:lnTo>
                  <a:pt x="27" y="22"/>
                </a:lnTo>
                <a:lnTo>
                  <a:pt x="27" y="22"/>
                </a:lnTo>
                <a:lnTo>
                  <a:pt x="29" y="22"/>
                </a:lnTo>
                <a:lnTo>
                  <a:pt x="30" y="21"/>
                </a:lnTo>
                <a:lnTo>
                  <a:pt x="32" y="21"/>
                </a:lnTo>
                <a:lnTo>
                  <a:pt x="33" y="21"/>
                </a:lnTo>
                <a:lnTo>
                  <a:pt x="34" y="20"/>
                </a:lnTo>
                <a:lnTo>
                  <a:pt x="34" y="20"/>
                </a:lnTo>
                <a:lnTo>
                  <a:pt x="35" y="20"/>
                </a:lnTo>
                <a:lnTo>
                  <a:pt x="36" y="20"/>
                </a:lnTo>
                <a:lnTo>
                  <a:pt x="39" y="20"/>
                </a:lnTo>
                <a:lnTo>
                  <a:pt x="40" y="21"/>
                </a:lnTo>
                <a:lnTo>
                  <a:pt x="40" y="2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5" name="Freeform 335"/>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6" name="Freeform 336"/>
          <p:cNvSpPr>
            <a:spLocks/>
          </p:cNvSpPr>
          <p:nvPr/>
        </p:nvSpPr>
        <p:spPr bwMode="auto">
          <a:xfrm>
            <a:off x="5284788" y="3551238"/>
            <a:ext cx="211137" cy="277812"/>
          </a:xfrm>
          <a:custGeom>
            <a:avLst/>
            <a:gdLst/>
            <a:ahLst/>
            <a:cxnLst>
              <a:cxn ang="0">
                <a:pos x="24" y="2"/>
              </a:cxn>
              <a:cxn ang="0">
                <a:pos x="21" y="2"/>
              </a:cxn>
              <a:cxn ang="0">
                <a:pos x="20" y="1"/>
              </a:cxn>
              <a:cxn ang="0">
                <a:pos x="19" y="2"/>
              </a:cxn>
              <a:cxn ang="0">
                <a:pos x="17" y="3"/>
              </a:cxn>
              <a:cxn ang="0">
                <a:pos x="14" y="3"/>
              </a:cxn>
              <a:cxn ang="0">
                <a:pos x="12" y="2"/>
              </a:cxn>
              <a:cxn ang="0">
                <a:pos x="9" y="1"/>
              </a:cxn>
              <a:cxn ang="0">
                <a:pos x="6" y="0"/>
              </a:cxn>
              <a:cxn ang="0">
                <a:pos x="1" y="0"/>
              </a:cxn>
              <a:cxn ang="0">
                <a:pos x="1" y="1"/>
              </a:cxn>
              <a:cxn ang="0">
                <a:pos x="0" y="1"/>
              </a:cxn>
              <a:cxn ang="0">
                <a:pos x="2" y="3"/>
              </a:cxn>
              <a:cxn ang="0">
                <a:pos x="4" y="6"/>
              </a:cxn>
              <a:cxn ang="0">
                <a:pos x="4" y="8"/>
              </a:cxn>
              <a:cxn ang="0">
                <a:pos x="4" y="11"/>
              </a:cxn>
              <a:cxn ang="0">
                <a:pos x="0" y="15"/>
              </a:cxn>
              <a:cxn ang="0">
                <a:pos x="0" y="19"/>
              </a:cxn>
              <a:cxn ang="0">
                <a:pos x="12" y="27"/>
              </a:cxn>
              <a:cxn ang="0">
                <a:pos x="12" y="28"/>
              </a:cxn>
              <a:cxn ang="0">
                <a:pos x="17" y="33"/>
              </a:cxn>
              <a:cxn ang="0">
                <a:pos x="18" y="32"/>
              </a:cxn>
              <a:cxn ang="0">
                <a:pos x="19" y="31"/>
              </a:cxn>
              <a:cxn ang="0">
                <a:pos x="21" y="26"/>
              </a:cxn>
              <a:cxn ang="0">
                <a:pos x="24" y="20"/>
              </a:cxn>
              <a:cxn ang="0">
                <a:pos x="22" y="20"/>
              </a:cxn>
              <a:cxn ang="0">
                <a:pos x="21" y="19"/>
              </a:cxn>
              <a:cxn ang="0">
                <a:pos x="21" y="6"/>
              </a:cxn>
              <a:cxn ang="0">
                <a:pos x="24" y="3"/>
              </a:cxn>
              <a:cxn ang="0">
                <a:pos x="25" y="2"/>
              </a:cxn>
              <a:cxn ang="0">
                <a:pos x="24" y="2"/>
              </a:cxn>
              <a:cxn ang="0">
                <a:pos x="24" y="2"/>
              </a:cxn>
            </a:cxnLst>
            <a:rect l="0" t="0" r="r" b="b"/>
            <a:pathLst>
              <a:path w="25" h="33">
                <a:moveTo>
                  <a:pt x="24" y="2"/>
                </a:moveTo>
                <a:lnTo>
                  <a:pt x="21" y="2"/>
                </a:lnTo>
                <a:lnTo>
                  <a:pt x="20" y="1"/>
                </a:lnTo>
                <a:lnTo>
                  <a:pt x="19" y="2"/>
                </a:lnTo>
                <a:lnTo>
                  <a:pt x="17" y="3"/>
                </a:lnTo>
                <a:lnTo>
                  <a:pt x="14" y="3"/>
                </a:lnTo>
                <a:lnTo>
                  <a:pt x="12" y="2"/>
                </a:lnTo>
                <a:lnTo>
                  <a:pt x="9" y="1"/>
                </a:lnTo>
                <a:lnTo>
                  <a:pt x="6" y="0"/>
                </a:lnTo>
                <a:lnTo>
                  <a:pt x="1" y="0"/>
                </a:lnTo>
                <a:lnTo>
                  <a:pt x="1" y="1"/>
                </a:lnTo>
                <a:lnTo>
                  <a:pt x="0" y="1"/>
                </a:lnTo>
                <a:lnTo>
                  <a:pt x="2" y="3"/>
                </a:lnTo>
                <a:lnTo>
                  <a:pt x="4" y="6"/>
                </a:lnTo>
                <a:lnTo>
                  <a:pt x="4" y="8"/>
                </a:lnTo>
                <a:lnTo>
                  <a:pt x="4" y="11"/>
                </a:lnTo>
                <a:lnTo>
                  <a:pt x="0" y="15"/>
                </a:lnTo>
                <a:lnTo>
                  <a:pt x="0" y="19"/>
                </a:lnTo>
                <a:lnTo>
                  <a:pt x="12" y="27"/>
                </a:lnTo>
                <a:lnTo>
                  <a:pt x="12" y="28"/>
                </a:lnTo>
                <a:lnTo>
                  <a:pt x="17" y="33"/>
                </a:lnTo>
                <a:lnTo>
                  <a:pt x="18" y="32"/>
                </a:lnTo>
                <a:lnTo>
                  <a:pt x="19" y="31"/>
                </a:lnTo>
                <a:lnTo>
                  <a:pt x="21" y="26"/>
                </a:lnTo>
                <a:lnTo>
                  <a:pt x="24" y="20"/>
                </a:lnTo>
                <a:lnTo>
                  <a:pt x="22" y="20"/>
                </a:lnTo>
                <a:lnTo>
                  <a:pt x="21" y="19"/>
                </a:lnTo>
                <a:lnTo>
                  <a:pt x="21" y="6"/>
                </a:lnTo>
                <a:lnTo>
                  <a:pt x="24" y="3"/>
                </a:lnTo>
                <a:lnTo>
                  <a:pt x="25" y="2"/>
                </a:lnTo>
                <a:lnTo>
                  <a:pt x="24" y="2"/>
                </a:lnTo>
                <a:lnTo>
                  <a:pt x="24" y="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7" name="Freeform 337"/>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8" name="Freeform 338"/>
          <p:cNvSpPr>
            <a:spLocks/>
          </p:cNvSpPr>
          <p:nvPr/>
        </p:nvSpPr>
        <p:spPr bwMode="auto">
          <a:xfrm>
            <a:off x="5176838" y="3551238"/>
            <a:ext cx="141287" cy="176212"/>
          </a:xfrm>
          <a:custGeom>
            <a:avLst/>
            <a:gdLst/>
            <a:ahLst/>
            <a:cxnLst>
              <a:cxn ang="0">
                <a:pos x="14" y="0"/>
              </a:cxn>
              <a:cxn ang="0">
                <a:pos x="14" y="0"/>
              </a:cxn>
              <a:cxn ang="0">
                <a:pos x="14" y="1"/>
              </a:cxn>
              <a:cxn ang="0">
                <a:pos x="13" y="1"/>
              </a:cxn>
              <a:cxn ang="0">
                <a:pos x="15" y="3"/>
              </a:cxn>
              <a:cxn ang="0">
                <a:pos x="17" y="6"/>
              </a:cxn>
              <a:cxn ang="0">
                <a:pos x="17" y="8"/>
              </a:cxn>
              <a:cxn ang="0">
                <a:pos x="17" y="11"/>
              </a:cxn>
              <a:cxn ang="0">
                <a:pos x="13" y="15"/>
              </a:cxn>
              <a:cxn ang="0">
                <a:pos x="13" y="19"/>
              </a:cxn>
              <a:cxn ang="0">
                <a:pos x="4" y="19"/>
              </a:cxn>
              <a:cxn ang="0">
                <a:pos x="2" y="20"/>
              </a:cxn>
              <a:cxn ang="0">
                <a:pos x="1" y="21"/>
              </a:cxn>
              <a:cxn ang="0">
                <a:pos x="0" y="21"/>
              </a:cxn>
              <a:cxn ang="0">
                <a:pos x="0" y="16"/>
              </a:cxn>
              <a:cxn ang="0">
                <a:pos x="2" y="13"/>
              </a:cxn>
              <a:cxn ang="0">
                <a:pos x="5" y="9"/>
              </a:cxn>
              <a:cxn ang="0">
                <a:pos x="5" y="7"/>
              </a:cxn>
              <a:cxn ang="0">
                <a:pos x="4" y="6"/>
              </a:cxn>
              <a:cxn ang="0">
                <a:pos x="4" y="3"/>
              </a:cxn>
              <a:cxn ang="0">
                <a:pos x="5" y="3"/>
              </a:cxn>
              <a:cxn ang="0">
                <a:pos x="5" y="2"/>
              </a:cxn>
              <a:cxn ang="0">
                <a:pos x="7" y="2"/>
              </a:cxn>
              <a:cxn ang="0">
                <a:pos x="9" y="2"/>
              </a:cxn>
              <a:cxn ang="0">
                <a:pos x="12" y="2"/>
              </a:cxn>
              <a:cxn ang="0">
                <a:pos x="13" y="1"/>
              </a:cxn>
              <a:cxn ang="0">
                <a:pos x="14" y="0"/>
              </a:cxn>
              <a:cxn ang="0">
                <a:pos x="14" y="0"/>
              </a:cxn>
            </a:cxnLst>
            <a:rect l="0" t="0" r="r" b="b"/>
            <a:pathLst>
              <a:path w="17" h="21">
                <a:moveTo>
                  <a:pt x="14" y="0"/>
                </a:moveTo>
                <a:lnTo>
                  <a:pt x="14" y="0"/>
                </a:lnTo>
                <a:lnTo>
                  <a:pt x="14" y="1"/>
                </a:lnTo>
                <a:lnTo>
                  <a:pt x="13" y="1"/>
                </a:lnTo>
                <a:lnTo>
                  <a:pt x="15" y="3"/>
                </a:lnTo>
                <a:lnTo>
                  <a:pt x="17" y="6"/>
                </a:lnTo>
                <a:lnTo>
                  <a:pt x="17" y="8"/>
                </a:lnTo>
                <a:lnTo>
                  <a:pt x="17" y="11"/>
                </a:lnTo>
                <a:lnTo>
                  <a:pt x="13" y="15"/>
                </a:lnTo>
                <a:lnTo>
                  <a:pt x="13" y="19"/>
                </a:lnTo>
                <a:lnTo>
                  <a:pt x="4" y="19"/>
                </a:lnTo>
                <a:lnTo>
                  <a:pt x="2" y="20"/>
                </a:lnTo>
                <a:lnTo>
                  <a:pt x="1" y="21"/>
                </a:lnTo>
                <a:lnTo>
                  <a:pt x="0" y="21"/>
                </a:lnTo>
                <a:lnTo>
                  <a:pt x="0" y="16"/>
                </a:lnTo>
                <a:lnTo>
                  <a:pt x="2" y="13"/>
                </a:lnTo>
                <a:lnTo>
                  <a:pt x="5" y="9"/>
                </a:lnTo>
                <a:lnTo>
                  <a:pt x="5" y="7"/>
                </a:lnTo>
                <a:lnTo>
                  <a:pt x="4" y="6"/>
                </a:lnTo>
                <a:lnTo>
                  <a:pt x="4" y="3"/>
                </a:lnTo>
                <a:lnTo>
                  <a:pt x="5" y="3"/>
                </a:lnTo>
                <a:lnTo>
                  <a:pt x="5" y="2"/>
                </a:lnTo>
                <a:lnTo>
                  <a:pt x="7" y="2"/>
                </a:lnTo>
                <a:lnTo>
                  <a:pt x="9" y="2"/>
                </a:lnTo>
                <a:lnTo>
                  <a:pt x="12" y="2"/>
                </a:lnTo>
                <a:lnTo>
                  <a:pt x="13" y="1"/>
                </a:lnTo>
                <a:lnTo>
                  <a:pt x="14" y="0"/>
                </a:lnTo>
                <a:lnTo>
                  <a:pt x="14"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79" name="Freeform 339"/>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0" name="Freeform 340"/>
          <p:cNvSpPr>
            <a:spLocks/>
          </p:cNvSpPr>
          <p:nvPr/>
        </p:nvSpPr>
        <p:spPr bwMode="auto">
          <a:xfrm>
            <a:off x="5168900" y="3711575"/>
            <a:ext cx="293688" cy="327025"/>
          </a:xfrm>
          <a:custGeom>
            <a:avLst/>
            <a:gdLst/>
            <a:ahLst/>
            <a:cxnLst>
              <a:cxn ang="0">
                <a:pos x="5" y="0"/>
              </a:cxn>
              <a:cxn ang="0">
                <a:pos x="14" y="0"/>
              </a:cxn>
              <a:cxn ang="0">
                <a:pos x="26" y="8"/>
              </a:cxn>
              <a:cxn ang="0">
                <a:pos x="26" y="9"/>
              </a:cxn>
              <a:cxn ang="0">
                <a:pos x="31" y="14"/>
              </a:cxn>
              <a:cxn ang="0">
                <a:pos x="31" y="15"/>
              </a:cxn>
              <a:cxn ang="0">
                <a:pos x="31" y="15"/>
              </a:cxn>
              <a:cxn ang="0">
                <a:pos x="31" y="18"/>
              </a:cxn>
              <a:cxn ang="0">
                <a:pos x="29" y="19"/>
              </a:cxn>
              <a:cxn ang="0">
                <a:pos x="31" y="21"/>
              </a:cxn>
              <a:cxn ang="0">
                <a:pos x="32" y="22"/>
              </a:cxn>
              <a:cxn ang="0">
                <a:pos x="32" y="23"/>
              </a:cxn>
              <a:cxn ang="0">
                <a:pos x="32" y="25"/>
              </a:cxn>
              <a:cxn ang="0">
                <a:pos x="32" y="29"/>
              </a:cxn>
              <a:cxn ang="0">
                <a:pos x="33" y="32"/>
              </a:cxn>
              <a:cxn ang="0">
                <a:pos x="35" y="34"/>
              </a:cxn>
              <a:cxn ang="0">
                <a:pos x="33" y="35"/>
              </a:cxn>
              <a:cxn ang="0">
                <a:pos x="29" y="36"/>
              </a:cxn>
              <a:cxn ang="0">
                <a:pos x="27" y="36"/>
              </a:cxn>
              <a:cxn ang="0">
                <a:pos x="26" y="36"/>
              </a:cxn>
              <a:cxn ang="0">
                <a:pos x="25" y="38"/>
              </a:cxn>
              <a:cxn ang="0">
                <a:pos x="25" y="38"/>
              </a:cxn>
              <a:cxn ang="0">
                <a:pos x="23" y="38"/>
              </a:cxn>
              <a:cxn ang="0">
                <a:pos x="23" y="38"/>
              </a:cxn>
              <a:cxn ang="0">
                <a:pos x="22" y="39"/>
              </a:cxn>
              <a:cxn ang="0">
                <a:pos x="21" y="39"/>
              </a:cxn>
              <a:cxn ang="0">
                <a:pos x="19" y="39"/>
              </a:cxn>
              <a:cxn ang="0">
                <a:pos x="16" y="38"/>
              </a:cxn>
              <a:cxn ang="0">
                <a:pos x="16" y="33"/>
              </a:cxn>
              <a:cxn ang="0">
                <a:pos x="15" y="32"/>
              </a:cxn>
              <a:cxn ang="0">
                <a:pos x="14" y="31"/>
              </a:cxn>
              <a:cxn ang="0">
                <a:pos x="12" y="31"/>
              </a:cxn>
              <a:cxn ang="0">
                <a:pos x="9" y="29"/>
              </a:cxn>
              <a:cxn ang="0">
                <a:pos x="8" y="28"/>
              </a:cxn>
              <a:cxn ang="0">
                <a:pos x="6" y="27"/>
              </a:cxn>
              <a:cxn ang="0">
                <a:pos x="6" y="27"/>
              </a:cxn>
              <a:cxn ang="0">
                <a:pos x="5" y="27"/>
              </a:cxn>
              <a:cxn ang="0">
                <a:pos x="3" y="25"/>
              </a:cxn>
              <a:cxn ang="0">
                <a:pos x="3" y="22"/>
              </a:cxn>
              <a:cxn ang="0">
                <a:pos x="1" y="20"/>
              </a:cxn>
              <a:cxn ang="0">
                <a:pos x="0" y="18"/>
              </a:cxn>
              <a:cxn ang="0">
                <a:pos x="1" y="18"/>
              </a:cxn>
              <a:cxn ang="0">
                <a:pos x="1" y="18"/>
              </a:cxn>
              <a:cxn ang="0">
                <a:pos x="1" y="16"/>
              </a:cxn>
              <a:cxn ang="0">
                <a:pos x="0" y="15"/>
              </a:cxn>
              <a:cxn ang="0">
                <a:pos x="1" y="13"/>
              </a:cxn>
              <a:cxn ang="0">
                <a:pos x="2" y="12"/>
              </a:cxn>
              <a:cxn ang="0">
                <a:pos x="3" y="10"/>
              </a:cxn>
              <a:cxn ang="0">
                <a:pos x="5" y="8"/>
              </a:cxn>
              <a:cxn ang="0">
                <a:pos x="5" y="7"/>
              </a:cxn>
              <a:cxn ang="0">
                <a:pos x="3" y="7"/>
              </a:cxn>
              <a:cxn ang="0">
                <a:pos x="5" y="6"/>
              </a:cxn>
              <a:cxn ang="0">
                <a:pos x="5" y="5"/>
              </a:cxn>
              <a:cxn ang="0">
                <a:pos x="5" y="5"/>
              </a:cxn>
              <a:cxn ang="0">
                <a:pos x="5" y="2"/>
              </a:cxn>
              <a:cxn ang="0">
                <a:pos x="3" y="0"/>
              </a:cxn>
              <a:cxn ang="0">
                <a:pos x="5" y="0"/>
              </a:cxn>
              <a:cxn ang="0">
                <a:pos x="5" y="0"/>
              </a:cxn>
            </a:cxnLst>
            <a:rect l="0" t="0" r="r" b="b"/>
            <a:pathLst>
              <a:path w="35" h="39">
                <a:moveTo>
                  <a:pt x="5" y="0"/>
                </a:moveTo>
                <a:lnTo>
                  <a:pt x="14" y="0"/>
                </a:lnTo>
                <a:lnTo>
                  <a:pt x="26" y="8"/>
                </a:lnTo>
                <a:lnTo>
                  <a:pt x="26" y="9"/>
                </a:lnTo>
                <a:lnTo>
                  <a:pt x="31" y="14"/>
                </a:lnTo>
                <a:lnTo>
                  <a:pt x="31" y="15"/>
                </a:lnTo>
                <a:lnTo>
                  <a:pt x="31" y="15"/>
                </a:lnTo>
                <a:lnTo>
                  <a:pt x="31" y="18"/>
                </a:lnTo>
                <a:lnTo>
                  <a:pt x="29" y="19"/>
                </a:lnTo>
                <a:lnTo>
                  <a:pt x="31" y="21"/>
                </a:lnTo>
                <a:lnTo>
                  <a:pt x="32" y="22"/>
                </a:lnTo>
                <a:lnTo>
                  <a:pt x="32" y="23"/>
                </a:lnTo>
                <a:lnTo>
                  <a:pt x="32" y="25"/>
                </a:lnTo>
                <a:lnTo>
                  <a:pt x="32" y="29"/>
                </a:lnTo>
                <a:lnTo>
                  <a:pt x="33" y="32"/>
                </a:lnTo>
                <a:lnTo>
                  <a:pt x="35" y="34"/>
                </a:lnTo>
                <a:lnTo>
                  <a:pt x="33" y="35"/>
                </a:lnTo>
                <a:lnTo>
                  <a:pt x="29" y="36"/>
                </a:lnTo>
                <a:lnTo>
                  <a:pt x="27" y="36"/>
                </a:lnTo>
                <a:lnTo>
                  <a:pt x="26" y="36"/>
                </a:lnTo>
                <a:lnTo>
                  <a:pt x="25" y="38"/>
                </a:lnTo>
                <a:lnTo>
                  <a:pt x="25" y="38"/>
                </a:lnTo>
                <a:lnTo>
                  <a:pt x="23" y="38"/>
                </a:lnTo>
                <a:lnTo>
                  <a:pt x="23" y="38"/>
                </a:lnTo>
                <a:lnTo>
                  <a:pt x="22" y="39"/>
                </a:lnTo>
                <a:lnTo>
                  <a:pt x="21" y="39"/>
                </a:lnTo>
                <a:lnTo>
                  <a:pt x="19" y="39"/>
                </a:lnTo>
                <a:lnTo>
                  <a:pt x="16" y="38"/>
                </a:lnTo>
                <a:lnTo>
                  <a:pt x="16" y="33"/>
                </a:lnTo>
                <a:lnTo>
                  <a:pt x="15" y="32"/>
                </a:lnTo>
                <a:lnTo>
                  <a:pt x="14" y="31"/>
                </a:lnTo>
                <a:lnTo>
                  <a:pt x="12" y="31"/>
                </a:lnTo>
                <a:lnTo>
                  <a:pt x="9" y="29"/>
                </a:lnTo>
                <a:lnTo>
                  <a:pt x="8" y="28"/>
                </a:lnTo>
                <a:lnTo>
                  <a:pt x="6" y="27"/>
                </a:lnTo>
                <a:lnTo>
                  <a:pt x="6" y="27"/>
                </a:lnTo>
                <a:lnTo>
                  <a:pt x="5" y="27"/>
                </a:lnTo>
                <a:lnTo>
                  <a:pt x="3" y="25"/>
                </a:lnTo>
                <a:lnTo>
                  <a:pt x="3" y="22"/>
                </a:lnTo>
                <a:lnTo>
                  <a:pt x="1" y="20"/>
                </a:lnTo>
                <a:lnTo>
                  <a:pt x="0" y="18"/>
                </a:lnTo>
                <a:lnTo>
                  <a:pt x="1" y="18"/>
                </a:lnTo>
                <a:lnTo>
                  <a:pt x="1" y="18"/>
                </a:lnTo>
                <a:lnTo>
                  <a:pt x="1" y="16"/>
                </a:lnTo>
                <a:lnTo>
                  <a:pt x="0" y="15"/>
                </a:lnTo>
                <a:lnTo>
                  <a:pt x="1" y="13"/>
                </a:lnTo>
                <a:lnTo>
                  <a:pt x="2" y="12"/>
                </a:lnTo>
                <a:lnTo>
                  <a:pt x="3" y="10"/>
                </a:lnTo>
                <a:lnTo>
                  <a:pt x="5" y="8"/>
                </a:lnTo>
                <a:lnTo>
                  <a:pt x="5" y="7"/>
                </a:lnTo>
                <a:lnTo>
                  <a:pt x="3" y="7"/>
                </a:lnTo>
                <a:lnTo>
                  <a:pt x="5" y="6"/>
                </a:lnTo>
                <a:lnTo>
                  <a:pt x="5" y="5"/>
                </a:lnTo>
                <a:lnTo>
                  <a:pt x="5" y="5"/>
                </a:lnTo>
                <a:lnTo>
                  <a:pt x="5" y="2"/>
                </a:lnTo>
                <a:lnTo>
                  <a:pt x="3" y="0"/>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1" name="Freeform 341"/>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2" name="Freeform 342"/>
          <p:cNvSpPr>
            <a:spLocks/>
          </p:cNvSpPr>
          <p:nvPr/>
        </p:nvSpPr>
        <p:spPr bwMode="auto">
          <a:xfrm>
            <a:off x="5159375" y="3711575"/>
            <a:ext cx="50800" cy="57150"/>
          </a:xfrm>
          <a:custGeom>
            <a:avLst/>
            <a:gdLst/>
            <a:ahLst/>
            <a:cxnLst>
              <a:cxn ang="0">
                <a:pos x="4" y="6"/>
              </a:cxn>
              <a:cxn ang="0">
                <a:pos x="6" y="5"/>
              </a:cxn>
              <a:cxn ang="0">
                <a:pos x="6" y="5"/>
              </a:cxn>
              <a:cxn ang="0">
                <a:pos x="6" y="5"/>
              </a:cxn>
              <a:cxn ang="0">
                <a:pos x="6" y="2"/>
              </a:cxn>
              <a:cxn ang="0">
                <a:pos x="4" y="0"/>
              </a:cxn>
              <a:cxn ang="0">
                <a:pos x="6" y="0"/>
              </a:cxn>
              <a:cxn ang="0">
                <a:pos x="4" y="1"/>
              </a:cxn>
              <a:cxn ang="0">
                <a:pos x="3" y="2"/>
              </a:cxn>
              <a:cxn ang="0">
                <a:pos x="2" y="2"/>
              </a:cxn>
              <a:cxn ang="0">
                <a:pos x="1" y="5"/>
              </a:cxn>
              <a:cxn ang="0">
                <a:pos x="0" y="6"/>
              </a:cxn>
              <a:cxn ang="0">
                <a:pos x="0" y="7"/>
              </a:cxn>
              <a:cxn ang="0">
                <a:pos x="0" y="7"/>
              </a:cxn>
              <a:cxn ang="0">
                <a:pos x="2" y="7"/>
              </a:cxn>
              <a:cxn ang="0">
                <a:pos x="2" y="6"/>
              </a:cxn>
              <a:cxn ang="0">
                <a:pos x="3" y="6"/>
              </a:cxn>
              <a:cxn ang="0">
                <a:pos x="4" y="6"/>
              </a:cxn>
              <a:cxn ang="0">
                <a:pos x="4" y="6"/>
              </a:cxn>
              <a:cxn ang="0">
                <a:pos x="4" y="6"/>
              </a:cxn>
              <a:cxn ang="0">
                <a:pos x="4" y="6"/>
              </a:cxn>
            </a:cxnLst>
            <a:rect l="0" t="0" r="r" b="b"/>
            <a:pathLst>
              <a:path w="6" h="7">
                <a:moveTo>
                  <a:pt x="4" y="6"/>
                </a:moveTo>
                <a:lnTo>
                  <a:pt x="6" y="5"/>
                </a:lnTo>
                <a:lnTo>
                  <a:pt x="6" y="5"/>
                </a:lnTo>
                <a:lnTo>
                  <a:pt x="6" y="5"/>
                </a:lnTo>
                <a:lnTo>
                  <a:pt x="6" y="2"/>
                </a:lnTo>
                <a:lnTo>
                  <a:pt x="4" y="0"/>
                </a:lnTo>
                <a:lnTo>
                  <a:pt x="6" y="0"/>
                </a:lnTo>
                <a:lnTo>
                  <a:pt x="4" y="1"/>
                </a:lnTo>
                <a:lnTo>
                  <a:pt x="3" y="2"/>
                </a:lnTo>
                <a:lnTo>
                  <a:pt x="2" y="2"/>
                </a:lnTo>
                <a:lnTo>
                  <a:pt x="1" y="5"/>
                </a:lnTo>
                <a:lnTo>
                  <a:pt x="0" y="6"/>
                </a:lnTo>
                <a:lnTo>
                  <a:pt x="0" y="7"/>
                </a:lnTo>
                <a:lnTo>
                  <a:pt x="0" y="7"/>
                </a:lnTo>
                <a:lnTo>
                  <a:pt x="2" y="7"/>
                </a:lnTo>
                <a:lnTo>
                  <a:pt x="2" y="6"/>
                </a:lnTo>
                <a:lnTo>
                  <a:pt x="3" y="6"/>
                </a:lnTo>
                <a:lnTo>
                  <a:pt x="4" y="6"/>
                </a:lnTo>
                <a:lnTo>
                  <a:pt x="4" y="6"/>
                </a:lnTo>
                <a:lnTo>
                  <a:pt x="4" y="6"/>
                </a:lnTo>
                <a:lnTo>
                  <a:pt x="4" y="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3" name="Freeform 343"/>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4" name="Freeform 344"/>
          <p:cNvSpPr>
            <a:spLocks/>
          </p:cNvSpPr>
          <p:nvPr/>
        </p:nvSpPr>
        <p:spPr bwMode="auto">
          <a:xfrm>
            <a:off x="5159375" y="3762375"/>
            <a:ext cx="50800" cy="57150"/>
          </a:xfrm>
          <a:custGeom>
            <a:avLst/>
            <a:gdLst/>
            <a:ahLst/>
            <a:cxnLst>
              <a:cxn ang="0">
                <a:pos x="0" y="1"/>
              </a:cxn>
              <a:cxn ang="0">
                <a:pos x="1" y="1"/>
              </a:cxn>
              <a:cxn ang="0">
                <a:pos x="1" y="2"/>
              </a:cxn>
              <a:cxn ang="0">
                <a:pos x="1" y="3"/>
              </a:cxn>
              <a:cxn ang="0">
                <a:pos x="1" y="4"/>
              </a:cxn>
              <a:cxn ang="0">
                <a:pos x="2" y="6"/>
              </a:cxn>
              <a:cxn ang="0">
                <a:pos x="2" y="7"/>
              </a:cxn>
              <a:cxn ang="0">
                <a:pos x="4" y="4"/>
              </a:cxn>
              <a:cxn ang="0">
                <a:pos x="6" y="2"/>
              </a:cxn>
              <a:cxn ang="0">
                <a:pos x="6" y="1"/>
              </a:cxn>
              <a:cxn ang="0">
                <a:pos x="4" y="1"/>
              </a:cxn>
              <a:cxn ang="0">
                <a:pos x="4" y="0"/>
              </a:cxn>
              <a:cxn ang="0">
                <a:pos x="4" y="0"/>
              </a:cxn>
              <a:cxn ang="0">
                <a:pos x="4" y="0"/>
              </a:cxn>
              <a:cxn ang="0">
                <a:pos x="3" y="0"/>
              </a:cxn>
              <a:cxn ang="0">
                <a:pos x="2" y="0"/>
              </a:cxn>
              <a:cxn ang="0">
                <a:pos x="2" y="1"/>
              </a:cxn>
              <a:cxn ang="0">
                <a:pos x="0" y="1"/>
              </a:cxn>
              <a:cxn ang="0">
                <a:pos x="0" y="1"/>
              </a:cxn>
              <a:cxn ang="0">
                <a:pos x="0" y="0"/>
              </a:cxn>
              <a:cxn ang="0">
                <a:pos x="0" y="1"/>
              </a:cxn>
              <a:cxn ang="0">
                <a:pos x="0" y="1"/>
              </a:cxn>
            </a:cxnLst>
            <a:rect l="0" t="0" r="r" b="b"/>
            <a:pathLst>
              <a:path w="6" h="7">
                <a:moveTo>
                  <a:pt x="0" y="1"/>
                </a:moveTo>
                <a:lnTo>
                  <a:pt x="1" y="1"/>
                </a:lnTo>
                <a:lnTo>
                  <a:pt x="1" y="2"/>
                </a:lnTo>
                <a:lnTo>
                  <a:pt x="1" y="3"/>
                </a:lnTo>
                <a:lnTo>
                  <a:pt x="1" y="4"/>
                </a:lnTo>
                <a:lnTo>
                  <a:pt x="2" y="6"/>
                </a:lnTo>
                <a:lnTo>
                  <a:pt x="2" y="7"/>
                </a:lnTo>
                <a:lnTo>
                  <a:pt x="4" y="4"/>
                </a:lnTo>
                <a:lnTo>
                  <a:pt x="6" y="2"/>
                </a:lnTo>
                <a:lnTo>
                  <a:pt x="6" y="1"/>
                </a:lnTo>
                <a:lnTo>
                  <a:pt x="4" y="1"/>
                </a:lnTo>
                <a:lnTo>
                  <a:pt x="4" y="0"/>
                </a:lnTo>
                <a:lnTo>
                  <a:pt x="4" y="0"/>
                </a:lnTo>
                <a:lnTo>
                  <a:pt x="4" y="0"/>
                </a:lnTo>
                <a:lnTo>
                  <a:pt x="3" y="0"/>
                </a:lnTo>
                <a:lnTo>
                  <a:pt x="2" y="0"/>
                </a:lnTo>
                <a:lnTo>
                  <a:pt x="2" y="1"/>
                </a:lnTo>
                <a:lnTo>
                  <a:pt x="0" y="1"/>
                </a:lnTo>
                <a:lnTo>
                  <a:pt x="0" y="1"/>
                </a:lnTo>
                <a:lnTo>
                  <a:pt x="0" y="0"/>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5" name="Freeform 345"/>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6" name="Freeform 346"/>
          <p:cNvSpPr>
            <a:spLocks/>
          </p:cNvSpPr>
          <p:nvPr/>
        </p:nvSpPr>
        <p:spPr bwMode="auto">
          <a:xfrm>
            <a:off x="4730750" y="3535363"/>
            <a:ext cx="488950" cy="554037"/>
          </a:xfrm>
          <a:custGeom>
            <a:avLst/>
            <a:gdLst/>
            <a:ahLst/>
            <a:cxnLst>
              <a:cxn ang="0">
                <a:pos x="52" y="48"/>
              </a:cxn>
              <a:cxn ang="0">
                <a:pos x="49" y="52"/>
              </a:cxn>
              <a:cxn ang="0">
                <a:pos x="49" y="61"/>
              </a:cxn>
              <a:cxn ang="0">
                <a:pos x="53" y="61"/>
              </a:cxn>
              <a:cxn ang="0">
                <a:pos x="53" y="63"/>
              </a:cxn>
              <a:cxn ang="0">
                <a:pos x="51" y="66"/>
              </a:cxn>
              <a:cxn ang="0">
                <a:pos x="45" y="60"/>
              </a:cxn>
              <a:cxn ang="0">
                <a:pos x="44" y="60"/>
              </a:cxn>
              <a:cxn ang="0">
                <a:pos x="40" y="60"/>
              </a:cxn>
              <a:cxn ang="0">
                <a:pos x="36" y="57"/>
              </a:cxn>
              <a:cxn ang="0">
                <a:pos x="32" y="56"/>
              </a:cxn>
              <a:cxn ang="0">
                <a:pos x="29" y="54"/>
              </a:cxn>
              <a:cxn ang="0">
                <a:pos x="29" y="53"/>
              </a:cxn>
              <a:cxn ang="0">
                <a:pos x="29" y="48"/>
              </a:cxn>
              <a:cxn ang="0">
                <a:pos x="26" y="44"/>
              </a:cxn>
              <a:cxn ang="0">
                <a:pos x="21" y="43"/>
              </a:cxn>
              <a:cxn ang="0">
                <a:pos x="19" y="46"/>
              </a:cxn>
              <a:cxn ang="0">
                <a:pos x="16" y="46"/>
              </a:cxn>
              <a:cxn ang="0">
                <a:pos x="14" y="43"/>
              </a:cxn>
              <a:cxn ang="0">
                <a:pos x="0" y="39"/>
              </a:cxn>
              <a:cxn ang="0">
                <a:pos x="0" y="37"/>
              </a:cxn>
              <a:cxn ang="0">
                <a:pos x="1" y="35"/>
              </a:cxn>
              <a:cxn ang="0">
                <a:pos x="3" y="35"/>
              </a:cxn>
              <a:cxn ang="0">
                <a:pos x="5" y="34"/>
              </a:cxn>
              <a:cxn ang="0">
                <a:pos x="7" y="35"/>
              </a:cxn>
              <a:cxn ang="0">
                <a:pos x="9" y="31"/>
              </a:cxn>
              <a:cxn ang="0">
                <a:pos x="10" y="27"/>
              </a:cxn>
              <a:cxn ang="0">
                <a:pos x="13" y="23"/>
              </a:cxn>
              <a:cxn ang="0">
                <a:pos x="15" y="21"/>
              </a:cxn>
              <a:cxn ang="0">
                <a:pos x="15" y="17"/>
              </a:cxn>
              <a:cxn ang="0">
                <a:pos x="19" y="7"/>
              </a:cxn>
              <a:cxn ang="0">
                <a:pos x="18" y="5"/>
              </a:cxn>
              <a:cxn ang="0">
                <a:pos x="21" y="1"/>
              </a:cxn>
              <a:cxn ang="0">
                <a:pos x="28" y="3"/>
              </a:cxn>
              <a:cxn ang="0">
                <a:pos x="32" y="3"/>
              </a:cxn>
              <a:cxn ang="0">
                <a:pos x="33" y="2"/>
              </a:cxn>
              <a:cxn ang="0">
                <a:pos x="35" y="2"/>
              </a:cxn>
              <a:cxn ang="0">
                <a:pos x="38" y="1"/>
              </a:cxn>
              <a:cxn ang="0">
                <a:pos x="40" y="0"/>
              </a:cxn>
              <a:cxn ang="0">
                <a:pos x="41" y="0"/>
              </a:cxn>
              <a:cxn ang="0">
                <a:pos x="45" y="0"/>
              </a:cxn>
              <a:cxn ang="0">
                <a:pos x="49" y="3"/>
              </a:cxn>
              <a:cxn ang="0">
                <a:pos x="51" y="2"/>
              </a:cxn>
              <a:cxn ang="0">
                <a:pos x="53" y="2"/>
              </a:cxn>
              <a:cxn ang="0">
                <a:pos x="55" y="4"/>
              </a:cxn>
              <a:cxn ang="0">
                <a:pos x="57" y="8"/>
              </a:cxn>
              <a:cxn ang="0">
                <a:pos x="58" y="11"/>
              </a:cxn>
              <a:cxn ang="0">
                <a:pos x="53" y="18"/>
              </a:cxn>
              <a:cxn ang="0">
                <a:pos x="52" y="24"/>
              </a:cxn>
              <a:cxn ang="0">
                <a:pos x="51" y="28"/>
              </a:cxn>
              <a:cxn ang="0">
                <a:pos x="52" y="29"/>
              </a:cxn>
              <a:cxn ang="0">
                <a:pos x="52" y="31"/>
              </a:cxn>
              <a:cxn ang="0">
                <a:pos x="53" y="34"/>
              </a:cxn>
              <a:cxn ang="0">
                <a:pos x="52" y="36"/>
              </a:cxn>
              <a:cxn ang="0">
                <a:pos x="53" y="39"/>
              </a:cxn>
              <a:cxn ang="0">
                <a:pos x="52" y="39"/>
              </a:cxn>
              <a:cxn ang="0">
                <a:pos x="55" y="43"/>
              </a:cxn>
              <a:cxn ang="0">
                <a:pos x="57" y="48"/>
              </a:cxn>
              <a:cxn ang="0">
                <a:pos x="57" y="47"/>
              </a:cxn>
            </a:cxnLst>
            <a:rect l="0" t="0" r="r" b="b"/>
            <a:pathLst>
              <a:path w="58" h="66">
                <a:moveTo>
                  <a:pt x="57" y="47"/>
                </a:moveTo>
                <a:lnTo>
                  <a:pt x="52" y="48"/>
                </a:lnTo>
                <a:lnTo>
                  <a:pt x="51" y="49"/>
                </a:lnTo>
                <a:lnTo>
                  <a:pt x="49" y="52"/>
                </a:lnTo>
                <a:lnTo>
                  <a:pt x="49" y="59"/>
                </a:lnTo>
                <a:lnTo>
                  <a:pt x="49" y="61"/>
                </a:lnTo>
                <a:lnTo>
                  <a:pt x="51" y="61"/>
                </a:lnTo>
                <a:lnTo>
                  <a:pt x="53" y="61"/>
                </a:lnTo>
                <a:lnTo>
                  <a:pt x="53" y="62"/>
                </a:lnTo>
                <a:lnTo>
                  <a:pt x="53" y="63"/>
                </a:lnTo>
                <a:lnTo>
                  <a:pt x="52" y="65"/>
                </a:lnTo>
                <a:lnTo>
                  <a:pt x="51" y="66"/>
                </a:lnTo>
                <a:lnTo>
                  <a:pt x="48" y="62"/>
                </a:lnTo>
                <a:lnTo>
                  <a:pt x="45" y="60"/>
                </a:lnTo>
                <a:lnTo>
                  <a:pt x="44" y="60"/>
                </a:lnTo>
                <a:lnTo>
                  <a:pt x="44" y="60"/>
                </a:lnTo>
                <a:lnTo>
                  <a:pt x="42" y="60"/>
                </a:lnTo>
                <a:lnTo>
                  <a:pt x="40" y="60"/>
                </a:lnTo>
                <a:lnTo>
                  <a:pt x="39" y="59"/>
                </a:lnTo>
                <a:lnTo>
                  <a:pt x="36" y="57"/>
                </a:lnTo>
                <a:lnTo>
                  <a:pt x="34" y="56"/>
                </a:lnTo>
                <a:lnTo>
                  <a:pt x="32" y="56"/>
                </a:lnTo>
                <a:lnTo>
                  <a:pt x="29" y="56"/>
                </a:lnTo>
                <a:lnTo>
                  <a:pt x="29" y="54"/>
                </a:lnTo>
                <a:lnTo>
                  <a:pt x="29" y="53"/>
                </a:lnTo>
                <a:lnTo>
                  <a:pt x="29" y="53"/>
                </a:lnTo>
                <a:lnTo>
                  <a:pt x="29" y="52"/>
                </a:lnTo>
                <a:lnTo>
                  <a:pt x="29" y="48"/>
                </a:lnTo>
                <a:lnTo>
                  <a:pt x="29" y="43"/>
                </a:lnTo>
                <a:lnTo>
                  <a:pt x="26" y="44"/>
                </a:lnTo>
                <a:lnTo>
                  <a:pt x="25" y="43"/>
                </a:lnTo>
                <a:lnTo>
                  <a:pt x="21" y="43"/>
                </a:lnTo>
                <a:lnTo>
                  <a:pt x="21" y="46"/>
                </a:lnTo>
                <a:lnTo>
                  <a:pt x="19" y="46"/>
                </a:lnTo>
                <a:lnTo>
                  <a:pt x="18" y="46"/>
                </a:lnTo>
                <a:lnTo>
                  <a:pt x="16" y="46"/>
                </a:lnTo>
                <a:lnTo>
                  <a:pt x="15" y="46"/>
                </a:lnTo>
                <a:lnTo>
                  <a:pt x="14" y="43"/>
                </a:lnTo>
                <a:lnTo>
                  <a:pt x="13" y="39"/>
                </a:lnTo>
                <a:lnTo>
                  <a:pt x="0" y="39"/>
                </a:lnTo>
                <a:lnTo>
                  <a:pt x="0" y="39"/>
                </a:lnTo>
                <a:lnTo>
                  <a:pt x="0" y="37"/>
                </a:lnTo>
                <a:lnTo>
                  <a:pt x="0" y="36"/>
                </a:lnTo>
                <a:lnTo>
                  <a:pt x="1" y="35"/>
                </a:lnTo>
                <a:lnTo>
                  <a:pt x="2" y="35"/>
                </a:lnTo>
                <a:lnTo>
                  <a:pt x="3" y="35"/>
                </a:lnTo>
                <a:lnTo>
                  <a:pt x="3" y="35"/>
                </a:lnTo>
                <a:lnTo>
                  <a:pt x="5" y="34"/>
                </a:lnTo>
                <a:lnTo>
                  <a:pt x="6" y="35"/>
                </a:lnTo>
                <a:lnTo>
                  <a:pt x="7" y="35"/>
                </a:lnTo>
                <a:lnTo>
                  <a:pt x="8" y="34"/>
                </a:lnTo>
                <a:lnTo>
                  <a:pt x="9" y="31"/>
                </a:lnTo>
                <a:lnTo>
                  <a:pt x="10" y="29"/>
                </a:lnTo>
                <a:lnTo>
                  <a:pt x="10" y="27"/>
                </a:lnTo>
                <a:lnTo>
                  <a:pt x="12" y="26"/>
                </a:lnTo>
                <a:lnTo>
                  <a:pt x="13" y="23"/>
                </a:lnTo>
                <a:lnTo>
                  <a:pt x="14" y="22"/>
                </a:lnTo>
                <a:lnTo>
                  <a:pt x="15" y="21"/>
                </a:lnTo>
                <a:lnTo>
                  <a:pt x="15" y="20"/>
                </a:lnTo>
                <a:lnTo>
                  <a:pt x="15" y="17"/>
                </a:lnTo>
                <a:lnTo>
                  <a:pt x="18" y="13"/>
                </a:lnTo>
                <a:lnTo>
                  <a:pt x="19" y="7"/>
                </a:lnTo>
                <a:lnTo>
                  <a:pt x="19" y="7"/>
                </a:lnTo>
                <a:lnTo>
                  <a:pt x="18" y="5"/>
                </a:lnTo>
                <a:lnTo>
                  <a:pt x="19" y="2"/>
                </a:lnTo>
                <a:lnTo>
                  <a:pt x="21" y="1"/>
                </a:lnTo>
                <a:lnTo>
                  <a:pt x="26" y="2"/>
                </a:lnTo>
                <a:lnTo>
                  <a:pt x="28" y="3"/>
                </a:lnTo>
                <a:lnTo>
                  <a:pt x="31" y="3"/>
                </a:lnTo>
                <a:lnTo>
                  <a:pt x="32" y="3"/>
                </a:lnTo>
                <a:lnTo>
                  <a:pt x="32" y="2"/>
                </a:lnTo>
                <a:lnTo>
                  <a:pt x="33" y="2"/>
                </a:lnTo>
                <a:lnTo>
                  <a:pt x="33" y="2"/>
                </a:lnTo>
                <a:lnTo>
                  <a:pt x="35" y="2"/>
                </a:lnTo>
                <a:lnTo>
                  <a:pt x="36" y="1"/>
                </a:lnTo>
                <a:lnTo>
                  <a:pt x="38" y="1"/>
                </a:lnTo>
                <a:lnTo>
                  <a:pt x="39" y="1"/>
                </a:lnTo>
                <a:lnTo>
                  <a:pt x="40" y="0"/>
                </a:lnTo>
                <a:lnTo>
                  <a:pt x="40" y="0"/>
                </a:lnTo>
                <a:lnTo>
                  <a:pt x="41" y="0"/>
                </a:lnTo>
                <a:lnTo>
                  <a:pt x="42" y="0"/>
                </a:lnTo>
                <a:lnTo>
                  <a:pt x="45" y="0"/>
                </a:lnTo>
                <a:lnTo>
                  <a:pt x="47" y="2"/>
                </a:lnTo>
                <a:lnTo>
                  <a:pt x="49" y="3"/>
                </a:lnTo>
                <a:lnTo>
                  <a:pt x="49" y="2"/>
                </a:lnTo>
                <a:lnTo>
                  <a:pt x="51" y="2"/>
                </a:lnTo>
                <a:lnTo>
                  <a:pt x="51" y="3"/>
                </a:lnTo>
                <a:lnTo>
                  <a:pt x="53" y="2"/>
                </a:lnTo>
                <a:lnTo>
                  <a:pt x="54" y="2"/>
                </a:lnTo>
                <a:lnTo>
                  <a:pt x="55" y="4"/>
                </a:lnTo>
                <a:lnTo>
                  <a:pt x="57" y="5"/>
                </a:lnTo>
                <a:lnTo>
                  <a:pt x="57" y="8"/>
                </a:lnTo>
                <a:lnTo>
                  <a:pt x="58" y="9"/>
                </a:lnTo>
                <a:lnTo>
                  <a:pt x="58" y="11"/>
                </a:lnTo>
                <a:lnTo>
                  <a:pt x="55" y="15"/>
                </a:lnTo>
                <a:lnTo>
                  <a:pt x="53" y="18"/>
                </a:lnTo>
                <a:lnTo>
                  <a:pt x="53" y="23"/>
                </a:lnTo>
                <a:lnTo>
                  <a:pt x="52" y="24"/>
                </a:lnTo>
                <a:lnTo>
                  <a:pt x="51" y="26"/>
                </a:lnTo>
                <a:lnTo>
                  <a:pt x="51" y="28"/>
                </a:lnTo>
                <a:lnTo>
                  <a:pt x="52" y="28"/>
                </a:lnTo>
                <a:lnTo>
                  <a:pt x="52" y="29"/>
                </a:lnTo>
                <a:lnTo>
                  <a:pt x="52" y="30"/>
                </a:lnTo>
                <a:lnTo>
                  <a:pt x="52" y="31"/>
                </a:lnTo>
                <a:lnTo>
                  <a:pt x="53" y="33"/>
                </a:lnTo>
                <a:lnTo>
                  <a:pt x="53" y="34"/>
                </a:lnTo>
                <a:lnTo>
                  <a:pt x="52" y="35"/>
                </a:lnTo>
                <a:lnTo>
                  <a:pt x="52" y="36"/>
                </a:lnTo>
                <a:lnTo>
                  <a:pt x="53" y="37"/>
                </a:lnTo>
                <a:lnTo>
                  <a:pt x="53" y="39"/>
                </a:lnTo>
                <a:lnTo>
                  <a:pt x="53" y="39"/>
                </a:lnTo>
                <a:lnTo>
                  <a:pt x="52" y="39"/>
                </a:lnTo>
                <a:lnTo>
                  <a:pt x="53" y="41"/>
                </a:lnTo>
                <a:lnTo>
                  <a:pt x="55" y="43"/>
                </a:lnTo>
                <a:lnTo>
                  <a:pt x="55" y="46"/>
                </a:lnTo>
                <a:lnTo>
                  <a:pt x="57" y="48"/>
                </a:lnTo>
                <a:lnTo>
                  <a:pt x="57" y="47"/>
                </a:lnTo>
                <a:lnTo>
                  <a:pt x="57" y="4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7" name="Freeform 347"/>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8" name="Freeform 348"/>
          <p:cNvSpPr>
            <a:spLocks/>
          </p:cNvSpPr>
          <p:nvPr/>
        </p:nvSpPr>
        <p:spPr bwMode="auto">
          <a:xfrm>
            <a:off x="5186363" y="3995738"/>
            <a:ext cx="276225" cy="487362"/>
          </a:xfrm>
          <a:custGeom>
            <a:avLst/>
            <a:gdLst/>
            <a:ahLst/>
            <a:cxnLst>
              <a:cxn ang="0">
                <a:pos x="6" y="57"/>
              </a:cxn>
              <a:cxn ang="0">
                <a:pos x="6" y="56"/>
              </a:cxn>
              <a:cxn ang="0">
                <a:pos x="7" y="52"/>
              </a:cxn>
              <a:cxn ang="0">
                <a:pos x="13" y="50"/>
              </a:cxn>
              <a:cxn ang="0">
                <a:pos x="14" y="47"/>
              </a:cxn>
              <a:cxn ang="0">
                <a:pos x="14" y="43"/>
              </a:cxn>
              <a:cxn ang="0">
                <a:pos x="14" y="39"/>
              </a:cxn>
              <a:cxn ang="0">
                <a:pos x="14" y="37"/>
              </a:cxn>
              <a:cxn ang="0">
                <a:pos x="13" y="36"/>
              </a:cxn>
              <a:cxn ang="0">
                <a:pos x="14" y="31"/>
              </a:cxn>
              <a:cxn ang="0">
                <a:pos x="20" y="27"/>
              </a:cxn>
              <a:cxn ang="0">
                <a:pos x="25" y="23"/>
              </a:cxn>
              <a:cxn ang="0">
                <a:pos x="31" y="18"/>
              </a:cxn>
              <a:cxn ang="0">
                <a:pos x="32" y="14"/>
              </a:cxn>
              <a:cxn ang="0">
                <a:pos x="32" y="11"/>
              </a:cxn>
              <a:cxn ang="0">
                <a:pos x="33" y="7"/>
              </a:cxn>
              <a:cxn ang="0">
                <a:pos x="33" y="0"/>
              </a:cxn>
              <a:cxn ang="0">
                <a:pos x="27" y="2"/>
              </a:cxn>
              <a:cxn ang="0">
                <a:pos x="24" y="2"/>
              </a:cxn>
              <a:cxn ang="0">
                <a:pos x="23" y="4"/>
              </a:cxn>
              <a:cxn ang="0">
                <a:pos x="21" y="4"/>
              </a:cxn>
              <a:cxn ang="0">
                <a:pos x="19" y="5"/>
              </a:cxn>
              <a:cxn ang="0">
                <a:pos x="14" y="4"/>
              </a:cxn>
              <a:cxn ang="0">
                <a:pos x="13" y="7"/>
              </a:cxn>
              <a:cxn ang="0">
                <a:pos x="16" y="12"/>
              </a:cxn>
              <a:cxn ang="0">
                <a:pos x="17" y="15"/>
              </a:cxn>
              <a:cxn ang="0">
                <a:pos x="16" y="20"/>
              </a:cxn>
              <a:cxn ang="0">
                <a:pos x="14" y="21"/>
              </a:cxn>
              <a:cxn ang="0">
                <a:pos x="14" y="23"/>
              </a:cxn>
              <a:cxn ang="0">
                <a:pos x="12" y="19"/>
              </a:cxn>
              <a:cxn ang="0">
                <a:pos x="13" y="15"/>
              </a:cxn>
              <a:cxn ang="0">
                <a:pos x="13" y="14"/>
              </a:cxn>
              <a:cxn ang="0">
                <a:pos x="10" y="12"/>
              </a:cxn>
              <a:cxn ang="0">
                <a:pos x="4" y="14"/>
              </a:cxn>
              <a:cxn ang="0">
                <a:pos x="0" y="18"/>
              </a:cxn>
              <a:cxn ang="0">
                <a:pos x="6" y="20"/>
              </a:cxn>
              <a:cxn ang="0">
                <a:pos x="8" y="25"/>
              </a:cxn>
              <a:cxn ang="0">
                <a:pos x="7" y="31"/>
              </a:cxn>
              <a:cxn ang="0">
                <a:pos x="5" y="38"/>
              </a:cxn>
              <a:cxn ang="0">
                <a:pos x="3" y="41"/>
              </a:cxn>
              <a:cxn ang="0">
                <a:pos x="4" y="49"/>
              </a:cxn>
              <a:cxn ang="0">
                <a:pos x="4" y="51"/>
              </a:cxn>
              <a:cxn ang="0">
                <a:pos x="5" y="58"/>
              </a:cxn>
              <a:cxn ang="0">
                <a:pos x="5" y="57"/>
              </a:cxn>
            </a:cxnLst>
            <a:rect l="0" t="0" r="r" b="b"/>
            <a:pathLst>
              <a:path w="33" h="58">
                <a:moveTo>
                  <a:pt x="5" y="57"/>
                </a:moveTo>
                <a:lnTo>
                  <a:pt x="6" y="57"/>
                </a:lnTo>
                <a:lnTo>
                  <a:pt x="6" y="56"/>
                </a:lnTo>
                <a:lnTo>
                  <a:pt x="6" y="56"/>
                </a:lnTo>
                <a:lnTo>
                  <a:pt x="6" y="54"/>
                </a:lnTo>
                <a:lnTo>
                  <a:pt x="7" y="52"/>
                </a:lnTo>
                <a:lnTo>
                  <a:pt x="10" y="51"/>
                </a:lnTo>
                <a:lnTo>
                  <a:pt x="13" y="50"/>
                </a:lnTo>
                <a:lnTo>
                  <a:pt x="14" y="49"/>
                </a:lnTo>
                <a:lnTo>
                  <a:pt x="14" y="47"/>
                </a:lnTo>
                <a:lnTo>
                  <a:pt x="14" y="45"/>
                </a:lnTo>
                <a:lnTo>
                  <a:pt x="14" y="43"/>
                </a:lnTo>
                <a:lnTo>
                  <a:pt x="14" y="41"/>
                </a:lnTo>
                <a:lnTo>
                  <a:pt x="14" y="39"/>
                </a:lnTo>
                <a:lnTo>
                  <a:pt x="14" y="38"/>
                </a:lnTo>
                <a:lnTo>
                  <a:pt x="14" y="37"/>
                </a:lnTo>
                <a:lnTo>
                  <a:pt x="14" y="36"/>
                </a:lnTo>
                <a:lnTo>
                  <a:pt x="13" y="36"/>
                </a:lnTo>
                <a:lnTo>
                  <a:pt x="13" y="34"/>
                </a:lnTo>
                <a:lnTo>
                  <a:pt x="14" y="31"/>
                </a:lnTo>
                <a:lnTo>
                  <a:pt x="18" y="30"/>
                </a:lnTo>
                <a:lnTo>
                  <a:pt x="20" y="27"/>
                </a:lnTo>
                <a:lnTo>
                  <a:pt x="21" y="25"/>
                </a:lnTo>
                <a:lnTo>
                  <a:pt x="25" y="23"/>
                </a:lnTo>
                <a:lnTo>
                  <a:pt x="29" y="20"/>
                </a:lnTo>
                <a:lnTo>
                  <a:pt x="31" y="18"/>
                </a:lnTo>
                <a:lnTo>
                  <a:pt x="32" y="14"/>
                </a:lnTo>
                <a:lnTo>
                  <a:pt x="32" y="14"/>
                </a:lnTo>
                <a:lnTo>
                  <a:pt x="32" y="13"/>
                </a:lnTo>
                <a:lnTo>
                  <a:pt x="32" y="11"/>
                </a:lnTo>
                <a:lnTo>
                  <a:pt x="33" y="10"/>
                </a:lnTo>
                <a:lnTo>
                  <a:pt x="33" y="7"/>
                </a:lnTo>
                <a:lnTo>
                  <a:pt x="33" y="5"/>
                </a:lnTo>
                <a:lnTo>
                  <a:pt x="33" y="0"/>
                </a:lnTo>
                <a:lnTo>
                  <a:pt x="31" y="1"/>
                </a:lnTo>
                <a:lnTo>
                  <a:pt x="27" y="2"/>
                </a:lnTo>
                <a:lnTo>
                  <a:pt x="25" y="2"/>
                </a:lnTo>
                <a:lnTo>
                  <a:pt x="24" y="2"/>
                </a:lnTo>
                <a:lnTo>
                  <a:pt x="23" y="4"/>
                </a:lnTo>
                <a:lnTo>
                  <a:pt x="23" y="4"/>
                </a:lnTo>
                <a:lnTo>
                  <a:pt x="21" y="4"/>
                </a:lnTo>
                <a:lnTo>
                  <a:pt x="21" y="4"/>
                </a:lnTo>
                <a:lnTo>
                  <a:pt x="20" y="5"/>
                </a:lnTo>
                <a:lnTo>
                  <a:pt x="19" y="5"/>
                </a:lnTo>
                <a:lnTo>
                  <a:pt x="17" y="5"/>
                </a:lnTo>
                <a:lnTo>
                  <a:pt x="14" y="4"/>
                </a:lnTo>
                <a:lnTo>
                  <a:pt x="13" y="6"/>
                </a:lnTo>
                <a:lnTo>
                  <a:pt x="13" y="7"/>
                </a:lnTo>
                <a:lnTo>
                  <a:pt x="14" y="10"/>
                </a:lnTo>
                <a:lnTo>
                  <a:pt x="16" y="12"/>
                </a:lnTo>
                <a:lnTo>
                  <a:pt x="17" y="13"/>
                </a:lnTo>
                <a:lnTo>
                  <a:pt x="17" y="15"/>
                </a:lnTo>
                <a:lnTo>
                  <a:pt x="17" y="19"/>
                </a:lnTo>
                <a:lnTo>
                  <a:pt x="16" y="20"/>
                </a:lnTo>
                <a:lnTo>
                  <a:pt x="14" y="20"/>
                </a:lnTo>
                <a:lnTo>
                  <a:pt x="14" y="21"/>
                </a:lnTo>
                <a:lnTo>
                  <a:pt x="14" y="23"/>
                </a:lnTo>
                <a:lnTo>
                  <a:pt x="14" y="23"/>
                </a:lnTo>
                <a:lnTo>
                  <a:pt x="13" y="21"/>
                </a:lnTo>
                <a:lnTo>
                  <a:pt x="12" y="19"/>
                </a:lnTo>
                <a:lnTo>
                  <a:pt x="13" y="18"/>
                </a:lnTo>
                <a:lnTo>
                  <a:pt x="13" y="15"/>
                </a:lnTo>
                <a:lnTo>
                  <a:pt x="13" y="15"/>
                </a:lnTo>
                <a:lnTo>
                  <a:pt x="13" y="14"/>
                </a:lnTo>
                <a:lnTo>
                  <a:pt x="11" y="14"/>
                </a:lnTo>
                <a:lnTo>
                  <a:pt x="10" y="12"/>
                </a:lnTo>
                <a:lnTo>
                  <a:pt x="8" y="12"/>
                </a:lnTo>
                <a:lnTo>
                  <a:pt x="4" y="14"/>
                </a:lnTo>
                <a:lnTo>
                  <a:pt x="0" y="17"/>
                </a:lnTo>
                <a:lnTo>
                  <a:pt x="0" y="18"/>
                </a:lnTo>
                <a:lnTo>
                  <a:pt x="0" y="19"/>
                </a:lnTo>
                <a:lnTo>
                  <a:pt x="6" y="20"/>
                </a:lnTo>
                <a:lnTo>
                  <a:pt x="7" y="23"/>
                </a:lnTo>
                <a:lnTo>
                  <a:pt x="8" y="25"/>
                </a:lnTo>
                <a:lnTo>
                  <a:pt x="8" y="28"/>
                </a:lnTo>
                <a:lnTo>
                  <a:pt x="7" y="31"/>
                </a:lnTo>
                <a:lnTo>
                  <a:pt x="7" y="34"/>
                </a:lnTo>
                <a:lnTo>
                  <a:pt x="5" y="38"/>
                </a:lnTo>
                <a:lnTo>
                  <a:pt x="4" y="40"/>
                </a:lnTo>
                <a:lnTo>
                  <a:pt x="3" y="41"/>
                </a:lnTo>
                <a:lnTo>
                  <a:pt x="4" y="45"/>
                </a:lnTo>
                <a:lnTo>
                  <a:pt x="4" y="49"/>
                </a:lnTo>
                <a:lnTo>
                  <a:pt x="4" y="50"/>
                </a:lnTo>
                <a:lnTo>
                  <a:pt x="4" y="51"/>
                </a:lnTo>
                <a:lnTo>
                  <a:pt x="4" y="58"/>
                </a:lnTo>
                <a:lnTo>
                  <a:pt x="5" y="58"/>
                </a:lnTo>
                <a:lnTo>
                  <a:pt x="5" y="57"/>
                </a:lnTo>
                <a:lnTo>
                  <a:pt x="5" y="5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89" name="Freeform 349"/>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0" name="Freeform 350"/>
          <p:cNvSpPr>
            <a:spLocks/>
          </p:cNvSpPr>
          <p:nvPr/>
        </p:nvSpPr>
        <p:spPr bwMode="auto">
          <a:xfrm>
            <a:off x="4814888" y="4332288"/>
            <a:ext cx="419100" cy="377825"/>
          </a:xfrm>
          <a:custGeom>
            <a:avLst/>
            <a:gdLst/>
            <a:ahLst/>
            <a:cxnLst>
              <a:cxn ang="0">
                <a:pos x="49" y="18"/>
              </a:cxn>
              <a:cxn ang="0">
                <a:pos x="50" y="19"/>
              </a:cxn>
              <a:cxn ang="0">
                <a:pos x="50" y="23"/>
              </a:cxn>
              <a:cxn ang="0">
                <a:pos x="45" y="25"/>
              </a:cxn>
              <a:cxn ang="0">
                <a:pos x="41" y="33"/>
              </a:cxn>
              <a:cxn ang="0">
                <a:pos x="34" y="39"/>
              </a:cxn>
              <a:cxn ang="0">
                <a:pos x="26" y="42"/>
              </a:cxn>
              <a:cxn ang="0">
                <a:pos x="22" y="43"/>
              </a:cxn>
              <a:cxn ang="0">
                <a:pos x="16" y="44"/>
              </a:cxn>
              <a:cxn ang="0">
                <a:pos x="12" y="44"/>
              </a:cxn>
              <a:cxn ang="0">
                <a:pos x="6" y="43"/>
              </a:cxn>
              <a:cxn ang="0">
                <a:pos x="4" y="39"/>
              </a:cxn>
              <a:cxn ang="0">
                <a:pos x="4" y="39"/>
              </a:cxn>
              <a:cxn ang="0">
                <a:pos x="5" y="36"/>
              </a:cxn>
              <a:cxn ang="0">
                <a:pos x="3" y="32"/>
              </a:cxn>
              <a:cxn ang="0">
                <a:pos x="0" y="24"/>
              </a:cxn>
              <a:cxn ang="0">
                <a:pos x="3" y="23"/>
              </a:cxn>
              <a:cxn ang="0">
                <a:pos x="6" y="25"/>
              </a:cxn>
              <a:cxn ang="0">
                <a:pos x="10" y="24"/>
              </a:cxn>
              <a:cxn ang="0">
                <a:pos x="11" y="11"/>
              </a:cxn>
              <a:cxn ang="0">
                <a:pos x="13" y="13"/>
              </a:cxn>
              <a:cxn ang="0">
                <a:pos x="15" y="17"/>
              </a:cxn>
              <a:cxn ang="0">
                <a:pos x="17" y="18"/>
              </a:cxn>
              <a:cxn ang="0">
                <a:pos x="19" y="14"/>
              </a:cxn>
              <a:cxn ang="0">
                <a:pos x="22" y="12"/>
              </a:cxn>
              <a:cxn ang="0">
                <a:pos x="25" y="14"/>
              </a:cxn>
              <a:cxn ang="0">
                <a:pos x="29" y="11"/>
              </a:cxn>
              <a:cxn ang="0">
                <a:pos x="31" y="10"/>
              </a:cxn>
              <a:cxn ang="0">
                <a:pos x="38" y="1"/>
              </a:cxn>
              <a:cxn ang="0">
                <a:pos x="44" y="1"/>
              </a:cxn>
              <a:cxn ang="0">
                <a:pos x="48" y="5"/>
              </a:cxn>
              <a:cxn ang="0">
                <a:pos x="48" y="10"/>
              </a:cxn>
              <a:cxn ang="0">
                <a:pos x="48" y="18"/>
              </a:cxn>
              <a:cxn ang="0">
                <a:pos x="49" y="17"/>
              </a:cxn>
            </a:cxnLst>
            <a:rect l="0" t="0" r="r" b="b"/>
            <a:pathLst>
              <a:path w="50" h="45">
                <a:moveTo>
                  <a:pt x="49" y="17"/>
                </a:moveTo>
                <a:lnTo>
                  <a:pt x="49" y="18"/>
                </a:lnTo>
                <a:lnTo>
                  <a:pt x="49" y="18"/>
                </a:lnTo>
                <a:lnTo>
                  <a:pt x="50" y="19"/>
                </a:lnTo>
                <a:lnTo>
                  <a:pt x="50" y="20"/>
                </a:lnTo>
                <a:lnTo>
                  <a:pt x="50" y="23"/>
                </a:lnTo>
                <a:lnTo>
                  <a:pt x="49" y="24"/>
                </a:lnTo>
                <a:lnTo>
                  <a:pt x="45" y="25"/>
                </a:lnTo>
                <a:lnTo>
                  <a:pt x="43" y="30"/>
                </a:lnTo>
                <a:lnTo>
                  <a:pt x="41" y="33"/>
                </a:lnTo>
                <a:lnTo>
                  <a:pt x="37" y="37"/>
                </a:lnTo>
                <a:lnTo>
                  <a:pt x="34" y="39"/>
                </a:lnTo>
                <a:lnTo>
                  <a:pt x="30" y="40"/>
                </a:lnTo>
                <a:lnTo>
                  <a:pt x="26" y="42"/>
                </a:lnTo>
                <a:lnTo>
                  <a:pt x="24" y="43"/>
                </a:lnTo>
                <a:lnTo>
                  <a:pt x="22" y="43"/>
                </a:lnTo>
                <a:lnTo>
                  <a:pt x="17" y="43"/>
                </a:lnTo>
                <a:lnTo>
                  <a:pt x="16" y="44"/>
                </a:lnTo>
                <a:lnTo>
                  <a:pt x="16" y="44"/>
                </a:lnTo>
                <a:lnTo>
                  <a:pt x="12" y="44"/>
                </a:lnTo>
                <a:lnTo>
                  <a:pt x="9" y="45"/>
                </a:lnTo>
                <a:lnTo>
                  <a:pt x="6" y="43"/>
                </a:lnTo>
                <a:lnTo>
                  <a:pt x="5" y="42"/>
                </a:lnTo>
                <a:lnTo>
                  <a:pt x="4" y="39"/>
                </a:lnTo>
                <a:lnTo>
                  <a:pt x="4" y="39"/>
                </a:lnTo>
                <a:lnTo>
                  <a:pt x="4" y="39"/>
                </a:lnTo>
                <a:lnTo>
                  <a:pt x="5" y="38"/>
                </a:lnTo>
                <a:lnTo>
                  <a:pt x="5" y="36"/>
                </a:lnTo>
                <a:lnTo>
                  <a:pt x="4" y="34"/>
                </a:lnTo>
                <a:lnTo>
                  <a:pt x="3" y="32"/>
                </a:lnTo>
                <a:lnTo>
                  <a:pt x="2" y="27"/>
                </a:lnTo>
                <a:lnTo>
                  <a:pt x="0" y="24"/>
                </a:lnTo>
                <a:lnTo>
                  <a:pt x="2" y="24"/>
                </a:lnTo>
                <a:lnTo>
                  <a:pt x="3" y="23"/>
                </a:lnTo>
                <a:lnTo>
                  <a:pt x="5" y="25"/>
                </a:lnTo>
                <a:lnTo>
                  <a:pt x="6" y="25"/>
                </a:lnTo>
                <a:lnTo>
                  <a:pt x="9" y="25"/>
                </a:lnTo>
                <a:lnTo>
                  <a:pt x="10" y="24"/>
                </a:lnTo>
                <a:lnTo>
                  <a:pt x="11" y="23"/>
                </a:lnTo>
                <a:lnTo>
                  <a:pt x="11" y="11"/>
                </a:lnTo>
                <a:lnTo>
                  <a:pt x="12" y="11"/>
                </a:lnTo>
                <a:lnTo>
                  <a:pt x="13" y="13"/>
                </a:lnTo>
                <a:lnTo>
                  <a:pt x="15" y="14"/>
                </a:lnTo>
                <a:lnTo>
                  <a:pt x="15" y="17"/>
                </a:lnTo>
                <a:lnTo>
                  <a:pt x="13" y="18"/>
                </a:lnTo>
                <a:lnTo>
                  <a:pt x="17" y="18"/>
                </a:lnTo>
                <a:lnTo>
                  <a:pt x="18" y="17"/>
                </a:lnTo>
                <a:lnTo>
                  <a:pt x="19" y="14"/>
                </a:lnTo>
                <a:lnTo>
                  <a:pt x="21" y="13"/>
                </a:lnTo>
                <a:lnTo>
                  <a:pt x="22" y="12"/>
                </a:lnTo>
                <a:lnTo>
                  <a:pt x="24" y="13"/>
                </a:lnTo>
                <a:lnTo>
                  <a:pt x="25" y="14"/>
                </a:lnTo>
                <a:lnTo>
                  <a:pt x="28" y="13"/>
                </a:lnTo>
                <a:lnTo>
                  <a:pt x="29" y="11"/>
                </a:lnTo>
                <a:lnTo>
                  <a:pt x="30" y="10"/>
                </a:lnTo>
                <a:lnTo>
                  <a:pt x="31" y="10"/>
                </a:lnTo>
                <a:lnTo>
                  <a:pt x="36" y="4"/>
                </a:lnTo>
                <a:lnTo>
                  <a:pt x="38" y="1"/>
                </a:lnTo>
                <a:lnTo>
                  <a:pt x="41" y="0"/>
                </a:lnTo>
                <a:lnTo>
                  <a:pt x="44" y="1"/>
                </a:lnTo>
                <a:lnTo>
                  <a:pt x="47" y="1"/>
                </a:lnTo>
                <a:lnTo>
                  <a:pt x="48" y="5"/>
                </a:lnTo>
                <a:lnTo>
                  <a:pt x="48" y="9"/>
                </a:lnTo>
                <a:lnTo>
                  <a:pt x="48" y="10"/>
                </a:lnTo>
                <a:lnTo>
                  <a:pt x="48" y="11"/>
                </a:lnTo>
                <a:lnTo>
                  <a:pt x="48" y="18"/>
                </a:lnTo>
                <a:lnTo>
                  <a:pt x="49" y="17"/>
                </a:lnTo>
                <a:lnTo>
                  <a:pt x="49" y="17"/>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1" name="Freeform 351"/>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2" name="Freeform 352"/>
          <p:cNvSpPr>
            <a:spLocks/>
          </p:cNvSpPr>
          <p:nvPr/>
        </p:nvSpPr>
        <p:spPr bwMode="auto">
          <a:xfrm>
            <a:off x="5084763" y="4533900"/>
            <a:ext cx="50800" cy="58738"/>
          </a:xfrm>
          <a:custGeom>
            <a:avLst/>
            <a:gdLst/>
            <a:ahLst/>
            <a:cxnLst>
              <a:cxn ang="0">
                <a:pos x="5" y="0"/>
              </a:cxn>
              <a:cxn ang="0">
                <a:pos x="4" y="0"/>
              </a:cxn>
              <a:cxn ang="0">
                <a:pos x="2" y="2"/>
              </a:cxn>
              <a:cxn ang="0">
                <a:pos x="0" y="5"/>
              </a:cxn>
              <a:cxn ang="0">
                <a:pos x="2" y="6"/>
              </a:cxn>
              <a:cxn ang="0">
                <a:pos x="2" y="7"/>
              </a:cxn>
              <a:cxn ang="0">
                <a:pos x="4" y="7"/>
              </a:cxn>
              <a:cxn ang="0">
                <a:pos x="5" y="5"/>
              </a:cxn>
              <a:cxn ang="0">
                <a:pos x="6" y="1"/>
              </a:cxn>
              <a:cxn ang="0">
                <a:pos x="6" y="1"/>
              </a:cxn>
              <a:cxn ang="0">
                <a:pos x="5" y="0"/>
              </a:cxn>
              <a:cxn ang="0">
                <a:pos x="5" y="0"/>
              </a:cxn>
            </a:cxnLst>
            <a:rect l="0" t="0" r="r" b="b"/>
            <a:pathLst>
              <a:path w="6" h="7">
                <a:moveTo>
                  <a:pt x="5" y="0"/>
                </a:moveTo>
                <a:lnTo>
                  <a:pt x="4" y="0"/>
                </a:lnTo>
                <a:lnTo>
                  <a:pt x="2" y="2"/>
                </a:lnTo>
                <a:lnTo>
                  <a:pt x="0" y="5"/>
                </a:lnTo>
                <a:lnTo>
                  <a:pt x="2" y="6"/>
                </a:lnTo>
                <a:lnTo>
                  <a:pt x="2" y="7"/>
                </a:lnTo>
                <a:lnTo>
                  <a:pt x="4" y="7"/>
                </a:lnTo>
                <a:lnTo>
                  <a:pt x="5" y="5"/>
                </a:lnTo>
                <a:lnTo>
                  <a:pt x="6" y="1"/>
                </a:lnTo>
                <a:lnTo>
                  <a:pt x="6" y="1"/>
                </a:lnTo>
                <a:lnTo>
                  <a:pt x="5" y="0"/>
                </a:lnTo>
                <a:lnTo>
                  <a:pt x="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3" name="Freeform 353"/>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4" name="Freeform 354"/>
          <p:cNvSpPr>
            <a:spLocks/>
          </p:cNvSpPr>
          <p:nvPr/>
        </p:nvSpPr>
        <p:spPr bwMode="auto">
          <a:xfrm>
            <a:off x="5176838" y="4449763"/>
            <a:ext cx="42862" cy="41275"/>
          </a:xfrm>
          <a:custGeom>
            <a:avLst/>
            <a:gdLst/>
            <a:ahLst/>
            <a:cxnLst>
              <a:cxn ang="0">
                <a:pos x="4" y="4"/>
              </a:cxn>
              <a:cxn ang="0">
                <a:pos x="4" y="5"/>
              </a:cxn>
              <a:cxn ang="0">
                <a:pos x="2" y="5"/>
              </a:cxn>
              <a:cxn ang="0">
                <a:pos x="1" y="4"/>
              </a:cxn>
              <a:cxn ang="0">
                <a:pos x="0" y="3"/>
              </a:cxn>
              <a:cxn ang="0">
                <a:pos x="1" y="0"/>
              </a:cxn>
              <a:cxn ang="0">
                <a:pos x="5" y="0"/>
              </a:cxn>
              <a:cxn ang="0">
                <a:pos x="5" y="4"/>
              </a:cxn>
              <a:cxn ang="0">
                <a:pos x="4" y="4"/>
              </a:cxn>
              <a:cxn ang="0">
                <a:pos x="4" y="4"/>
              </a:cxn>
            </a:cxnLst>
            <a:rect l="0" t="0" r="r" b="b"/>
            <a:pathLst>
              <a:path w="5" h="5">
                <a:moveTo>
                  <a:pt x="4" y="4"/>
                </a:moveTo>
                <a:lnTo>
                  <a:pt x="4" y="5"/>
                </a:lnTo>
                <a:lnTo>
                  <a:pt x="2" y="5"/>
                </a:lnTo>
                <a:lnTo>
                  <a:pt x="1" y="4"/>
                </a:lnTo>
                <a:lnTo>
                  <a:pt x="0" y="3"/>
                </a:lnTo>
                <a:lnTo>
                  <a:pt x="1" y="0"/>
                </a:lnTo>
                <a:lnTo>
                  <a:pt x="5" y="0"/>
                </a:lnTo>
                <a:lnTo>
                  <a:pt x="5" y="4"/>
                </a:lnTo>
                <a:lnTo>
                  <a:pt x="4" y="4"/>
                </a:lnTo>
                <a:lnTo>
                  <a:pt x="4" y="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5" name="Freeform 355"/>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6" name="Freeform 356"/>
          <p:cNvSpPr>
            <a:spLocks/>
          </p:cNvSpPr>
          <p:nvPr/>
        </p:nvSpPr>
        <p:spPr bwMode="auto">
          <a:xfrm>
            <a:off x="5059363" y="4146550"/>
            <a:ext cx="192087" cy="193675"/>
          </a:xfrm>
          <a:custGeom>
            <a:avLst/>
            <a:gdLst/>
            <a:ahLst/>
            <a:cxnLst>
              <a:cxn ang="0">
                <a:pos x="15" y="0"/>
              </a:cxn>
              <a:cxn ang="0">
                <a:pos x="15" y="1"/>
              </a:cxn>
              <a:cxn ang="0">
                <a:pos x="15" y="1"/>
              </a:cxn>
              <a:cxn ang="0">
                <a:pos x="21" y="2"/>
              </a:cxn>
              <a:cxn ang="0">
                <a:pos x="22" y="5"/>
              </a:cxn>
              <a:cxn ang="0">
                <a:pos x="23" y="7"/>
              </a:cxn>
              <a:cxn ang="0">
                <a:pos x="23" y="10"/>
              </a:cxn>
              <a:cxn ang="0">
                <a:pos x="22" y="13"/>
              </a:cxn>
              <a:cxn ang="0">
                <a:pos x="22" y="16"/>
              </a:cxn>
              <a:cxn ang="0">
                <a:pos x="20" y="20"/>
              </a:cxn>
              <a:cxn ang="0">
                <a:pos x="19" y="22"/>
              </a:cxn>
              <a:cxn ang="0">
                <a:pos x="18" y="23"/>
              </a:cxn>
              <a:cxn ang="0">
                <a:pos x="15" y="23"/>
              </a:cxn>
              <a:cxn ang="0">
                <a:pos x="12" y="22"/>
              </a:cxn>
              <a:cxn ang="0">
                <a:pos x="12" y="22"/>
              </a:cxn>
              <a:cxn ang="0">
                <a:pos x="10" y="23"/>
              </a:cxn>
              <a:cxn ang="0">
                <a:pos x="9" y="22"/>
              </a:cxn>
              <a:cxn ang="0">
                <a:pos x="9" y="22"/>
              </a:cxn>
              <a:cxn ang="0">
                <a:pos x="7" y="21"/>
              </a:cxn>
              <a:cxn ang="0">
                <a:pos x="6" y="20"/>
              </a:cxn>
              <a:cxn ang="0">
                <a:pos x="6" y="18"/>
              </a:cxn>
              <a:cxn ang="0">
                <a:pos x="3" y="15"/>
              </a:cxn>
              <a:cxn ang="0">
                <a:pos x="2" y="13"/>
              </a:cxn>
              <a:cxn ang="0">
                <a:pos x="1" y="12"/>
              </a:cxn>
              <a:cxn ang="0">
                <a:pos x="1" y="12"/>
              </a:cxn>
              <a:cxn ang="0">
                <a:pos x="1" y="10"/>
              </a:cxn>
              <a:cxn ang="0">
                <a:pos x="0" y="8"/>
              </a:cxn>
              <a:cxn ang="0">
                <a:pos x="2" y="8"/>
              </a:cxn>
              <a:cxn ang="0">
                <a:pos x="5" y="8"/>
              </a:cxn>
              <a:cxn ang="0">
                <a:pos x="6" y="7"/>
              </a:cxn>
              <a:cxn ang="0">
                <a:pos x="8" y="5"/>
              </a:cxn>
              <a:cxn ang="0">
                <a:pos x="10" y="3"/>
              </a:cxn>
              <a:cxn ang="0">
                <a:pos x="12" y="2"/>
              </a:cxn>
              <a:cxn ang="0">
                <a:pos x="12" y="1"/>
              </a:cxn>
              <a:cxn ang="0">
                <a:pos x="12" y="0"/>
              </a:cxn>
              <a:cxn ang="0">
                <a:pos x="13" y="0"/>
              </a:cxn>
              <a:cxn ang="0">
                <a:pos x="14" y="0"/>
              </a:cxn>
              <a:cxn ang="0">
                <a:pos x="15" y="0"/>
              </a:cxn>
              <a:cxn ang="0">
                <a:pos x="15" y="0"/>
              </a:cxn>
            </a:cxnLst>
            <a:rect l="0" t="0" r="r" b="b"/>
            <a:pathLst>
              <a:path w="23" h="23">
                <a:moveTo>
                  <a:pt x="15" y="0"/>
                </a:moveTo>
                <a:lnTo>
                  <a:pt x="15" y="1"/>
                </a:lnTo>
                <a:lnTo>
                  <a:pt x="15" y="1"/>
                </a:lnTo>
                <a:lnTo>
                  <a:pt x="21" y="2"/>
                </a:lnTo>
                <a:lnTo>
                  <a:pt x="22" y="5"/>
                </a:lnTo>
                <a:lnTo>
                  <a:pt x="23" y="7"/>
                </a:lnTo>
                <a:lnTo>
                  <a:pt x="23" y="10"/>
                </a:lnTo>
                <a:lnTo>
                  <a:pt x="22" y="13"/>
                </a:lnTo>
                <a:lnTo>
                  <a:pt x="22" y="16"/>
                </a:lnTo>
                <a:lnTo>
                  <a:pt x="20" y="20"/>
                </a:lnTo>
                <a:lnTo>
                  <a:pt x="19" y="22"/>
                </a:lnTo>
                <a:lnTo>
                  <a:pt x="18" y="23"/>
                </a:lnTo>
                <a:lnTo>
                  <a:pt x="15" y="23"/>
                </a:lnTo>
                <a:lnTo>
                  <a:pt x="12" y="22"/>
                </a:lnTo>
                <a:lnTo>
                  <a:pt x="12" y="22"/>
                </a:lnTo>
                <a:lnTo>
                  <a:pt x="10" y="23"/>
                </a:lnTo>
                <a:lnTo>
                  <a:pt x="9" y="22"/>
                </a:lnTo>
                <a:lnTo>
                  <a:pt x="9" y="22"/>
                </a:lnTo>
                <a:lnTo>
                  <a:pt x="7" y="21"/>
                </a:lnTo>
                <a:lnTo>
                  <a:pt x="6" y="20"/>
                </a:lnTo>
                <a:lnTo>
                  <a:pt x="6" y="18"/>
                </a:lnTo>
                <a:lnTo>
                  <a:pt x="3" y="15"/>
                </a:lnTo>
                <a:lnTo>
                  <a:pt x="2" y="13"/>
                </a:lnTo>
                <a:lnTo>
                  <a:pt x="1" y="12"/>
                </a:lnTo>
                <a:lnTo>
                  <a:pt x="1" y="12"/>
                </a:lnTo>
                <a:lnTo>
                  <a:pt x="1" y="10"/>
                </a:lnTo>
                <a:lnTo>
                  <a:pt x="0" y="8"/>
                </a:lnTo>
                <a:lnTo>
                  <a:pt x="2" y="8"/>
                </a:lnTo>
                <a:lnTo>
                  <a:pt x="5" y="8"/>
                </a:lnTo>
                <a:lnTo>
                  <a:pt x="6" y="7"/>
                </a:lnTo>
                <a:lnTo>
                  <a:pt x="8" y="5"/>
                </a:lnTo>
                <a:lnTo>
                  <a:pt x="10" y="3"/>
                </a:lnTo>
                <a:lnTo>
                  <a:pt x="12" y="2"/>
                </a:lnTo>
                <a:lnTo>
                  <a:pt x="12" y="1"/>
                </a:lnTo>
                <a:lnTo>
                  <a:pt x="12" y="0"/>
                </a:lnTo>
                <a:lnTo>
                  <a:pt x="13" y="0"/>
                </a:lnTo>
                <a:lnTo>
                  <a:pt x="14" y="0"/>
                </a:lnTo>
                <a:lnTo>
                  <a:pt x="15" y="0"/>
                </a:lnTo>
                <a:lnTo>
                  <a:pt x="15"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7" name="Freeform 357"/>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8" name="Freeform 358"/>
          <p:cNvSpPr>
            <a:spLocks/>
          </p:cNvSpPr>
          <p:nvPr/>
        </p:nvSpPr>
        <p:spPr bwMode="auto">
          <a:xfrm>
            <a:off x="5251450" y="3971925"/>
            <a:ext cx="76200" cy="217488"/>
          </a:xfrm>
          <a:custGeom>
            <a:avLst/>
            <a:gdLst/>
            <a:ahLst/>
            <a:cxnLst>
              <a:cxn ang="0">
                <a:pos x="0" y="15"/>
              </a:cxn>
              <a:cxn ang="0">
                <a:pos x="2" y="15"/>
              </a:cxn>
              <a:cxn ang="0">
                <a:pos x="3" y="17"/>
              </a:cxn>
              <a:cxn ang="0">
                <a:pos x="5" y="17"/>
              </a:cxn>
              <a:cxn ang="0">
                <a:pos x="5" y="18"/>
              </a:cxn>
              <a:cxn ang="0">
                <a:pos x="5" y="18"/>
              </a:cxn>
              <a:cxn ang="0">
                <a:pos x="5" y="21"/>
              </a:cxn>
              <a:cxn ang="0">
                <a:pos x="4" y="22"/>
              </a:cxn>
              <a:cxn ang="0">
                <a:pos x="5" y="24"/>
              </a:cxn>
              <a:cxn ang="0">
                <a:pos x="6" y="26"/>
              </a:cxn>
              <a:cxn ang="0">
                <a:pos x="6" y="26"/>
              </a:cxn>
              <a:cxn ang="0">
                <a:pos x="6" y="24"/>
              </a:cxn>
              <a:cxn ang="0">
                <a:pos x="6" y="23"/>
              </a:cxn>
              <a:cxn ang="0">
                <a:pos x="8" y="23"/>
              </a:cxn>
              <a:cxn ang="0">
                <a:pos x="9" y="22"/>
              </a:cxn>
              <a:cxn ang="0">
                <a:pos x="9" y="18"/>
              </a:cxn>
              <a:cxn ang="0">
                <a:pos x="9" y="16"/>
              </a:cxn>
              <a:cxn ang="0">
                <a:pos x="8" y="15"/>
              </a:cxn>
              <a:cxn ang="0">
                <a:pos x="6" y="13"/>
              </a:cxn>
              <a:cxn ang="0">
                <a:pos x="5" y="10"/>
              </a:cxn>
              <a:cxn ang="0">
                <a:pos x="5" y="9"/>
              </a:cxn>
              <a:cxn ang="0">
                <a:pos x="6" y="7"/>
              </a:cxn>
              <a:cxn ang="0">
                <a:pos x="6" y="2"/>
              </a:cxn>
              <a:cxn ang="0">
                <a:pos x="5" y="1"/>
              </a:cxn>
              <a:cxn ang="0">
                <a:pos x="4" y="0"/>
              </a:cxn>
              <a:cxn ang="0">
                <a:pos x="2" y="0"/>
              </a:cxn>
              <a:cxn ang="0">
                <a:pos x="3" y="2"/>
              </a:cxn>
              <a:cxn ang="0">
                <a:pos x="3" y="3"/>
              </a:cxn>
              <a:cxn ang="0">
                <a:pos x="3" y="4"/>
              </a:cxn>
              <a:cxn ang="0">
                <a:pos x="2" y="7"/>
              </a:cxn>
              <a:cxn ang="0">
                <a:pos x="2" y="10"/>
              </a:cxn>
              <a:cxn ang="0">
                <a:pos x="0" y="11"/>
              </a:cxn>
              <a:cxn ang="0">
                <a:pos x="0" y="14"/>
              </a:cxn>
              <a:cxn ang="0">
                <a:pos x="0" y="15"/>
              </a:cxn>
              <a:cxn ang="0">
                <a:pos x="0" y="15"/>
              </a:cxn>
              <a:cxn ang="0">
                <a:pos x="0" y="15"/>
              </a:cxn>
              <a:cxn ang="0">
                <a:pos x="0" y="15"/>
              </a:cxn>
              <a:cxn ang="0">
                <a:pos x="0" y="15"/>
              </a:cxn>
            </a:cxnLst>
            <a:rect l="0" t="0" r="r" b="b"/>
            <a:pathLst>
              <a:path w="9" h="26">
                <a:moveTo>
                  <a:pt x="0" y="15"/>
                </a:moveTo>
                <a:lnTo>
                  <a:pt x="2" y="15"/>
                </a:lnTo>
                <a:lnTo>
                  <a:pt x="3" y="17"/>
                </a:lnTo>
                <a:lnTo>
                  <a:pt x="5" y="17"/>
                </a:lnTo>
                <a:lnTo>
                  <a:pt x="5" y="18"/>
                </a:lnTo>
                <a:lnTo>
                  <a:pt x="5" y="18"/>
                </a:lnTo>
                <a:lnTo>
                  <a:pt x="5" y="21"/>
                </a:lnTo>
                <a:lnTo>
                  <a:pt x="4" y="22"/>
                </a:lnTo>
                <a:lnTo>
                  <a:pt x="5" y="24"/>
                </a:lnTo>
                <a:lnTo>
                  <a:pt x="6" y="26"/>
                </a:lnTo>
                <a:lnTo>
                  <a:pt x="6" y="26"/>
                </a:lnTo>
                <a:lnTo>
                  <a:pt x="6" y="24"/>
                </a:lnTo>
                <a:lnTo>
                  <a:pt x="6" y="23"/>
                </a:lnTo>
                <a:lnTo>
                  <a:pt x="8" y="23"/>
                </a:lnTo>
                <a:lnTo>
                  <a:pt x="9" y="22"/>
                </a:lnTo>
                <a:lnTo>
                  <a:pt x="9" y="18"/>
                </a:lnTo>
                <a:lnTo>
                  <a:pt x="9" y="16"/>
                </a:lnTo>
                <a:lnTo>
                  <a:pt x="8" y="15"/>
                </a:lnTo>
                <a:lnTo>
                  <a:pt x="6" y="13"/>
                </a:lnTo>
                <a:lnTo>
                  <a:pt x="5" y="10"/>
                </a:lnTo>
                <a:lnTo>
                  <a:pt x="5" y="9"/>
                </a:lnTo>
                <a:lnTo>
                  <a:pt x="6" y="7"/>
                </a:lnTo>
                <a:lnTo>
                  <a:pt x="6" y="2"/>
                </a:lnTo>
                <a:lnTo>
                  <a:pt x="5" y="1"/>
                </a:lnTo>
                <a:lnTo>
                  <a:pt x="4" y="0"/>
                </a:lnTo>
                <a:lnTo>
                  <a:pt x="2" y="0"/>
                </a:lnTo>
                <a:lnTo>
                  <a:pt x="3" y="2"/>
                </a:lnTo>
                <a:lnTo>
                  <a:pt x="3" y="3"/>
                </a:lnTo>
                <a:lnTo>
                  <a:pt x="3" y="4"/>
                </a:lnTo>
                <a:lnTo>
                  <a:pt x="2" y="7"/>
                </a:lnTo>
                <a:lnTo>
                  <a:pt x="2" y="10"/>
                </a:lnTo>
                <a:lnTo>
                  <a:pt x="0" y="11"/>
                </a:lnTo>
                <a:lnTo>
                  <a:pt x="0" y="14"/>
                </a:lnTo>
                <a:lnTo>
                  <a:pt x="0" y="15"/>
                </a:lnTo>
                <a:lnTo>
                  <a:pt x="0" y="15"/>
                </a:lnTo>
                <a:lnTo>
                  <a:pt x="0" y="15"/>
                </a:lnTo>
                <a:lnTo>
                  <a:pt x="0" y="15"/>
                </a:lnTo>
                <a:lnTo>
                  <a:pt x="0" y="1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399" name="Freeform 359"/>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0" name="Freeform 360"/>
          <p:cNvSpPr>
            <a:spLocks/>
          </p:cNvSpPr>
          <p:nvPr/>
        </p:nvSpPr>
        <p:spPr bwMode="auto">
          <a:xfrm>
            <a:off x="4975225" y="3930650"/>
            <a:ext cx="301625" cy="284163"/>
          </a:xfrm>
          <a:custGeom>
            <a:avLst/>
            <a:gdLst/>
            <a:ahLst/>
            <a:cxnLst>
              <a:cxn ang="0">
                <a:pos x="13" y="34"/>
              </a:cxn>
              <a:cxn ang="0">
                <a:pos x="16" y="33"/>
              </a:cxn>
              <a:cxn ang="0">
                <a:pos x="18" y="31"/>
              </a:cxn>
              <a:cxn ang="0">
                <a:pos x="20" y="29"/>
              </a:cxn>
              <a:cxn ang="0">
                <a:pos x="22" y="28"/>
              </a:cxn>
              <a:cxn ang="0">
                <a:pos x="22" y="27"/>
              </a:cxn>
              <a:cxn ang="0">
                <a:pos x="22" y="26"/>
              </a:cxn>
              <a:cxn ang="0">
                <a:pos x="23" y="26"/>
              </a:cxn>
              <a:cxn ang="0">
                <a:pos x="24" y="26"/>
              </a:cxn>
              <a:cxn ang="0">
                <a:pos x="25" y="25"/>
              </a:cxn>
              <a:cxn ang="0">
                <a:pos x="25" y="25"/>
              </a:cxn>
              <a:cxn ang="0">
                <a:pos x="29" y="22"/>
              </a:cxn>
              <a:cxn ang="0">
                <a:pos x="33" y="20"/>
              </a:cxn>
              <a:cxn ang="0">
                <a:pos x="33" y="16"/>
              </a:cxn>
              <a:cxn ang="0">
                <a:pos x="35" y="15"/>
              </a:cxn>
              <a:cxn ang="0">
                <a:pos x="35" y="12"/>
              </a:cxn>
              <a:cxn ang="0">
                <a:pos x="36" y="9"/>
              </a:cxn>
              <a:cxn ang="0">
                <a:pos x="36" y="8"/>
              </a:cxn>
              <a:cxn ang="0">
                <a:pos x="36" y="7"/>
              </a:cxn>
              <a:cxn ang="0">
                <a:pos x="35" y="5"/>
              </a:cxn>
              <a:cxn ang="0">
                <a:pos x="32" y="3"/>
              </a:cxn>
              <a:cxn ang="0">
                <a:pos x="31" y="2"/>
              </a:cxn>
              <a:cxn ang="0">
                <a:pos x="29" y="1"/>
              </a:cxn>
              <a:cxn ang="0">
                <a:pos x="29" y="1"/>
              </a:cxn>
              <a:cxn ang="0">
                <a:pos x="28" y="1"/>
              </a:cxn>
              <a:cxn ang="0">
                <a:pos x="28" y="0"/>
              </a:cxn>
              <a:cxn ang="0">
                <a:pos x="23" y="1"/>
              </a:cxn>
              <a:cxn ang="0">
                <a:pos x="22" y="2"/>
              </a:cxn>
              <a:cxn ang="0">
                <a:pos x="20" y="5"/>
              </a:cxn>
              <a:cxn ang="0">
                <a:pos x="20" y="12"/>
              </a:cxn>
              <a:cxn ang="0">
                <a:pos x="20" y="14"/>
              </a:cxn>
              <a:cxn ang="0">
                <a:pos x="22" y="14"/>
              </a:cxn>
              <a:cxn ang="0">
                <a:pos x="24" y="14"/>
              </a:cxn>
              <a:cxn ang="0">
                <a:pos x="24" y="15"/>
              </a:cxn>
              <a:cxn ang="0">
                <a:pos x="24" y="16"/>
              </a:cxn>
              <a:cxn ang="0">
                <a:pos x="23" y="18"/>
              </a:cxn>
              <a:cxn ang="0">
                <a:pos x="22" y="19"/>
              </a:cxn>
              <a:cxn ang="0">
                <a:pos x="19" y="15"/>
              </a:cxn>
              <a:cxn ang="0">
                <a:pos x="16" y="13"/>
              </a:cxn>
              <a:cxn ang="0">
                <a:pos x="15" y="13"/>
              </a:cxn>
              <a:cxn ang="0">
                <a:pos x="15" y="13"/>
              </a:cxn>
              <a:cxn ang="0">
                <a:pos x="13" y="13"/>
              </a:cxn>
              <a:cxn ang="0">
                <a:pos x="11" y="13"/>
              </a:cxn>
              <a:cxn ang="0">
                <a:pos x="10" y="12"/>
              </a:cxn>
              <a:cxn ang="0">
                <a:pos x="9" y="10"/>
              </a:cxn>
              <a:cxn ang="0">
                <a:pos x="6" y="9"/>
              </a:cxn>
              <a:cxn ang="0">
                <a:pos x="6" y="15"/>
              </a:cxn>
              <a:cxn ang="0">
                <a:pos x="6" y="16"/>
              </a:cxn>
              <a:cxn ang="0">
                <a:pos x="5" y="16"/>
              </a:cxn>
              <a:cxn ang="0">
                <a:pos x="0" y="16"/>
              </a:cxn>
              <a:cxn ang="0">
                <a:pos x="0" y="29"/>
              </a:cxn>
              <a:cxn ang="0">
                <a:pos x="3" y="32"/>
              </a:cxn>
              <a:cxn ang="0">
                <a:pos x="4" y="33"/>
              </a:cxn>
              <a:cxn ang="0">
                <a:pos x="4" y="33"/>
              </a:cxn>
              <a:cxn ang="0">
                <a:pos x="5" y="33"/>
              </a:cxn>
              <a:cxn ang="0">
                <a:pos x="6" y="33"/>
              </a:cxn>
              <a:cxn ang="0">
                <a:pos x="9" y="34"/>
              </a:cxn>
              <a:cxn ang="0">
                <a:pos x="11" y="34"/>
              </a:cxn>
              <a:cxn ang="0">
                <a:pos x="13" y="34"/>
              </a:cxn>
              <a:cxn ang="0">
                <a:pos x="13" y="34"/>
              </a:cxn>
              <a:cxn ang="0">
                <a:pos x="13" y="34"/>
              </a:cxn>
            </a:cxnLst>
            <a:rect l="0" t="0" r="r" b="b"/>
            <a:pathLst>
              <a:path w="36" h="34">
                <a:moveTo>
                  <a:pt x="13" y="34"/>
                </a:moveTo>
                <a:lnTo>
                  <a:pt x="16" y="33"/>
                </a:lnTo>
                <a:lnTo>
                  <a:pt x="18" y="31"/>
                </a:lnTo>
                <a:lnTo>
                  <a:pt x="20" y="29"/>
                </a:lnTo>
                <a:lnTo>
                  <a:pt x="22" y="28"/>
                </a:lnTo>
                <a:lnTo>
                  <a:pt x="22" y="27"/>
                </a:lnTo>
                <a:lnTo>
                  <a:pt x="22" y="26"/>
                </a:lnTo>
                <a:lnTo>
                  <a:pt x="23" y="26"/>
                </a:lnTo>
                <a:lnTo>
                  <a:pt x="24" y="26"/>
                </a:lnTo>
                <a:lnTo>
                  <a:pt x="25" y="25"/>
                </a:lnTo>
                <a:lnTo>
                  <a:pt x="25" y="25"/>
                </a:lnTo>
                <a:lnTo>
                  <a:pt x="29" y="22"/>
                </a:lnTo>
                <a:lnTo>
                  <a:pt x="33" y="20"/>
                </a:lnTo>
                <a:lnTo>
                  <a:pt x="33" y="16"/>
                </a:lnTo>
                <a:lnTo>
                  <a:pt x="35" y="15"/>
                </a:lnTo>
                <a:lnTo>
                  <a:pt x="35" y="12"/>
                </a:lnTo>
                <a:lnTo>
                  <a:pt x="36" y="9"/>
                </a:lnTo>
                <a:lnTo>
                  <a:pt x="36" y="8"/>
                </a:lnTo>
                <a:lnTo>
                  <a:pt x="36" y="7"/>
                </a:lnTo>
                <a:lnTo>
                  <a:pt x="35" y="5"/>
                </a:lnTo>
                <a:lnTo>
                  <a:pt x="32" y="3"/>
                </a:lnTo>
                <a:lnTo>
                  <a:pt x="31" y="2"/>
                </a:lnTo>
                <a:lnTo>
                  <a:pt x="29" y="1"/>
                </a:lnTo>
                <a:lnTo>
                  <a:pt x="29" y="1"/>
                </a:lnTo>
                <a:lnTo>
                  <a:pt x="28" y="1"/>
                </a:lnTo>
                <a:lnTo>
                  <a:pt x="28" y="0"/>
                </a:lnTo>
                <a:lnTo>
                  <a:pt x="23" y="1"/>
                </a:lnTo>
                <a:lnTo>
                  <a:pt x="22" y="2"/>
                </a:lnTo>
                <a:lnTo>
                  <a:pt x="20" y="5"/>
                </a:lnTo>
                <a:lnTo>
                  <a:pt x="20" y="12"/>
                </a:lnTo>
                <a:lnTo>
                  <a:pt x="20" y="14"/>
                </a:lnTo>
                <a:lnTo>
                  <a:pt x="22" y="14"/>
                </a:lnTo>
                <a:lnTo>
                  <a:pt x="24" y="14"/>
                </a:lnTo>
                <a:lnTo>
                  <a:pt x="24" y="15"/>
                </a:lnTo>
                <a:lnTo>
                  <a:pt x="24" y="16"/>
                </a:lnTo>
                <a:lnTo>
                  <a:pt x="23" y="18"/>
                </a:lnTo>
                <a:lnTo>
                  <a:pt x="22" y="19"/>
                </a:lnTo>
                <a:lnTo>
                  <a:pt x="19" y="15"/>
                </a:lnTo>
                <a:lnTo>
                  <a:pt x="16" y="13"/>
                </a:lnTo>
                <a:lnTo>
                  <a:pt x="15" y="13"/>
                </a:lnTo>
                <a:lnTo>
                  <a:pt x="15" y="13"/>
                </a:lnTo>
                <a:lnTo>
                  <a:pt x="13" y="13"/>
                </a:lnTo>
                <a:lnTo>
                  <a:pt x="11" y="13"/>
                </a:lnTo>
                <a:lnTo>
                  <a:pt x="10" y="12"/>
                </a:lnTo>
                <a:lnTo>
                  <a:pt x="9" y="10"/>
                </a:lnTo>
                <a:lnTo>
                  <a:pt x="6" y="9"/>
                </a:lnTo>
                <a:lnTo>
                  <a:pt x="6" y="15"/>
                </a:lnTo>
                <a:lnTo>
                  <a:pt x="6" y="16"/>
                </a:lnTo>
                <a:lnTo>
                  <a:pt x="5" y="16"/>
                </a:lnTo>
                <a:lnTo>
                  <a:pt x="0" y="16"/>
                </a:lnTo>
                <a:lnTo>
                  <a:pt x="0" y="29"/>
                </a:lnTo>
                <a:lnTo>
                  <a:pt x="3" y="32"/>
                </a:lnTo>
                <a:lnTo>
                  <a:pt x="4" y="33"/>
                </a:lnTo>
                <a:lnTo>
                  <a:pt x="4" y="33"/>
                </a:lnTo>
                <a:lnTo>
                  <a:pt x="5" y="33"/>
                </a:lnTo>
                <a:lnTo>
                  <a:pt x="6" y="33"/>
                </a:lnTo>
                <a:lnTo>
                  <a:pt x="9" y="34"/>
                </a:lnTo>
                <a:lnTo>
                  <a:pt x="11" y="34"/>
                </a:lnTo>
                <a:lnTo>
                  <a:pt x="13" y="34"/>
                </a:lnTo>
                <a:lnTo>
                  <a:pt x="13" y="34"/>
                </a:lnTo>
                <a:lnTo>
                  <a:pt x="13" y="34"/>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1" name="Freeform 361"/>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2" name="Freeform 362"/>
          <p:cNvSpPr>
            <a:spLocks/>
          </p:cNvSpPr>
          <p:nvPr/>
        </p:nvSpPr>
        <p:spPr bwMode="auto">
          <a:xfrm>
            <a:off x="4714875" y="3862388"/>
            <a:ext cx="309563" cy="352425"/>
          </a:xfrm>
          <a:custGeom>
            <a:avLst/>
            <a:gdLst/>
            <a:ahLst/>
            <a:cxnLst>
              <a:cxn ang="0">
                <a:pos x="34" y="41"/>
              </a:cxn>
              <a:cxn ang="0">
                <a:pos x="30" y="42"/>
              </a:cxn>
              <a:cxn ang="0">
                <a:pos x="22" y="42"/>
              </a:cxn>
              <a:cxn ang="0">
                <a:pos x="21" y="42"/>
              </a:cxn>
              <a:cxn ang="0">
                <a:pos x="18" y="41"/>
              </a:cxn>
              <a:cxn ang="0">
                <a:pos x="5" y="41"/>
              </a:cxn>
              <a:cxn ang="0">
                <a:pos x="4" y="40"/>
              </a:cxn>
              <a:cxn ang="0">
                <a:pos x="3" y="40"/>
              </a:cxn>
              <a:cxn ang="0">
                <a:pos x="0" y="40"/>
              </a:cxn>
              <a:cxn ang="0">
                <a:pos x="1" y="36"/>
              </a:cxn>
              <a:cxn ang="0">
                <a:pos x="1" y="34"/>
              </a:cxn>
              <a:cxn ang="0">
                <a:pos x="2" y="29"/>
              </a:cxn>
              <a:cxn ang="0">
                <a:pos x="4" y="26"/>
              </a:cxn>
              <a:cxn ang="0">
                <a:pos x="5" y="22"/>
              </a:cxn>
              <a:cxn ang="0">
                <a:pos x="7" y="17"/>
              </a:cxn>
              <a:cxn ang="0">
                <a:pos x="7" y="16"/>
              </a:cxn>
              <a:cxn ang="0">
                <a:pos x="5" y="14"/>
              </a:cxn>
              <a:cxn ang="0">
                <a:pos x="4" y="13"/>
              </a:cxn>
              <a:cxn ang="0">
                <a:pos x="3" y="10"/>
              </a:cxn>
              <a:cxn ang="0">
                <a:pos x="4" y="9"/>
              </a:cxn>
              <a:cxn ang="0">
                <a:pos x="4" y="8"/>
              </a:cxn>
              <a:cxn ang="0">
                <a:pos x="3" y="4"/>
              </a:cxn>
              <a:cxn ang="0">
                <a:pos x="2" y="0"/>
              </a:cxn>
              <a:cxn ang="0">
                <a:pos x="15" y="0"/>
              </a:cxn>
              <a:cxn ang="0">
                <a:pos x="16" y="4"/>
              </a:cxn>
              <a:cxn ang="0">
                <a:pos x="17" y="7"/>
              </a:cxn>
              <a:cxn ang="0">
                <a:pos x="18" y="7"/>
              </a:cxn>
              <a:cxn ang="0">
                <a:pos x="20" y="7"/>
              </a:cxn>
              <a:cxn ang="0">
                <a:pos x="21" y="7"/>
              </a:cxn>
              <a:cxn ang="0">
                <a:pos x="23" y="7"/>
              </a:cxn>
              <a:cxn ang="0">
                <a:pos x="23" y="4"/>
              </a:cxn>
              <a:cxn ang="0">
                <a:pos x="27" y="4"/>
              </a:cxn>
              <a:cxn ang="0">
                <a:pos x="28" y="5"/>
              </a:cxn>
              <a:cxn ang="0">
                <a:pos x="31" y="4"/>
              </a:cxn>
              <a:cxn ang="0">
                <a:pos x="31" y="9"/>
              </a:cxn>
              <a:cxn ang="0">
                <a:pos x="31" y="13"/>
              </a:cxn>
              <a:cxn ang="0">
                <a:pos x="31" y="14"/>
              </a:cxn>
              <a:cxn ang="0">
                <a:pos x="31" y="14"/>
              </a:cxn>
              <a:cxn ang="0">
                <a:pos x="31" y="15"/>
              </a:cxn>
              <a:cxn ang="0">
                <a:pos x="31" y="17"/>
              </a:cxn>
              <a:cxn ang="0">
                <a:pos x="34" y="17"/>
              </a:cxn>
              <a:cxn ang="0">
                <a:pos x="36" y="17"/>
              </a:cxn>
              <a:cxn ang="0">
                <a:pos x="37" y="17"/>
              </a:cxn>
              <a:cxn ang="0">
                <a:pos x="37" y="17"/>
              </a:cxn>
              <a:cxn ang="0">
                <a:pos x="37" y="23"/>
              </a:cxn>
              <a:cxn ang="0">
                <a:pos x="37" y="24"/>
              </a:cxn>
              <a:cxn ang="0">
                <a:pos x="36" y="24"/>
              </a:cxn>
              <a:cxn ang="0">
                <a:pos x="31" y="24"/>
              </a:cxn>
              <a:cxn ang="0">
                <a:pos x="31" y="37"/>
              </a:cxn>
              <a:cxn ang="0">
                <a:pos x="34" y="40"/>
              </a:cxn>
              <a:cxn ang="0">
                <a:pos x="34" y="41"/>
              </a:cxn>
              <a:cxn ang="0">
                <a:pos x="34" y="41"/>
              </a:cxn>
            </a:cxnLst>
            <a:rect l="0" t="0" r="r" b="b"/>
            <a:pathLst>
              <a:path w="37" h="42">
                <a:moveTo>
                  <a:pt x="34" y="41"/>
                </a:moveTo>
                <a:lnTo>
                  <a:pt x="30" y="42"/>
                </a:lnTo>
                <a:lnTo>
                  <a:pt x="22" y="42"/>
                </a:lnTo>
                <a:lnTo>
                  <a:pt x="21" y="42"/>
                </a:lnTo>
                <a:lnTo>
                  <a:pt x="18" y="41"/>
                </a:lnTo>
                <a:lnTo>
                  <a:pt x="5" y="41"/>
                </a:lnTo>
                <a:lnTo>
                  <a:pt x="4" y="40"/>
                </a:lnTo>
                <a:lnTo>
                  <a:pt x="3" y="40"/>
                </a:lnTo>
                <a:lnTo>
                  <a:pt x="0" y="40"/>
                </a:lnTo>
                <a:lnTo>
                  <a:pt x="1" y="36"/>
                </a:lnTo>
                <a:lnTo>
                  <a:pt x="1" y="34"/>
                </a:lnTo>
                <a:lnTo>
                  <a:pt x="2" y="29"/>
                </a:lnTo>
                <a:lnTo>
                  <a:pt x="4" y="26"/>
                </a:lnTo>
                <a:lnTo>
                  <a:pt x="5" y="22"/>
                </a:lnTo>
                <a:lnTo>
                  <a:pt x="7" y="17"/>
                </a:lnTo>
                <a:lnTo>
                  <a:pt x="7" y="16"/>
                </a:lnTo>
                <a:lnTo>
                  <a:pt x="5" y="14"/>
                </a:lnTo>
                <a:lnTo>
                  <a:pt x="4" y="13"/>
                </a:lnTo>
                <a:lnTo>
                  <a:pt x="3" y="10"/>
                </a:lnTo>
                <a:lnTo>
                  <a:pt x="4" y="9"/>
                </a:lnTo>
                <a:lnTo>
                  <a:pt x="4" y="8"/>
                </a:lnTo>
                <a:lnTo>
                  <a:pt x="3" y="4"/>
                </a:lnTo>
                <a:lnTo>
                  <a:pt x="2" y="0"/>
                </a:lnTo>
                <a:lnTo>
                  <a:pt x="15" y="0"/>
                </a:lnTo>
                <a:lnTo>
                  <a:pt x="16" y="4"/>
                </a:lnTo>
                <a:lnTo>
                  <a:pt x="17" y="7"/>
                </a:lnTo>
                <a:lnTo>
                  <a:pt x="18" y="7"/>
                </a:lnTo>
                <a:lnTo>
                  <a:pt x="20" y="7"/>
                </a:lnTo>
                <a:lnTo>
                  <a:pt x="21" y="7"/>
                </a:lnTo>
                <a:lnTo>
                  <a:pt x="23" y="7"/>
                </a:lnTo>
                <a:lnTo>
                  <a:pt x="23" y="4"/>
                </a:lnTo>
                <a:lnTo>
                  <a:pt x="27" y="4"/>
                </a:lnTo>
                <a:lnTo>
                  <a:pt x="28" y="5"/>
                </a:lnTo>
                <a:lnTo>
                  <a:pt x="31" y="4"/>
                </a:lnTo>
                <a:lnTo>
                  <a:pt x="31" y="9"/>
                </a:lnTo>
                <a:lnTo>
                  <a:pt x="31" y="13"/>
                </a:lnTo>
                <a:lnTo>
                  <a:pt x="31" y="14"/>
                </a:lnTo>
                <a:lnTo>
                  <a:pt x="31" y="14"/>
                </a:lnTo>
                <a:lnTo>
                  <a:pt x="31" y="15"/>
                </a:lnTo>
                <a:lnTo>
                  <a:pt x="31" y="17"/>
                </a:lnTo>
                <a:lnTo>
                  <a:pt x="34" y="17"/>
                </a:lnTo>
                <a:lnTo>
                  <a:pt x="36" y="17"/>
                </a:lnTo>
                <a:lnTo>
                  <a:pt x="37" y="17"/>
                </a:lnTo>
                <a:lnTo>
                  <a:pt x="37" y="17"/>
                </a:lnTo>
                <a:lnTo>
                  <a:pt x="37" y="23"/>
                </a:lnTo>
                <a:lnTo>
                  <a:pt x="37" y="24"/>
                </a:lnTo>
                <a:lnTo>
                  <a:pt x="36" y="24"/>
                </a:lnTo>
                <a:lnTo>
                  <a:pt x="31" y="24"/>
                </a:lnTo>
                <a:lnTo>
                  <a:pt x="31" y="37"/>
                </a:lnTo>
                <a:lnTo>
                  <a:pt x="34" y="40"/>
                </a:lnTo>
                <a:lnTo>
                  <a:pt x="34" y="41"/>
                </a:lnTo>
                <a:lnTo>
                  <a:pt x="34" y="4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3" name="Freeform 363"/>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4" name="Freeform 364"/>
          <p:cNvSpPr>
            <a:spLocks/>
          </p:cNvSpPr>
          <p:nvPr/>
        </p:nvSpPr>
        <p:spPr bwMode="auto">
          <a:xfrm>
            <a:off x="4906963" y="4214813"/>
            <a:ext cx="236537" cy="268287"/>
          </a:xfrm>
          <a:custGeom>
            <a:avLst/>
            <a:gdLst/>
            <a:ahLst/>
            <a:cxnLst>
              <a:cxn ang="0">
                <a:pos x="18" y="0"/>
              </a:cxn>
              <a:cxn ang="0">
                <a:pos x="19" y="2"/>
              </a:cxn>
              <a:cxn ang="0">
                <a:pos x="19" y="4"/>
              </a:cxn>
              <a:cxn ang="0">
                <a:pos x="19" y="4"/>
              </a:cxn>
              <a:cxn ang="0">
                <a:pos x="20" y="5"/>
              </a:cxn>
              <a:cxn ang="0">
                <a:pos x="21" y="7"/>
              </a:cxn>
              <a:cxn ang="0">
                <a:pos x="24" y="10"/>
              </a:cxn>
              <a:cxn ang="0">
                <a:pos x="24" y="12"/>
              </a:cxn>
              <a:cxn ang="0">
                <a:pos x="25" y="13"/>
              </a:cxn>
              <a:cxn ang="0">
                <a:pos x="27" y="14"/>
              </a:cxn>
              <a:cxn ang="0">
                <a:pos x="27" y="14"/>
              </a:cxn>
              <a:cxn ang="0">
                <a:pos x="28" y="15"/>
              </a:cxn>
              <a:cxn ang="0">
                <a:pos x="26" y="17"/>
              </a:cxn>
              <a:cxn ang="0">
                <a:pos x="24" y="19"/>
              </a:cxn>
              <a:cxn ang="0">
                <a:pos x="20" y="24"/>
              </a:cxn>
              <a:cxn ang="0">
                <a:pos x="19" y="24"/>
              </a:cxn>
              <a:cxn ang="0">
                <a:pos x="18" y="25"/>
              </a:cxn>
              <a:cxn ang="0">
                <a:pos x="17" y="27"/>
              </a:cxn>
              <a:cxn ang="0">
                <a:pos x="14" y="28"/>
              </a:cxn>
              <a:cxn ang="0">
                <a:pos x="13" y="27"/>
              </a:cxn>
              <a:cxn ang="0">
                <a:pos x="11" y="26"/>
              </a:cxn>
              <a:cxn ang="0">
                <a:pos x="10" y="27"/>
              </a:cxn>
              <a:cxn ang="0">
                <a:pos x="8" y="28"/>
              </a:cxn>
              <a:cxn ang="0">
                <a:pos x="7" y="31"/>
              </a:cxn>
              <a:cxn ang="0">
                <a:pos x="6" y="32"/>
              </a:cxn>
              <a:cxn ang="0">
                <a:pos x="2" y="32"/>
              </a:cxn>
              <a:cxn ang="0">
                <a:pos x="4" y="31"/>
              </a:cxn>
              <a:cxn ang="0">
                <a:pos x="4" y="28"/>
              </a:cxn>
              <a:cxn ang="0">
                <a:pos x="2" y="27"/>
              </a:cxn>
              <a:cxn ang="0">
                <a:pos x="1" y="25"/>
              </a:cxn>
              <a:cxn ang="0">
                <a:pos x="0" y="25"/>
              </a:cxn>
              <a:cxn ang="0">
                <a:pos x="0" y="14"/>
              </a:cxn>
              <a:cxn ang="0">
                <a:pos x="4" y="14"/>
              </a:cxn>
              <a:cxn ang="0">
                <a:pos x="4" y="1"/>
              </a:cxn>
              <a:cxn ang="0">
                <a:pos x="8" y="1"/>
              </a:cxn>
              <a:cxn ang="0">
                <a:pos x="12" y="0"/>
              </a:cxn>
              <a:cxn ang="0">
                <a:pos x="12" y="1"/>
              </a:cxn>
              <a:cxn ang="0">
                <a:pos x="12" y="2"/>
              </a:cxn>
              <a:cxn ang="0">
                <a:pos x="14" y="1"/>
              </a:cxn>
              <a:cxn ang="0">
                <a:pos x="17" y="0"/>
              </a:cxn>
              <a:cxn ang="0">
                <a:pos x="18" y="0"/>
              </a:cxn>
              <a:cxn ang="0">
                <a:pos x="18" y="0"/>
              </a:cxn>
              <a:cxn ang="0">
                <a:pos x="18" y="0"/>
              </a:cxn>
              <a:cxn ang="0">
                <a:pos x="18" y="0"/>
              </a:cxn>
              <a:cxn ang="0">
                <a:pos x="18" y="0"/>
              </a:cxn>
            </a:cxnLst>
            <a:rect l="0" t="0" r="r" b="b"/>
            <a:pathLst>
              <a:path w="28" h="32">
                <a:moveTo>
                  <a:pt x="18" y="0"/>
                </a:moveTo>
                <a:lnTo>
                  <a:pt x="19" y="2"/>
                </a:lnTo>
                <a:lnTo>
                  <a:pt x="19" y="4"/>
                </a:lnTo>
                <a:lnTo>
                  <a:pt x="19" y="4"/>
                </a:lnTo>
                <a:lnTo>
                  <a:pt x="20" y="5"/>
                </a:lnTo>
                <a:lnTo>
                  <a:pt x="21" y="7"/>
                </a:lnTo>
                <a:lnTo>
                  <a:pt x="24" y="10"/>
                </a:lnTo>
                <a:lnTo>
                  <a:pt x="24" y="12"/>
                </a:lnTo>
                <a:lnTo>
                  <a:pt x="25" y="13"/>
                </a:lnTo>
                <a:lnTo>
                  <a:pt x="27" y="14"/>
                </a:lnTo>
                <a:lnTo>
                  <a:pt x="27" y="14"/>
                </a:lnTo>
                <a:lnTo>
                  <a:pt x="28" y="15"/>
                </a:lnTo>
                <a:lnTo>
                  <a:pt x="26" y="17"/>
                </a:lnTo>
                <a:lnTo>
                  <a:pt x="24" y="19"/>
                </a:lnTo>
                <a:lnTo>
                  <a:pt x="20" y="24"/>
                </a:lnTo>
                <a:lnTo>
                  <a:pt x="19" y="24"/>
                </a:lnTo>
                <a:lnTo>
                  <a:pt x="18" y="25"/>
                </a:lnTo>
                <a:lnTo>
                  <a:pt x="17" y="27"/>
                </a:lnTo>
                <a:lnTo>
                  <a:pt x="14" y="28"/>
                </a:lnTo>
                <a:lnTo>
                  <a:pt x="13" y="27"/>
                </a:lnTo>
                <a:lnTo>
                  <a:pt x="11" y="26"/>
                </a:lnTo>
                <a:lnTo>
                  <a:pt x="10" y="27"/>
                </a:lnTo>
                <a:lnTo>
                  <a:pt x="8" y="28"/>
                </a:lnTo>
                <a:lnTo>
                  <a:pt x="7" y="31"/>
                </a:lnTo>
                <a:lnTo>
                  <a:pt x="6" y="32"/>
                </a:lnTo>
                <a:lnTo>
                  <a:pt x="2" y="32"/>
                </a:lnTo>
                <a:lnTo>
                  <a:pt x="4" y="31"/>
                </a:lnTo>
                <a:lnTo>
                  <a:pt x="4" y="28"/>
                </a:lnTo>
                <a:lnTo>
                  <a:pt x="2" y="27"/>
                </a:lnTo>
                <a:lnTo>
                  <a:pt x="1" y="25"/>
                </a:lnTo>
                <a:lnTo>
                  <a:pt x="0" y="25"/>
                </a:lnTo>
                <a:lnTo>
                  <a:pt x="0" y="14"/>
                </a:lnTo>
                <a:lnTo>
                  <a:pt x="4" y="14"/>
                </a:lnTo>
                <a:lnTo>
                  <a:pt x="4" y="1"/>
                </a:lnTo>
                <a:lnTo>
                  <a:pt x="8" y="1"/>
                </a:lnTo>
                <a:lnTo>
                  <a:pt x="12" y="0"/>
                </a:lnTo>
                <a:lnTo>
                  <a:pt x="12" y="1"/>
                </a:lnTo>
                <a:lnTo>
                  <a:pt x="12" y="2"/>
                </a:lnTo>
                <a:lnTo>
                  <a:pt x="14" y="1"/>
                </a:lnTo>
                <a:lnTo>
                  <a:pt x="17" y="0"/>
                </a:lnTo>
                <a:lnTo>
                  <a:pt x="18" y="0"/>
                </a:lnTo>
                <a:lnTo>
                  <a:pt x="18" y="0"/>
                </a:lnTo>
                <a:lnTo>
                  <a:pt x="18" y="0"/>
                </a:lnTo>
                <a:lnTo>
                  <a:pt x="18" y="0"/>
                </a:lnTo>
                <a:lnTo>
                  <a:pt x="18" y="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5" name="Freeform 365"/>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6" name="Freeform 366"/>
          <p:cNvSpPr>
            <a:spLocks/>
          </p:cNvSpPr>
          <p:nvPr/>
        </p:nvSpPr>
        <p:spPr bwMode="auto">
          <a:xfrm>
            <a:off x="3984625" y="3282950"/>
            <a:ext cx="84138" cy="15875"/>
          </a:xfrm>
          <a:custGeom>
            <a:avLst/>
            <a:gdLst/>
            <a:ahLst/>
            <a:cxnLst>
              <a:cxn ang="0">
                <a:pos x="0" y="1"/>
              </a:cxn>
              <a:cxn ang="0">
                <a:pos x="1" y="1"/>
              </a:cxn>
              <a:cxn ang="0">
                <a:pos x="3" y="1"/>
              </a:cxn>
              <a:cxn ang="0">
                <a:pos x="4" y="1"/>
              </a:cxn>
              <a:cxn ang="0">
                <a:pos x="5" y="0"/>
              </a:cxn>
              <a:cxn ang="0">
                <a:pos x="7" y="1"/>
              </a:cxn>
              <a:cxn ang="0">
                <a:pos x="10" y="1"/>
              </a:cxn>
              <a:cxn ang="0">
                <a:pos x="9" y="2"/>
              </a:cxn>
              <a:cxn ang="0">
                <a:pos x="7" y="2"/>
              </a:cxn>
              <a:cxn ang="0">
                <a:pos x="6" y="2"/>
              </a:cxn>
              <a:cxn ang="0">
                <a:pos x="5" y="1"/>
              </a:cxn>
              <a:cxn ang="0">
                <a:pos x="5" y="1"/>
              </a:cxn>
              <a:cxn ang="0">
                <a:pos x="3" y="2"/>
              </a:cxn>
              <a:cxn ang="0">
                <a:pos x="0" y="2"/>
              </a:cxn>
              <a:cxn ang="0">
                <a:pos x="0" y="2"/>
              </a:cxn>
              <a:cxn ang="0">
                <a:pos x="0" y="1"/>
              </a:cxn>
              <a:cxn ang="0">
                <a:pos x="1" y="1"/>
              </a:cxn>
              <a:cxn ang="0">
                <a:pos x="0" y="1"/>
              </a:cxn>
              <a:cxn ang="0">
                <a:pos x="0" y="1"/>
              </a:cxn>
            </a:cxnLst>
            <a:rect l="0" t="0" r="r" b="b"/>
            <a:pathLst>
              <a:path w="10" h="2">
                <a:moveTo>
                  <a:pt x="0" y="1"/>
                </a:moveTo>
                <a:lnTo>
                  <a:pt x="1" y="1"/>
                </a:lnTo>
                <a:lnTo>
                  <a:pt x="3" y="1"/>
                </a:lnTo>
                <a:lnTo>
                  <a:pt x="4" y="1"/>
                </a:lnTo>
                <a:lnTo>
                  <a:pt x="5" y="0"/>
                </a:lnTo>
                <a:lnTo>
                  <a:pt x="7" y="1"/>
                </a:lnTo>
                <a:lnTo>
                  <a:pt x="10" y="1"/>
                </a:lnTo>
                <a:lnTo>
                  <a:pt x="9" y="2"/>
                </a:lnTo>
                <a:lnTo>
                  <a:pt x="7" y="2"/>
                </a:lnTo>
                <a:lnTo>
                  <a:pt x="6" y="2"/>
                </a:lnTo>
                <a:lnTo>
                  <a:pt x="5" y="1"/>
                </a:lnTo>
                <a:lnTo>
                  <a:pt x="5" y="1"/>
                </a:lnTo>
                <a:lnTo>
                  <a:pt x="3" y="2"/>
                </a:lnTo>
                <a:lnTo>
                  <a:pt x="0" y="2"/>
                </a:lnTo>
                <a:lnTo>
                  <a:pt x="0" y="2"/>
                </a:lnTo>
                <a:lnTo>
                  <a:pt x="0" y="1"/>
                </a:lnTo>
                <a:lnTo>
                  <a:pt x="1" y="1"/>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7" name="Freeform 367"/>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8" name="Freeform 368"/>
          <p:cNvSpPr>
            <a:spLocks/>
          </p:cNvSpPr>
          <p:nvPr/>
        </p:nvSpPr>
        <p:spPr bwMode="auto">
          <a:xfrm>
            <a:off x="3984625" y="3190875"/>
            <a:ext cx="134938" cy="142875"/>
          </a:xfrm>
          <a:custGeom>
            <a:avLst/>
            <a:gdLst/>
            <a:ahLst/>
            <a:cxnLst>
              <a:cxn ang="0">
                <a:pos x="1" y="16"/>
              </a:cxn>
              <a:cxn ang="0">
                <a:pos x="0" y="16"/>
              </a:cxn>
              <a:cxn ang="0">
                <a:pos x="0" y="15"/>
              </a:cxn>
              <a:cxn ang="0">
                <a:pos x="0" y="13"/>
              </a:cxn>
              <a:cxn ang="0">
                <a:pos x="0" y="13"/>
              </a:cxn>
              <a:cxn ang="0">
                <a:pos x="3" y="13"/>
              </a:cxn>
              <a:cxn ang="0">
                <a:pos x="5" y="12"/>
              </a:cxn>
              <a:cxn ang="0">
                <a:pos x="5" y="12"/>
              </a:cxn>
              <a:cxn ang="0">
                <a:pos x="6" y="13"/>
              </a:cxn>
              <a:cxn ang="0">
                <a:pos x="7" y="13"/>
              </a:cxn>
              <a:cxn ang="0">
                <a:pos x="9" y="13"/>
              </a:cxn>
              <a:cxn ang="0">
                <a:pos x="10" y="12"/>
              </a:cxn>
              <a:cxn ang="0">
                <a:pos x="7" y="12"/>
              </a:cxn>
              <a:cxn ang="0">
                <a:pos x="5" y="11"/>
              </a:cxn>
              <a:cxn ang="0">
                <a:pos x="4" y="12"/>
              </a:cxn>
              <a:cxn ang="0">
                <a:pos x="3" y="12"/>
              </a:cxn>
              <a:cxn ang="0">
                <a:pos x="3" y="12"/>
              </a:cxn>
              <a:cxn ang="0">
                <a:pos x="1" y="12"/>
              </a:cxn>
              <a:cxn ang="0">
                <a:pos x="1" y="11"/>
              </a:cxn>
              <a:cxn ang="0">
                <a:pos x="1" y="10"/>
              </a:cxn>
              <a:cxn ang="0">
                <a:pos x="1" y="8"/>
              </a:cxn>
              <a:cxn ang="0">
                <a:pos x="0" y="6"/>
              </a:cxn>
              <a:cxn ang="0">
                <a:pos x="0" y="4"/>
              </a:cxn>
              <a:cxn ang="0">
                <a:pos x="1" y="2"/>
              </a:cxn>
              <a:cxn ang="0">
                <a:pos x="3" y="2"/>
              </a:cxn>
              <a:cxn ang="0">
                <a:pos x="3" y="2"/>
              </a:cxn>
              <a:cxn ang="0">
                <a:pos x="4" y="2"/>
              </a:cxn>
              <a:cxn ang="0">
                <a:pos x="5" y="0"/>
              </a:cxn>
              <a:cxn ang="0">
                <a:pos x="9" y="2"/>
              </a:cxn>
              <a:cxn ang="0">
                <a:pos x="11" y="4"/>
              </a:cxn>
              <a:cxn ang="0">
                <a:pos x="12" y="6"/>
              </a:cxn>
              <a:cxn ang="0">
                <a:pos x="14" y="8"/>
              </a:cxn>
              <a:cxn ang="0">
                <a:pos x="13" y="8"/>
              </a:cxn>
              <a:cxn ang="0">
                <a:pos x="13" y="8"/>
              </a:cxn>
              <a:cxn ang="0">
                <a:pos x="14" y="12"/>
              </a:cxn>
              <a:cxn ang="0">
                <a:pos x="16" y="16"/>
              </a:cxn>
              <a:cxn ang="0">
                <a:pos x="16" y="16"/>
              </a:cxn>
              <a:cxn ang="0">
                <a:pos x="14" y="16"/>
              </a:cxn>
              <a:cxn ang="0">
                <a:pos x="14" y="17"/>
              </a:cxn>
              <a:cxn ang="0">
                <a:pos x="14" y="17"/>
              </a:cxn>
              <a:cxn ang="0">
                <a:pos x="12" y="16"/>
              </a:cxn>
              <a:cxn ang="0">
                <a:pos x="10" y="15"/>
              </a:cxn>
              <a:cxn ang="0">
                <a:pos x="5" y="16"/>
              </a:cxn>
              <a:cxn ang="0">
                <a:pos x="1" y="16"/>
              </a:cxn>
              <a:cxn ang="0">
                <a:pos x="1" y="16"/>
              </a:cxn>
              <a:cxn ang="0">
                <a:pos x="1" y="16"/>
              </a:cxn>
            </a:cxnLst>
            <a:rect l="0" t="0" r="r" b="b"/>
            <a:pathLst>
              <a:path w="16" h="17">
                <a:moveTo>
                  <a:pt x="1" y="16"/>
                </a:moveTo>
                <a:lnTo>
                  <a:pt x="0" y="16"/>
                </a:lnTo>
                <a:lnTo>
                  <a:pt x="0" y="15"/>
                </a:lnTo>
                <a:lnTo>
                  <a:pt x="0" y="13"/>
                </a:lnTo>
                <a:lnTo>
                  <a:pt x="0" y="13"/>
                </a:lnTo>
                <a:lnTo>
                  <a:pt x="3" y="13"/>
                </a:lnTo>
                <a:lnTo>
                  <a:pt x="5" y="12"/>
                </a:lnTo>
                <a:lnTo>
                  <a:pt x="5" y="12"/>
                </a:lnTo>
                <a:lnTo>
                  <a:pt x="6" y="13"/>
                </a:lnTo>
                <a:lnTo>
                  <a:pt x="7" y="13"/>
                </a:lnTo>
                <a:lnTo>
                  <a:pt x="9" y="13"/>
                </a:lnTo>
                <a:lnTo>
                  <a:pt x="10" y="12"/>
                </a:lnTo>
                <a:lnTo>
                  <a:pt x="7" y="12"/>
                </a:lnTo>
                <a:lnTo>
                  <a:pt x="5" y="11"/>
                </a:lnTo>
                <a:lnTo>
                  <a:pt x="4" y="12"/>
                </a:lnTo>
                <a:lnTo>
                  <a:pt x="3" y="12"/>
                </a:lnTo>
                <a:lnTo>
                  <a:pt x="3" y="12"/>
                </a:lnTo>
                <a:lnTo>
                  <a:pt x="1" y="12"/>
                </a:lnTo>
                <a:lnTo>
                  <a:pt x="1" y="11"/>
                </a:lnTo>
                <a:lnTo>
                  <a:pt x="1" y="10"/>
                </a:lnTo>
                <a:lnTo>
                  <a:pt x="1" y="8"/>
                </a:lnTo>
                <a:lnTo>
                  <a:pt x="0" y="6"/>
                </a:lnTo>
                <a:lnTo>
                  <a:pt x="0" y="4"/>
                </a:lnTo>
                <a:lnTo>
                  <a:pt x="1" y="2"/>
                </a:lnTo>
                <a:lnTo>
                  <a:pt x="3" y="2"/>
                </a:lnTo>
                <a:lnTo>
                  <a:pt x="3" y="2"/>
                </a:lnTo>
                <a:lnTo>
                  <a:pt x="4" y="2"/>
                </a:lnTo>
                <a:lnTo>
                  <a:pt x="5" y="0"/>
                </a:lnTo>
                <a:lnTo>
                  <a:pt x="9" y="2"/>
                </a:lnTo>
                <a:lnTo>
                  <a:pt x="11" y="4"/>
                </a:lnTo>
                <a:lnTo>
                  <a:pt x="12" y="6"/>
                </a:lnTo>
                <a:lnTo>
                  <a:pt x="14" y="8"/>
                </a:lnTo>
                <a:lnTo>
                  <a:pt x="13" y="8"/>
                </a:lnTo>
                <a:lnTo>
                  <a:pt x="13" y="8"/>
                </a:lnTo>
                <a:lnTo>
                  <a:pt x="14" y="12"/>
                </a:lnTo>
                <a:lnTo>
                  <a:pt x="16" y="16"/>
                </a:lnTo>
                <a:lnTo>
                  <a:pt x="16" y="16"/>
                </a:lnTo>
                <a:lnTo>
                  <a:pt x="14" y="16"/>
                </a:lnTo>
                <a:lnTo>
                  <a:pt x="14" y="17"/>
                </a:lnTo>
                <a:lnTo>
                  <a:pt x="14" y="17"/>
                </a:lnTo>
                <a:lnTo>
                  <a:pt x="12" y="16"/>
                </a:lnTo>
                <a:lnTo>
                  <a:pt x="10" y="15"/>
                </a:lnTo>
                <a:lnTo>
                  <a:pt x="5" y="16"/>
                </a:lnTo>
                <a:lnTo>
                  <a:pt x="1" y="16"/>
                </a:lnTo>
                <a:lnTo>
                  <a:pt x="1" y="16"/>
                </a:lnTo>
                <a:lnTo>
                  <a:pt x="1" y="16"/>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09" name="Freeform 369"/>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0" name="Freeform 370"/>
          <p:cNvSpPr>
            <a:spLocks/>
          </p:cNvSpPr>
          <p:nvPr/>
        </p:nvSpPr>
        <p:spPr bwMode="auto">
          <a:xfrm>
            <a:off x="3992563" y="3316288"/>
            <a:ext cx="76200" cy="33337"/>
          </a:xfrm>
          <a:custGeom>
            <a:avLst/>
            <a:gdLst/>
            <a:ahLst/>
            <a:cxnLst>
              <a:cxn ang="0">
                <a:pos x="0" y="1"/>
              </a:cxn>
              <a:cxn ang="0">
                <a:pos x="4" y="1"/>
              </a:cxn>
              <a:cxn ang="0">
                <a:pos x="9" y="0"/>
              </a:cxn>
              <a:cxn ang="0">
                <a:pos x="9" y="1"/>
              </a:cxn>
              <a:cxn ang="0">
                <a:pos x="9" y="1"/>
              </a:cxn>
              <a:cxn ang="0">
                <a:pos x="9" y="2"/>
              </a:cxn>
              <a:cxn ang="0">
                <a:pos x="8" y="2"/>
              </a:cxn>
              <a:cxn ang="0">
                <a:pos x="8" y="2"/>
              </a:cxn>
              <a:cxn ang="0">
                <a:pos x="9" y="2"/>
              </a:cxn>
              <a:cxn ang="0">
                <a:pos x="9" y="3"/>
              </a:cxn>
              <a:cxn ang="0">
                <a:pos x="6" y="4"/>
              </a:cxn>
              <a:cxn ang="0">
                <a:pos x="5" y="4"/>
              </a:cxn>
              <a:cxn ang="0">
                <a:pos x="5" y="4"/>
              </a:cxn>
              <a:cxn ang="0">
                <a:pos x="4" y="4"/>
              </a:cxn>
              <a:cxn ang="0">
                <a:pos x="4" y="3"/>
              </a:cxn>
              <a:cxn ang="0">
                <a:pos x="2" y="2"/>
              </a:cxn>
              <a:cxn ang="0">
                <a:pos x="0" y="1"/>
              </a:cxn>
              <a:cxn ang="0">
                <a:pos x="0" y="1"/>
              </a:cxn>
            </a:cxnLst>
            <a:rect l="0" t="0" r="r" b="b"/>
            <a:pathLst>
              <a:path w="9" h="4">
                <a:moveTo>
                  <a:pt x="0" y="1"/>
                </a:moveTo>
                <a:lnTo>
                  <a:pt x="4" y="1"/>
                </a:lnTo>
                <a:lnTo>
                  <a:pt x="9" y="0"/>
                </a:lnTo>
                <a:lnTo>
                  <a:pt x="9" y="1"/>
                </a:lnTo>
                <a:lnTo>
                  <a:pt x="9" y="1"/>
                </a:lnTo>
                <a:lnTo>
                  <a:pt x="9" y="2"/>
                </a:lnTo>
                <a:lnTo>
                  <a:pt x="8" y="2"/>
                </a:lnTo>
                <a:lnTo>
                  <a:pt x="8" y="2"/>
                </a:lnTo>
                <a:lnTo>
                  <a:pt x="9" y="2"/>
                </a:lnTo>
                <a:lnTo>
                  <a:pt x="9" y="3"/>
                </a:lnTo>
                <a:lnTo>
                  <a:pt x="6" y="4"/>
                </a:lnTo>
                <a:lnTo>
                  <a:pt x="5" y="4"/>
                </a:lnTo>
                <a:lnTo>
                  <a:pt x="5" y="4"/>
                </a:lnTo>
                <a:lnTo>
                  <a:pt x="4" y="4"/>
                </a:lnTo>
                <a:lnTo>
                  <a:pt x="4" y="3"/>
                </a:lnTo>
                <a:lnTo>
                  <a:pt x="2" y="2"/>
                </a:lnTo>
                <a:lnTo>
                  <a:pt x="0" y="1"/>
                </a:lnTo>
                <a:lnTo>
                  <a:pt x="0"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1" name="Freeform 371"/>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2" name="Freeform 372"/>
          <p:cNvSpPr>
            <a:spLocks/>
          </p:cNvSpPr>
          <p:nvPr/>
        </p:nvSpPr>
        <p:spPr bwMode="auto">
          <a:xfrm>
            <a:off x="4035425" y="3316288"/>
            <a:ext cx="176213" cy="158750"/>
          </a:xfrm>
          <a:custGeom>
            <a:avLst/>
            <a:gdLst/>
            <a:ahLst/>
            <a:cxnLst>
              <a:cxn ang="0">
                <a:pos x="5" y="13"/>
              </a:cxn>
              <a:cxn ang="0">
                <a:pos x="7" y="10"/>
              </a:cxn>
              <a:cxn ang="0">
                <a:pos x="10" y="9"/>
              </a:cxn>
              <a:cxn ang="0">
                <a:pos x="11" y="10"/>
              </a:cxn>
              <a:cxn ang="0">
                <a:pos x="12" y="11"/>
              </a:cxn>
              <a:cxn ang="0">
                <a:pos x="12" y="14"/>
              </a:cxn>
              <a:cxn ang="0">
                <a:pos x="13" y="15"/>
              </a:cxn>
              <a:cxn ang="0">
                <a:pos x="14" y="15"/>
              </a:cxn>
              <a:cxn ang="0">
                <a:pos x="14" y="15"/>
              </a:cxn>
              <a:cxn ang="0">
                <a:pos x="16" y="15"/>
              </a:cxn>
              <a:cxn ang="0">
                <a:pos x="16" y="15"/>
              </a:cxn>
              <a:cxn ang="0">
                <a:pos x="16" y="17"/>
              </a:cxn>
              <a:cxn ang="0">
                <a:pos x="17" y="19"/>
              </a:cxn>
              <a:cxn ang="0">
                <a:pos x="18" y="19"/>
              </a:cxn>
              <a:cxn ang="0">
                <a:pos x="18" y="19"/>
              </a:cxn>
              <a:cxn ang="0">
                <a:pos x="19" y="19"/>
              </a:cxn>
              <a:cxn ang="0">
                <a:pos x="19" y="19"/>
              </a:cxn>
              <a:cxn ang="0">
                <a:pos x="20" y="17"/>
              </a:cxn>
              <a:cxn ang="0">
                <a:pos x="20" y="16"/>
              </a:cxn>
              <a:cxn ang="0">
                <a:pos x="20" y="16"/>
              </a:cxn>
              <a:cxn ang="0">
                <a:pos x="19" y="15"/>
              </a:cxn>
              <a:cxn ang="0">
                <a:pos x="20" y="15"/>
              </a:cxn>
              <a:cxn ang="0">
                <a:pos x="21" y="14"/>
              </a:cxn>
              <a:cxn ang="0">
                <a:pos x="20" y="13"/>
              </a:cxn>
              <a:cxn ang="0">
                <a:pos x="20" y="10"/>
              </a:cxn>
              <a:cxn ang="0">
                <a:pos x="20" y="9"/>
              </a:cxn>
              <a:cxn ang="0">
                <a:pos x="21" y="9"/>
              </a:cxn>
              <a:cxn ang="0">
                <a:pos x="19" y="8"/>
              </a:cxn>
              <a:cxn ang="0">
                <a:pos x="19" y="6"/>
              </a:cxn>
              <a:cxn ang="0">
                <a:pos x="18" y="3"/>
              </a:cxn>
              <a:cxn ang="0">
                <a:pos x="16" y="1"/>
              </a:cxn>
              <a:cxn ang="0">
                <a:pos x="16" y="2"/>
              </a:cxn>
              <a:cxn ang="0">
                <a:pos x="14" y="2"/>
              </a:cxn>
              <a:cxn ang="0">
                <a:pos x="12" y="2"/>
              </a:cxn>
              <a:cxn ang="0">
                <a:pos x="10" y="1"/>
              </a:cxn>
              <a:cxn ang="0">
                <a:pos x="10" y="1"/>
              </a:cxn>
              <a:cxn ang="0">
                <a:pos x="8" y="1"/>
              </a:cxn>
              <a:cxn ang="0">
                <a:pos x="8" y="2"/>
              </a:cxn>
              <a:cxn ang="0">
                <a:pos x="8" y="2"/>
              </a:cxn>
              <a:cxn ang="0">
                <a:pos x="6" y="1"/>
              </a:cxn>
              <a:cxn ang="0">
                <a:pos x="4" y="0"/>
              </a:cxn>
              <a:cxn ang="0">
                <a:pos x="4" y="1"/>
              </a:cxn>
              <a:cxn ang="0">
                <a:pos x="4" y="1"/>
              </a:cxn>
              <a:cxn ang="0">
                <a:pos x="4" y="2"/>
              </a:cxn>
              <a:cxn ang="0">
                <a:pos x="3" y="2"/>
              </a:cxn>
              <a:cxn ang="0">
                <a:pos x="3" y="2"/>
              </a:cxn>
              <a:cxn ang="0">
                <a:pos x="4" y="2"/>
              </a:cxn>
              <a:cxn ang="0">
                <a:pos x="4" y="3"/>
              </a:cxn>
              <a:cxn ang="0">
                <a:pos x="1" y="4"/>
              </a:cxn>
              <a:cxn ang="0">
                <a:pos x="0" y="4"/>
              </a:cxn>
              <a:cxn ang="0">
                <a:pos x="3" y="8"/>
              </a:cxn>
              <a:cxn ang="0">
                <a:pos x="5" y="13"/>
              </a:cxn>
              <a:cxn ang="0">
                <a:pos x="5" y="13"/>
              </a:cxn>
              <a:cxn ang="0">
                <a:pos x="5" y="13"/>
              </a:cxn>
            </a:cxnLst>
            <a:rect l="0" t="0" r="r" b="b"/>
            <a:pathLst>
              <a:path w="21" h="19">
                <a:moveTo>
                  <a:pt x="5" y="13"/>
                </a:moveTo>
                <a:lnTo>
                  <a:pt x="7" y="10"/>
                </a:lnTo>
                <a:lnTo>
                  <a:pt x="10" y="9"/>
                </a:lnTo>
                <a:lnTo>
                  <a:pt x="11" y="10"/>
                </a:lnTo>
                <a:lnTo>
                  <a:pt x="12" y="11"/>
                </a:lnTo>
                <a:lnTo>
                  <a:pt x="12" y="14"/>
                </a:lnTo>
                <a:lnTo>
                  <a:pt x="13" y="15"/>
                </a:lnTo>
                <a:lnTo>
                  <a:pt x="14" y="15"/>
                </a:lnTo>
                <a:lnTo>
                  <a:pt x="14" y="15"/>
                </a:lnTo>
                <a:lnTo>
                  <a:pt x="16" y="15"/>
                </a:lnTo>
                <a:lnTo>
                  <a:pt x="16" y="15"/>
                </a:lnTo>
                <a:lnTo>
                  <a:pt x="16" y="17"/>
                </a:lnTo>
                <a:lnTo>
                  <a:pt x="17" y="19"/>
                </a:lnTo>
                <a:lnTo>
                  <a:pt x="18" y="19"/>
                </a:lnTo>
                <a:lnTo>
                  <a:pt x="18" y="19"/>
                </a:lnTo>
                <a:lnTo>
                  <a:pt x="19" y="19"/>
                </a:lnTo>
                <a:lnTo>
                  <a:pt x="19" y="19"/>
                </a:lnTo>
                <a:lnTo>
                  <a:pt x="20" y="17"/>
                </a:lnTo>
                <a:lnTo>
                  <a:pt x="20" y="16"/>
                </a:lnTo>
                <a:lnTo>
                  <a:pt x="20" y="16"/>
                </a:lnTo>
                <a:lnTo>
                  <a:pt x="19" y="15"/>
                </a:lnTo>
                <a:lnTo>
                  <a:pt x="20" y="15"/>
                </a:lnTo>
                <a:lnTo>
                  <a:pt x="21" y="14"/>
                </a:lnTo>
                <a:lnTo>
                  <a:pt x="20" y="13"/>
                </a:lnTo>
                <a:lnTo>
                  <a:pt x="20" y="10"/>
                </a:lnTo>
                <a:lnTo>
                  <a:pt x="20" y="9"/>
                </a:lnTo>
                <a:lnTo>
                  <a:pt x="21" y="9"/>
                </a:lnTo>
                <a:lnTo>
                  <a:pt x="19" y="8"/>
                </a:lnTo>
                <a:lnTo>
                  <a:pt x="19" y="6"/>
                </a:lnTo>
                <a:lnTo>
                  <a:pt x="18" y="3"/>
                </a:lnTo>
                <a:lnTo>
                  <a:pt x="16" y="1"/>
                </a:lnTo>
                <a:lnTo>
                  <a:pt x="16" y="2"/>
                </a:lnTo>
                <a:lnTo>
                  <a:pt x="14" y="2"/>
                </a:lnTo>
                <a:lnTo>
                  <a:pt x="12" y="2"/>
                </a:lnTo>
                <a:lnTo>
                  <a:pt x="10" y="1"/>
                </a:lnTo>
                <a:lnTo>
                  <a:pt x="10" y="1"/>
                </a:lnTo>
                <a:lnTo>
                  <a:pt x="8" y="1"/>
                </a:lnTo>
                <a:lnTo>
                  <a:pt x="8" y="2"/>
                </a:lnTo>
                <a:lnTo>
                  <a:pt x="8" y="2"/>
                </a:lnTo>
                <a:lnTo>
                  <a:pt x="6" y="1"/>
                </a:lnTo>
                <a:lnTo>
                  <a:pt x="4" y="0"/>
                </a:lnTo>
                <a:lnTo>
                  <a:pt x="4" y="1"/>
                </a:lnTo>
                <a:lnTo>
                  <a:pt x="4" y="1"/>
                </a:lnTo>
                <a:lnTo>
                  <a:pt x="4" y="2"/>
                </a:lnTo>
                <a:lnTo>
                  <a:pt x="3" y="2"/>
                </a:lnTo>
                <a:lnTo>
                  <a:pt x="3" y="2"/>
                </a:lnTo>
                <a:lnTo>
                  <a:pt x="4" y="2"/>
                </a:lnTo>
                <a:lnTo>
                  <a:pt x="4" y="3"/>
                </a:lnTo>
                <a:lnTo>
                  <a:pt x="1" y="4"/>
                </a:lnTo>
                <a:lnTo>
                  <a:pt x="0" y="4"/>
                </a:lnTo>
                <a:lnTo>
                  <a:pt x="3" y="8"/>
                </a:lnTo>
                <a:lnTo>
                  <a:pt x="5" y="13"/>
                </a:lnTo>
                <a:lnTo>
                  <a:pt x="5" y="13"/>
                </a:lnTo>
                <a:lnTo>
                  <a:pt x="5"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3" name="Freeform 373"/>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4" name="Freeform 374"/>
          <p:cNvSpPr>
            <a:spLocks/>
          </p:cNvSpPr>
          <p:nvPr/>
        </p:nvSpPr>
        <p:spPr bwMode="auto">
          <a:xfrm>
            <a:off x="4076700" y="3390900"/>
            <a:ext cx="66675" cy="93663"/>
          </a:xfrm>
          <a:custGeom>
            <a:avLst/>
            <a:gdLst/>
            <a:ahLst/>
            <a:cxnLst>
              <a:cxn ang="0">
                <a:pos x="5" y="11"/>
              </a:cxn>
              <a:cxn ang="0">
                <a:pos x="2" y="8"/>
              </a:cxn>
              <a:cxn ang="0">
                <a:pos x="1" y="6"/>
              </a:cxn>
              <a:cxn ang="0">
                <a:pos x="1" y="5"/>
              </a:cxn>
              <a:cxn ang="0">
                <a:pos x="0" y="4"/>
              </a:cxn>
              <a:cxn ang="0">
                <a:pos x="2" y="1"/>
              </a:cxn>
              <a:cxn ang="0">
                <a:pos x="5" y="0"/>
              </a:cxn>
              <a:cxn ang="0">
                <a:pos x="6" y="1"/>
              </a:cxn>
              <a:cxn ang="0">
                <a:pos x="7" y="2"/>
              </a:cxn>
              <a:cxn ang="0">
                <a:pos x="7" y="5"/>
              </a:cxn>
              <a:cxn ang="0">
                <a:pos x="8" y="6"/>
              </a:cxn>
              <a:cxn ang="0">
                <a:pos x="8" y="7"/>
              </a:cxn>
              <a:cxn ang="0">
                <a:pos x="8" y="7"/>
              </a:cxn>
              <a:cxn ang="0">
                <a:pos x="7" y="10"/>
              </a:cxn>
              <a:cxn ang="0">
                <a:pos x="5" y="11"/>
              </a:cxn>
              <a:cxn ang="0">
                <a:pos x="5" y="11"/>
              </a:cxn>
              <a:cxn ang="0">
                <a:pos x="5" y="11"/>
              </a:cxn>
            </a:cxnLst>
            <a:rect l="0" t="0" r="r" b="b"/>
            <a:pathLst>
              <a:path w="8" h="11">
                <a:moveTo>
                  <a:pt x="5" y="11"/>
                </a:moveTo>
                <a:lnTo>
                  <a:pt x="2" y="8"/>
                </a:lnTo>
                <a:lnTo>
                  <a:pt x="1" y="6"/>
                </a:lnTo>
                <a:lnTo>
                  <a:pt x="1" y="5"/>
                </a:lnTo>
                <a:lnTo>
                  <a:pt x="0" y="4"/>
                </a:lnTo>
                <a:lnTo>
                  <a:pt x="2" y="1"/>
                </a:lnTo>
                <a:lnTo>
                  <a:pt x="5" y="0"/>
                </a:lnTo>
                <a:lnTo>
                  <a:pt x="6" y="1"/>
                </a:lnTo>
                <a:lnTo>
                  <a:pt x="7" y="2"/>
                </a:lnTo>
                <a:lnTo>
                  <a:pt x="7" y="5"/>
                </a:lnTo>
                <a:lnTo>
                  <a:pt x="8" y="6"/>
                </a:lnTo>
                <a:lnTo>
                  <a:pt x="8" y="7"/>
                </a:lnTo>
                <a:lnTo>
                  <a:pt x="8" y="7"/>
                </a:lnTo>
                <a:lnTo>
                  <a:pt x="7" y="10"/>
                </a:lnTo>
                <a:lnTo>
                  <a:pt x="5" y="11"/>
                </a:lnTo>
                <a:lnTo>
                  <a:pt x="5" y="11"/>
                </a:lnTo>
                <a:lnTo>
                  <a:pt x="5" y="1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5" name="Freeform 375"/>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6" name="Freeform 376"/>
          <p:cNvSpPr>
            <a:spLocks/>
          </p:cNvSpPr>
          <p:nvPr/>
        </p:nvSpPr>
        <p:spPr bwMode="auto">
          <a:xfrm>
            <a:off x="4119563" y="3441700"/>
            <a:ext cx="107950" cy="109538"/>
          </a:xfrm>
          <a:custGeom>
            <a:avLst/>
            <a:gdLst/>
            <a:ahLst/>
            <a:cxnLst>
              <a:cxn ang="0">
                <a:pos x="11" y="13"/>
              </a:cxn>
              <a:cxn ang="0">
                <a:pos x="9" y="12"/>
              </a:cxn>
              <a:cxn ang="0">
                <a:pos x="8" y="11"/>
              </a:cxn>
              <a:cxn ang="0">
                <a:pos x="4" y="8"/>
              </a:cxn>
              <a:cxn ang="0">
                <a:pos x="0" y="5"/>
              </a:cxn>
              <a:cxn ang="0">
                <a:pos x="0" y="5"/>
              </a:cxn>
              <a:cxn ang="0">
                <a:pos x="2" y="4"/>
              </a:cxn>
              <a:cxn ang="0">
                <a:pos x="3" y="1"/>
              </a:cxn>
              <a:cxn ang="0">
                <a:pos x="3" y="1"/>
              </a:cxn>
              <a:cxn ang="0">
                <a:pos x="3" y="0"/>
              </a:cxn>
              <a:cxn ang="0">
                <a:pos x="4" y="0"/>
              </a:cxn>
              <a:cxn ang="0">
                <a:pos x="4" y="0"/>
              </a:cxn>
              <a:cxn ang="0">
                <a:pos x="6" y="0"/>
              </a:cxn>
              <a:cxn ang="0">
                <a:pos x="6" y="0"/>
              </a:cxn>
              <a:cxn ang="0">
                <a:pos x="6" y="2"/>
              </a:cxn>
              <a:cxn ang="0">
                <a:pos x="7" y="4"/>
              </a:cxn>
              <a:cxn ang="0">
                <a:pos x="8" y="4"/>
              </a:cxn>
              <a:cxn ang="0">
                <a:pos x="8" y="4"/>
              </a:cxn>
              <a:cxn ang="0">
                <a:pos x="9" y="4"/>
              </a:cxn>
              <a:cxn ang="0">
                <a:pos x="9" y="5"/>
              </a:cxn>
              <a:cxn ang="0">
                <a:pos x="9" y="5"/>
              </a:cxn>
              <a:cxn ang="0">
                <a:pos x="9" y="6"/>
              </a:cxn>
              <a:cxn ang="0">
                <a:pos x="9" y="7"/>
              </a:cxn>
              <a:cxn ang="0">
                <a:pos x="10" y="7"/>
              </a:cxn>
              <a:cxn ang="0">
                <a:pos x="11" y="8"/>
              </a:cxn>
              <a:cxn ang="0">
                <a:pos x="13" y="8"/>
              </a:cxn>
              <a:cxn ang="0">
                <a:pos x="13" y="9"/>
              </a:cxn>
              <a:cxn ang="0">
                <a:pos x="13" y="12"/>
              </a:cxn>
              <a:cxn ang="0">
                <a:pos x="11" y="13"/>
              </a:cxn>
              <a:cxn ang="0">
                <a:pos x="11" y="13"/>
              </a:cxn>
              <a:cxn ang="0">
                <a:pos x="11" y="13"/>
              </a:cxn>
            </a:cxnLst>
            <a:rect l="0" t="0" r="r" b="b"/>
            <a:pathLst>
              <a:path w="13" h="13">
                <a:moveTo>
                  <a:pt x="11" y="13"/>
                </a:moveTo>
                <a:lnTo>
                  <a:pt x="9" y="12"/>
                </a:lnTo>
                <a:lnTo>
                  <a:pt x="8" y="11"/>
                </a:lnTo>
                <a:lnTo>
                  <a:pt x="4" y="8"/>
                </a:lnTo>
                <a:lnTo>
                  <a:pt x="0" y="5"/>
                </a:lnTo>
                <a:lnTo>
                  <a:pt x="0" y="5"/>
                </a:lnTo>
                <a:lnTo>
                  <a:pt x="2" y="4"/>
                </a:lnTo>
                <a:lnTo>
                  <a:pt x="3" y="1"/>
                </a:lnTo>
                <a:lnTo>
                  <a:pt x="3" y="1"/>
                </a:lnTo>
                <a:lnTo>
                  <a:pt x="3" y="0"/>
                </a:lnTo>
                <a:lnTo>
                  <a:pt x="4" y="0"/>
                </a:lnTo>
                <a:lnTo>
                  <a:pt x="4" y="0"/>
                </a:lnTo>
                <a:lnTo>
                  <a:pt x="6" y="0"/>
                </a:lnTo>
                <a:lnTo>
                  <a:pt x="6" y="0"/>
                </a:lnTo>
                <a:lnTo>
                  <a:pt x="6" y="2"/>
                </a:lnTo>
                <a:lnTo>
                  <a:pt x="7" y="4"/>
                </a:lnTo>
                <a:lnTo>
                  <a:pt x="8" y="4"/>
                </a:lnTo>
                <a:lnTo>
                  <a:pt x="8" y="4"/>
                </a:lnTo>
                <a:lnTo>
                  <a:pt x="9" y="4"/>
                </a:lnTo>
                <a:lnTo>
                  <a:pt x="9" y="5"/>
                </a:lnTo>
                <a:lnTo>
                  <a:pt x="9" y="5"/>
                </a:lnTo>
                <a:lnTo>
                  <a:pt x="9" y="6"/>
                </a:lnTo>
                <a:lnTo>
                  <a:pt x="9" y="7"/>
                </a:lnTo>
                <a:lnTo>
                  <a:pt x="10" y="7"/>
                </a:lnTo>
                <a:lnTo>
                  <a:pt x="11" y="8"/>
                </a:lnTo>
                <a:lnTo>
                  <a:pt x="13" y="8"/>
                </a:lnTo>
                <a:lnTo>
                  <a:pt x="13" y="9"/>
                </a:lnTo>
                <a:lnTo>
                  <a:pt x="13" y="12"/>
                </a:lnTo>
                <a:lnTo>
                  <a:pt x="11" y="13"/>
                </a:lnTo>
                <a:lnTo>
                  <a:pt x="11" y="13"/>
                </a:lnTo>
                <a:lnTo>
                  <a:pt x="11" y="1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7" name="Freeform 377"/>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8" name="Freeform 378"/>
          <p:cNvSpPr>
            <a:spLocks/>
          </p:cNvSpPr>
          <p:nvPr/>
        </p:nvSpPr>
        <p:spPr bwMode="auto">
          <a:xfrm>
            <a:off x="4260850" y="3241675"/>
            <a:ext cx="203200" cy="158750"/>
          </a:xfrm>
          <a:custGeom>
            <a:avLst/>
            <a:gdLst/>
            <a:ahLst/>
            <a:cxnLst>
              <a:cxn ang="0">
                <a:pos x="24" y="10"/>
              </a:cxn>
              <a:cxn ang="0">
                <a:pos x="23" y="10"/>
              </a:cxn>
              <a:cxn ang="0">
                <a:pos x="20" y="9"/>
              </a:cxn>
              <a:cxn ang="0">
                <a:pos x="20" y="6"/>
              </a:cxn>
              <a:cxn ang="0">
                <a:pos x="20" y="5"/>
              </a:cxn>
              <a:cxn ang="0">
                <a:pos x="19" y="4"/>
              </a:cxn>
              <a:cxn ang="0">
                <a:pos x="18" y="3"/>
              </a:cxn>
              <a:cxn ang="0">
                <a:pos x="18" y="0"/>
              </a:cxn>
              <a:cxn ang="0">
                <a:pos x="13" y="3"/>
              </a:cxn>
              <a:cxn ang="0">
                <a:pos x="10" y="4"/>
              </a:cxn>
              <a:cxn ang="0">
                <a:pos x="7" y="5"/>
              </a:cxn>
              <a:cxn ang="0">
                <a:pos x="6" y="6"/>
              </a:cxn>
              <a:cxn ang="0">
                <a:pos x="5" y="6"/>
              </a:cxn>
              <a:cxn ang="0">
                <a:pos x="4" y="6"/>
              </a:cxn>
              <a:cxn ang="0">
                <a:pos x="4" y="7"/>
              </a:cxn>
              <a:cxn ang="0">
                <a:pos x="4" y="9"/>
              </a:cxn>
              <a:cxn ang="0">
                <a:pos x="3" y="11"/>
              </a:cxn>
              <a:cxn ang="0">
                <a:pos x="2" y="13"/>
              </a:cxn>
              <a:cxn ang="0">
                <a:pos x="2" y="15"/>
              </a:cxn>
              <a:cxn ang="0">
                <a:pos x="0" y="16"/>
              </a:cxn>
              <a:cxn ang="0">
                <a:pos x="0" y="16"/>
              </a:cxn>
              <a:cxn ang="0">
                <a:pos x="2" y="18"/>
              </a:cxn>
              <a:cxn ang="0">
                <a:pos x="4" y="19"/>
              </a:cxn>
              <a:cxn ang="0">
                <a:pos x="5" y="19"/>
              </a:cxn>
              <a:cxn ang="0">
                <a:pos x="6" y="18"/>
              </a:cxn>
              <a:cxn ang="0">
                <a:pos x="7" y="19"/>
              </a:cxn>
              <a:cxn ang="0">
                <a:pos x="9" y="19"/>
              </a:cxn>
              <a:cxn ang="0">
                <a:pos x="9" y="19"/>
              </a:cxn>
              <a:cxn ang="0">
                <a:pos x="9" y="17"/>
              </a:cxn>
              <a:cxn ang="0">
                <a:pos x="9" y="15"/>
              </a:cxn>
              <a:cxn ang="0">
                <a:pos x="12" y="15"/>
              </a:cxn>
              <a:cxn ang="0">
                <a:pos x="16" y="15"/>
              </a:cxn>
              <a:cxn ang="0">
                <a:pos x="20" y="15"/>
              </a:cxn>
              <a:cxn ang="0">
                <a:pos x="22" y="13"/>
              </a:cxn>
              <a:cxn ang="0">
                <a:pos x="23" y="13"/>
              </a:cxn>
              <a:cxn ang="0">
                <a:pos x="24" y="12"/>
              </a:cxn>
              <a:cxn ang="0">
                <a:pos x="24" y="11"/>
              </a:cxn>
              <a:cxn ang="0">
                <a:pos x="24" y="11"/>
              </a:cxn>
              <a:cxn ang="0">
                <a:pos x="24" y="10"/>
              </a:cxn>
              <a:cxn ang="0">
                <a:pos x="24" y="10"/>
              </a:cxn>
              <a:cxn ang="0">
                <a:pos x="24" y="10"/>
              </a:cxn>
            </a:cxnLst>
            <a:rect l="0" t="0" r="r" b="b"/>
            <a:pathLst>
              <a:path w="24" h="19">
                <a:moveTo>
                  <a:pt x="24" y="10"/>
                </a:moveTo>
                <a:lnTo>
                  <a:pt x="23" y="10"/>
                </a:lnTo>
                <a:lnTo>
                  <a:pt x="20" y="9"/>
                </a:lnTo>
                <a:lnTo>
                  <a:pt x="20" y="6"/>
                </a:lnTo>
                <a:lnTo>
                  <a:pt x="20" y="5"/>
                </a:lnTo>
                <a:lnTo>
                  <a:pt x="19" y="4"/>
                </a:lnTo>
                <a:lnTo>
                  <a:pt x="18" y="3"/>
                </a:lnTo>
                <a:lnTo>
                  <a:pt x="18" y="0"/>
                </a:lnTo>
                <a:lnTo>
                  <a:pt x="13" y="3"/>
                </a:lnTo>
                <a:lnTo>
                  <a:pt x="10" y="4"/>
                </a:lnTo>
                <a:lnTo>
                  <a:pt x="7" y="5"/>
                </a:lnTo>
                <a:lnTo>
                  <a:pt x="6" y="6"/>
                </a:lnTo>
                <a:lnTo>
                  <a:pt x="5" y="6"/>
                </a:lnTo>
                <a:lnTo>
                  <a:pt x="4" y="6"/>
                </a:lnTo>
                <a:lnTo>
                  <a:pt x="4" y="7"/>
                </a:lnTo>
                <a:lnTo>
                  <a:pt x="4" y="9"/>
                </a:lnTo>
                <a:lnTo>
                  <a:pt x="3" y="11"/>
                </a:lnTo>
                <a:lnTo>
                  <a:pt x="2" y="13"/>
                </a:lnTo>
                <a:lnTo>
                  <a:pt x="2" y="15"/>
                </a:lnTo>
                <a:lnTo>
                  <a:pt x="0" y="16"/>
                </a:lnTo>
                <a:lnTo>
                  <a:pt x="0" y="16"/>
                </a:lnTo>
                <a:lnTo>
                  <a:pt x="2" y="18"/>
                </a:lnTo>
                <a:lnTo>
                  <a:pt x="4" y="19"/>
                </a:lnTo>
                <a:lnTo>
                  <a:pt x="5" y="19"/>
                </a:lnTo>
                <a:lnTo>
                  <a:pt x="6" y="18"/>
                </a:lnTo>
                <a:lnTo>
                  <a:pt x="7" y="19"/>
                </a:lnTo>
                <a:lnTo>
                  <a:pt x="9" y="19"/>
                </a:lnTo>
                <a:lnTo>
                  <a:pt x="9" y="19"/>
                </a:lnTo>
                <a:lnTo>
                  <a:pt x="9" y="17"/>
                </a:lnTo>
                <a:lnTo>
                  <a:pt x="9" y="15"/>
                </a:lnTo>
                <a:lnTo>
                  <a:pt x="12" y="15"/>
                </a:lnTo>
                <a:lnTo>
                  <a:pt x="16" y="15"/>
                </a:lnTo>
                <a:lnTo>
                  <a:pt x="20" y="15"/>
                </a:lnTo>
                <a:lnTo>
                  <a:pt x="22" y="13"/>
                </a:lnTo>
                <a:lnTo>
                  <a:pt x="23" y="13"/>
                </a:lnTo>
                <a:lnTo>
                  <a:pt x="24" y="12"/>
                </a:lnTo>
                <a:lnTo>
                  <a:pt x="24" y="11"/>
                </a:lnTo>
                <a:lnTo>
                  <a:pt x="24" y="11"/>
                </a:lnTo>
                <a:lnTo>
                  <a:pt x="24" y="10"/>
                </a:lnTo>
                <a:lnTo>
                  <a:pt x="24" y="10"/>
                </a:lnTo>
                <a:lnTo>
                  <a:pt x="24" y="1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19" name="Freeform 379"/>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0" name="Freeform 380"/>
          <p:cNvSpPr>
            <a:spLocks/>
          </p:cNvSpPr>
          <p:nvPr/>
        </p:nvSpPr>
        <p:spPr bwMode="auto">
          <a:xfrm>
            <a:off x="4184650" y="3375025"/>
            <a:ext cx="160338" cy="176213"/>
          </a:xfrm>
          <a:custGeom>
            <a:avLst/>
            <a:gdLst/>
            <a:ahLst/>
            <a:cxnLst>
              <a:cxn ang="0">
                <a:pos x="1" y="12"/>
              </a:cxn>
              <a:cxn ang="0">
                <a:pos x="1" y="12"/>
              </a:cxn>
              <a:cxn ang="0">
                <a:pos x="1" y="12"/>
              </a:cxn>
              <a:cxn ang="0">
                <a:pos x="2" y="10"/>
              </a:cxn>
              <a:cxn ang="0">
                <a:pos x="2" y="9"/>
              </a:cxn>
              <a:cxn ang="0">
                <a:pos x="2" y="9"/>
              </a:cxn>
              <a:cxn ang="0">
                <a:pos x="1" y="8"/>
              </a:cxn>
              <a:cxn ang="0">
                <a:pos x="2" y="8"/>
              </a:cxn>
              <a:cxn ang="0">
                <a:pos x="3" y="7"/>
              </a:cxn>
              <a:cxn ang="0">
                <a:pos x="2" y="6"/>
              </a:cxn>
              <a:cxn ang="0">
                <a:pos x="2" y="3"/>
              </a:cxn>
              <a:cxn ang="0">
                <a:pos x="2" y="2"/>
              </a:cxn>
              <a:cxn ang="0">
                <a:pos x="3" y="2"/>
              </a:cxn>
              <a:cxn ang="0">
                <a:pos x="6" y="1"/>
              </a:cxn>
              <a:cxn ang="0">
                <a:pos x="7" y="0"/>
              </a:cxn>
              <a:cxn ang="0">
                <a:pos x="7" y="1"/>
              </a:cxn>
              <a:cxn ang="0">
                <a:pos x="8" y="2"/>
              </a:cxn>
              <a:cxn ang="0">
                <a:pos x="9" y="1"/>
              </a:cxn>
              <a:cxn ang="0">
                <a:pos x="9" y="0"/>
              </a:cxn>
              <a:cxn ang="0">
                <a:pos x="9" y="0"/>
              </a:cxn>
              <a:cxn ang="0">
                <a:pos x="11" y="2"/>
              </a:cxn>
              <a:cxn ang="0">
                <a:pos x="13" y="3"/>
              </a:cxn>
              <a:cxn ang="0">
                <a:pos x="14" y="3"/>
              </a:cxn>
              <a:cxn ang="0">
                <a:pos x="15" y="2"/>
              </a:cxn>
              <a:cxn ang="0">
                <a:pos x="16" y="3"/>
              </a:cxn>
              <a:cxn ang="0">
                <a:pos x="18" y="3"/>
              </a:cxn>
              <a:cxn ang="0">
                <a:pos x="19" y="6"/>
              </a:cxn>
              <a:cxn ang="0">
                <a:pos x="19" y="7"/>
              </a:cxn>
              <a:cxn ang="0">
                <a:pos x="19" y="9"/>
              </a:cxn>
              <a:cxn ang="0">
                <a:pos x="18" y="10"/>
              </a:cxn>
              <a:cxn ang="0">
                <a:pos x="16" y="12"/>
              </a:cxn>
              <a:cxn ang="0">
                <a:pos x="16" y="14"/>
              </a:cxn>
              <a:cxn ang="0">
                <a:pos x="16" y="15"/>
              </a:cxn>
              <a:cxn ang="0">
                <a:pos x="18" y="16"/>
              </a:cxn>
              <a:cxn ang="0">
                <a:pos x="18" y="17"/>
              </a:cxn>
              <a:cxn ang="0">
                <a:pos x="19" y="19"/>
              </a:cxn>
              <a:cxn ang="0">
                <a:pos x="19" y="20"/>
              </a:cxn>
              <a:cxn ang="0">
                <a:pos x="19" y="20"/>
              </a:cxn>
              <a:cxn ang="0">
                <a:pos x="16" y="20"/>
              </a:cxn>
              <a:cxn ang="0">
                <a:pos x="15" y="19"/>
              </a:cxn>
              <a:cxn ang="0">
                <a:pos x="13" y="19"/>
              </a:cxn>
              <a:cxn ang="0">
                <a:pos x="11" y="19"/>
              </a:cxn>
              <a:cxn ang="0">
                <a:pos x="8" y="20"/>
              </a:cxn>
              <a:cxn ang="0">
                <a:pos x="6" y="21"/>
              </a:cxn>
              <a:cxn ang="0">
                <a:pos x="3" y="21"/>
              </a:cxn>
              <a:cxn ang="0">
                <a:pos x="5" y="20"/>
              </a:cxn>
              <a:cxn ang="0">
                <a:pos x="5" y="17"/>
              </a:cxn>
              <a:cxn ang="0">
                <a:pos x="5" y="16"/>
              </a:cxn>
              <a:cxn ang="0">
                <a:pos x="3" y="16"/>
              </a:cxn>
              <a:cxn ang="0">
                <a:pos x="2" y="15"/>
              </a:cxn>
              <a:cxn ang="0">
                <a:pos x="1" y="15"/>
              </a:cxn>
              <a:cxn ang="0">
                <a:pos x="1" y="14"/>
              </a:cxn>
              <a:cxn ang="0">
                <a:pos x="1" y="13"/>
              </a:cxn>
              <a:cxn ang="0">
                <a:pos x="1" y="13"/>
              </a:cxn>
              <a:cxn ang="0">
                <a:pos x="1" y="12"/>
              </a:cxn>
              <a:cxn ang="0">
                <a:pos x="0" y="12"/>
              </a:cxn>
              <a:cxn ang="0">
                <a:pos x="0" y="12"/>
              </a:cxn>
              <a:cxn ang="0">
                <a:pos x="1" y="12"/>
              </a:cxn>
              <a:cxn ang="0">
                <a:pos x="1" y="12"/>
              </a:cxn>
            </a:cxnLst>
            <a:rect l="0" t="0" r="r" b="b"/>
            <a:pathLst>
              <a:path w="19" h="21">
                <a:moveTo>
                  <a:pt x="1" y="12"/>
                </a:moveTo>
                <a:lnTo>
                  <a:pt x="1" y="12"/>
                </a:lnTo>
                <a:lnTo>
                  <a:pt x="1" y="12"/>
                </a:lnTo>
                <a:lnTo>
                  <a:pt x="2" y="10"/>
                </a:lnTo>
                <a:lnTo>
                  <a:pt x="2" y="9"/>
                </a:lnTo>
                <a:lnTo>
                  <a:pt x="2" y="9"/>
                </a:lnTo>
                <a:lnTo>
                  <a:pt x="1" y="8"/>
                </a:lnTo>
                <a:lnTo>
                  <a:pt x="2" y="8"/>
                </a:lnTo>
                <a:lnTo>
                  <a:pt x="3" y="7"/>
                </a:lnTo>
                <a:lnTo>
                  <a:pt x="2" y="6"/>
                </a:lnTo>
                <a:lnTo>
                  <a:pt x="2" y="3"/>
                </a:lnTo>
                <a:lnTo>
                  <a:pt x="2" y="2"/>
                </a:lnTo>
                <a:lnTo>
                  <a:pt x="3" y="2"/>
                </a:lnTo>
                <a:lnTo>
                  <a:pt x="6" y="1"/>
                </a:lnTo>
                <a:lnTo>
                  <a:pt x="7" y="0"/>
                </a:lnTo>
                <a:lnTo>
                  <a:pt x="7" y="1"/>
                </a:lnTo>
                <a:lnTo>
                  <a:pt x="8" y="2"/>
                </a:lnTo>
                <a:lnTo>
                  <a:pt x="9" y="1"/>
                </a:lnTo>
                <a:lnTo>
                  <a:pt x="9" y="0"/>
                </a:lnTo>
                <a:lnTo>
                  <a:pt x="9" y="0"/>
                </a:lnTo>
                <a:lnTo>
                  <a:pt x="11" y="2"/>
                </a:lnTo>
                <a:lnTo>
                  <a:pt x="13" y="3"/>
                </a:lnTo>
                <a:lnTo>
                  <a:pt x="14" y="3"/>
                </a:lnTo>
                <a:lnTo>
                  <a:pt x="15" y="2"/>
                </a:lnTo>
                <a:lnTo>
                  <a:pt x="16" y="3"/>
                </a:lnTo>
                <a:lnTo>
                  <a:pt x="18" y="3"/>
                </a:lnTo>
                <a:lnTo>
                  <a:pt x="19" y="6"/>
                </a:lnTo>
                <a:lnTo>
                  <a:pt x="19" y="7"/>
                </a:lnTo>
                <a:lnTo>
                  <a:pt x="19" y="9"/>
                </a:lnTo>
                <a:lnTo>
                  <a:pt x="18" y="10"/>
                </a:lnTo>
                <a:lnTo>
                  <a:pt x="16" y="12"/>
                </a:lnTo>
                <a:lnTo>
                  <a:pt x="16" y="14"/>
                </a:lnTo>
                <a:lnTo>
                  <a:pt x="16" y="15"/>
                </a:lnTo>
                <a:lnTo>
                  <a:pt x="18" y="16"/>
                </a:lnTo>
                <a:lnTo>
                  <a:pt x="18" y="17"/>
                </a:lnTo>
                <a:lnTo>
                  <a:pt x="19" y="19"/>
                </a:lnTo>
                <a:lnTo>
                  <a:pt x="19" y="20"/>
                </a:lnTo>
                <a:lnTo>
                  <a:pt x="19" y="20"/>
                </a:lnTo>
                <a:lnTo>
                  <a:pt x="16" y="20"/>
                </a:lnTo>
                <a:lnTo>
                  <a:pt x="15" y="19"/>
                </a:lnTo>
                <a:lnTo>
                  <a:pt x="13" y="19"/>
                </a:lnTo>
                <a:lnTo>
                  <a:pt x="11" y="19"/>
                </a:lnTo>
                <a:lnTo>
                  <a:pt x="8" y="20"/>
                </a:lnTo>
                <a:lnTo>
                  <a:pt x="6" y="21"/>
                </a:lnTo>
                <a:lnTo>
                  <a:pt x="3" y="21"/>
                </a:lnTo>
                <a:lnTo>
                  <a:pt x="5" y="20"/>
                </a:lnTo>
                <a:lnTo>
                  <a:pt x="5" y="17"/>
                </a:lnTo>
                <a:lnTo>
                  <a:pt x="5" y="16"/>
                </a:lnTo>
                <a:lnTo>
                  <a:pt x="3" y="16"/>
                </a:lnTo>
                <a:lnTo>
                  <a:pt x="2" y="15"/>
                </a:lnTo>
                <a:lnTo>
                  <a:pt x="1" y="15"/>
                </a:lnTo>
                <a:lnTo>
                  <a:pt x="1" y="14"/>
                </a:lnTo>
                <a:lnTo>
                  <a:pt x="1" y="13"/>
                </a:lnTo>
                <a:lnTo>
                  <a:pt x="1" y="13"/>
                </a:lnTo>
                <a:lnTo>
                  <a:pt x="1" y="12"/>
                </a:lnTo>
                <a:lnTo>
                  <a:pt x="0" y="12"/>
                </a:lnTo>
                <a:lnTo>
                  <a:pt x="0" y="12"/>
                </a:lnTo>
                <a:lnTo>
                  <a:pt x="1" y="12"/>
                </a:lnTo>
                <a:lnTo>
                  <a:pt x="1" y="12"/>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1" name="Freeform 381"/>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2" name="Freeform 382"/>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3" name="Freeform 383"/>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4" name="Freeform 384"/>
          <p:cNvSpPr>
            <a:spLocks/>
          </p:cNvSpPr>
          <p:nvPr/>
        </p:nvSpPr>
        <p:spPr bwMode="auto">
          <a:xfrm>
            <a:off x="4319588" y="3367088"/>
            <a:ext cx="127000" cy="176212"/>
          </a:xfrm>
          <a:custGeom>
            <a:avLst/>
            <a:gdLst/>
            <a:ahLst/>
            <a:cxnLst>
              <a:cxn ang="0">
                <a:pos x="15" y="17"/>
              </a:cxn>
              <a:cxn ang="0">
                <a:pos x="12" y="18"/>
              </a:cxn>
              <a:cxn ang="0">
                <a:pos x="10" y="18"/>
              </a:cxn>
              <a:cxn ang="0">
                <a:pos x="10" y="18"/>
              </a:cxn>
              <a:cxn ang="0">
                <a:pos x="8" y="20"/>
              </a:cxn>
              <a:cxn ang="0">
                <a:pos x="4" y="21"/>
              </a:cxn>
              <a:cxn ang="0">
                <a:pos x="4" y="21"/>
              </a:cxn>
              <a:cxn ang="0">
                <a:pos x="3" y="21"/>
              </a:cxn>
              <a:cxn ang="0">
                <a:pos x="2" y="20"/>
              </a:cxn>
              <a:cxn ang="0">
                <a:pos x="2" y="17"/>
              </a:cxn>
              <a:cxn ang="0">
                <a:pos x="0" y="16"/>
              </a:cxn>
              <a:cxn ang="0">
                <a:pos x="0" y="15"/>
              </a:cxn>
              <a:cxn ang="0">
                <a:pos x="0" y="13"/>
              </a:cxn>
              <a:cxn ang="0">
                <a:pos x="2" y="11"/>
              </a:cxn>
              <a:cxn ang="0">
                <a:pos x="3" y="10"/>
              </a:cxn>
              <a:cxn ang="0">
                <a:pos x="3" y="8"/>
              </a:cxn>
              <a:cxn ang="0">
                <a:pos x="3" y="7"/>
              </a:cxn>
              <a:cxn ang="0">
                <a:pos x="2" y="4"/>
              </a:cxn>
              <a:cxn ang="0">
                <a:pos x="2" y="4"/>
              </a:cxn>
              <a:cxn ang="0">
                <a:pos x="2" y="2"/>
              </a:cxn>
              <a:cxn ang="0">
                <a:pos x="2" y="0"/>
              </a:cxn>
              <a:cxn ang="0">
                <a:pos x="5" y="0"/>
              </a:cxn>
              <a:cxn ang="0">
                <a:pos x="9" y="0"/>
              </a:cxn>
              <a:cxn ang="0">
                <a:pos x="10" y="0"/>
              </a:cxn>
              <a:cxn ang="0">
                <a:pos x="11" y="2"/>
              </a:cxn>
              <a:cxn ang="0">
                <a:pos x="11" y="3"/>
              </a:cxn>
              <a:cxn ang="0">
                <a:pos x="11" y="4"/>
              </a:cxn>
              <a:cxn ang="0">
                <a:pos x="11" y="5"/>
              </a:cxn>
              <a:cxn ang="0">
                <a:pos x="12" y="8"/>
              </a:cxn>
              <a:cxn ang="0">
                <a:pos x="12" y="9"/>
              </a:cxn>
              <a:cxn ang="0">
                <a:pos x="12" y="14"/>
              </a:cxn>
              <a:cxn ang="0">
                <a:pos x="12" y="14"/>
              </a:cxn>
              <a:cxn ang="0">
                <a:pos x="11" y="15"/>
              </a:cxn>
              <a:cxn ang="0">
                <a:pos x="13" y="16"/>
              </a:cxn>
              <a:cxn ang="0">
                <a:pos x="15" y="17"/>
              </a:cxn>
              <a:cxn ang="0">
                <a:pos x="15" y="17"/>
              </a:cxn>
              <a:cxn ang="0">
                <a:pos x="15" y="17"/>
              </a:cxn>
            </a:cxnLst>
            <a:rect l="0" t="0" r="r" b="b"/>
            <a:pathLst>
              <a:path w="15" h="21">
                <a:moveTo>
                  <a:pt x="15" y="17"/>
                </a:moveTo>
                <a:lnTo>
                  <a:pt x="12" y="18"/>
                </a:lnTo>
                <a:lnTo>
                  <a:pt x="10" y="18"/>
                </a:lnTo>
                <a:lnTo>
                  <a:pt x="10" y="18"/>
                </a:lnTo>
                <a:lnTo>
                  <a:pt x="8" y="20"/>
                </a:lnTo>
                <a:lnTo>
                  <a:pt x="4" y="21"/>
                </a:lnTo>
                <a:lnTo>
                  <a:pt x="4" y="21"/>
                </a:lnTo>
                <a:lnTo>
                  <a:pt x="3" y="21"/>
                </a:lnTo>
                <a:lnTo>
                  <a:pt x="2" y="20"/>
                </a:lnTo>
                <a:lnTo>
                  <a:pt x="2" y="17"/>
                </a:lnTo>
                <a:lnTo>
                  <a:pt x="0" y="16"/>
                </a:lnTo>
                <a:lnTo>
                  <a:pt x="0" y="15"/>
                </a:lnTo>
                <a:lnTo>
                  <a:pt x="0" y="13"/>
                </a:lnTo>
                <a:lnTo>
                  <a:pt x="2" y="11"/>
                </a:lnTo>
                <a:lnTo>
                  <a:pt x="3" y="10"/>
                </a:lnTo>
                <a:lnTo>
                  <a:pt x="3" y="8"/>
                </a:lnTo>
                <a:lnTo>
                  <a:pt x="3" y="7"/>
                </a:lnTo>
                <a:lnTo>
                  <a:pt x="2" y="4"/>
                </a:lnTo>
                <a:lnTo>
                  <a:pt x="2" y="4"/>
                </a:lnTo>
                <a:lnTo>
                  <a:pt x="2" y="2"/>
                </a:lnTo>
                <a:lnTo>
                  <a:pt x="2" y="0"/>
                </a:lnTo>
                <a:lnTo>
                  <a:pt x="5" y="0"/>
                </a:lnTo>
                <a:lnTo>
                  <a:pt x="9" y="0"/>
                </a:lnTo>
                <a:lnTo>
                  <a:pt x="10" y="0"/>
                </a:lnTo>
                <a:lnTo>
                  <a:pt x="11" y="2"/>
                </a:lnTo>
                <a:lnTo>
                  <a:pt x="11" y="3"/>
                </a:lnTo>
                <a:lnTo>
                  <a:pt x="11" y="4"/>
                </a:lnTo>
                <a:lnTo>
                  <a:pt x="11" y="5"/>
                </a:lnTo>
                <a:lnTo>
                  <a:pt x="12" y="8"/>
                </a:lnTo>
                <a:lnTo>
                  <a:pt x="12" y="9"/>
                </a:lnTo>
                <a:lnTo>
                  <a:pt x="12" y="14"/>
                </a:lnTo>
                <a:lnTo>
                  <a:pt x="12" y="14"/>
                </a:lnTo>
                <a:lnTo>
                  <a:pt x="11" y="15"/>
                </a:lnTo>
                <a:lnTo>
                  <a:pt x="13" y="16"/>
                </a:lnTo>
                <a:lnTo>
                  <a:pt x="15" y="17"/>
                </a:lnTo>
                <a:lnTo>
                  <a:pt x="15" y="17"/>
                </a:lnTo>
                <a:lnTo>
                  <a:pt x="1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5" name="Freeform 385"/>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6" name="Freeform 386"/>
          <p:cNvSpPr>
            <a:spLocks/>
          </p:cNvSpPr>
          <p:nvPr/>
        </p:nvSpPr>
        <p:spPr bwMode="auto">
          <a:xfrm>
            <a:off x="4403725" y="3367088"/>
            <a:ext cx="50800" cy="141287"/>
          </a:xfrm>
          <a:custGeom>
            <a:avLst/>
            <a:gdLst/>
            <a:ahLst/>
            <a:cxnLst>
              <a:cxn ang="0">
                <a:pos x="5" y="17"/>
              </a:cxn>
              <a:cxn ang="0">
                <a:pos x="3" y="16"/>
              </a:cxn>
              <a:cxn ang="0">
                <a:pos x="1" y="15"/>
              </a:cxn>
              <a:cxn ang="0">
                <a:pos x="2" y="14"/>
              </a:cxn>
              <a:cxn ang="0">
                <a:pos x="2" y="14"/>
              </a:cxn>
              <a:cxn ang="0">
                <a:pos x="2" y="9"/>
              </a:cxn>
              <a:cxn ang="0">
                <a:pos x="2" y="8"/>
              </a:cxn>
              <a:cxn ang="0">
                <a:pos x="1" y="5"/>
              </a:cxn>
              <a:cxn ang="0">
                <a:pos x="1" y="4"/>
              </a:cxn>
              <a:cxn ang="0">
                <a:pos x="1" y="3"/>
              </a:cxn>
              <a:cxn ang="0">
                <a:pos x="1" y="2"/>
              </a:cxn>
              <a:cxn ang="0">
                <a:pos x="0" y="0"/>
              </a:cxn>
              <a:cxn ang="0">
                <a:pos x="3" y="0"/>
              </a:cxn>
              <a:cxn ang="0">
                <a:pos x="3" y="1"/>
              </a:cxn>
              <a:cxn ang="0">
                <a:pos x="3" y="1"/>
              </a:cxn>
              <a:cxn ang="0">
                <a:pos x="3" y="3"/>
              </a:cxn>
              <a:cxn ang="0">
                <a:pos x="5" y="4"/>
              </a:cxn>
              <a:cxn ang="0">
                <a:pos x="5" y="4"/>
              </a:cxn>
              <a:cxn ang="0">
                <a:pos x="6" y="8"/>
              </a:cxn>
              <a:cxn ang="0">
                <a:pos x="6" y="11"/>
              </a:cxn>
              <a:cxn ang="0">
                <a:pos x="6" y="16"/>
              </a:cxn>
              <a:cxn ang="0">
                <a:pos x="6" y="16"/>
              </a:cxn>
              <a:cxn ang="0">
                <a:pos x="6" y="17"/>
              </a:cxn>
              <a:cxn ang="0">
                <a:pos x="5" y="17"/>
              </a:cxn>
              <a:cxn ang="0">
                <a:pos x="5" y="17"/>
              </a:cxn>
            </a:cxnLst>
            <a:rect l="0" t="0" r="r" b="b"/>
            <a:pathLst>
              <a:path w="6" h="17">
                <a:moveTo>
                  <a:pt x="5" y="17"/>
                </a:moveTo>
                <a:lnTo>
                  <a:pt x="3" y="16"/>
                </a:lnTo>
                <a:lnTo>
                  <a:pt x="1" y="15"/>
                </a:lnTo>
                <a:lnTo>
                  <a:pt x="2" y="14"/>
                </a:lnTo>
                <a:lnTo>
                  <a:pt x="2" y="14"/>
                </a:lnTo>
                <a:lnTo>
                  <a:pt x="2" y="9"/>
                </a:lnTo>
                <a:lnTo>
                  <a:pt x="2" y="8"/>
                </a:lnTo>
                <a:lnTo>
                  <a:pt x="1" y="5"/>
                </a:lnTo>
                <a:lnTo>
                  <a:pt x="1" y="4"/>
                </a:lnTo>
                <a:lnTo>
                  <a:pt x="1" y="3"/>
                </a:lnTo>
                <a:lnTo>
                  <a:pt x="1" y="2"/>
                </a:lnTo>
                <a:lnTo>
                  <a:pt x="0" y="0"/>
                </a:lnTo>
                <a:lnTo>
                  <a:pt x="3" y="0"/>
                </a:lnTo>
                <a:lnTo>
                  <a:pt x="3" y="1"/>
                </a:lnTo>
                <a:lnTo>
                  <a:pt x="3" y="1"/>
                </a:lnTo>
                <a:lnTo>
                  <a:pt x="3" y="3"/>
                </a:lnTo>
                <a:lnTo>
                  <a:pt x="5" y="4"/>
                </a:lnTo>
                <a:lnTo>
                  <a:pt x="5" y="4"/>
                </a:lnTo>
                <a:lnTo>
                  <a:pt x="6" y="8"/>
                </a:lnTo>
                <a:lnTo>
                  <a:pt x="6" y="11"/>
                </a:lnTo>
                <a:lnTo>
                  <a:pt x="6" y="16"/>
                </a:lnTo>
                <a:lnTo>
                  <a:pt x="6" y="16"/>
                </a:lnTo>
                <a:lnTo>
                  <a:pt x="6" y="17"/>
                </a:lnTo>
                <a:lnTo>
                  <a:pt x="5" y="17"/>
                </a:lnTo>
                <a:lnTo>
                  <a:pt x="5" y="17"/>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7" name="Freeform 387"/>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8" name="Freeform 388"/>
          <p:cNvSpPr>
            <a:spLocks/>
          </p:cNvSpPr>
          <p:nvPr/>
        </p:nvSpPr>
        <p:spPr bwMode="auto">
          <a:xfrm>
            <a:off x="4429125" y="3325813"/>
            <a:ext cx="76200" cy="176212"/>
          </a:xfrm>
          <a:custGeom>
            <a:avLst/>
            <a:gdLst/>
            <a:ahLst/>
            <a:cxnLst>
              <a:cxn ang="0">
                <a:pos x="3" y="21"/>
              </a:cxn>
              <a:cxn ang="0">
                <a:pos x="5" y="21"/>
              </a:cxn>
              <a:cxn ang="0">
                <a:pos x="6" y="20"/>
              </a:cxn>
              <a:cxn ang="0">
                <a:pos x="6" y="12"/>
              </a:cxn>
              <a:cxn ang="0">
                <a:pos x="8" y="9"/>
              </a:cxn>
              <a:cxn ang="0">
                <a:pos x="9" y="6"/>
              </a:cxn>
              <a:cxn ang="0">
                <a:pos x="9" y="5"/>
              </a:cxn>
              <a:cxn ang="0">
                <a:pos x="8" y="2"/>
              </a:cxn>
              <a:cxn ang="0">
                <a:pos x="6" y="1"/>
              </a:cxn>
              <a:cxn ang="0">
                <a:pos x="6" y="0"/>
              </a:cxn>
              <a:cxn ang="0">
                <a:pos x="4" y="0"/>
              </a:cxn>
              <a:cxn ang="0">
                <a:pos x="4" y="0"/>
              </a:cxn>
              <a:cxn ang="0">
                <a:pos x="4" y="1"/>
              </a:cxn>
              <a:cxn ang="0">
                <a:pos x="4" y="1"/>
              </a:cxn>
              <a:cxn ang="0">
                <a:pos x="4" y="2"/>
              </a:cxn>
              <a:cxn ang="0">
                <a:pos x="3" y="3"/>
              </a:cxn>
              <a:cxn ang="0">
                <a:pos x="2" y="3"/>
              </a:cxn>
              <a:cxn ang="0">
                <a:pos x="0" y="5"/>
              </a:cxn>
              <a:cxn ang="0">
                <a:pos x="0" y="6"/>
              </a:cxn>
              <a:cxn ang="0">
                <a:pos x="0" y="6"/>
              </a:cxn>
              <a:cxn ang="0">
                <a:pos x="0" y="8"/>
              </a:cxn>
              <a:cxn ang="0">
                <a:pos x="2" y="9"/>
              </a:cxn>
              <a:cxn ang="0">
                <a:pos x="2" y="9"/>
              </a:cxn>
              <a:cxn ang="0">
                <a:pos x="3" y="13"/>
              </a:cxn>
              <a:cxn ang="0">
                <a:pos x="3" y="16"/>
              </a:cxn>
              <a:cxn ang="0">
                <a:pos x="3" y="21"/>
              </a:cxn>
              <a:cxn ang="0">
                <a:pos x="3" y="21"/>
              </a:cxn>
              <a:cxn ang="0">
                <a:pos x="3" y="21"/>
              </a:cxn>
            </a:cxnLst>
            <a:rect l="0" t="0" r="r" b="b"/>
            <a:pathLst>
              <a:path w="9" h="21">
                <a:moveTo>
                  <a:pt x="3" y="21"/>
                </a:moveTo>
                <a:lnTo>
                  <a:pt x="5" y="21"/>
                </a:lnTo>
                <a:lnTo>
                  <a:pt x="6" y="20"/>
                </a:lnTo>
                <a:lnTo>
                  <a:pt x="6" y="12"/>
                </a:lnTo>
                <a:lnTo>
                  <a:pt x="8" y="9"/>
                </a:lnTo>
                <a:lnTo>
                  <a:pt x="9" y="6"/>
                </a:lnTo>
                <a:lnTo>
                  <a:pt x="9" y="5"/>
                </a:lnTo>
                <a:lnTo>
                  <a:pt x="8" y="2"/>
                </a:lnTo>
                <a:lnTo>
                  <a:pt x="6" y="1"/>
                </a:lnTo>
                <a:lnTo>
                  <a:pt x="6" y="0"/>
                </a:lnTo>
                <a:lnTo>
                  <a:pt x="4" y="0"/>
                </a:lnTo>
                <a:lnTo>
                  <a:pt x="4" y="0"/>
                </a:lnTo>
                <a:lnTo>
                  <a:pt x="4" y="1"/>
                </a:lnTo>
                <a:lnTo>
                  <a:pt x="4" y="1"/>
                </a:lnTo>
                <a:lnTo>
                  <a:pt x="4" y="2"/>
                </a:lnTo>
                <a:lnTo>
                  <a:pt x="3" y="3"/>
                </a:lnTo>
                <a:lnTo>
                  <a:pt x="2" y="3"/>
                </a:lnTo>
                <a:lnTo>
                  <a:pt x="0" y="5"/>
                </a:lnTo>
                <a:lnTo>
                  <a:pt x="0" y="6"/>
                </a:lnTo>
                <a:lnTo>
                  <a:pt x="0" y="6"/>
                </a:lnTo>
                <a:lnTo>
                  <a:pt x="0" y="8"/>
                </a:lnTo>
                <a:lnTo>
                  <a:pt x="2" y="9"/>
                </a:lnTo>
                <a:lnTo>
                  <a:pt x="2" y="9"/>
                </a:lnTo>
                <a:lnTo>
                  <a:pt x="3" y="13"/>
                </a:lnTo>
                <a:lnTo>
                  <a:pt x="3" y="16"/>
                </a:lnTo>
                <a:lnTo>
                  <a:pt x="3" y="21"/>
                </a:lnTo>
                <a:lnTo>
                  <a:pt x="3" y="21"/>
                </a:lnTo>
                <a:lnTo>
                  <a:pt x="3" y="2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29" name="Freeform 389"/>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0" name="Freeform 390"/>
          <p:cNvSpPr>
            <a:spLocks/>
          </p:cNvSpPr>
          <p:nvPr/>
        </p:nvSpPr>
        <p:spPr bwMode="auto">
          <a:xfrm>
            <a:off x="4479925" y="3275013"/>
            <a:ext cx="301625" cy="284162"/>
          </a:xfrm>
          <a:custGeom>
            <a:avLst/>
            <a:gdLst/>
            <a:ahLst/>
            <a:cxnLst>
              <a:cxn ang="0">
                <a:pos x="17" y="33"/>
              </a:cxn>
              <a:cxn ang="0">
                <a:pos x="15" y="34"/>
              </a:cxn>
              <a:cxn ang="0">
                <a:pos x="11" y="34"/>
              </a:cxn>
              <a:cxn ang="0">
                <a:pos x="9" y="33"/>
              </a:cxn>
              <a:cxn ang="0">
                <a:pos x="7" y="31"/>
              </a:cxn>
              <a:cxn ang="0">
                <a:pos x="5" y="27"/>
              </a:cxn>
              <a:cxn ang="0">
                <a:pos x="3" y="26"/>
              </a:cxn>
              <a:cxn ang="0">
                <a:pos x="2" y="26"/>
              </a:cxn>
              <a:cxn ang="0">
                <a:pos x="0" y="26"/>
              </a:cxn>
              <a:cxn ang="0">
                <a:pos x="0" y="18"/>
              </a:cxn>
              <a:cxn ang="0">
                <a:pos x="2" y="15"/>
              </a:cxn>
              <a:cxn ang="0">
                <a:pos x="3" y="12"/>
              </a:cxn>
              <a:cxn ang="0">
                <a:pos x="3" y="11"/>
              </a:cxn>
              <a:cxn ang="0">
                <a:pos x="2" y="8"/>
              </a:cxn>
              <a:cxn ang="0">
                <a:pos x="4" y="2"/>
              </a:cxn>
              <a:cxn ang="0">
                <a:pos x="6" y="1"/>
              </a:cxn>
              <a:cxn ang="0">
                <a:pos x="9" y="0"/>
              </a:cxn>
              <a:cxn ang="0">
                <a:pos x="10" y="1"/>
              </a:cxn>
              <a:cxn ang="0">
                <a:pos x="11" y="2"/>
              </a:cxn>
              <a:cxn ang="0">
                <a:pos x="11" y="3"/>
              </a:cxn>
              <a:cxn ang="0">
                <a:pos x="12" y="3"/>
              </a:cxn>
              <a:cxn ang="0">
                <a:pos x="13" y="3"/>
              </a:cxn>
              <a:cxn ang="0">
                <a:pos x="15" y="2"/>
              </a:cxn>
              <a:cxn ang="0">
                <a:pos x="17" y="3"/>
              </a:cxn>
              <a:cxn ang="0">
                <a:pos x="19" y="3"/>
              </a:cxn>
              <a:cxn ang="0">
                <a:pos x="22" y="3"/>
              </a:cxn>
              <a:cxn ang="0">
                <a:pos x="24" y="2"/>
              </a:cxn>
              <a:cxn ang="0">
                <a:pos x="26" y="3"/>
              </a:cxn>
              <a:cxn ang="0">
                <a:pos x="29" y="3"/>
              </a:cxn>
              <a:cxn ang="0">
                <a:pos x="31" y="2"/>
              </a:cxn>
              <a:cxn ang="0">
                <a:pos x="32" y="0"/>
              </a:cxn>
              <a:cxn ang="0">
                <a:pos x="33" y="1"/>
              </a:cxn>
              <a:cxn ang="0">
                <a:pos x="33" y="2"/>
              </a:cxn>
              <a:cxn ang="0">
                <a:pos x="35" y="5"/>
              </a:cxn>
              <a:cxn ang="0">
                <a:pos x="36" y="6"/>
              </a:cxn>
              <a:cxn ang="0">
                <a:pos x="36" y="9"/>
              </a:cxn>
              <a:cxn ang="0">
                <a:pos x="35" y="9"/>
              </a:cxn>
              <a:cxn ang="0">
                <a:pos x="33" y="9"/>
              </a:cxn>
              <a:cxn ang="0">
                <a:pos x="32" y="14"/>
              </a:cxn>
              <a:cxn ang="0">
                <a:pos x="31" y="19"/>
              </a:cxn>
              <a:cxn ang="0">
                <a:pos x="30" y="19"/>
              </a:cxn>
              <a:cxn ang="0">
                <a:pos x="29" y="20"/>
              </a:cxn>
              <a:cxn ang="0">
                <a:pos x="29" y="21"/>
              </a:cxn>
              <a:cxn ang="0">
                <a:pos x="28" y="24"/>
              </a:cxn>
              <a:cxn ang="0">
                <a:pos x="28" y="26"/>
              </a:cxn>
              <a:cxn ang="0">
                <a:pos x="26" y="27"/>
              </a:cxn>
              <a:cxn ang="0">
                <a:pos x="25" y="26"/>
              </a:cxn>
              <a:cxn ang="0">
                <a:pos x="24" y="25"/>
              </a:cxn>
              <a:cxn ang="0">
                <a:pos x="22" y="26"/>
              </a:cxn>
              <a:cxn ang="0">
                <a:pos x="20" y="27"/>
              </a:cxn>
              <a:cxn ang="0">
                <a:pos x="19" y="29"/>
              </a:cxn>
              <a:cxn ang="0">
                <a:pos x="18" y="33"/>
              </a:cxn>
              <a:cxn ang="0">
                <a:pos x="18" y="33"/>
              </a:cxn>
              <a:cxn ang="0">
                <a:pos x="17" y="33"/>
              </a:cxn>
              <a:cxn ang="0">
                <a:pos x="17" y="33"/>
              </a:cxn>
            </a:cxnLst>
            <a:rect l="0" t="0" r="r" b="b"/>
            <a:pathLst>
              <a:path w="36" h="34">
                <a:moveTo>
                  <a:pt x="17" y="33"/>
                </a:moveTo>
                <a:lnTo>
                  <a:pt x="15" y="34"/>
                </a:lnTo>
                <a:lnTo>
                  <a:pt x="11" y="34"/>
                </a:lnTo>
                <a:lnTo>
                  <a:pt x="9" y="33"/>
                </a:lnTo>
                <a:lnTo>
                  <a:pt x="7" y="31"/>
                </a:lnTo>
                <a:lnTo>
                  <a:pt x="5" y="27"/>
                </a:lnTo>
                <a:lnTo>
                  <a:pt x="3" y="26"/>
                </a:lnTo>
                <a:lnTo>
                  <a:pt x="2" y="26"/>
                </a:lnTo>
                <a:lnTo>
                  <a:pt x="0" y="26"/>
                </a:lnTo>
                <a:lnTo>
                  <a:pt x="0" y="18"/>
                </a:lnTo>
                <a:lnTo>
                  <a:pt x="2" y="15"/>
                </a:lnTo>
                <a:lnTo>
                  <a:pt x="3" y="12"/>
                </a:lnTo>
                <a:lnTo>
                  <a:pt x="3" y="11"/>
                </a:lnTo>
                <a:lnTo>
                  <a:pt x="2" y="8"/>
                </a:lnTo>
                <a:lnTo>
                  <a:pt x="4" y="2"/>
                </a:lnTo>
                <a:lnTo>
                  <a:pt x="6" y="1"/>
                </a:lnTo>
                <a:lnTo>
                  <a:pt x="9" y="0"/>
                </a:lnTo>
                <a:lnTo>
                  <a:pt x="10" y="1"/>
                </a:lnTo>
                <a:lnTo>
                  <a:pt x="11" y="2"/>
                </a:lnTo>
                <a:lnTo>
                  <a:pt x="11" y="3"/>
                </a:lnTo>
                <a:lnTo>
                  <a:pt x="12" y="3"/>
                </a:lnTo>
                <a:lnTo>
                  <a:pt x="13" y="3"/>
                </a:lnTo>
                <a:lnTo>
                  <a:pt x="15" y="2"/>
                </a:lnTo>
                <a:lnTo>
                  <a:pt x="17" y="3"/>
                </a:lnTo>
                <a:lnTo>
                  <a:pt x="19" y="3"/>
                </a:lnTo>
                <a:lnTo>
                  <a:pt x="22" y="3"/>
                </a:lnTo>
                <a:lnTo>
                  <a:pt x="24" y="2"/>
                </a:lnTo>
                <a:lnTo>
                  <a:pt x="26" y="3"/>
                </a:lnTo>
                <a:lnTo>
                  <a:pt x="29" y="3"/>
                </a:lnTo>
                <a:lnTo>
                  <a:pt x="31" y="2"/>
                </a:lnTo>
                <a:lnTo>
                  <a:pt x="32" y="0"/>
                </a:lnTo>
                <a:lnTo>
                  <a:pt x="33" y="1"/>
                </a:lnTo>
                <a:lnTo>
                  <a:pt x="33" y="2"/>
                </a:lnTo>
                <a:lnTo>
                  <a:pt x="35" y="5"/>
                </a:lnTo>
                <a:lnTo>
                  <a:pt x="36" y="6"/>
                </a:lnTo>
                <a:lnTo>
                  <a:pt x="36" y="9"/>
                </a:lnTo>
                <a:lnTo>
                  <a:pt x="35" y="9"/>
                </a:lnTo>
                <a:lnTo>
                  <a:pt x="33" y="9"/>
                </a:lnTo>
                <a:lnTo>
                  <a:pt x="32" y="14"/>
                </a:lnTo>
                <a:lnTo>
                  <a:pt x="31" y="19"/>
                </a:lnTo>
                <a:lnTo>
                  <a:pt x="30" y="19"/>
                </a:lnTo>
                <a:lnTo>
                  <a:pt x="29" y="20"/>
                </a:lnTo>
                <a:lnTo>
                  <a:pt x="29" y="21"/>
                </a:lnTo>
                <a:lnTo>
                  <a:pt x="28" y="24"/>
                </a:lnTo>
                <a:lnTo>
                  <a:pt x="28" y="26"/>
                </a:lnTo>
                <a:lnTo>
                  <a:pt x="26" y="27"/>
                </a:lnTo>
                <a:lnTo>
                  <a:pt x="25" y="26"/>
                </a:lnTo>
                <a:lnTo>
                  <a:pt x="24" y="25"/>
                </a:lnTo>
                <a:lnTo>
                  <a:pt x="22" y="26"/>
                </a:lnTo>
                <a:lnTo>
                  <a:pt x="20" y="27"/>
                </a:lnTo>
                <a:lnTo>
                  <a:pt x="19" y="29"/>
                </a:lnTo>
                <a:lnTo>
                  <a:pt x="18" y="33"/>
                </a:lnTo>
                <a:lnTo>
                  <a:pt x="18" y="33"/>
                </a:lnTo>
                <a:lnTo>
                  <a:pt x="17" y="33"/>
                </a:lnTo>
                <a:lnTo>
                  <a:pt x="17" y="3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1" name="Freeform 391"/>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2" name="Freeform 392"/>
          <p:cNvSpPr>
            <a:spLocks/>
          </p:cNvSpPr>
          <p:nvPr/>
        </p:nvSpPr>
        <p:spPr bwMode="auto">
          <a:xfrm>
            <a:off x="4630738" y="3292475"/>
            <a:ext cx="201612" cy="334963"/>
          </a:xfrm>
          <a:custGeom>
            <a:avLst/>
            <a:gdLst/>
            <a:ahLst/>
            <a:cxnLst>
              <a:cxn ang="0">
                <a:pos x="0" y="31"/>
              </a:cxn>
              <a:cxn ang="0">
                <a:pos x="1" y="27"/>
              </a:cxn>
              <a:cxn ang="0">
                <a:pos x="2" y="25"/>
              </a:cxn>
              <a:cxn ang="0">
                <a:pos x="4" y="24"/>
              </a:cxn>
              <a:cxn ang="0">
                <a:pos x="6" y="23"/>
              </a:cxn>
              <a:cxn ang="0">
                <a:pos x="7" y="24"/>
              </a:cxn>
              <a:cxn ang="0">
                <a:pos x="8" y="25"/>
              </a:cxn>
              <a:cxn ang="0">
                <a:pos x="10" y="24"/>
              </a:cxn>
              <a:cxn ang="0">
                <a:pos x="10" y="22"/>
              </a:cxn>
              <a:cxn ang="0">
                <a:pos x="11" y="19"/>
              </a:cxn>
              <a:cxn ang="0">
                <a:pos x="11" y="18"/>
              </a:cxn>
              <a:cxn ang="0">
                <a:pos x="12" y="17"/>
              </a:cxn>
              <a:cxn ang="0">
                <a:pos x="13" y="17"/>
              </a:cxn>
              <a:cxn ang="0">
                <a:pos x="14" y="12"/>
              </a:cxn>
              <a:cxn ang="0">
                <a:pos x="15" y="7"/>
              </a:cxn>
              <a:cxn ang="0">
                <a:pos x="17" y="7"/>
              </a:cxn>
              <a:cxn ang="0">
                <a:pos x="18" y="7"/>
              </a:cxn>
              <a:cxn ang="0">
                <a:pos x="18" y="4"/>
              </a:cxn>
              <a:cxn ang="0">
                <a:pos x="17" y="3"/>
              </a:cxn>
              <a:cxn ang="0">
                <a:pos x="15" y="0"/>
              </a:cxn>
              <a:cxn ang="0">
                <a:pos x="17" y="0"/>
              </a:cxn>
              <a:cxn ang="0">
                <a:pos x="17" y="0"/>
              </a:cxn>
              <a:cxn ang="0">
                <a:pos x="19" y="3"/>
              </a:cxn>
              <a:cxn ang="0">
                <a:pos x="20" y="5"/>
              </a:cxn>
              <a:cxn ang="0">
                <a:pos x="20" y="9"/>
              </a:cxn>
              <a:cxn ang="0">
                <a:pos x="20" y="11"/>
              </a:cxn>
              <a:cxn ang="0">
                <a:pos x="21" y="12"/>
              </a:cxn>
              <a:cxn ang="0">
                <a:pos x="19" y="12"/>
              </a:cxn>
              <a:cxn ang="0">
                <a:pos x="18" y="12"/>
              </a:cxn>
              <a:cxn ang="0">
                <a:pos x="17" y="13"/>
              </a:cxn>
              <a:cxn ang="0">
                <a:pos x="18" y="13"/>
              </a:cxn>
              <a:cxn ang="0">
                <a:pos x="19" y="16"/>
              </a:cxn>
              <a:cxn ang="0">
                <a:pos x="20" y="17"/>
              </a:cxn>
              <a:cxn ang="0">
                <a:pos x="21" y="20"/>
              </a:cxn>
              <a:cxn ang="0">
                <a:pos x="19" y="24"/>
              </a:cxn>
              <a:cxn ang="0">
                <a:pos x="18" y="26"/>
              </a:cxn>
              <a:cxn ang="0">
                <a:pos x="19" y="30"/>
              </a:cxn>
              <a:cxn ang="0">
                <a:pos x="20" y="33"/>
              </a:cxn>
              <a:cxn ang="0">
                <a:pos x="24" y="38"/>
              </a:cxn>
              <a:cxn ang="0">
                <a:pos x="24" y="40"/>
              </a:cxn>
              <a:cxn ang="0">
                <a:pos x="22" y="40"/>
              </a:cxn>
              <a:cxn ang="0">
                <a:pos x="21" y="40"/>
              </a:cxn>
              <a:cxn ang="0">
                <a:pos x="19" y="39"/>
              </a:cxn>
              <a:cxn ang="0">
                <a:pos x="14" y="39"/>
              </a:cxn>
              <a:cxn ang="0">
                <a:pos x="14" y="39"/>
              </a:cxn>
              <a:cxn ang="0">
                <a:pos x="8" y="39"/>
              </a:cxn>
              <a:cxn ang="0">
                <a:pos x="8" y="39"/>
              </a:cxn>
              <a:cxn ang="0">
                <a:pos x="4" y="39"/>
              </a:cxn>
              <a:cxn ang="0">
                <a:pos x="4" y="39"/>
              </a:cxn>
              <a:cxn ang="0">
                <a:pos x="4" y="38"/>
              </a:cxn>
              <a:cxn ang="0">
                <a:pos x="4" y="36"/>
              </a:cxn>
              <a:cxn ang="0">
                <a:pos x="4" y="32"/>
              </a:cxn>
              <a:cxn ang="0">
                <a:pos x="1" y="32"/>
              </a:cxn>
              <a:cxn ang="0">
                <a:pos x="0" y="31"/>
              </a:cxn>
              <a:cxn ang="0">
                <a:pos x="0" y="31"/>
              </a:cxn>
              <a:cxn ang="0">
                <a:pos x="0" y="31"/>
              </a:cxn>
              <a:cxn ang="0">
                <a:pos x="0" y="31"/>
              </a:cxn>
            </a:cxnLst>
            <a:rect l="0" t="0" r="r" b="b"/>
            <a:pathLst>
              <a:path w="24" h="40">
                <a:moveTo>
                  <a:pt x="0" y="31"/>
                </a:moveTo>
                <a:lnTo>
                  <a:pt x="1" y="27"/>
                </a:lnTo>
                <a:lnTo>
                  <a:pt x="2" y="25"/>
                </a:lnTo>
                <a:lnTo>
                  <a:pt x="4" y="24"/>
                </a:lnTo>
                <a:lnTo>
                  <a:pt x="6" y="23"/>
                </a:lnTo>
                <a:lnTo>
                  <a:pt x="7" y="24"/>
                </a:lnTo>
                <a:lnTo>
                  <a:pt x="8" y="25"/>
                </a:lnTo>
                <a:lnTo>
                  <a:pt x="10" y="24"/>
                </a:lnTo>
                <a:lnTo>
                  <a:pt x="10" y="22"/>
                </a:lnTo>
                <a:lnTo>
                  <a:pt x="11" y="19"/>
                </a:lnTo>
                <a:lnTo>
                  <a:pt x="11" y="18"/>
                </a:lnTo>
                <a:lnTo>
                  <a:pt x="12" y="17"/>
                </a:lnTo>
                <a:lnTo>
                  <a:pt x="13" y="17"/>
                </a:lnTo>
                <a:lnTo>
                  <a:pt x="14" y="12"/>
                </a:lnTo>
                <a:lnTo>
                  <a:pt x="15" y="7"/>
                </a:lnTo>
                <a:lnTo>
                  <a:pt x="17" y="7"/>
                </a:lnTo>
                <a:lnTo>
                  <a:pt x="18" y="7"/>
                </a:lnTo>
                <a:lnTo>
                  <a:pt x="18" y="4"/>
                </a:lnTo>
                <a:lnTo>
                  <a:pt x="17" y="3"/>
                </a:lnTo>
                <a:lnTo>
                  <a:pt x="15" y="0"/>
                </a:lnTo>
                <a:lnTo>
                  <a:pt x="17" y="0"/>
                </a:lnTo>
                <a:lnTo>
                  <a:pt x="17" y="0"/>
                </a:lnTo>
                <a:lnTo>
                  <a:pt x="19" y="3"/>
                </a:lnTo>
                <a:lnTo>
                  <a:pt x="20" y="5"/>
                </a:lnTo>
                <a:lnTo>
                  <a:pt x="20" y="9"/>
                </a:lnTo>
                <a:lnTo>
                  <a:pt x="20" y="11"/>
                </a:lnTo>
                <a:lnTo>
                  <a:pt x="21" y="12"/>
                </a:lnTo>
                <a:lnTo>
                  <a:pt x="19" y="12"/>
                </a:lnTo>
                <a:lnTo>
                  <a:pt x="18" y="12"/>
                </a:lnTo>
                <a:lnTo>
                  <a:pt x="17" y="13"/>
                </a:lnTo>
                <a:lnTo>
                  <a:pt x="18" y="13"/>
                </a:lnTo>
                <a:lnTo>
                  <a:pt x="19" y="16"/>
                </a:lnTo>
                <a:lnTo>
                  <a:pt x="20" y="17"/>
                </a:lnTo>
                <a:lnTo>
                  <a:pt x="21" y="20"/>
                </a:lnTo>
                <a:lnTo>
                  <a:pt x="19" y="24"/>
                </a:lnTo>
                <a:lnTo>
                  <a:pt x="18" y="26"/>
                </a:lnTo>
                <a:lnTo>
                  <a:pt x="19" y="30"/>
                </a:lnTo>
                <a:lnTo>
                  <a:pt x="20" y="33"/>
                </a:lnTo>
                <a:lnTo>
                  <a:pt x="24" y="38"/>
                </a:lnTo>
                <a:lnTo>
                  <a:pt x="24" y="40"/>
                </a:lnTo>
                <a:lnTo>
                  <a:pt x="22" y="40"/>
                </a:lnTo>
                <a:lnTo>
                  <a:pt x="21" y="40"/>
                </a:lnTo>
                <a:lnTo>
                  <a:pt x="19" y="39"/>
                </a:lnTo>
                <a:lnTo>
                  <a:pt x="14" y="39"/>
                </a:lnTo>
                <a:lnTo>
                  <a:pt x="14" y="39"/>
                </a:lnTo>
                <a:lnTo>
                  <a:pt x="8" y="39"/>
                </a:lnTo>
                <a:lnTo>
                  <a:pt x="8" y="39"/>
                </a:lnTo>
                <a:lnTo>
                  <a:pt x="4" y="39"/>
                </a:lnTo>
                <a:lnTo>
                  <a:pt x="4" y="39"/>
                </a:lnTo>
                <a:lnTo>
                  <a:pt x="4" y="38"/>
                </a:lnTo>
                <a:lnTo>
                  <a:pt x="4" y="36"/>
                </a:lnTo>
                <a:lnTo>
                  <a:pt x="4" y="32"/>
                </a:lnTo>
                <a:lnTo>
                  <a:pt x="1" y="32"/>
                </a:lnTo>
                <a:lnTo>
                  <a:pt x="0" y="31"/>
                </a:lnTo>
                <a:lnTo>
                  <a:pt x="0" y="31"/>
                </a:lnTo>
                <a:lnTo>
                  <a:pt x="0" y="31"/>
                </a:lnTo>
                <a:lnTo>
                  <a:pt x="0" y="3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3" name="Freeform 393"/>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4" name="Freeform 394"/>
          <p:cNvSpPr>
            <a:spLocks/>
          </p:cNvSpPr>
          <p:nvPr/>
        </p:nvSpPr>
        <p:spPr bwMode="auto">
          <a:xfrm>
            <a:off x="4646613" y="3619500"/>
            <a:ext cx="50800" cy="41275"/>
          </a:xfrm>
          <a:custGeom>
            <a:avLst/>
            <a:gdLst/>
            <a:ahLst/>
            <a:cxnLst>
              <a:cxn ang="0">
                <a:pos x="6" y="5"/>
              </a:cxn>
              <a:cxn ang="0">
                <a:pos x="5" y="5"/>
              </a:cxn>
              <a:cxn ang="0">
                <a:pos x="4" y="5"/>
              </a:cxn>
              <a:cxn ang="0">
                <a:pos x="3" y="5"/>
              </a:cxn>
              <a:cxn ang="0">
                <a:pos x="0" y="4"/>
              </a:cxn>
              <a:cxn ang="0">
                <a:pos x="2" y="3"/>
              </a:cxn>
              <a:cxn ang="0">
                <a:pos x="2" y="0"/>
              </a:cxn>
              <a:cxn ang="0">
                <a:pos x="6" y="0"/>
              </a:cxn>
              <a:cxn ang="0">
                <a:pos x="6" y="0"/>
              </a:cxn>
              <a:cxn ang="0">
                <a:pos x="6" y="5"/>
              </a:cxn>
              <a:cxn ang="0">
                <a:pos x="6" y="5"/>
              </a:cxn>
            </a:cxnLst>
            <a:rect l="0" t="0" r="r" b="b"/>
            <a:pathLst>
              <a:path w="6" h="5">
                <a:moveTo>
                  <a:pt x="6" y="5"/>
                </a:moveTo>
                <a:lnTo>
                  <a:pt x="5" y="5"/>
                </a:lnTo>
                <a:lnTo>
                  <a:pt x="4" y="5"/>
                </a:lnTo>
                <a:lnTo>
                  <a:pt x="3" y="5"/>
                </a:lnTo>
                <a:lnTo>
                  <a:pt x="0" y="4"/>
                </a:lnTo>
                <a:lnTo>
                  <a:pt x="2" y="3"/>
                </a:lnTo>
                <a:lnTo>
                  <a:pt x="2" y="0"/>
                </a:lnTo>
                <a:lnTo>
                  <a:pt x="6" y="0"/>
                </a:lnTo>
                <a:lnTo>
                  <a:pt x="6" y="0"/>
                </a:lnTo>
                <a:lnTo>
                  <a:pt x="6" y="5"/>
                </a:lnTo>
                <a:lnTo>
                  <a:pt x="6"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5" name="Freeform 395"/>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6" name="Freeform 396"/>
          <p:cNvSpPr>
            <a:spLocks/>
          </p:cNvSpPr>
          <p:nvPr/>
        </p:nvSpPr>
        <p:spPr bwMode="auto">
          <a:xfrm>
            <a:off x="4638675" y="3619500"/>
            <a:ext cx="142875" cy="176213"/>
          </a:xfrm>
          <a:custGeom>
            <a:avLst/>
            <a:gdLst/>
            <a:ahLst/>
            <a:cxnLst>
              <a:cxn ang="0">
                <a:pos x="7" y="5"/>
              </a:cxn>
              <a:cxn ang="0">
                <a:pos x="7" y="5"/>
              </a:cxn>
              <a:cxn ang="0">
                <a:pos x="7" y="3"/>
              </a:cxn>
              <a:cxn ang="0">
                <a:pos x="7" y="0"/>
              </a:cxn>
              <a:cxn ang="0">
                <a:pos x="7" y="0"/>
              </a:cxn>
              <a:cxn ang="0">
                <a:pos x="7" y="5"/>
              </a:cxn>
              <a:cxn ang="0">
                <a:pos x="6" y="5"/>
              </a:cxn>
              <a:cxn ang="0">
                <a:pos x="5" y="5"/>
              </a:cxn>
              <a:cxn ang="0">
                <a:pos x="4" y="5"/>
              </a:cxn>
              <a:cxn ang="0">
                <a:pos x="1" y="4"/>
              </a:cxn>
              <a:cxn ang="0">
                <a:pos x="1" y="8"/>
              </a:cxn>
              <a:cxn ang="0">
                <a:pos x="0" y="11"/>
              </a:cxn>
              <a:cxn ang="0">
                <a:pos x="1" y="14"/>
              </a:cxn>
              <a:cxn ang="0">
                <a:pos x="3" y="17"/>
              </a:cxn>
              <a:cxn ang="0">
                <a:pos x="7" y="21"/>
              </a:cxn>
              <a:cxn ang="0">
                <a:pos x="9" y="21"/>
              </a:cxn>
              <a:cxn ang="0">
                <a:pos x="9" y="20"/>
              </a:cxn>
              <a:cxn ang="0">
                <a:pos x="9" y="19"/>
              </a:cxn>
              <a:cxn ang="0">
                <a:pos x="9" y="18"/>
              </a:cxn>
              <a:cxn ang="0">
                <a:pos x="10" y="17"/>
              </a:cxn>
              <a:cxn ang="0">
                <a:pos x="11" y="17"/>
              </a:cxn>
              <a:cxn ang="0">
                <a:pos x="11" y="16"/>
              </a:cxn>
              <a:cxn ang="0">
                <a:pos x="11" y="14"/>
              </a:cxn>
              <a:cxn ang="0">
                <a:pos x="12" y="16"/>
              </a:cxn>
              <a:cxn ang="0">
                <a:pos x="13" y="17"/>
              </a:cxn>
              <a:cxn ang="0">
                <a:pos x="14" y="17"/>
              </a:cxn>
              <a:cxn ang="0">
                <a:pos x="14" y="16"/>
              </a:cxn>
              <a:cxn ang="0">
                <a:pos x="16" y="17"/>
              </a:cxn>
              <a:cxn ang="0">
                <a:pos x="16" y="17"/>
              </a:cxn>
              <a:cxn ang="0">
                <a:pos x="17" y="16"/>
              </a:cxn>
              <a:cxn ang="0">
                <a:pos x="17" y="14"/>
              </a:cxn>
              <a:cxn ang="0">
                <a:pos x="17" y="12"/>
              </a:cxn>
              <a:cxn ang="0">
                <a:pos x="17" y="10"/>
              </a:cxn>
              <a:cxn ang="0">
                <a:pos x="16" y="8"/>
              </a:cxn>
              <a:cxn ang="0">
                <a:pos x="16" y="7"/>
              </a:cxn>
              <a:cxn ang="0">
                <a:pos x="17" y="6"/>
              </a:cxn>
              <a:cxn ang="0">
                <a:pos x="17" y="5"/>
              </a:cxn>
              <a:cxn ang="0">
                <a:pos x="16" y="4"/>
              </a:cxn>
              <a:cxn ang="0">
                <a:pos x="13" y="3"/>
              </a:cxn>
              <a:cxn ang="0">
                <a:pos x="13" y="0"/>
              </a:cxn>
              <a:cxn ang="0">
                <a:pos x="7" y="0"/>
              </a:cxn>
              <a:cxn ang="0">
                <a:pos x="7" y="5"/>
              </a:cxn>
              <a:cxn ang="0">
                <a:pos x="7" y="5"/>
              </a:cxn>
            </a:cxnLst>
            <a:rect l="0" t="0" r="r" b="b"/>
            <a:pathLst>
              <a:path w="17" h="21">
                <a:moveTo>
                  <a:pt x="7" y="5"/>
                </a:moveTo>
                <a:lnTo>
                  <a:pt x="7" y="5"/>
                </a:lnTo>
                <a:lnTo>
                  <a:pt x="7" y="3"/>
                </a:lnTo>
                <a:lnTo>
                  <a:pt x="7" y="0"/>
                </a:lnTo>
                <a:lnTo>
                  <a:pt x="7" y="0"/>
                </a:lnTo>
                <a:lnTo>
                  <a:pt x="7" y="5"/>
                </a:lnTo>
                <a:lnTo>
                  <a:pt x="6" y="5"/>
                </a:lnTo>
                <a:lnTo>
                  <a:pt x="5" y="5"/>
                </a:lnTo>
                <a:lnTo>
                  <a:pt x="4" y="5"/>
                </a:lnTo>
                <a:lnTo>
                  <a:pt x="1" y="4"/>
                </a:lnTo>
                <a:lnTo>
                  <a:pt x="1" y="8"/>
                </a:lnTo>
                <a:lnTo>
                  <a:pt x="0" y="11"/>
                </a:lnTo>
                <a:lnTo>
                  <a:pt x="1" y="14"/>
                </a:lnTo>
                <a:lnTo>
                  <a:pt x="3" y="17"/>
                </a:lnTo>
                <a:lnTo>
                  <a:pt x="7" y="21"/>
                </a:lnTo>
                <a:lnTo>
                  <a:pt x="9" y="21"/>
                </a:lnTo>
                <a:lnTo>
                  <a:pt x="9" y="20"/>
                </a:lnTo>
                <a:lnTo>
                  <a:pt x="9" y="19"/>
                </a:lnTo>
                <a:lnTo>
                  <a:pt x="9" y="18"/>
                </a:lnTo>
                <a:lnTo>
                  <a:pt x="10" y="17"/>
                </a:lnTo>
                <a:lnTo>
                  <a:pt x="11" y="17"/>
                </a:lnTo>
                <a:lnTo>
                  <a:pt x="11" y="16"/>
                </a:lnTo>
                <a:lnTo>
                  <a:pt x="11" y="14"/>
                </a:lnTo>
                <a:lnTo>
                  <a:pt x="12" y="16"/>
                </a:lnTo>
                <a:lnTo>
                  <a:pt x="13" y="17"/>
                </a:lnTo>
                <a:lnTo>
                  <a:pt x="14" y="17"/>
                </a:lnTo>
                <a:lnTo>
                  <a:pt x="14" y="16"/>
                </a:lnTo>
                <a:lnTo>
                  <a:pt x="16" y="17"/>
                </a:lnTo>
                <a:lnTo>
                  <a:pt x="16" y="17"/>
                </a:lnTo>
                <a:lnTo>
                  <a:pt x="17" y="16"/>
                </a:lnTo>
                <a:lnTo>
                  <a:pt x="17" y="14"/>
                </a:lnTo>
                <a:lnTo>
                  <a:pt x="17" y="12"/>
                </a:lnTo>
                <a:lnTo>
                  <a:pt x="17" y="10"/>
                </a:lnTo>
                <a:lnTo>
                  <a:pt x="16" y="8"/>
                </a:lnTo>
                <a:lnTo>
                  <a:pt x="16" y="7"/>
                </a:lnTo>
                <a:lnTo>
                  <a:pt x="17" y="6"/>
                </a:lnTo>
                <a:lnTo>
                  <a:pt x="17" y="5"/>
                </a:lnTo>
                <a:lnTo>
                  <a:pt x="16" y="4"/>
                </a:lnTo>
                <a:lnTo>
                  <a:pt x="13" y="3"/>
                </a:lnTo>
                <a:lnTo>
                  <a:pt x="13" y="0"/>
                </a:lnTo>
                <a:lnTo>
                  <a:pt x="7" y="0"/>
                </a:lnTo>
                <a:lnTo>
                  <a:pt x="7" y="5"/>
                </a:lnTo>
                <a:lnTo>
                  <a:pt x="7" y="5"/>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7" name="Freeform 397"/>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8" name="Freeform 398"/>
          <p:cNvSpPr>
            <a:spLocks/>
          </p:cNvSpPr>
          <p:nvPr/>
        </p:nvSpPr>
        <p:spPr bwMode="auto">
          <a:xfrm>
            <a:off x="4724400" y="3819525"/>
            <a:ext cx="15875" cy="26988"/>
          </a:xfrm>
          <a:custGeom>
            <a:avLst/>
            <a:gdLst/>
            <a:ahLst/>
            <a:cxnLst>
              <a:cxn ang="0">
                <a:pos x="1" y="3"/>
              </a:cxn>
              <a:cxn ang="0">
                <a:pos x="1" y="2"/>
              </a:cxn>
              <a:cxn ang="0">
                <a:pos x="0" y="1"/>
              </a:cxn>
              <a:cxn ang="0">
                <a:pos x="1" y="1"/>
              </a:cxn>
              <a:cxn ang="0">
                <a:pos x="2" y="0"/>
              </a:cxn>
              <a:cxn ang="0">
                <a:pos x="2" y="0"/>
              </a:cxn>
              <a:cxn ang="0">
                <a:pos x="2" y="1"/>
              </a:cxn>
              <a:cxn ang="0">
                <a:pos x="1" y="2"/>
              </a:cxn>
              <a:cxn ang="0">
                <a:pos x="1" y="3"/>
              </a:cxn>
              <a:cxn ang="0">
                <a:pos x="1" y="3"/>
              </a:cxn>
              <a:cxn ang="0">
                <a:pos x="1" y="3"/>
              </a:cxn>
              <a:cxn ang="0">
                <a:pos x="1" y="3"/>
              </a:cxn>
            </a:cxnLst>
            <a:rect l="0" t="0" r="r" b="b"/>
            <a:pathLst>
              <a:path w="2" h="3">
                <a:moveTo>
                  <a:pt x="1" y="3"/>
                </a:moveTo>
                <a:lnTo>
                  <a:pt x="1" y="2"/>
                </a:lnTo>
                <a:lnTo>
                  <a:pt x="0" y="1"/>
                </a:lnTo>
                <a:lnTo>
                  <a:pt x="1" y="1"/>
                </a:lnTo>
                <a:lnTo>
                  <a:pt x="2" y="0"/>
                </a:lnTo>
                <a:lnTo>
                  <a:pt x="2" y="0"/>
                </a:lnTo>
                <a:lnTo>
                  <a:pt x="2" y="1"/>
                </a:lnTo>
                <a:lnTo>
                  <a:pt x="1" y="2"/>
                </a:lnTo>
                <a:lnTo>
                  <a:pt x="1" y="3"/>
                </a:lnTo>
                <a:lnTo>
                  <a:pt x="1" y="3"/>
                </a:lnTo>
                <a:lnTo>
                  <a:pt x="1" y="3"/>
                </a:lnTo>
                <a:lnTo>
                  <a:pt x="1" y="3"/>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39" name="Freeform 399"/>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0" name="Freeform 400"/>
          <p:cNvSpPr>
            <a:spLocks/>
          </p:cNvSpPr>
          <p:nvPr/>
        </p:nvSpPr>
        <p:spPr bwMode="auto">
          <a:xfrm>
            <a:off x="4697413" y="3576638"/>
            <a:ext cx="195262" cy="252412"/>
          </a:xfrm>
          <a:custGeom>
            <a:avLst/>
            <a:gdLst/>
            <a:ahLst/>
            <a:cxnLst>
              <a:cxn ang="0">
                <a:pos x="5" y="29"/>
              </a:cxn>
              <a:cxn ang="0">
                <a:pos x="4" y="30"/>
              </a:cxn>
              <a:cxn ang="0">
                <a:pos x="2" y="29"/>
              </a:cxn>
              <a:cxn ang="0">
                <a:pos x="2" y="26"/>
              </a:cxn>
              <a:cxn ang="0">
                <a:pos x="2" y="26"/>
              </a:cxn>
              <a:cxn ang="0">
                <a:pos x="2" y="24"/>
              </a:cxn>
              <a:cxn ang="0">
                <a:pos x="3" y="22"/>
              </a:cxn>
              <a:cxn ang="0">
                <a:pos x="4" y="21"/>
              </a:cxn>
              <a:cxn ang="0">
                <a:pos x="5" y="21"/>
              </a:cxn>
              <a:cxn ang="0">
                <a:pos x="7" y="22"/>
              </a:cxn>
              <a:cxn ang="0">
                <a:pos x="9" y="22"/>
              </a:cxn>
              <a:cxn ang="0">
                <a:pos x="10" y="21"/>
              </a:cxn>
              <a:cxn ang="0">
                <a:pos x="10" y="17"/>
              </a:cxn>
              <a:cxn ang="0">
                <a:pos x="9" y="13"/>
              </a:cxn>
              <a:cxn ang="0">
                <a:pos x="10" y="11"/>
              </a:cxn>
              <a:cxn ang="0">
                <a:pos x="9" y="9"/>
              </a:cxn>
              <a:cxn ang="0">
                <a:pos x="6" y="5"/>
              </a:cxn>
              <a:cxn ang="0">
                <a:pos x="13" y="6"/>
              </a:cxn>
              <a:cxn ang="0">
                <a:pos x="16" y="6"/>
              </a:cxn>
              <a:cxn ang="0">
                <a:pos x="17" y="2"/>
              </a:cxn>
              <a:cxn ang="0">
                <a:pos x="20" y="0"/>
              </a:cxn>
              <a:cxn ang="0">
                <a:pos x="22" y="0"/>
              </a:cxn>
              <a:cxn ang="0">
                <a:pos x="23" y="2"/>
              </a:cxn>
              <a:cxn ang="0">
                <a:pos x="19" y="12"/>
              </a:cxn>
              <a:cxn ang="0">
                <a:pos x="19" y="16"/>
              </a:cxn>
              <a:cxn ang="0">
                <a:pos x="17" y="18"/>
              </a:cxn>
              <a:cxn ang="0">
                <a:pos x="14" y="22"/>
              </a:cxn>
              <a:cxn ang="0">
                <a:pos x="13" y="26"/>
              </a:cxn>
              <a:cxn ang="0">
                <a:pos x="11" y="30"/>
              </a:cxn>
              <a:cxn ang="0">
                <a:pos x="9" y="29"/>
              </a:cxn>
              <a:cxn ang="0">
                <a:pos x="7" y="30"/>
              </a:cxn>
              <a:cxn ang="0">
                <a:pos x="5" y="30"/>
              </a:cxn>
              <a:cxn ang="0">
                <a:pos x="5" y="30"/>
              </a:cxn>
            </a:cxnLst>
            <a:rect l="0" t="0" r="r" b="b"/>
            <a:pathLst>
              <a:path w="23" h="30">
                <a:moveTo>
                  <a:pt x="5" y="30"/>
                </a:moveTo>
                <a:lnTo>
                  <a:pt x="5" y="29"/>
                </a:lnTo>
                <a:lnTo>
                  <a:pt x="5" y="29"/>
                </a:lnTo>
                <a:lnTo>
                  <a:pt x="4" y="30"/>
                </a:lnTo>
                <a:lnTo>
                  <a:pt x="3" y="30"/>
                </a:lnTo>
                <a:lnTo>
                  <a:pt x="2" y="29"/>
                </a:lnTo>
                <a:lnTo>
                  <a:pt x="2" y="26"/>
                </a:lnTo>
                <a:lnTo>
                  <a:pt x="2" y="26"/>
                </a:lnTo>
                <a:lnTo>
                  <a:pt x="0" y="26"/>
                </a:lnTo>
                <a:lnTo>
                  <a:pt x="2" y="26"/>
                </a:lnTo>
                <a:lnTo>
                  <a:pt x="2" y="25"/>
                </a:lnTo>
                <a:lnTo>
                  <a:pt x="2" y="24"/>
                </a:lnTo>
                <a:lnTo>
                  <a:pt x="2" y="23"/>
                </a:lnTo>
                <a:lnTo>
                  <a:pt x="3" y="22"/>
                </a:lnTo>
                <a:lnTo>
                  <a:pt x="4" y="22"/>
                </a:lnTo>
                <a:lnTo>
                  <a:pt x="4" y="21"/>
                </a:lnTo>
                <a:lnTo>
                  <a:pt x="4" y="19"/>
                </a:lnTo>
                <a:lnTo>
                  <a:pt x="5" y="21"/>
                </a:lnTo>
                <a:lnTo>
                  <a:pt x="6" y="22"/>
                </a:lnTo>
                <a:lnTo>
                  <a:pt x="7" y="22"/>
                </a:lnTo>
                <a:lnTo>
                  <a:pt x="7" y="21"/>
                </a:lnTo>
                <a:lnTo>
                  <a:pt x="9" y="22"/>
                </a:lnTo>
                <a:lnTo>
                  <a:pt x="9" y="22"/>
                </a:lnTo>
                <a:lnTo>
                  <a:pt x="10" y="21"/>
                </a:lnTo>
                <a:lnTo>
                  <a:pt x="10" y="19"/>
                </a:lnTo>
                <a:lnTo>
                  <a:pt x="10" y="17"/>
                </a:lnTo>
                <a:lnTo>
                  <a:pt x="10" y="15"/>
                </a:lnTo>
                <a:lnTo>
                  <a:pt x="9" y="13"/>
                </a:lnTo>
                <a:lnTo>
                  <a:pt x="9" y="12"/>
                </a:lnTo>
                <a:lnTo>
                  <a:pt x="10" y="11"/>
                </a:lnTo>
                <a:lnTo>
                  <a:pt x="10" y="10"/>
                </a:lnTo>
                <a:lnTo>
                  <a:pt x="9" y="9"/>
                </a:lnTo>
                <a:lnTo>
                  <a:pt x="6" y="8"/>
                </a:lnTo>
                <a:lnTo>
                  <a:pt x="6" y="5"/>
                </a:lnTo>
                <a:lnTo>
                  <a:pt x="11" y="5"/>
                </a:lnTo>
                <a:lnTo>
                  <a:pt x="13" y="6"/>
                </a:lnTo>
                <a:lnTo>
                  <a:pt x="14" y="6"/>
                </a:lnTo>
                <a:lnTo>
                  <a:pt x="16" y="6"/>
                </a:lnTo>
                <a:lnTo>
                  <a:pt x="16" y="4"/>
                </a:lnTo>
                <a:lnTo>
                  <a:pt x="17" y="2"/>
                </a:lnTo>
                <a:lnTo>
                  <a:pt x="18" y="0"/>
                </a:lnTo>
                <a:lnTo>
                  <a:pt x="20" y="0"/>
                </a:lnTo>
                <a:lnTo>
                  <a:pt x="22" y="0"/>
                </a:lnTo>
                <a:lnTo>
                  <a:pt x="22" y="0"/>
                </a:lnTo>
                <a:lnTo>
                  <a:pt x="23" y="2"/>
                </a:lnTo>
                <a:lnTo>
                  <a:pt x="23" y="2"/>
                </a:lnTo>
                <a:lnTo>
                  <a:pt x="22" y="8"/>
                </a:lnTo>
                <a:lnTo>
                  <a:pt x="19" y="12"/>
                </a:lnTo>
                <a:lnTo>
                  <a:pt x="19" y="15"/>
                </a:lnTo>
                <a:lnTo>
                  <a:pt x="19" y="16"/>
                </a:lnTo>
                <a:lnTo>
                  <a:pt x="18" y="17"/>
                </a:lnTo>
                <a:lnTo>
                  <a:pt x="17" y="18"/>
                </a:lnTo>
                <a:lnTo>
                  <a:pt x="16" y="21"/>
                </a:lnTo>
                <a:lnTo>
                  <a:pt x="14" y="22"/>
                </a:lnTo>
                <a:lnTo>
                  <a:pt x="14" y="24"/>
                </a:lnTo>
                <a:lnTo>
                  <a:pt x="13" y="26"/>
                </a:lnTo>
                <a:lnTo>
                  <a:pt x="12" y="29"/>
                </a:lnTo>
                <a:lnTo>
                  <a:pt x="11" y="30"/>
                </a:lnTo>
                <a:lnTo>
                  <a:pt x="10" y="30"/>
                </a:lnTo>
                <a:lnTo>
                  <a:pt x="9" y="29"/>
                </a:lnTo>
                <a:lnTo>
                  <a:pt x="7" y="30"/>
                </a:lnTo>
                <a:lnTo>
                  <a:pt x="7" y="30"/>
                </a:lnTo>
                <a:lnTo>
                  <a:pt x="6" y="30"/>
                </a:lnTo>
                <a:lnTo>
                  <a:pt x="5" y="30"/>
                </a:lnTo>
                <a:lnTo>
                  <a:pt x="5" y="30"/>
                </a:lnTo>
                <a:lnTo>
                  <a:pt x="5" y="30"/>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1" name="Freeform 401"/>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solidFill>
            <a:srgbClr val="ADD4DD"/>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2" name="Freeform 402"/>
          <p:cNvSpPr>
            <a:spLocks/>
          </p:cNvSpPr>
          <p:nvPr/>
        </p:nvSpPr>
        <p:spPr bwMode="auto">
          <a:xfrm>
            <a:off x="4714875" y="4197350"/>
            <a:ext cx="336550" cy="344488"/>
          </a:xfrm>
          <a:custGeom>
            <a:avLst/>
            <a:gdLst/>
            <a:ahLst/>
            <a:cxnLst>
              <a:cxn ang="0">
                <a:pos x="34" y="1"/>
              </a:cxn>
              <a:cxn ang="0">
                <a:pos x="30" y="2"/>
              </a:cxn>
              <a:cxn ang="0">
                <a:pos x="22" y="2"/>
              </a:cxn>
              <a:cxn ang="0">
                <a:pos x="21" y="2"/>
              </a:cxn>
              <a:cxn ang="0">
                <a:pos x="18" y="1"/>
              </a:cxn>
              <a:cxn ang="0">
                <a:pos x="5" y="1"/>
              </a:cxn>
              <a:cxn ang="0">
                <a:pos x="4" y="0"/>
              </a:cxn>
              <a:cxn ang="0">
                <a:pos x="3" y="0"/>
              </a:cxn>
              <a:cxn ang="0">
                <a:pos x="0" y="0"/>
              </a:cxn>
              <a:cxn ang="0">
                <a:pos x="1" y="6"/>
              </a:cxn>
              <a:cxn ang="0">
                <a:pos x="4" y="10"/>
              </a:cxn>
              <a:cxn ang="0">
                <a:pos x="7" y="14"/>
              </a:cxn>
              <a:cxn ang="0">
                <a:pos x="8" y="20"/>
              </a:cxn>
              <a:cxn ang="0">
                <a:pos x="8" y="23"/>
              </a:cxn>
              <a:cxn ang="0">
                <a:pos x="8" y="28"/>
              </a:cxn>
              <a:cxn ang="0">
                <a:pos x="8" y="33"/>
              </a:cxn>
              <a:cxn ang="0">
                <a:pos x="9" y="36"/>
              </a:cxn>
              <a:cxn ang="0">
                <a:pos x="12" y="40"/>
              </a:cxn>
              <a:cxn ang="0">
                <a:pos x="14" y="40"/>
              </a:cxn>
              <a:cxn ang="0">
                <a:pos x="15" y="39"/>
              </a:cxn>
              <a:cxn ang="0">
                <a:pos x="17" y="41"/>
              </a:cxn>
              <a:cxn ang="0">
                <a:pos x="18" y="41"/>
              </a:cxn>
              <a:cxn ang="0">
                <a:pos x="21" y="41"/>
              </a:cxn>
              <a:cxn ang="0">
                <a:pos x="22" y="40"/>
              </a:cxn>
              <a:cxn ang="0">
                <a:pos x="23" y="39"/>
              </a:cxn>
              <a:cxn ang="0">
                <a:pos x="23" y="27"/>
              </a:cxn>
              <a:cxn ang="0">
                <a:pos x="23" y="16"/>
              </a:cxn>
              <a:cxn ang="0">
                <a:pos x="27" y="16"/>
              </a:cxn>
              <a:cxn ang="0">
                <a:pos x="27" y="3"/>
              </a:cxn>
              <a:cxn ang="0">
                <a:pos x="31" y="3"/>
              </a:cxn>
              <a:cxn ang="0">
                <a:pos x="35" y="2"/>
              </a:cxn>
              <a:cxn ang="0">
                <a:pos x="35" y="3"/>
              </a:cxn>
              <a:cxn ang="0">
                <a:pos x="35" y="4"/>
              </a:cxn>
              <a:cxn ang="0">
                <a:pos x="37" y="3"/>
              </a:cxn>
              <a:cxn ang="0">
                <a:pos x="40" y="2"/>
              </a:cxn>
              <a:cxn ang="0">
                <a:pos x="38" y="1"/>
              </a:cxn>
              <a:cxn ang="0">
                <a:pos x="37" y="1"/>
              </a:cxn>
              <a:cxn ang="0">
                <a:pos x="36" y="1"/>
              </a:cxn>
              <a:cxn ang="0">
                <a:pos x="35" y="1"/>
              </a:cxn>
              <a:cxn ang="0">
                <a:pos x="35" y="1"/>
              </a:cxn>
              <a:cxn ang="0">
                <a:pos x="34" y="0"/>
              </a:cxn>
              <a:cxn ang="0">
                <a:pos x="34" y="1"/>
              </a:cxn>
              <a:cxn ang="0">
                <a:pos x="34" y="1"/>
              </a:cxn>
            </a:cxnLst>
            <a:rect l="0" t="0" r="r" b="b"/>
            <a:pathLst>
              <a:path w="40" h="41">
                <a:moveTo>
                  <a:pt x="34" y="1"/>
                </a:moveTo>
                <a:lnTo>
                  <a:pt x="30" y="2"/>
                </a:lnTo>
                <a:lnTo>
                  <a:pt x="22" y="2"/>
                </a:lnTo>
                <a:lnTo>
                  <a:pt x="21" y="2"/>
                </a:lnTo>
                <a:lnTo>
                  <a:pt x="18" y="1"/>
                </a:lnTo>
                <a:lnTo>
                  <a:pt x="5" y="1"/>
                </a:lnTo>
                <a:lnTo>
                  <a:pt x="4" y="0"/>
                </a:lnTo>
                <a:lnTo>
                  <a:pt x="3" y="0"/>
                </a:lnTo>
                <a:lnTo>
                  <a:pt x="0" y="0"/>
                </a:lnTo>
                <a:lnTo>
                  <a:pt x="1" y="6"/>
                </a:lnTo>
                <a:lnTo>
                  <a:pt x="4" y="10"/>
                </a:lnTo>
                <a:lnTo>
                  <a:pt x="7" y="14"/>
                </a:lnTo>
                <a:lnTo>
                  <a:pt x="8" y="20"/>
                </a:lnTo>
                <a:lnTo>
                  <a:pt x="8" y="23"/>
                </a:lnTo>
                <a:lnTo>
                  <a:pt x="8" y="28"/>
                </a:lnTo>
                <a:lnTo>
                  <a:pt x="8" y="33"/>
                </a:lnTo>
                <a:lnTo>
                  <a:pt x="9" y="36"/>
                </a:lnTo>
                <a:lnTo>
                  <a:pt x="12" y="40"/>
                </a:lnTo>
                <a:lnTo>
                  <a:pt x="14" y="40"/>
                </a:lnTo>
                <a:lnTo>
                  <a:pt x="15" y="39"/>
                </a:lnTo>
                <a:lnTo>
                  <a:pt x="17" y="41"/>
                </a:lnTo>
                <a:lnTo>
                  <a:pt x="18" y="41"/>
                </a:lnTo>
                <a:lnTo>
                  <a:pt x="21" y="41"/>
                </a:lnTo>
                <a:lnTo>
                  <a:pt x="22" y="40"/>
                </a:lnTo>
                <a:lnTo>
                  <a:pt x="23" y="39"/>
                </a:lnTo>
                <a:lnTo>
                  <a:pt x="23" y="27"/>
                </a:lnTo>
                <a:lnTo>
                  <a:pt x="23" y="16"/>
                </a:lnTo>
                <a:lnTo>
                  <a:pt x="27" y="16"/>
                </a:lnTo>
                <a:lnTo>
                  <a:pt x="27" y="3"/>
                </a:lnTo>
                <a:lnTo>
                  <a:pt x="31" y="3"/>
                </a:lnTo>
                <a:lnTo>
                  <a:pt x="35" y="2"/>
                </a:lnTo>
                <a:lnTo>
                  <a:pt x="35" y="3"/>
                </a:lnTo>
                <a:lnTo>
                  <a:pt x="35" y="4"/>
                </a:lnTo>
                <a:lnTo>
                  <a:pt x="37" y="3"/>
                </a:lnTo>
                <a:lnTo>
                  <a:pt x="40" y="2"/>
                </a:lnTo>
                <a:lnTo>
                  <a:pt x="38" y="1"/>
                </a:lnTo>
                <a:lnTo>
                  <a:pt x="37" y="1"/>
                </a:lnTo>
                <a:lnTo>
                  <a:pt x="36" y="1"/>
                </a:lnTo>
                <a:lnTo>
                  <a:pt x="35" y="1"/>
                </a:lnTo>
                <a:lnTo>
                  <a:pt x="35" y="1"/>
                </a:lnTo>
                <a:lnTo>
                  <a:pt x="34" y="0"/>
                </a:lnTo>
                <a:lnTo>
                  <a:pt x="34" y="1"/>
                </a:lnTo>
                <a:lnTo>
                  <a:pt x="34" y="1"/>
                </a:lnTo>
              </a:path>
            </a:pathLst>
          </a:custGeom>
          <a:gradFill rotWithShape="1">
            <a:gsLst>
              <a:gs pos="0">
                <a:srgbClr val="ADD4DD">
                  <a:gamma/>
                  <a:shade val="76078"/>
                  <a:invGamma/>
                </a:srgbClr>
              </a:gs>
              <a:gs pos="50000">
                <a:srgbClr val="ADD4DD"/>
              </a:gs>
              <a:gs pos="100000">
                <a:srgbClr val="ADD4DD">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3" name="Freeform 403"/>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chemeClr val="accent2"/>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4" name="Freeform 404"/>
          <p:cNvSpPr>
            <a:spLocks/>
          </p:cNvSpPr>
          <p:nvPr/>
        </p:nvSpPr>
        <p:spPr bwMode="auto">
          <a:xfrm>
            <a:off x="5564188" y="2795588"/>
            <a:ext cx="65087" cy="41275"/>
          </a:xfrm>
          <a:custGeom>
            <a:avLst/>
            <a:gdLst/>
            <a:ahLst/>
            <a:cxnLst>
              <a:cxn ang="0">
                <a:pos x="8" y="5"/>
              </a:cxn>
              <a:cxn ang="0">
                <a:pos x="5" y="5"/>
              </a:cxn>
              <a:cxn ang="0">
                <a:pos x="2" y="4"/>
              </a:cxn>
              <a:cxn ang="0">
                <a:pos x="0" y="4"/>
              </a:cxn>
              <a:cxn ang="0">
                <a:pos x="0" y="4"/>
              </a:cxn>
              <a:cxn ang="0">
                <a:pos x="1" y="3"/>
              </a:cxn>
              <a:cxn ang="0">
                <a:pos x="2" y="1"/>
              </a:cxn>
              <a:cxn ang="0">
                <a:pos x="2" y="0"/>
              </a:cxn>
              <a:cxn ang="0">
                <a:pos x="5" y="0"/>
              </a:cxn>
              <a:cxn ang="0">
                <a:pos x="6" y="0"/>
              </a:cxn>
              <a:cxn ang="0">
                <a:pos x="6" y="0"/>
              </a:cxn>
              <a:cxn ang="0">
                <a:pos x="5" y="0"/>
              </a:cxn>
              <a:cxn ang="0">
                <a:pos x="6" y="3"/>
              </a:cxn>
              <a:cxn ang="0">
                <a:pos x="7" y="4"/>
              </a:cxn>
              <a:cxn ang="0">
                <a:pos x="8" y="5"/>
              </a:cxn>
              <a:cxn ang="0">
                <a:pos x="8" y="5"/>
              </a:cxn>
              <a:cxn ang="0">
                <a:pos x="8" y="5"/>
              </a:cxn>
              <a:cxn ang="0">
                <a:pos x="8" y="5"/>
              </a:cxn>
            </a:cxnLst>
            <a:rect l="0" t="0" r="r" b="b"/>
            <a:pathLst>
              <a:path w="8" h="5">
                <a:moveTo>
                  <a:pt x="8" y="5"/>
                </a:moveTo>
                <a:lnTo>
                  <a:pt x="5" y="5"/>
                </a:lnTo>
                <a:lnTo>
                  <a:pt x="2" y="4"/>
                </a:lnTo>
                <a:lnTo>
                  <a:pt x="0" y="4"/>
                </a:lnTo>
                <a:lnTo>
                  <a:pt x="0" y="4"/>
                </a:lnTo>
                <a:lnTo>
                  <a:pt x="1" y="3"/>
                </a:lnTo>
                <a:lnTo>
                  <a:pt x="2" y="1"/>
                </a:lnTo>
                <a:lnTo>
                  <a:pt x="2" y="0"/>
                </a:lnTo>
                <a:lnTo>
                  <a:pt x="5" y="0"/>
                </a:lnTo>
                <a:lnTo>
                  <a:pt x="6" y="0"/>
                </a:lnTo>
                <a:lnTo>
                  <a:pt x="6" y="0"/>
                </a:lnTo>
                <a:lnTo>
                  <a:pt x="5" y="0"/>
                </a:lnTo>
                <a:lnTo>
                  <a:pt x="6" y="3"/>
                </a:lnTo>
                <a:lnTo>
                  <a:pt x="7" y="4"/>
                </a:lnTo>
                <a:lnTo>
                  <a:pt x="8" y="5"/>
                </a:lnTo>
                <a:lnTo>
                  <a:pt x="8" y="5"/>
                </a:lnTo>
                <a:lnTo>
                  <a:pt x="8" y="5"/>
                </a:lnTo>
                <a:lnTo>
                  <a:pt x="8" y="5"/>
                </a:lnTo>
              </a:path>
            </a:pathLst>
          </a:custGeom>
          <a:solidFill>
            <a:srgbClr val="C0910C"/>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5" name="Freeform 405"/>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6" name="Freeform 406"/>
          <p:cNvSpPr>
            <a:spLocks/>
          </p:cNvSpPr>
          <p:nvPr/>
        </p:nvSpPr>
        <p:spPr bwMode="auto">
          <a:xfrm>
            <a:off x="5470525" y="2451100"/>
            <a:ext cx="127000" cy="84138"/>
          </a:xfrm>
          <a:custGeom>
            <a:avLst/>
            <a:gdLst/>
            <a:ahLst/>
            <a:cxnLst>
              <a:cxn ang="0">
                <a:pos x="10" y="0"/>
              </a:cxn>
              <a:cxn ang="0">
                <a:pos x="10" y="1"/>
              </a:cxn>
              <a:cxn ang="0">
                <a:pos x="9" y="2"/>
              </a:cxn>
              <a:cxn ang="0">
                <a:pos x="8" y="2"/>
              </a:cxn>
              <a:cxn ang="0">
                <a:pos x="6" y="1"/>
              </a:cxn>
              <a:cxn ang="0">
                <a:pos x="6" y="0"/>
              </a:cxn>
              <a:cxn ang="0">
                <a:pos x="5" y="0"/>
              </a:cxn>
              <a:cxn ang="0">
                <a:pos x="4" y="0"/>
              </a:cxn>
              <a:cxn ang="0">
                <a:pos x="4" y="1"/>
              </a:cxn>
              <a:cxn ang="0">
                <a:pos x="5" y="2"/>
              </a:cxn>
              <a:cxn ang="0">
                <a:pos x="4" y="2"/>
              </a:cxn>
              <a:cxn ang="0">
                <a:pos x="3" y="2"/>
              </a:cxn>
              <a:cxn ang="0">
                <a:pos x="3" y="1"/>
              </a:cxn>
              <a:cxn ang="0">
                <a:pos x="0" y="1"/>
              </a:cxn>
              <a:cxn ang="0">
                <a:pos x="0" y="2"/>
              </a:cxn>
              <a:cxn ang="0">
                <a:pos x="2" y="2"/>
              </a:cxn>
              <a:cxn ang="0">
                <a:pos x="2" y="3"/>
              </a:cxn>
              <a:cxn ang="0">
                <a:pos x="3" y="3"/>
              </a:cxn>
              <a:cxn ang="0">
                <a:pos x="3" y="3"/>
              </a:cxn>
              <a:cxn ang="0">
                <a:pos x="3" y="5"/>
              </a:cxn>
              <a:cxn ang="0">
                <a:pos x="3" y="6"/>
              </a:cxn>
              <a:cxn ang="0">
                <a:pos x="4" y="6"/>
              </a:cxn>
              <a:cxn ang="0">
                <a:pos x="5" y="7"/>
              </a:cxn>
              <a:cxn ang="0">
                <a:pos x="6" y="9"/>
              </a:cxn>
              <a:cxn ang="0">
                <a:pos x="8" y="8"/>
              </a:cxn>
              <a:cxn ang="0">
                <a:pos x="9" y="7"/>
              </a:cxn>
              <a:cxn ang="0">
                <a:pos x="9" y="7"/>
              </a:cxn>
              <a:cxn ang="0">
                <a:pos x="11" y="7"/>
              </a:cxn>
              <a:cxn ang="0">
                <a:pos x="11" y="8"/>
              </a:cxn>
              <a:cxn ang="0">
                <a:pos x="11" y="8"/>
              </a:cxn>
              <a:cxn ang="0">
                <a:pos x="11" y="9"/>
              </a:cxn>
              <a:cxn ang="0">
                <a:pos x="12" y="10"/>
              </a:cxn>
              <a:cxn ang="0">
                <a:pos x="12" y="10"/>
              </a:cxn>
              <a:cxn ang="0">
                <a:pos x="12" y="10"/>
              </a:cxn>
              <a:cxn ang="0">
                <a:pos x="13" y="10"/>
              </a:cxn>
              <a:cxn ang="0">
                <a:pos x="15" y="5"/>
              </a:cxn>
              <a:cxn ang="0">
                <a:pos x="15" y="5"/>
              </a:cxn>
              <a:cxn ang="0">
                <a:pos x="13" y="3"/>
              </a:cxn>
              <a:cxn ang="0">
                <a:pos x="12" y="2"/>
              </a:cxn>
              <a:cxn ang="0">
                <a:pos x="11" y="1"/>
              </a:cxn>
              <a:cxn ang="0">
                <a:pos x="10" y="0"/>
              </a:cxn>
              <a:cxn ang="0">
                <a:pos x="10" y="0"/>
              </a:cxn>
            </a:cxnLst>
            <a:rect l="0" t="0" r="r" b="b"/>
            <a:pathLst>
              <a:path w="15" h="10">
                <a:moveTo>
                  <a:pt x="10" y="0"/>
                </a:moveTo>
                <a:lnTo>
                  <a:pt x="10" y="1"/>
                </a:lnTo>
                <a:lnTo>
                  <a:pt x="9" y="2"/>
                </a:lnTo>
                <a:lnTo>
                  <a:pt x="8" y="2"/>
                </a:lnTo>
                <a:lnTo>
                  <a:pt x="6" y="1"/>
                </a:lnTo>
                <a:lnTo>
                  <a:pt x="6" y="0"/>
                </a:lnTo>
                <a:lnTo>
                  <a:pt x="5" y="0"/>
                </a:lnTo>
                <a:lnTo>
                  <a:pt x="4" y="0"/>
                </a:lnTo>
                <a:lnTo>
                  <a:pt x="4" y="1"/>
                </a:lnTo>
                <a:lnTo>
                  <a:pt x="5" y="2"/>
                </a:lnTo>
                <a:lnTo>
                  <a:pt x="4" y="2"/>
                </a:lnTo>
                <a:lnTo>
                  <a:pt x="3" y="2"/>
                </a:lnTo>
                <a:lnTo>
                  <a:pt x="3" y="1"/>
                </a:lnTo>
                <a:lnTo>
                  <a:pt x="0" y="1"/>
                </a:lnTo>
                <a:lnTo>
                  <a:pt x="0" y="2"/>
                </a:lnTo>
                <a:lnTo>
                  <a:pt x="2" y="2"/>
                </a:lnTo>
                <a:lnTo>
                  <a:pt x="2" y="3"/>
                </a:lnTo>
                <a:lnTo>
                  <a:pt x="3" y="3"/>
                </a:lnTo>
                <a:lnTo>
                  <a:pt x="3" y="3"/>
                </a:lnTo>
                <a:lnTo>
                  <a:pt x="3" y="5"/>
                </a:lnTo>
                <a:lnTo>
                  <a:pt x="3" y="6"/>
                </a:lnTo>
                <a:lnTo>
                  <a:pt x="4" y="6"/>
                </a:lnTo>
                <a:lnTo>
                  <a:pt x="5" y="7"/>
                </a:lnTo>
                <a:lnTo>
                  <a:pt x="6" y="9"/>
                </a:lnTo>
                <a:lnTo>
                  <a:pt x="8" y="8"/>
                </a:lnTo>
                <a:lnTo>
                  <a:pt x="9" y="7"/>
                </a:lnTo>
                <a:lnTo>
                  <a:pt x="9" y="7"/>
                </a:lnTo>
                <a:lnTo>
                  <a:pt x="11" y="7"/>
                </a:lnTo>
                <a:lnTo>
                  <a:pt x="11" y="8"/>
                </a:lnTo>
                <a:lnTo>
                  <a:pt x="11" y="8"/>
                </a:lnTo>
                <a:lnTo>
                  <a:pt x="11" y="9"/>
                </a:lnTo>
                <a:lnTo>
                  <a:pt x="12" y="10"/>
                </a:lnTo>
                <a:lnTo>
                  <a:pt x="12" y="10"/>
                </a:lnTo>
                <a:lnTo>
                  <a:pt x="12" y="10"/>
                </a:lnTo>
                <a:lnTo>
                  <a:pt x="13" y="10"/>
                </a:lnTo>
                <a:lnTo>
                  <a:pt x="15" y="5"/>
                </a:lnTo>
                <a:lnTo>
                  <a:pt x="15" y="5"/>
                </a:lnTo>
                <a:lnTo>
                  <a:pt x="13" y="3"/>
                </a:lnTo>
                <a:lnTo>
                  <a:pt x="12" y="2"/>
                </a:lnTo>
                <a:lnTo>
                  <a:pt x="11" y="1"/>
                </a:lnTo>
                <a:lnTo>
                  <a:pt x="10" y="0"/>
                </a:lnTo>
                <a:lnTo>
                  <a:pt x="1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7" name="Freeform 407"/>
          <p:cNvSpPr>
            <a:spLocks/>
          </p:cNvSpPr>
          <p:nvPr/>
        </p:nvSpPr>
        <p:spPr bwMode="auto">
          <a:xfrm>
            <a:off x="4949825" y="1485900"/>
            <a:ext cx="3175000" cy="982663"/>
          </a:xfrm>
          <a:custGeom>
            <a:avLst/>
            <a:gdLst/>
            <a:ahLst/>
            <a:cxnLst>
              <a:cxn ang="0">
                <a:pos x="1042" y="439"/>
              </a:cxn>
              <a:cxn ang="0">
                <a:pos x="1122" y="450"/>
              </a:cxn>
              <a:cxn ang="0">
                <a:pos x="1280" y="450"/>
              </a:cxn>
              <a:cxn ang="0">
                <a:pos x="1328" y="413"/>
              </a:cxn>
              <a:cxn ang="0">
                <a:pos x="1529" y="476"/>
              </a:cxn>
              <a:cxn ang="0">
                <a:pos x="1603" y="540"/>
              </a:cxn>
              <a:cxn ang="0">
                <a:pos x="1624" y="587"/>
              </a:cxn>
              <a:cxn ang="0">
                <a:pos x="1661" y="471"/>
              </a:cxn>
              <a:cxn ang="0">
                <a:pos x="1534" y="365"/>
              </a:cxn>
              <a:cxn ang="0">
                <a:pos x="1529" y="333"/>
              </a:cxn>
              <a:cxn ang="0">
                <a:pos x="1693" y="296"/>
              </a:cxn>
              <a:cxn ang="0">
                <a:pos x="1751" y="270"/>
              </a:cxn>
              <a:cxn ang="0">
                <a:pos x="1767" y="291"/>
              </a:cxn>
              <a:cxn ang="0">
                <a:pos x="1873" y="429"/>
              </a:cxn>
              <a:cxn ang="0">
                <a:pos x="1868" y="376"/>
              </a:cxn>
              <a:cxn ang="0">
                <a:pos x="1836" y="323"/>
              </a:cxn>
              <a:cxn ang="0">
                <a:pos x="1878" y="265"/>
              </a:cxn>
              <a:cxn ang="0">
                <a:pos x="1884" y="201"/>
              </a:cxn>
              <a:cxn ang="0">
                <a:pos x="2000" y="201"/>
              </a:cxn>
              <a:cxn ang="0">
                <a:pos x="1915" y="169"/>
              </a:cxn>
              <a:cxn ang="0">
                <a:pos x="1683" y="127"/>
              </a:cxn>
              <a:cxn ang="0">
                <a:pos x="1545" y="116"/>
              </a:cxn>
              <a:cxn ang="0">
                <a:pos x="1381" y="74"/>
              </a:cxn>
              <a:cxn ang="0">
                <a:pos x="1275" y="69"/>
              </a:cxn>
              <a:cxn ang="0">
                <a:pos x="1143" y="95"/>
              </a:cxn>
              <a:cxn ang="0">
                <a:pos x="878" y="58"/>
              </a:cxn>
              <a:cxn ang="0">
                <a:pos x="741" y="16"/>
              </a:cxn>
              <a:cxn ang="0">
                <a:pos x="619" y="53"/>
              </a:cxn>
              <a:cxn ang="0">
                <a:pos x="561" y="85"/>
              </a:cxn>
              <a:cxn ang="0">
                <a:pos x="508" y="85"/>
              </a:cxn>
              <a:cxn ang="0">
                <a:pos x="444" y="74"/>
              </a:cxn>
              <a:cxn ang="0">
                <a:pos x="423" y="127"/>
              </a:cxn>
              <a:cxn ang="0">
                <a:pos x="339" y="132"/>
              </a:cxn>
              <a:cxn ang="0">
                <a:pos x="217" y="159"/>
              </a:cxn>
              <a:cxn ang="0">
                <a:pos x="169" y="185"/>
              </a:cxn>
              <a:cxn ang="0">
                <a:pos x="106" y="212"/>
              </a:cxn>
              <a:cxn ang="0">
                <a:pos x="138" y="143"/>
              </a:cxn>
              <a:cxn ang="0">
                <a:pos x="0" y="138"/>
              </a:cxn>
              <a:cxn ang="0">
                <a:pos x="26" y="169"/>
              </a:cxn>
              <a:cxn ang="0">
                <a:pos x="53" y="243"/>
              </a:cxn>
              <a:cxn ang="0">
                <a:pos x="16" y="302"/>
              </a:cxn>
              <a:cxn ang="0">
                <a:pos x="32" y="344"/>
              </a:cxn>
              <a:cxn ang="0">
                <a:pos x="101" y="376"/>
              </a:cxn>
              <a:cxn ang="0">
                <a:pos x="101" y="413"/>
              </a:cxn>
              <a:cxn ang="0">
                <a:pos x="175" y="444"/>
              </a:cxn>
              <a:cxn ang="0">
                <a:pos x="238" y="466"/>
              </a:cxn>
              <a:cxn ang="0">
                <a:pos x="212" y="503"/>
              </a:cxn>
              <a:cxn ang="0">
                <a:pos x="190" y="545"/>
              </a:cxn>
              <a:cxn ang="0">
                <a:pos x="249" y="577"/>
              </a:cxn>
              <a:cxn ang="0">
                <a:pos x="312" y="587"/>
              </a:cxn>
              <a:cxn ang="0">
                <a:pos x="370" y="614"/>
              </a:cxn>
              <a:cxn ang="0">
                <a:pos x="360" y="571"/>
              </a:cxn>
              <a:cxn ang="0">
                <a:pos x="370" y="529"/>
              </a:cxn>
              <a:cxn ang="0">
                <a:pos x="344" y="487"/>
              </a:cxn>
              <a:cxn ang="0">
                <a:pos x="360" y="450"/>
              </a:cxn>
              <a:cxn ang="0">
                <a:pos x="460" y="439"/>
              </a:cxn>
              <a:cxn ang="0">
                <a:pos x="534" y="402"/>
              </a:cxn>
              <a:cxn ang="0">
                <a:pos x="693" y="381"/>
              </a:cxn>
              <a:cxn ang="0">
                <a:pos x="810" y="439"/>
              </a:cxn>
              <a:cxn ang="0">
                <a:pos x="910" y="466"/>
              </a:cxn>
            </a:cxnLst>
            <a:rect l="0" t="0" r="r" b="b"/>
            <a:pathLst>
              <a:path w="2000" h="619">
                <a:moveTo>
                  <a:pt x="910" y="466"/>
                </a:moveTo>
                <a:lnTo>
                  <a:pt x="937" y="450"/>
                </a:lnTo>
                <a:lnTo>
                  <a:pt x="963" y="444"/>
                </a:lnTo>
                <a:lnTo>
                  <a:pt x="1000" y="450"/>
                </a:lnTo>
                <a:lnTo>
                  <a:pt x="1037" y="460"/>
                </a:lnTo>
                <a:lnTo>
                  <a:pt x="1042" y="460"/>
                </a:lnTo>
                <a:lnTo>
                  <a:pt x="1048" y="450"/>
                </a:lnTo>
                <a:lnTo>
                  <a:pt x="1042" y="439"/>
                </a:lnTo>
                <a:lnTo>
                  <a:pt x="1037" y="429"/>
                </a:lnTo>
                <a:lnTo>
                  <a:pt x="1042" y="418"/>
                </a:lnTo>
                <a:lnTo>
                  <a:pt x="1063" y="418"/>
                </a:lnTo>
                <a:lnTo>
                  <a:pt x="1079" y="429"/>
                </a:lnTo>
                <a:lnTo>
                  <a:pt x="1095" y="429"/>
                </a:lnTo>
                <a:lnTo>
                  <a:pt x="1106" y="439"/>
                </a:lnTo>
                <a:lnTo>
                  <a:pt x="1111" y="450"/>
                </a:lnTo>
                <a:lnTo>
                  <a:pt x="1122" y="450"/>
                </a:lnTo>
                <a:lnTo>
                  <a:pt x="1153" y="450"/>
                </a:lnTo>
                <a:lnTo>
                  <a:pt x="1180" y="460"/>
                </a:lnTo>
                <a:lnTo>
                  <a:pt x="1201" y="466"/>
                </a:lnTo>
                <a:lnTo>
                  <a:pt x="1228" y="471"/>
                </a:lnTo>
                <a:lnTo>
                  <a:pt x="1249" y="471"/>
                </a:lnTo>
                <a:lnTo>
                  <a:pt x="1254" y="466"/>
                </a:lnTo>
                <a:lnTo>
                  <a:pt x="1270" y="460"/>
                </a:lnTo>
                <a:lnTo>
                  <a:pt x="1280" y="450"/>
                </a:lnTo>
                <a:lnTo>
                  <a:pt x="1296" y="460"/>
                </a:lnTo>
                <a:lnTo>
                  <a:pt x="1323" y="466"/>
                </a:lnTo>
                <a:lnTo>
                  <a:pt x="1344" y="466"/>
                </a:lnTo>
                <a:lnTo>
                  <a:pt x="1349" y="460"/>
                </a:lnTo>
                <a:lnTo>
                  <a:pt x="1349" y="444"/>
                </a:lnTo>
                <a:lnTo>
                  <a:pt x="1344" y="429"/>
                </a:lnTo>
                <a:lnTo>
                  <a:pt x="1339" y="418"/>
                </a:lnTo>
                <a:lnTo>
                  <a:pt x="1328" y="413"/>
                </a:lnTo>
                <a:lnTo>
                  <a:pt x="1339" y="402"/>
                </a:lnTo>
                <a:lnTo>
                  <a:pt x="1344" y="397"/>
                </a:lnTo>
                <a:lnTo>
                  <a:pt x="1365" y="397"/>
                </a:lnTo>
                <a:lnTo>
                  <a:pt x="1407" y="402"/>
                </a:lnTo>
                <a:lnTo>
                  <a:pt x="1429" y="418"/>
                </a:lnTo>
                <a:lnTo>
                  <a:pt x="1450" y="439"/>
                </a:lnTo>
                <a:lnTo>
                  <a:pt x="1476" y="460"/>
                </a:lnTo>
                <a:lnTo>
                  <a:pt x="1529" y="476"/>
                </a:lnTo>
                <a:lnTo>
                  <a:pt x="1545" y="487"/>
                </a:lnTo>
                <a:lnTo>
                  <a:pt x="1550" y="503"/>
                </a:lnTo>
                <a:lnTo>
                  <a:pt x="1561" y="503"/>
                </a:lnTo>
                <a:lnTo>
                  <a:pt x="1582" y="497"/>
                </a:lnTo>
                <a:lnTo>
                  <a:pt x="1593" y="481"/>
                </a:lnTo>
                <a:lnTo>
                  <a:pt x="1603" y="508"/>
                </a:lnTo>
                <a:lnTo>
                  <a:pt x="1603" y="534"/>
                </a:lnTo>
                <a:lnTo>
                  <a:pt x="1603" y="540"/>
                </a:lnTo>
                <a:lnTo>
                  <a:pt x="1603" y="545"/>
                </a:lnTo>
                <a:lnTo>
                  <a:pt x="1598" y="545"/>
                </a:lnTo>
                <a:lnTo>
                  <a:pt x="1587" y="540"/>
                </a:lnTo>
                <a:lnTo>
                  <a:pt x="1587" y="550"/>
                </a:lnTo>
                <a:lnTo>
                  <a:pt x="1598" y="571"/>
                </a:lnTo>
                <a:lnTo>
                  <a:pt x="1603" y="587"/>
                </a:lnTo>
                <a:lnTo>
                  <a:pt x="1614" y="587"/>
                </a:lnTo>
                <a:lnTo>
                  <a:pt x="1624" y="587"/>
                </a:lnTo>
                <a:lnTo>
                  <a:pt x="1630" y="587"/>
                </a:lnTo>
                <a:lnTo>
                  <a:pt x="1635" y="587"/>
                </a:lnTo>
                <a:lnTo>
                  <a:pt x="1651" y="587"/>
                </a:lnTo>
                <a:lnTo>
                  <a:pt x="1656" y="582"/>
                </a:lnTo>
                <a:lnTo>
                  <a:pt x="1667" y="556"/>
                </a:lnTo>
                <a:lnTo>
                  <a:pt x="1667" y="529"/>
                </a:lnTo>
                <a:lnTo>
                  <a:pt x="1667" y="508"/>
                </a:lnTo>
                <a:lnTo>
                  <a:pt x="1661" y="471"/>
                </a:lnTo>
                <a:lnTo>
                  <a:pt x="1640" y="429"/>
                </a:lnTo>
                <a:lnTo>
                  <a:pt x="1614" y="397"/>
                </a:lnTo>
                <a:lnTo>
                  <a:pt x="1593" y="392"/>
                </a:lnTo>
                <a:lnTo>
                  <a:pt x="1571" y="381"/>
                </a:lnTo>
                <a:lnTo>
                  <a:pt x="1566" y="381"/>
                </a:lnTo>
                <a:lnTo>
                  <a:pt x="1566" y="392"/>
                </a:lnTo>
                <a:lnTo>
                  <a:pt x="1556" y="376"/>
                </a:lnTo>
                <a:lnTo>
                  <a:pt x="1534" y="365"/>
                </a:lnTo>
                <a:lnTo>
                  <a:pt x="1524" y="370"/>
                </a:lnTo>
                <a:lnTo>
                  <a:pt x="1519" y="370"/>
                </a:lnTo>
                <a:lnTo>
                  <a:pt x="1513" y="370"/>
                </a:lnTo>
                <a:lnTo>
                  <a:pt x="1513" y="365"/>
                </a:lnTo>
                <a:lnTo>
                  <a:pt x="1519" y="360"/>
                </a:lnTo>
                <a:lnTo>
                  <a:pt x="1519" y="360"/>
                </a:lnTo>
                <a:lnTo>
                  <a:pt x="1524" y="349"/>
                </a:lnTo>
                <a:lnTo>
                  <a:pt x="1529" y="333"/>
                </a:lnTo>
                <a:lnTo>
                  <a:pt x="1529" y="307"/>
                </a:lnTo>
                <a:lnTo>
                  <a:pt x="1545" y="296"/>
                </a:lnTo>
                <a:lnTo>
                  <a:pt x="1566" y="296"/>
                </a:lnTo>
                <a:lnTo>
                  <a:pt x="1619" y="296"/>
                </a:lnTo>
                <a:lnTo>
                  <a:pt x="1651" y="302"/>
                </a:lnTo>
                <a:lnTo>
                  <a:pt x="1672" y="302"/>
                </a:lnTo>
                <a:lnTo>
                  <a:pt x="1688" y="302"/>
                </a:lnTo>
                <a:lnTo>
                  <a:pt x="1693" y="296"/>
                </a:lnTo>
                <a:lnTo>
                  <a:pt x="1688" y="280"/>
                </a:lnTo>
                <a:lnTo>
                  <a:pt x="1683" y="270"/>
                </a:lnTo>
                <a:lnTo>
                  <a:pt x="1683" y="259"/>
                </a:lnTo>
                <a:lnTo>
                  <a:pt x="1704" y="254"/>
                </a:lnTo>
                <a:lnTo>
                  <a:pt x="1720" y="259"/>
                </a:lnTo>
                <a:lnTo>
                  <a:pt x="1730" y="265"/>
                </a:lnTo>
                <a:lnTo>
                  <a:pt x="1735" y="270"/>
                </a:lnTo>
                <a:lnTo>
                  <a:pt x="1751" y="270"/>
                </a:lnTo>
                <a:lnTo>
                  <a:pt x="1751" y="265"/>
                </a:lnTo>
                <a:lnTo>
                  <a:pt x="1751" y="259"/>
                </a:lnTo>
                <a:lnTo>
                  <a:pt x="1751" y="254"/>
                </a:lnTo>
                <a:lnTo>
                  <a:pt x="1751" y="238"/>
                </a:lnTo>
                <a:lnTo>
                  <a:pt x="1762" y="238"/>
                </a:lnTo>
                <a:lnTo>
                  <a:pt x="1772" y="254"/>
                </a:lnTo>
                <a:lnTo>
                  <a:pt x="1778" y="265"/>
                </a:lnTo>
                <a:lnTo>
                  <a:pt x="1767" y="291"/>
                </a:lnTo>
                <a:lnTo>
                  <a:pt x="1762" y="307"/>
                </a:lnTo>
                <a:lnTo>
                  <a:pt x="1757" y="323"/>
                </a:lnTo>
                <a:lnTo>
                  <a:pt x="1762" y="339"/>
                </a:lnTo>
                <a:lnTo>
                  <a:pt x="1767" y="349"/>
                </a:lnTo>
                <a:lnTo>
                  <a:pt x="1804" y="381"/>
                </a:lnTo>
                <a:lnTo>
                  <a:pt x="1841" y="413"/>
                </a:lnTo>
                <a:lnTo>
                  <a:pt x="1868" y="444"/>
                </a:lnTo>
                <a:lnTo>
                  <a:pt x="1873" y="429"/>
                </a:lnTo>
                <a:lnTo>
                  <a:pt x="1873" y="418"/>
                </a:lnTo>
                <a:lnTo>
                  <a:pt x="1868" y="413"/>
                </a:lnTo>
                <a:lnTo>
                  <a:pt x="1868" y="407"/>
                </a:lnTo>
                <a:lnTo>
                  <a:pt x="1868" y="407"/>
                </a:lnTo>
                <a:lnTo>
                  <a:pt x="1873" y="402"/>
                </a:lnTo>
                <a:lnTo>
                  <a:pt x="1873" y="397"/>
                </a:lnTo>
                <a:lnTo>
                  <a:pt x="1868" y="381"/>
                </a:lnTo>
                <a:lnTo>
                  <a:pt x="1868" y="376"/>
                </a:lnTo>
                <a:lnTo>
                  <a:pt x="1873" y="376"/>
                </a:lnTo>
                <a:lnTo>
                  <a:pt x="1873" y="376"/>
                </a:lnTo>
                <a:lnTo>
                  <a:pt x="1878" y="370"/>
                </a:lnTo>
                <a:lnTo>
                  <a:pt x="1873" y="365"/>
                </a:lnTo>
                <a:lnTo>
                  <a:pt x="1857" y="360"/>
                </a:lnTo>
                <a:lnTo>
                  <a:pt x="1868" y="344"/>
                </a:lnTo>
                <a:lnTo>
                  <a:pt x="1857" y="333"/>
                </a:lnTo>
                <a:lnTo>
                  <a:pt x="1836" y="323"/>
                </a:lnTo>
                <a:lnTo>
                  <a:pt x="1820" y="307"/>
                </a:lnTo>
                <a:lnTo>
                  <a:pt x="1810" y="296"/>
                </a:lnTo>
                <a:lnTo>
                  <a:pt x="1820" y="280"/>
                </a:lnTo>
                <a:lnTo>
                  <a:pt x="1820" y="275"/>
                </a:lnTo>
                <a:lnTo>
                  <a:pt x="1825" y="270"/>
                </a:lnTo>
                <a:lnTo>
                  <a:pt x="1836" y="270"/>
                </a:lnTo>
                <a:lnTo>
                  <a:pt x="1857" y="270"/>
                </a:lnTo>
                <a:lnTo>
                  <a:pt x="1878" y="265"/>
                </a:lnTo>
                <a:lnTo>
                  <a:pt x="1899" y="259"/>
                </a:lnTo>
                <a:lnTo>
                  <a:pt x="1915" y="243"/>
                </a:lnTo>
                <a:lnTo>
                  <a:pt x="1937" y="233"/>
                </a:lnTo>
                <a:lnTo>
                  <a:pt x="1931" y="222"/>
                </a:lnTo>
                <a:lnTo>
                  <a:pt x="1910" y="212"/>
                </a:lnTo>
                <a:lnTo>
                  <a:pt x="1894" y="206"/>
                </a:lnTo>
                <a:lnTo>
                  <a:pt x="1873" y="201"/>
                </a:lnTo>
                <a:lnTo>
                  <a:pt x="1884" y="201"/>
                </a:lnTo>
                <a:lnTo>
                  <a:pt x="1899" y="196"/>
                </a:lnTo>
                <a:lnTo>
                  <a:pt x="1894" y="190"/>
                </a:lnTo>
                <a:lnTo>
                  <a:pt x="1884" y="185"/>
                </a:lnTo>
                <a:lnTo>
                  <a:pt x="1910" y="185"/>
                </a:lnTo>
                <a:lnTo>
                  <a:pt x="1942" y="190"/>
                </a:lnTo>
                <a:lnTo>
                  <a:pt x="1968" y="196"/>
                </a:lnTo>
                <a:lnTo>
                  <a:pt x="1995" y="201"/>
                </a:lnTo>
                <a:lnTo>
                  <a:pt x="2000" y="201"/>
                </a:lnTo>
                <a:lnTo>
                  <a:pt x="2000" y="201"/>
                </a:lnTo>
                <a:lnTo>
                  <a:pt x="2000" y="196"/>
                </a:lnTo>
                <a:lnTo>
                  <a:pt x="1995" y="190"/>
                </a:lnTo>
                <a:lnTo>
                  <a:pt x="1984" y="185"/>
                </a:lnTo>
                <a:lnTo>
                  <a:pt x="1974" y="169"/>
                </a:lnTo>
                <a:lnTo>
                  <a:pt x="1931" y="164"/>
                </a:lnTo>
                <a:lnTo>
                  <a:pt x="1926" y="164"/>
                </a:lnTo>
                <a:lnTo>
                  <a:pt x="1915" y="169"/>
                </a:lnTo>
                <a:lnTo>
                  <a:pt x="1873" y="143"/>
                </a:lnTo>
                <a:lnTo>
                  <a:pt x="1820" y="132"/>
                </a:lnTo>
                <a:lnTo>
                  <a:pt x="1757" y="122"/>
                </a:lnTo>
                <a:lnTo>
                  <a:pt x="1698" y="122"/>
                </a:lnTo>
                <a:lnTo>
                  <a:pt x="1693" y="122"/>
                </a:lnTo>
                <a:lnTo>
                  <a:pt x="1683" y="116"/>
                </a:lnTo>
                <a:lnTo>
                  <a:pt x="1672" y="122"/>
                </a:lnTo>
                <a:lnTo>
                  <a:pt x="1683" y="127"/>
                </a:lnTo>
                <a:lnTo>
                  <a:pt x="1688" y="132"/>
                </a:lnTo>
                <a:lnTo>
                  <a:pt x="1667" y="132"/>
                </a:lnTo>
                <a:lnTo>
                  <a:pt x="1640" y="127"/>
                </a:lnTo>
                <a:lnTo>
                  <a:pt x="1619" y="122"/>
                </a:lnTo>
                <a:lnTo>
                  <a:pt x="1587" y="122"/>
                </a:lnTo>
                <a:lnTo>
                  <a:pt x="1556" y="122"/>
                </a:lnTo>
                <a:lnTo>
                  <a:pt x="1550" y="122"/>
                </a:lnTo>
                <a:lnTo>
                  <a:pt x="1545" y="116"/>
                </a:lnTo>
                <a:lnTo>
                  <a:pt x="1529" y="106"/>
                </a:lnTo>
                <a:lnTo>
                  <a:pt x="1524" y="101"/>
                </a:lnTo>
                <a:lnTo>
                  <a:pt x="1503" y="101"/>
                </a:lnTo>
                <a:lnTo>
                  <a:pt x="1476" y="101"/>
                </a:lnTo>
                <a:lnTo>
                  <a:pt x="1434" y="101"/>
                </a:lnTo>
                <a:lnTo>
                  <a:pt x="1418" y="101"/>
                </a:lnTo>
                <a:lnTo>
                  <a:pt x="1397" y="90"/>
                </a:lnTo>
                <a:lnTo>
                  <a:pt x="1381" y="74"/>
                </a:lnTo>
                <a:lnTo>
                  <a:pt x="1360" y="69"/>
                </a:lnTo>
                <a:lnTo>
                  <a:pt x="1354" y="74"/>
                </a:lnTo>
                <a:lnTo>
                  <a:pt x="1354" y="85"/>
                </a:lnTo>
                <a:lnTo>
                  <a:pt x="1349" y="85"/>
                </a:lnTo>
                <a:lnTo>
                  <a:pt x="1328" y="85"/>
                </a:lnTo>
                <a:lnTo>
                  <a:pt x="1312" y="85"/>
                </a:lnTo>
                <a:lnTo>
                  <a:pt x="1286" y="69"/>
                </a:lnTo>
                <a:lnTo>
                  <a:pt x="1275" y="69"/>
                </a:lnTo>
                <a:lnTo>
                  <a:pt x="1270" y="74"/>
                </a:lnTo>
                <a:lnTo>
                  <a:pt x="1254" y="90"/>
                </a:lnTo>
                <a:lnTo>
                  <a:pt x="1249" y="95"/>
                </a:lnTo>
                <a:lnTo>
                  <a:pt x="1228" y="101"/>
                </a:lnTo>
                <a:lnTo>
                  <a:pt x="1206" y="101"/>
                </a:lnTo>
                <a:lnTo>
                  <a:pt x="1180" y="101"/>
                </a:lnTo>
                <a:lnTo>
                  <a:pt x="1169" y="101"/>
                </a:lnTo>
                <a:lnTo>
                  <a:pt x="1143" y="95"/>
                </a:lnTo>
                <a:lnTo>
                  <a:pt x="1116" y="85"/>
                </a:lnTo>
                <a:lnTo>
                  <a:pt x="1101" y="69"/>
                </a:lnTo>
                <a:lnTo>
                  <a:pt x="1063" y="63"/>
                </a:lnTo>
                <a:lnTo>
                  <a:pt x="1048" y="58"/>
                </a:lnTo>
                <a:lnTo>
                  <a:pt x="1037" y="58"/>
                </a:lnTo>
                <a:lnTo>
                  <a:pt x="995" y="58"/>
                </a:lnTo>
                <a:lnTo>
                  <a:pt x="937" y="58"/>
                </a:lnTo>
                <a:lnTo>
                  <a:pt x="878" y="58"/>
                </a:lnTo>
                <a:lnTo>
                  <a:pt x="894" y="53"/>
                </a:lnTo>
                <a:lnTo>
                  <a:pt x="899" y="37"/>
                </a:lnTo>
                <a:lnTo>
                  <a:pt x="889" y="32"/>
                </a:lnTo>
                <a:lnTo>
                  <a:pt x="862" y="21"/>
                </a:lnTo>
                <a:lnTo>
                  <a:pt x="810" y="5"/>
                </a:lnTo>
                <a:lnTo>
                  <a:pt x="788" y="0"/>
                </a:lnTo>
                <a:lnTo>
                  <a:pt x="762" y="5"/>
                </a:lnTo>
                <a:lnTo>
                  <a:pt x="741" y="16"/>
                </a:lnTo>
                <a:lnTo>
                  <a:pt x="735" y="26"/>
                </a:lnTo>
                <a:lnTo>
                  <a:pt x="720" y="26"/>
                </a:lnTo>
                <a:lnTo>
                  <a:pt x="698" y="21"/>
                </a:lnTo>
                <a:lnTo>
                  <a:pt x="672" y="21"/>
                </a:lnTo>
                <a:lnTo>
                  <a:pt x="651" y="26"/>
                </a:lnTo>
                <a:lnTo>
                  <a:pt x="630" y="32"/>
                </a:lnTo>
                <a:lnTo>
                  <a:pt x="614" y="48"/>
                </a:lnTo>
                <a:lnTo>
                  <a:pt x="619" y="53"/>
                </a:lnTo>
                <a:lnTo>
                  <a:pt x="619" y="53"/>
                </a:lnTo>
                <a:lnTo>
                  <a:pt x="624" y="58"/>
                </a:lnTo>
                <a:lnTo>
                  <a:pt x="619" y="58"/>
                </a:lnTo>
                <a:lnTo>
                  <a:pt x="603" y="58"/>
                </a:lnTo>
                <a:lnTo>
                  <a:pt x="566" y="58"/>
                </a:lnTo>
                <a:lnTo>
                  <a:pt x="571" y="69"/>
                </a:lnTo>
                <a:lnTo>
                  <a:pt x="582" y="74"/>
                </a:lnTo>
                <a:lnTo>
                  <a:pt x="561" y="85"/>
                </a:lnTo>
                <a:lnTo>
                  <a:pt x="556" y="90"/>
                </a:lnTo>
                <a:lnTo>
                  <a:pt x="556" y="95"/>
                </a:lnTo>
                <a:lnTo>
                  <a:pt x="556" y="101"/>
                </a:lnTo>
                <a:lnTo>
                  <a:pt x="529" y="90"/>
                </a:lnTo>
                <a:lnTo>
                  <a:pt x="524" y="74"/>
                </a:lnTo>
                <a:lnTo>
                  <a:pt x="508" y="69"/>
                </a:lnTo>
                <a:lnTo>
                  <a:pt x="508" y="74"/>
                </a:lnTo>
                <a:lnTo>
                  <a:pt x="508" y="85"/>
                </a:lnTo>
                <a:lnTo>
                  <a:pt x="513" y="95"/>
                </a:lnTo>
                <a:lnTo>
                  <a:pt x="529" y="106"/>
                </a:lnTo>
                <a:lnTo>
                  <a:pt x="529" y="127"/>
                </a:lnTo>
                <a:lnTo>
                  <a:pt x="513" y="116"/>
                </a:lnTo>
                <a:lnTo>
                  <a:pt x="497" y="95"/>
                </a:lnTo>
                <a:lnTo>
                  <a:pt x="487" y="74"/>
                </a:lnTo>
                <a:lnTo>
                  <a:pt x="455" y="69"/>
                </a:lnTo>
                <a:lnTo>
                  <a:pt x="444" y="74"/>
                </a:lnTo>
                <a:lnTo>
                  <a:pt x="439" y="90"/>
                </a:lnTo>
                <a:lnTo>
                  <a:pt x="444" y="101"/>
                </a:lnTo>
                <a:lnTo>
                  <a:pt x="450" y="122"/>
                </a:lnTo>
                <a:lnTo>
                  <a:pt x="466" y="127"/>
                </a:lnTo>
                <a:lnTo>
                  <a:pt x="481" y="132"/>
                </a:lnTo>
                <a:lnTo>
                  <a:pt x="460" y="138"/>
                </a:lnTo>
                <a:lnTo>
                  <a:pt x="444" y="132"/>
                </a:lnTo>
                <a:lnTo>
                  <a:pt x="423" y="127"/>
                </a:lnTo>
                <a:lnTo>
                  <a:pt x="407" y="122"/>
                </a:lnTo>
                <a:lnTo>
                  <a:pt x="370" y="122"/>
                </a:lnTo>
                <a:lnTo>
                  <a:pt x="370" y="127"/>
                </a:lnTo>
                <a:lnTo>
                  <a:pt x="376" y="132"/>
                </a:lnTo>
                <a:lnTo>
                  <a:pt x="370" y="138"/>
                </a:lnTo>
                <a:lnTo>
                  <a:pt x="354" y="127"/>
                </a:lnTo>
                <a:lnTo>
                  <a:pt x="349" y="127"/>
                </a:lnTo>
                <a:lnTo>
                  <a:pt x="339" y="132"/>
                </a:lnTo>
                <a:lnTo>
                  <a:pt x="323" y="138"/>
                </a:lnTo>
                <a:lnTo>
                  <a:pt x="312" y="143"/>
                </a:lnTo>
                <a:lnTo>
                  <a:pt x="307" y="138"/>
                </a:lnTo>
                <a:lnTo>
                  <a:pt x="291" y="132"/>
                </a:lnTo>
                <a:lnTo>
                  <a:pt x="275" y="138"/>
                </a:lnTo>
                <a:lnTo>
                  <a:pt x="254" y="143"/>
                </a:lnTo>
                <a:lnTo>
                  <a:pt x="222" y="169"/>
                </a:lnTo>
                <a:lnTo>
                  <a:pt x="217" y="159"/>
                </a:lnTo>
                <a:lnTo>
                  <a:pt x="212" y="138"/>
                </a:lnTo>
                <a:lnTo>
                  <a:pt x="190" y="138"/>
                </a:lnTo>
                <a:lnTo>
                  <a:pt x="190" y="153"/>
                </a:lnTo>
                <a:lnTo>
                  <a:pt x="201" y="159"/>
                </a:lnTo>
                <a:lnTo>
                  <a:pt x="201" y="159"/>
                </a:lnTo>
                <a:lnTo>
                  <a:pt x="201" y="169"/>
                </a:lnTo>
                <a:lnTo>
                  <a:pt x="180" y="175"/>
                </a:lnTo>
                <a:lnTo>
                  <a:pt x="169" y="185"/>
                </a:lnTo>
                <a:lnTo>
                  <a:pt x="148" y="201"/>
                </a:lnTo>
                <a:lnTo>
                  <a:pt x="143" y="201"/>
                </a:lnTo>
                <a:lnTo>
                  <a:pt x="132" y="201"/>
                </a:lnTo>
                <a:lnTo>
                  <a:pt x="122" y="196"/>
                </a:lnTo>
                <a:lnTo>
                  <a:pt x="116" y="196"/>
                </a:lnTo>
                <a:lnTo>
                  <a:pt x="122" y="206"/>
                </a:lnTo>
                <a:lnTo>
                  <a:pt x="132" y="212"/>
                </a:lnTo>
                <a:lnTo>
                  <a:pt x="106" y="212"/>
                </a:lnTo>
                <a:lnTo>
                  <a:pt x="95" y="201"/>
                </a:lnTo>
                <a:lnTo>
                  <a:pt x="74" y="169"/>
                </a:lnTo>
                <a:lnTo>
                  <a:pt x="95" y="175"/>
                </a:lnTo>
                <a:lnTo>
                  <a:pt x="122" y="175"/>
                </a:lnTo>
                <a:lnTo>
                  <a:pt x="143" y="175"/>
                </a:lnTo>
                <a:lnTo>
                  <a:pt x="153" y="169"/>
                </a:lnTo>
                <a:lnTo>
                  <a:pt x="148" y="159"/>
                </a:lnTo>
                <a:lnTo>
                  <a:pt x="138" y="143"/>
                </a:lnTo>
                <a:lnTo>
                  <a:pt x="101" y="132"/>
                </a:lnTo>
                <a:lnTo>
                  <a:pt x="53" y="127"/>
                </a:lnTo>
                <a:lnTo>
                  <a:pt x="37" y="122"/>
                </a:lnTo>
                <a:lnTo>
                  <a:pt x="26" y="116"/>
                </a:lnTo>
                <a:lnTo>
                  <a:pt x="26" y="122"/>
                </a:lnTo>
                <a:lnTo>
                  <a:pt x="26" y="127"/>
                </a:lnTo>
                <a:lnTo>
                  <a:pt x="5" y="132"/>
                </a:lnTo>
                <a:lnTo>
                  <a:pt x="0" y="138"/>
                </a:lnTo>
                <a:lnTo>
                  <a:pt x="5" y="143"/>
                </a:lnTo>
                <a:lnTo>
                  <a:pt x="11" y="153"/>
                </a:lnTo>
                <a:lnTo>
                  <a:pt x="16" y="153"/>
                </a:lnTo>
                <a:lnTo>
                  <a:pt x="16" y="159"/>
                </a:lnTo>
                <a:lnTo>
                  <a:pt x="16" y="164"/>
                </a:lnTo>
                <a:lnTo>
                  <a:pt x="11" y="169"/>
                </a:lnTo>
                <a:lnTo>
                  <a:pt x="16" y="169"/>
                </a:lnTo>
                <a:lnTo>
                  <a:pt x="26" y="169"/>
                </a:lnTo>
                <a:lnTo>
                  <a:pt x="26" y="190"/>
                </a:lnTo>
                <a:lnTo>
                  <a:pt x="32" y="201"/>
                </a:lnTo>
                <a:lnTo>
                  <a:pt x="37" y="201"/>
                </a:lnTo>
                <a:lnTo>
                  <a:pt x="37" y="212"/>
                </a:lnTo>
                <a:lnTo>
                  <a:pt x="37" y="222"/>
                </a:lnTo>
                <a:lnTo>
                  <a:pt x="48" y="227"/>
                </a:lnTo>
                <a:lnTo>
                  <a:pt x="53" y="233"/>
                </a:lnTo>
                <a:lnTo>
                  <a:pt x="53" y="243"/>
                </a:lnTo>
                <a:lnTo>
                  <a:pt x="42" y="243"/>
                </a:lnTo>
                <a:lnTo>
                  <a:pt x="37" y="254"/>
                </a:lnTo>
                <a:lnTo>
                  <a:pt x="26" y="265"/>
                </a:lnTo>
                <a:lnTo>
                  <a:pt x="32" y="270"/>
                </a:lnTo>
                <a:lnTo>
                  <a:pt x="37" y="275"/>
                </a:lnTo>
                <a:lnTo>
                  <a:pt x="32" y="280"/>
                </a:lnTo>
                <a:lnTo>
                  <a:pt x="16" y="291"/>
                </a:lnTo>
                <a:lnTo>
                  <a:pt x="16" y="302"/>
                </a:lnTo>
                <a:lnTo>
                  <a:pt x="11" y="302"/>
                </a:lnTo>
                <a:lnTo>
                  <a:pt x="11" y="307"/>
                </a:lnTo>
                <a:lnTo>
                  <a:pt x="16" y="312"/>
                </a:lnTo>
                <a:lnTo>
                  <a:pt x="16" y="323"/>
                </a:lnTo>
                <a:lnTo>
                  <a:pt x="26" y="328"/>
                </a:lnTo>
                <a:lnTo>
                  <a:pt x="32" y="344"/>
                </a:lnTo>
                <a:lnTo>
                  <a:pt x="32" y="344"/>
                </a:lnTo>
                <a:lnTo>
                  <a:pt x="32" y="344"/>
                </a:lnTo>
                <a:lnTo>
                  <a:pt x="42" y="344"/>
                </a:lnTo>
                <a:lnTo>
                  <a:pt x="53" y="344"/>
                </a:lnTo>
                <a:lnTo>
                  <a:pt x="69" y="344"/>
                </a:lnTo>
                <a:lnTo>
                  <a:pt x="74" y="344"/>
                </a:lnTo>
                <a:lnTo>
                  <a:pt x="85" y="360"/>
                </a:lnTo>
                <a:lnTo>
                  <a:pt x="85" y="365"/>
                </a:lnTo>
                <a:lnTo>
                  <a:pt x="95" y="370"/>
                </a:lnTo>
                <a:lnTo>
                  <a:pt x="101" y="376"/>
                </a:lnTo>
                <a:lnTo>
                  <a:pt x="101" y="381"/>
                </a:lnTo>
                <a:lnTo>
                  <a:pt x="106" y="381"/>
                </a:lnTo>
                <a:lnTo>
                  <a:pt x="111" y="381"/>
                </a:lnTo>
                <a:lnTo>
                  <a:pt x="111" y="381"/>
                </a:lnTo>
                <a:lnTo>
                  <a:pt x="111" y="397"/>
                </a:lnTo>
                <a:lnTo>
                  <a:pt x="106" y="397"/>
                </a:lnTo>
                <a:lnTo>
                  <a:pt x="95" y="397"/>
                </a:lnTo>
                <a:lnTo>
                  <a:pt x="101" y="413"/>
                </a:lnTo>
                <a:lnTo>
                  <a:pt x="111" y="413"/>
                </a:lnTo>
                <a:lnTo>
                  <a:pt x="132" y="407"/>
                </a:lnTo>
                <a:lnTo>
                  <a:pt x="143" y="413"/>
                </a:lnTo>
                <a:lnTo>
                  <a:pt x="143" y="429"/>
                </a:lnTo>
                <a:lnTo>
                  <a:pt x="143" y="434"/>
                </a:lnTo>
                <a:lnTo>
                  <a:pt x="164" y="434"/>
                </a:lnTo>
                <a:lnTo>
                  <a:pt x="164" y="444"/>
                </a:lnTo>
                <a:lnTo>
                  <a:pt x="175" y="444"/>
                </a:lnTo>
                <a:lnTo>
                  <a:pt x="180" y="450"/>
                </a:lnTo>
                <a:lnTo>
                  <a:pt x="190" y="444"/>
                </a:lnTo>
                <a:lnTo>
                  <a:pt x="201" y="450"/>
                </a:lnTo>
                <a:lnTo>
                  <a:pt x="206" y="460"/>
                </a:lnTo>
                <a:lnTo>
                  <a:pt x="212" y="460"/>
                </a:lnTo>
                <a:lnTo>
                  <a:pt x="222" y="460"/>
                </a:lnTo>
                <a:lnTo>
                  <a:pt x="233" y="466"/>
                </a:lnTo>
                <a:lnTo>
                  <a:pt x="238" y="466"/>
                </a:lnTo>
                <a:lnTo>
                  <a:pt x="238" y="471"/>
                </a:lnTo>
                <a:lnTo>
                  <a:pt x="238" y="471"/>
                </a:lnTo>
                <a:lnTo>
                  <a:pt x="233" y="476"/>
                </a:lnTo>
                <a:lnTo>
                  <a:pt x="238" y="481"/>
                </a:lnTo>
                <a:lnTo>
                  <a:pt x="238" y="487"/>
                </a:lnTo>
                <a:lnTo>
                  <a:pt x="238" y="497"/>
                </a:lnTo>
                <a:lnTo>
                  <a:pt x="217" y="497"/>
                </a:lnTo>
                <a:lnTo>
                  <a:pt x="212" y="503"/>
                </a:lnTo>
                <a:lnTo>
                  <a:pt x="212" y="508"/>
                </a:lnTo>
                <a:lnTo>
                  <a:pt x="222" y="508"/>
                </a:lnTo>
                <a:lnTo>
                  <a:pt x="217" y="513"/>
                </a:lnTo>
                <a:lnTo>
                  <a:pt x="206" y="518"/>
                </a:lnTo>
                <a:lnTo>
                  <a:pt x="217" y="529"/>
                </a:lnTo>
                <a:lnTo>
                  <a:pt x="206" y="534"/>
                </a:lnTo>
                <a:lnTo>
                  <a:pt x="206" y="545"/>
                </a:lnTo>
                <a:lnTo>
                  <a:pt x="190" y="545"/>
                </a:lnTo>
                <a:lnTo>
                  <a:pt x="201" y="550"/>
                </a:lnTo>
                <a:lnTo>
                  <a:pt x="206" y="550"/>
                </a:lnTo>
                <a:lnTo>
                  <a:pt x="206" y="556"/>
                </a:lnTo>
                <a:lnTo>
                  <a:pt x="212" y="556"/>
                </a:lnTo>
                <a:lnTo>
                  <a:pt x="217" y="556"/>
                </a:lnTo>
                <a:lnTo>
                  <a:pt x="243" y="577"/>
                </a:lnTo>
                <a:lnTo>
                  <a:pt x="249" y="577"/>
                </a:lnTo>
                <a:lnTo>
                  <a:pt x="249" y="577"/>
                </a:lnTo>
                <a:lnTo>
                  <a:pt x="254" y="577"/>
                </a:lnTo>
                <a:lnTo>
                  <a:pt x="259" y="577"/>
                </a:lnTo>
                <a:lnTo>
                  <a:pt x="275" y="577"/>
                </a:lnTo>
                <a:lnTo>
                  <a:pt x="286" y="582"/>
                </a:lnTo>
                <a:lnTo>
                  <a:pt x="291" y="582"/>
                </a:lnTo>
                <a:lnTo>
                  <a:pt x="302" y="587"/>
                </a:lnTo>
                <a:lnTo>
                  <a:pt x="307" y="587"/>
                </a:lnTo>
                <a:lnTo>
                  <a:pt x="312" y="587"/>
                </a:lnTo>
                <a:lnTo>
                  <a:pt x="317" y="587"/>
                </a:lnTo>
                <a:lnTo>
                  <a:pt x="339" y="598"/>
                </a:lnTo>
                <a:lnTo>
                  <a:pt x="344" y="603"/>
                </a:lnTo>
                <a:lnTo>
                  <a:pt x="349" y="608"/>
                </a:lnTo>
                <a:lnTo>
                  <a:pt x="354" y="608"/>
                </a:lnTo>
                <a:lnTo>
                  <a:pt x="360" y="608"/>
                </a:lnTo>
                <a:lnTo>
                  <a:pt x="360" y="614"/>
                </a:lnTo>
                <a:lnTo>
                  <a:pt x="370" y="614"/>
                </a:lnTo>
                <a:lnTo>
                  <a:pt x="370" y="619"/>
                </a:lnTo>
                <a:lnTo>
                  <a:pt x="376" y="619"/>
                </a:lnTo>
                <a:lnTo>
                  <a:pt x="376" y="619"/>
                </a:lnTo>
                <a:lnTo>
                  <a:pt x="381" y="614"/>
                </a:lnTo>
                <a:lnTo>
                  <a:pt x="381" y="608"/>
                </a:lnTo>
                <a:lnTo>
                  <a:pt x="376" y="587"/>
                </a:lnTo>
                <a:lnTo>
                  <a:pt x="370" y="582"/>
                </a:lnTo>
                <a:lnTo>
                  <a:pt x="360" y="571"/>
                </a:lnTo>
                <a:lnTo>
                  <a:pt x="349" y="566"/>
                </a:lnTo>
                <a:lnTo>
                  <a:pt x="349" y="566"/>
                </a:lnTo>
                <a:lnTo>
                  <a:pt x="349" y="550"/>
                </a:lnTo>
                <a:lnTo>
                  <a:pt x="349" y="545"/>
                </a:lnTo>
                <a:lnTo>
                  <a:pt x="349" y="540"/>
                </a:lnTo>
                <a:lnTo>
                  <a:pt x="354" y="534"/>
                </a:lnTo>
                <a:lnTo>
                  <a:pt x="360" y="534"/>
                </a:lnTo>
                <a:lnTo>
                  <a:pt x="370" y="529"/>
                </a:lnTo>
                <a:lnTo>
                  <a:pt x="376" y="518"/>
                </a:lnTo>
                <a:lnTo>
                  <a:pt x="376" y="513"/>
                </a:lnTo>
                <a:lnTo>
                  <a:pt x="370" y="508"/>
                </a:lnTo>
                <a:lnTo>
                  <a:pt x="360" y="503"/>
                </a:lnTo>
                <a:lnTo>
                  <a:pt x="360" y="497"/>
                </a:lnTo>
                <a:lnTo>
                  <a:pt x="344" y="497"/>
                </a:lnTo>
                <a:lnTo>
                  <a:pt x="344" y="487"/>
                </a:lnTo>
                <a:lnTo>
                  <a:pt x="344" y="487"/>
                </a:lnTo>
                <a:lnTo>
                  <a:pt x="339" y="487"/>
                </a:lnTo>
                <a:lnTo>
                  <a:pt x="339" y="481"/>
                </a:lnTo>
                <a:lnTo>
                  <a:pt x="339" y="471"/>
                </a:lnTo>
                <a:lnTo>
                  <a:pt x="339" y="471"/>
                </a:lnTo>
                <a:lnTo>
                  <a:pt x="339" y="460"/>
                </a:lnTo>
                <a:lnTo>
                  <a:pt x="344" y="444"/>
                </a:lnTo>
                <a:lnTo>
                  <a:pt x="354" y="460"/>
                </a:lnTo>
                <a:lnTo>
                  <a:pt x="360" y="450"/>
                </a:lnTo>
                <a:lnTo>
                  <a:pt x="360" y="439"/>
                </a:lnTo>
                <a:lnTo>
                  <a:pt x="381" y="418"/>
                </a:lnTo>
                <a:lnTo>
                  <a:pt x="407" y="429"/>
                </a:lnTo>
                <a:lnTo>
                  <a:pt x="423" y="434"/>
                </a:lnTo>
                <a:lnTo>
                  <a:pt x="439" y="439"/>
                </a:lnTo>
                <a:lnTo>
                  <a:pt x="450" y="439"/>
                </a:lnTo>
                <a:lnTo>
                  <a:pt x="455" y="444"/>
                </a:lnTo>
                <a:lnTo>
                  <a:pt x="460" y="439"/>
                </a:lnTo>
                <a:lnTo>
                  <a:pt x="497" y="434"/>
                </a:lnTo>
                <a:lnTo>
                  <a:pt x="508" y="444"/>
                </a:lnTo>
                <a:lnTo>
                  <a:pt x="545" y="439"/>
                </a:lnTo>
                <a:lnTo>
                  <a:pt x="545" y="434"/>
                </a:lnTo>
                <a:lnTo>
                  <a:pt x="519" y="418"/>
                </a:lnTo>
                <a:lnTo>
                  <a:pt x="524" y="413"/>
                </a:lnTo>
                <a:lnTo>
                  <a:pt x="524" y="402"/>
                </a:lnTo>
                <a:lnTo>
                  <a:pt x="534" y="402"/>
                </a:lnTo>
                <a:lnTo>
                  <a:pt x="524" y="397"/>
                </a:lnTo>
                <a:lnTo>
                  <a:pt x="519" y="381"/>
                </a:lnTo>
                <a:lnTo>
                  <a:pt x="545" y="381"/>
                </a:lnTo>
                <a:lnTo>
                  <a:pt x="614" y="370"/>
                </a:lnTo>
                <a:lnTo>
                  <a:pt x="619" y="360"/>
                </a:lnTo>
                <a:lnTo>
                  <a:pt x="651" y="360"/>
                </a:lnTo>
                <a:lnTo>
                  <a:pt x="661" y="376"/>
                </a:lnTo>
                <a:lnTo>
                  <a:pt x="693" y="381"/>
                </a:lnTo>
                <a:lnTo>
                  <a:pt x="693" y="392"/>
                </a:lnTo>
                <a:lnTo>
                  <a:pt x="709" y="392"/>
                </a:lnTo>
                <a:lnTo>
                  <a:pt x="730" y="376"/>
                </a:lnTo>
                <a:lnTo>
                  <a:pt x="735" y="376"/>
                </a:lnTo>
                <a:lnTo>
                  <a:pt x="735" y="381"/>
                </a:lnTo>
                <a:lnTo>
                  <a:pt x="757" y="397"/>
                </a:lnTo>
                <a:lnTo>
                  <a:pt x="804" y="439"/>
                </a:lnTo>
                <a:lnTo>
                  <a:pt x="810" y="439"/>
                </a:lnTo>
                <a:lnTo>
                  <a:pt x="820" y="434"/>
                </a:lnTo>
                <a:lnTo>
                  <a:pt x="825" y="434"/>
                </a:lnTo>
                <a:lnTo>
                  <a:pt x="831" y="439"/>
                </a:lnTo>
                <a:lnTo>
                  <a:pt x="847" y="444"/>
                </a:lnTo>
                <a:lnTo>
                  <a:pt x="857" y="439"/>
                </a:lnTo>
                <a:lnTo>
                  <a:pt x="894" y="466"/>
                </a:lnTo>
                <a:lnTo>
                  <a:pt x="910" y="466"/>
                </a:lnTo>
                <a:lnTo>
                  <a:pt x="910" y="466"/>
                </a:lnTo>
              </a:path>
            </a:pathLst>
          </a:custGeom>
          <a:gradFill rotWithShape="1">
            <a:gsLst>
              <a:gs pos="0">
                <a:srgbClr val="F5DE91">
                  <a:gamma/>
                  <a:shade val="76078"/>
                  <a:invGamma/>
                </a:srgbClr>
              </a:gs>
              <a:gs pos="50000">
                <a:srgbClr val="F5DE91"/>
              </a:gs>
              <a:gs pos="100000">
                <a:srgbClr val="F5DE91">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48" name="Freeform 408"/>
          <p:cNvSpPr>
            <a:spLocks/>
          </p:cNvSpPr>
          <p:nvPr/>
        </p:nvSpPr>
        <p:spPr bwMode="auto">
          <a:xfrm>
            <a:off x="5026025" y="2443163"/>
            <a:ext cx="444500" cy="176212"/>
          </a:xfrm>
          <a:custGeom>
            <a:avLst/>
            <a:gdLst/>
            <a:ahLst/>
            <a:cxnLst>
              <a:cxn ang="0">
                <a:pos x="32" y="17"/>
              </a:cxn>
              <a:cxn ang="0">
                <a:pos x="35" y="19"/>
              </a:cxn>
              <a:cxn ang="0">
                <a:pos x="37" y="19"/>
              </a:cxn>
              <a:cxn ang="0">
                <a:pos x="38" y="19"/>
              </a:cxn>
              <a:cxn ang="0">
                <a:pos x="42" y="19"/>
              </a:cxn>
              <a:cxn ang="0">
                <a:pos x="45" y="17"/>
              </a:cxn>
              <a:cxn ang="0">
                <a:pos x="48" y="17"/>
              </a:cxn>
              <a:cxn ang="0">
                <a:pos x="49" y="16"/>
              </a:cxn>
              <a:cxn ang="0">
                <a:pos x="52" y="17"/>
              </a:cxn>
              <a:cxn ang="0">
                <a:pos x="53" y="16"/>
              </a:cxn>
              <a:cxn ang="0">
                <a:pos x="52" y="13"/>
              </a:cxn>
              <a:cxn ang="0">
                <a:pos x="52" y="9"/>
              </a:cxn>
              <a:cxn ang="0">
                <a:pos x="52" y="7"/>
              </a:cxn>
              <a:cxn ang="0">
                <a:pos x="50" y="6"/>
              </a:cxn>
              <a:cxn ang="0">
                <a:pos x="50" y="4"/>
              </a:cxn>
              <a:cxn ang="0">
                <a:pos x="46" y="1"/>
              </a:cxn>
              <a:cxn ang="0">
                <a:pos x="35" y="3"/>
              </a:cxn>
              <a:cxn ang="0">
                <a:pos x="29" y="2"/>
              </a:cxn>
              <a:cxn ang="0">
                <a:pos x="23" y="0"/>
              </a:cxn>
              <a:cxn ang="0">
                <a:pos x="14" y="2"/>
              </a:cxn>
              <a:cxn ang="0">
                <a:pos x="9" y="2"/>
              </a:cxn>
              <a:cxn ang="0">
                <a:pos x="7" y="3"/>
              </a:cxn>
              <a:cxn ang="0">
                <a:pos x="6" y="4"/>
              </a:cxn>
              <a:cxn ang="0">
                <a:pos x="1" y="6"/>
              </a:cxn>
              <a:cxn ang="0">
                <a:pos x="1" y="8"/>
              </a:cxn>
              <a:cxn ang="0">
                <a:pos x="3" y="9"/>
              </a:cxn>
              <a:cxn ang="0">
                <a:pos x="3" y="10"/>
              </a:cxn>
              <a:cxn ang="0">
                <a:pos x="4" y="11"/>
              </a:cxn>
              <a:cxn ang="0">
                <a:pos x="6" y="15"/>
              </a:cxn>
              <a:cxn ang="0">
                <a:pos x="9" y="17"/>
              </a:cxn>
              <a:cxn ang="0">
                <a:pos x="14" y="19"/>
              </a:cxn>
              <a:cxn ang="0">
                <a:pos x="16" y="17"/>
              </a:cxn>
              <a:cxn ang="0">
                <a:pos x="14" y="17"/>
              </a:cxn>
              <a:cxn ang="0">
                <a:pos x="16" y="16"/>
              </a:cxn>
              <a:cxn ang="0">
                <a:pos x="19" y="19"/>
              </a:cxn>
              <a:cxn ang="0">
                <a:pos x="22" y="20"/>
              </a:cxn>
              <a:cxn ang="0">
                <a:pos x="24" y="19"/>
              </a:cxn>
              <a:cxn ang="0">
                <a:pos x="26" y="16"/>
              </a:cxn>
              <a:cxn ang="0">
                <a:pos x="29" y="17"/>
              </a:cxn>
              <a:cxn ang="0">
                <a:pos x="30" y="17"/>
              </a:cxn>
              <a:cxn ang="0">
                <a:pos x="31" y="19"/>
              </a:cxn>
              <a:cxn ang="0">
                <a:pos x="31" y="20"/>
              </a:cxn>
              <a:cxn ang="0">
                <a:pos x="32" y="21"/>
              </a:cxn>
            </a:cxnLst>
            <a:rect l="0" t="0" r="r" b="b"/>
            <a:pathLst>
              <a:path w="53" h="21">
                <a:moveTo>
                  <a:pt x="32" y="21"/>
                </a:moveTo>
                <a:lnTo>
                  <a:pt x="32" y="17"/>
                </a:lnTo>
                <a:lnTo>
                  <a:pt x="32" y="17"/>
                </a:lnTo>
                <a:lnTo>
                  <a:pt x="35" y="19"/>
                </a:lnTo>
                <a:lnTo>
                  <a:pt x="36" y="19"/>
                </a:lnTo>
                <a:lnTo>
                  <a:pt x="37" y="19"/>
                </a:lnTo>
                <a:lnTo>
                  <a:pt x="37" y="19"/>
                </a:lnTo>
                <a:lnTo>
                  <a:pt x="38" y="19"/>
                </a:lnTo>
                <a:lnTo>
                  <a:pt x="39" y="19"/>
                </a:lnTo>
                <a:lnTo>
                  <a:pt x="42" y="19"/>
                </a:lnTo>
                <a:lnTo>
                  <a:pt x="42" y="17"/>
                </a:lnTo>
                <a:lnTo>
                  <a:pt x="45" y="17"/>
                </a:lnTo>
                <a:lnTo>
                  <a:pt x="46" y="17"/>
                </a:lnTo>
                <a:lnTo>
                  <a:pt x="48" y="17"/>
                </a:lnTo>
                <a:lnTo>
                  <a:pt x="49" y="17"/>
                </a:lnTo>
                <a:lnTo>
                  <a:pt x="49" y="16"/>
                </a:lnTo>
                <a:lnTo>
                  <a:pt x="49" y="17"/>
                </a:lnTo>
                <a:lnTo>
                  <a:pt x="52" y="17"/>
                </a:lnTo>
                <a:lnTo>
                  <a:pt x="53" y="16"/>
                </a:lnTo>
                <a:lnTo>
                  <a:pt x="53" y="16"/>
                </a:lnTo>
                <a:lnTo>
                  <a:pt x="53" y="15"/>
                </a:lnTo>
                <a:lnTo>
                  <a:pt x="52" y="13"/>
                </a:lnTo>
                <a:lnTo>
                  <a:pt x="52" y="9"/>
                </a:lnTo>
                <a:lnTo>
                  <a:pt x="52" y="9"/>
                </a:lnTo>
                <a:lnTo>
                  <a:pt x="53" y="8"/>
                </a:lnTo>
                <a:lnTo>
                  <a:pt x="52" y="7"/>
                </a:lnTo>
                <a:lnTo>
                  <a:pt x="51" y="7"/>
                </a:lnTo>
                <a:lnTo>
                  <a:pt x="50" y="6"/>
                </a:lnTo>
                <a:lnTo>
                  <a:pt x="50" y="6"/>
                </a:lnTo>
                <a:lnTo>
                  <a:pt x="50" y="4"/>
                </a:lnTo>
                <a:lnTo>
                  <a:pt x="49" y="2"/>
                </a:lnTo>
                <a:lnTo>
                  <a:pt x="46" y="1"/>
                </a:lnTo>
                <a:lnTo>
                  <a:pt x="40" y="2"/>
                </a:lnTo>
                <a:lnTo>
                  <a:pt x="35" y="3"/>
                </a:lnTo>
                <a:lnTo>
                  <a:pt x="31" y="3"/>
                </a:lnTo>
                <a:lnTo>
                  <a:pt x="29" y="2"/>
                </a:lnTo>
                <a:lnTo>
                  <a:pt x="26" y="1"/>
                </a:lnTo>
                <a:lnTo>
                  <a:pt x="23" y="0"/>
                </a:lnTo>
                <a:lnTo>
                  <a:pt x="18" y="1"/>
                </a:lnTo>
                <a:lnTo>
                  <a:pt x="14" y="2"/>
                </a:lnTo>
                <a:lnTo>
                  <a:pt x="11" y="2"/>
                </a:lnTo>
                <a:lnTo>
                  <a:pt x="9" y="2"/>
                </a:lnTo>
                <a:lnTo>
                  <a:pt x="6" y="2"/>
                </a:lnTo>
                <a:lnTo>
                  <a:pt x="7" y="3"/>
                </a:lnTo>
                <a:lnTo>
                  <a:pt x="9" y="4"/>
                </a:lnTo>
                <a:lnTo>
                  <a:pt x="6" y="4"/>
                </a:lnTo>
                <a:lnTo>
                  <a:pt x="3" y="4"/>
                </a:lnTo>
                <a:lnTo>
                  <a:pt x="1" y="6"/>
                </a:lnTo>
                <a:lnTo>
                  <a:pt x="0" y="7"/>
                </a:lnTo>
                <a:lnTo>
                  <a:pt x="1" y="8"/>
                </a:lnTo>
                <a:lnTo>
                  <a:pt x="1" y="8"/>
                </a:lnTo>
                <a:lnTo>
                  <a:pt x="3" y="9"/>
                </a:lnTo>
                <a:lnTo>
                  <a:pt x="3" y="10"/>
                </a:lnTo>
                <a:lnTo>
                  <a:pt x="3" y="10"/>
                </a:lnTo>
                <a:lnTo>
                  <a:pt x="3" y="11"/>
                </a:lnTo>
                <a:lnTo>
                  <a:pt x="4" y="11"/>
                </a:lnTo>
                <a:lnTo>
                  <a:pt x="5" y="14"/>
                </a:lnTo>
                <a:lnTo>
                  <a:pt x="6" y="15"/>
                </a:lnTo>
                <a:lnTo>
                  <a:pt x="6" y="16"/>
                </a:lnTo>
                <a:lnTo>
                  <a:pt x="9" y="17"/>
                </a:lnTo>
                <a:lnTo>
                  <a:pt x="12" y="19"/>
                </a:lnTo>
                <a:lnTo>
                  <a:pt x="14" y="19"/>
                </a:lnTo>
                <a:lnTo>
                  <a:pt x="14" y="19"/>
                </a:lnTo>
                <a:lnTo>
                  <a:pt x="16" y="17"/>
                </a:lnTo>
                <a:lnTo>
                  <a:pt x="14" y="17"/>
                </a:lnTo>
                <a:lnTo>
                  <a:pt x="14" y="17"/>
                </a:lnTo>
                <a:lnTo>
                  <a:pt x="14" y="17"/>
                </a:lnTo>
                <a:lnTo>
                  <a:pt x="16" y="16"/>
                </a:lnTo>
                <a:lnTo>
                  <a:pt x="17" y="17"/>
                </a:lnTo>
                <a:lnTo>
                  <a:pt x="19" y="19"/>
                </a:lnTo>
                <a:lnTo>
                  <a:pt x="20" y="20"/>
                </a:lnTo>
                <a:lnTo>
                  <a:pt x="22" y="20"/>
                </a:lnTo>
                <a:lnTo>
                  <a:pt x="23" y="20"/>
                </a:lnTo>
                <a:lnTo>
                  <a:pt x="24" y="19"/>
                </a:lnTo>
                <a:lnTo>
                  <a:pt x="25" y="17"/>
                </a:lnTo>
                <a:lnTo>
                  <a:pt x="26" y="16"/>
                </a:lnTo>
                <a:lnTo>
                  <a:pt x="27" y="17"/>
                </a:lnTo>
                <a:lnTo>
                  <a:pt x="29" y="17"/>
                </a:lnTo>
                <a:lnTo>
                  <a:pt x="30" y="17"/>
                </a:lnTo>
                <a:lnTo>
                  <a:pt x="30" y="17"/>
                </a:lnTo>
                <a:lnTo>
                  <a:pt x="31" y="17"/>
                </a:lnTo>
                <a:lnTo>
                  <a:pt x="31" y="19"/>
                </a:lnTo>
                <a:lnTo>
                  <a:pt x="30" y="19"/>
                </a:lnTo>
                <a:lnTo>
                  <a:pt x="31" y="20"/>
                </a:lnTo>
                <a:lnTo>
                  <a:pt x="31" y="21"/>
                </a:lnTo>
                <a:lnTo>
                  <a:pt x="32" y="21"/>
                </a:lnTo>
                <a:lnTo>
                  <a:pt x="32" y="21"/>
                </a:lnTo>
              </a:path>
            </a:pathLst>
          </a:custGeom>
          <a:solidFill>
            <a:srgbClr val="666699"/>
          </a:solidFill>
          <a:ln w="9525" cap="flat" cmpd="sng">
            <a:solidFill>
              <a:schemeClr val="tx1"/>
            </a:solidFill>
            <a:prstDash val="solid"/>
            <a:round/>
            <a:headEnd type="none" w="med" len="med"/>
            <a:tailEnd type="none" w="med" len="med"/>
          </a:ln>
          <a:effectLst/>
        </p:spPr>
        <p:txBody>
          <a:bodyPr wrap="none" lIns="73025" tIns="36512" rIns="73025" bIns="36512" anchor="ctr"/>
          <a:lstStyle/>
          <a:p>
            <a:endParaRPr lang="en-US"/>
          </a:p>
        </p:txBody>
      </p:sp>
      <p:sp>
        <p:nvSpPr>
          <p:cNvPr id="3927449" name="Freeform 409"/>
          <p:cNvSpPr>
            <a:spLocks/>
          </p:cNvSpPr>
          <p:nvPr/>
        </p:nvSpPr>
        <p:spPr bwMode="auto">
          <a:xfrm>
            <a:off x="4513263" y="1646238"/>
            <a:ext cx="477837" cy="334962"/>
          </a:xfrm>
          <a:custGeom>
            <a:avLst/>
            <a:gdLst/>
            <a:ahLst/>
            <a:cxnLst>
              <a:cxn ang="0">
                <a:pos x="52" y="4"/>
              </a:cxn>
              <a:cxn ang="0">
                <a:pos x="48" y="3"/>
              </a:cxn>
              <a:cxn ang="0">
                <a:pos x="46" y="5"/>
              </a:cxn>
              <a:cxn ang="0">
                <a:pos x="44" y="7"/>
              </a:cxn>
              <a:cxn ang="0">
                <a:pos x="36" y="5"/>
              </a:cxn>
              <a:cxn ang="0">
                <a:pos x="34" y="6"/>
              </a:cxn>
              <a:cxn ang="0">
                <a:pos x="32" y="7"/>
              </a:cxn>
              <a:cxn ang="0">
                <a:pos x="25" y="8"/>
              </a:cxn>
              <a:cxn ang="0">
                <a:pos x="21" y="17"/>
              </a:cxn>
              <a:cxn ang="0">
                <a:pos x="16" y="20"/>
              </a:cxn>
              <a:cxn ang="0">
                <a:pos x="16" y="26"/>
              </a:cxn>
              <a:cxn ang="0">
                <a:pos x="16" y="30"/>
              </a:cxn>
              <a:cxn ang="0">
                <a:pos x="18" y="32"/>
              </a:cxn>
              <a:cxn ang="0">
                <a:pos x="16" y="36"/>
              </a:cxn>
              <a:cxn ang="0">
                <a:pos x="13" y="37"/>
              </a:cxn>
              <a:cxn ang="0">
                <a:pos x="12" y="37"/>
              </a:cxn>
              <a:cxn ang="0">
                <a:pos x="9" y="39"/>
              </a:cxn>
              <a:cxn ang="0">
                <a:pos x="3" y="39"/>
              </a:cxn>
              <a:cxn ang="0">
                <a:pos x="1" y="38"/>
              </a:cxn>
              <a:cxn ang="0">
                <a:pos x="2" y="37"/>
              </a:cxn>
              <a:cxn ang="0">
                <a:pos x="0" y="36"/>
              </a:cxn>
              <a:cxn ang="0">
                <a:pos x="1" y="33"/>
              </a:cxn>
              <a:cxn ang="0">
                <a:pos x="0" y="27"/>
              </a:cxn>
              <a:cxn ang="0">
                <a:pos x="5" y="25"/>
              </a:cxn>
              <a:cxn ang="0">
                <a:pos x="9" y="23"/>
              </a:cxn>
              <a:cxn ang="0">
                <a:pos x="11" y="23"/>
              </a:cxn>
              <a:cxn ang="0">
                <a:pos x="14" y="21"/>
              </a:cxn>
              <a:cxn ang="0">
                <a:pos x="11" y="21"/>
              </a:cxn>
              <a:cxn ang="0">
                <a:pos x="13" y="19"/>
              </a:cxn>
              <a:cxn ang="0">
                <a:pos x="14" y="19"/>
              </a:cxn>
              <a:cxn ang="0">
                <a:pos x="18" y="13"/>
              </a:cxn>
              <a:cxn ang="0">
                <a:pos x="20" y="12"/>
              </a:cxn>
              <a:cxn ang="0">
                <a:pos x="21" y="10"/>
              </a:cxn>
              <a:cxn ang="0">
                <a:pos x="22" y="7"/>
              </a:cxn>
              <a:cxn ang="0">
                <a:pos x="19" y="8"/>
              </a:cxn>
              <a:cxn ang="0">
                <a:pos x="21" y="7"/>
              </a:cxn>
              <a:cxn ang="0">
                <a:pos x="22" y="6"/>
              </a:cxn>
              <a:cxn ang="0">
                <a:pos x="26" y="6"/>
              </a:cxn>
              <a:cxn ang="0">
                <a:pos x="27" y="5"/>
              </a:cxn>
              <a:cxn ang="0">
                <a:pos x="29" y="4"/>
              </a:cxn>
              <a:cxn ang="0">
                <a:pos x="33" y="4"/>
              </a:cxn>
              <a:cxn ang="0">
                <a:pos x="35" y="3"/>
              </a:cxn>
              <a:cxn ang="0">
                <a:pos x="38" y="0"/>
              </a:cxn>
              <a:cxn ang="0">
                <a:pos x="42" y="0"/>
              </a:cxn>
              <a:cxn ang="0">
                <a:pos x="45" y="1"/>
              </a:cxn>
              <a:cxn ang="0">
                <a:pos x="47" y="1"/>
              </a:cxn>
              <a:cxn ang="0">
                <a:pos x="52" y="1"/>
              </a:cxn>
              <a:cxn ang="0">
                <a:pos x="55" y="3"/>
              </a:cxn>
              <a:cxn ang="0">
                <a:pos x="55" y="4"/>
              </a:cxn>
              <a:cxn ang="0">
                <a:pos x="57" y="4"/>
              </a:cxn>
              <a:cxn ang="0">
                <a:pos x="55" y="5"/>
              </a:cxn>
              <a:cxn ang="0">
                <a:pos x="54" y="5"/>
              </a:cxn>
            </a:cxnLst>
            <a:rect l="0" t="0" r="r" b="b"/>
            <a:pathLst>
              <a:path w="57" h="40">
                <a:moveTo>
                  <a:pt x="54" y="5"/>
                </a:moveTo>
                <a:lnTo>
                  <a:pt x="52" y="4"/>
                </a:lnTo>
                <a:lnTo>
                  <a:pt x="51" y="3"/>
                </a:lnTo>
                <a:lnTo>
                  <a:pt x="48" y="3"/>
                </a:lnTo>
                <a:lnTo>
                  <a:pt x="46" y="4"/>
                </a:lnTo>
                <a:lnTo>
                  <a:pt x="46" y="5"/>
                </a:lnTo>
                <a:lnTo>
                  <a:pt x="45" y="6"/>
                </a:lnTo>
                <a:lnTo>
                  <a:pt x="44" y="7"/>
                </a:lnTo>
                <a:lnTo>
                  <a:pt x="40" y="6"/>
                </a:lnTo>
                <a:lnTo>
                  <a:pt x="36" y="5"/>
                </a:lnTo>
                <a:lnTo>
                  <a:pt x="35" y="5"/>
                </a:lnTo>
                <a:lnTo>
                  <a:pt x="34" y="6"/>
                </a:lnTo>
                <a:lnTo>
                  <a:pt x="33" y="7"/>
                </a:lnTo>
                <a:lnTo>
                  <a:pt x="32" y="7"/>
                </a:lnTo>
                <a:lnTo>
                  <a:pt x="28" y="7"/>
                </a:lnTo>
                <a:lnTo>
                  <a:pt x="25" y="8"/>
                </a:lnTo>
                <a:lnTo>
                  <a:pt x="22" y="12"/>
                </a:lnTo>
                <a:lnTo>
                  <a:pt x="21" y="17"/>
                </a:lnTo>
                <a:lnTo>
                  <a:pt x="20" y="20"/>
                </a:lnTo>
                <a:lnTo>
                  <a:pt x="16" y="20"/>
                </a:lnTo>
                <a:lnTo>
                  <a:pt x="15" y="23"/>
                </a:lnTo>
                <a:lnTo>
                  <a:pt x="16" y="26"/>
                </a:lnTo>
                <a:lnTo>
                  <a:pt x="16" y="30"/>
                </a:lnTo>
                <a:lnTo>
                  <a:pt x="16" y="30"/>
                </a:lnTo>
                <a:lnTo>
                  <a:pt x="16" y="31"/>
                </a:lnTo>
                <a:lnTo>
                  <a:pt x="18" y="32"/>
                </a:lnTo>
                <a:lnTo>
                  <a:pt x="18" y="32"/>
                </a:lnTo>
                <a:lnTo>
                  <a:pt x="16" y="36"/>
                </a:lnTo>
                <a:lnTo>
                  <a:pt x="14" y="38"/>
                </a:ln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5" y="5"/>
                </a:lnTo>
                <a:lnTo>
                  <a:pt x="53" y="6"/>
                </a:lnTo>
                <a:lnTo>
                  <a:pt x="54" y="5"/>
                </a:lnTo>
                <a:lnTo>
                  <a:pt x="54"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0" name="Freeform 410"/>
          <p:cNvSpPr>
            <a:spLocks/>
          </p:cNvSpPr>
          <p:nvPr/>
        </p:nvSpPr>
        <p:spPr bwMode="auto">
          <a:xfrm>
            <a:off x="4513263" y="1646238"/>
            <a:ext cx="520700" cy="411162"/>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1" name="Freeform 411"/>
          <p:cNvSpPr>
            <a:spLocks/>
          </p:cNvSpPr>
          <p:nvPr/>
        </p:nvSpPr>
        <p:spPr bwMode="auto">
          <a:xfrm>
            <a:off x="4579938" y="1435100"/>
            <a:ext cx="227012" cy="84138"/>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2" name="Freeform 412"/>
          <p:cNvSpPr>
            <a:spLocks/>
          </p:cNvSpPr>
          <p:nvPr/>
        </p:nvSpPr>
        <p:spPr bwMode="auto">
          <a:xfrm>
            <a:off x="4714875" y="1427163"/>
            <a:ext cx="125413" cy="33337"/>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solidFill>
            <a:srgbClr val="4798AB"/>
          </a:solidFill>
          <a:ln w="9525" cap="flat" cmpd="sng">
            <a:solidFill>
              <a:schemeClr val="bg1"/>
            </a:solidFill>
            <a:prstDash val="solid"/>
            <a:round/>
            <a:headEnd/>
            <a:tailEnd/>
          </a:ln>
          <a:effectLst/>
        </p:spPr>
        <p:txBody>
          <a:bodyPr wrap="none" lIns="73025" tIns="36512" rIns="73025" bIns="36512" anchor="ctr"/>
          <a:lstStyle/>
          <a:p>
            <a:endParaRPr lang="en-US"/>
          </a:p>
        </p:txBody>
      </p:sp>
      <p:sp>
        <p:nvSpPr>
          <p:cNvPr id="3927453" name="Freeform 413"/>
          <p:cNvSpPr>
            <a:spLocks/>
          </p:cNvSpPr>
          <p:nvPr/>
        </p:nvSpPr>
        <p:spPr bwMode="auto">
          <a:xfrm>
            <a:off x="4630738" y="2032000"/>
            <a:ext cx="42862" cy="50800"/>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4" name="Freeform 414"/>
          <p:cNvSpPr>
            <a:spLocks/>
          </p:cNvSpPr>
          <p:nvPr/>
        </p:nvSpPr>
        <p:spPr bwMode="auto">
          <a:xfrm>
            <a:off x="4630738" y="2073275"/>
            <a:ext cx="17462" cy="1588"/>
          </a:xfrm>
          <a:custGeom>
            <a:avLst/>
            <a:gdLst/>
            <a:ahLst/>
            <a:cxnLst>
              <a:cxn ang="0">
                <a:pos x="0" y="0"/>
              </a:cxn>
              <a:cxn ang="0">
                <a:pos x="1" y="0"/>
              </a:cxn>
              <a:cxn ang="0">
                <a:pos x="2" y="0"/>
              </a:cxn>
              <a:cxn ang="0">
                <a:pos x="1" y="0"/>
              </a:cxn>
              <a:cxn ang="0">
                <a:pos x="0" y="0"/>
              </a:cxn>
              <a:cxn ang="0">
                <a:pos x="0" y="0"/>
              </a:cxn>
            </a:cxnLst>
            <a:rect l="0" t="0" r="r" b="b"/>
            <a:pathLst>
              <a:path w="2">
                <a:moveTo>
                  <a:pt x="0" y="0"/>
                </a:moveTo>
                <a:lnTo>
                  <a:pt x="1" y="0"/>
                </a:lnTo>
                <a:lnTo>
                  <a:pt x="2" y="0"/>
                </a:lnTo>
                <a:lnTo>
                  <a:pt x="1" y="0"/>
                </a:lnTo>
                <a:lnTo>
                  <a:pt x="0" y="0"/>
                </a:lnTo>
                <a:lnTo>
                  <a:pt x="0"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5" name="Freeform 415"/>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6" name="Freeform 416"/>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7" name="Freeform 417"/>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8" name="Freeform 418"/>
          <p:cNvSpPr>
            <a:spLocks/>
          </p:cNvSpPr>
          <p:nvPr/>
        </p:nvSpPr>
        <p:spPr bwMode="auto">
          <a:xfrm>
            <a:off x="5026025" y="2443163"/>
            <a:ext cx="49213" cy="33337"/>
          </a:xfrm>
          <a:custGeom>
            <a:avLst/>
            <a:gdLst/>
            <a:ahLst/>
            <a:cxnLst>
              <a:cxn ang="0">
                <a:pos x="5" y="0"/>
              </a:cxn>
              <a:cxn ang="0">
                <a:pos x="3" y="1"/>
              </a:cxn>
              <a:cxn ang="0">
                <a:pos x="1" y="1"/>
              </a:cxn>
              <a:cxn ang="0">
                <a:pos x="0" y="2"/>
              </a:cxn>
              <a:cxn ang="0">
                <a:pos x="0" y="2"/>
              </a:cxn>
              <a:cxn ang="0">
                <a:pos x="1" y="3"/>
              </a:cxn>
              <a:cxn ang="0">
                <a:pos x="1" y="4"/>
              </a:cxn>
              <a:cxn ang="0">
                <a:pos x="4" y="3"/>
              </a:cxn>
              <a:cxn ang="0">
                <a:pos x="6" y="2"/>
              </a:cxn>
              <a:cxn ang="0">
                <a:pos x="6" y="1"/>
              </a:cxn>
              <a:cxn ang="0">
                <a:pos x="5" y="0"/>
              </a:cxn>
              <a:cxn ang="0">
                <a:pos x="5" y="0"/>
              </a:cxn>
              <a:cxn ang="0">
                <a:pos x="5" y="0"/>
              </a:cxn>
            </a:cxnLst>
            <a:rect l="0" t="0" r="r" b="b"/>
            <a:pathLst>
              <a:path w="6" h="4">
                <a:moveTo>
                  <a:pt x="5" y="0"/>
                </a:moveTo>
                <a:lnTo>
                  <a:pt x="3" y="1"/>
                </a:lnTo>
                <a:lnTo>
                  <a:pt x="1" y="1"/>
                </a:lnTo>
                <a:lnTo>
                  <a:pt x="0" y="2"/>
                </a:lnTo>
                <a:lnTo>
                  <a:pt x="0" y="2"/>
                </a:lnTo>
                <a:lnTo>
                  <a:pt x="1" y="3"/>
                </a:lnTo>
                <a:lnTo>
                  <a:pt x="1" y="4"/>
                </a:lnTo>
                <a:lnTo>
                  <a:pt x="4" y="3"/>
                </a:lnTo>
                <a:lnTo>
                  <a:pt x="6" y="2"/>
                </a:lnTo>
                <a:lnTo>
                  <a:pt x="6" y="1"/>
                </a:lnTo>
                <a:lnTo>
                  <a:pt x="5" y="0"/>
                </a:lnTo>
                <a:lnTo>
                  <a:pt x="5" y="0"/>
                </a:lnTo>
                <a:lnTo>
                  <a:pt x="5"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59" name="Freeform 419"/>
          <p:cNvSpPr>
            <a:spLocks/>
          </p:cNvSpPr>
          <p:nvPr/>
        </p:nvSpPr>
        <p:spPr bwMode="auto">
          <a:xfrm>
            <a:off x="4799013" y="1670050"/>
            <a:ext cx="234950" cy="260350"/>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0" name="Freeform 420"/>
          <p:cNvSpPr>
            <a:spLocks/>
          </p:cNvSpPr>
          <p:nvPr/>
        </p:nvSpPr>
        <p:spPr bwMode="auto">
          <a:xfrm>
            <a:off x="4630738" y="1695450"/>
            <a:ext cx="234950" cy="361950"/>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1" name="Freeform 421"/>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2" name="Freeform 422"/>
          <p:cNvSpPr>
            <a:spLocks/>
          </p:cNvSpPr>
          <p:nvPr/>
        </p:nvSpPr>
        <p:spPr bwMode="auto">
          <a:xfrm>
            <a:off x="4891088" y="1947863"/>
            <a:ext cx="84137" cy="50800"/>
          </a:xfrm>
          <a:custGeom>
            <a:avLst/>
            <a:gdLst/>
            <a:ahLst/>
            <a:cxnLst>
              <a:cxn ang="0">
                <a:pos x="10" y="6"/>
              </a:cxn>
              <a:cxn ang="0">
                <a:pos x="10" y="4"/>
              </a:cxn>
              <a:cxn ang="0">
                <a:pos x="9" y="2"/>
              </a:cxn>
              <a:cxn ang="0">
                <a:pos x="10" y="2"/>
              </a:cxn>
              <a:cxn ang="0">
                <a:pos x="10" y="0"/>
              </a:cxn>
              <a:cxn ang="0">
                <a:pos x="8" y="1"/>
              </a:cxn>
              <a:cxn ang="0">
                <a:pos x="6" y="0"/>
              </a:cxn>
              <a:cxn ang="0">
                <a:pos x="4" y="0"/>
              </a:cxn>
              <a:cxn ang="0">
                <a:pos x="3" y="0"/>
              </a:cxn>
              <a:cxn ang="0">
                <a:pos x="1" y="0"/>
              </a:cxn>
              <a:cxn ang="0">
                <a:pos x="0" y="1"/>
              </a:cxn>
              <a:cxn ang="0">
                <a:pos x="1" y="2"/>
              </a:cxn>
              <a:cxn ang="0">
                <a:pos x="3" y="3"/>
              </a:cxn>
              <a:cxn ang="0">
                <a:pos x="4" y="3"/>
              </a:cxn>
              <a:cxn ang="0">
                <a:pos x="6" y="3"/>
              </a:cxn>
              <a:cxn ang="0">
                <a:pos x="7" y="4"/>
              </a:cxn>
              <a:cxn ang="0">
                <a:pos x="8" y="6"/>
              </a:cxn>
              <a:cxn ang="0">
                <a:pos x="9" y="6"/>
              </a:cxn>
              <a:cxn ang="0">
                <a:pos x="9" y="6"/>
              </a:cxn>
              <a:cxn ang="0">
                <a:pos x="10" y="6"/>
              </a:cxn>
              <a:cxn ang="0">
                <a:pos x="10" y="6"/>
              </a:cxn>
              <a:cxn ang="0">
                <a:pos x="10" y="6"/>
              </a:cxn>
            </a:cxnLst>
            <a:rect l="0" t="0" r="r" b="b"/>
            <a:pathLst>
              <a:path w="10" h="6">
                <a:moveTo>
                  <a:pt x="10" y="6"/>
                </a:moveTo>
                <a:lnTo>
                  <a:pt x="10" y="4"/>
                </a:lnTo>
                <a:lnTo>
                  <a:pt x="9" y="2"/>
                </a:lnTo>
                <a:lnTo>
                  <a:pt x="10" y="2"/>
                </a:lnTo>
                <a:lnTo>
                  <a:pt x="10" y="0"/>
                </a:lnTo>
                <a:lnTo>
                  <a:pt x="8" y="1"/>
                </a:lnTo>
                <a:lnTo>
                  <a:pt x="6" y="0"/>
                </a:lnTo>
                <a:lnTo>
                  <a:pt x="4" y="0"/>
                </a:lnTo>
                <a:lnTo>
                  <a:pt x="3" y="0"/>
                </a:lnTo>
                <a:lnTo>
                  <a:pt x="1" y="0"/>
                </a:lnTo>
                <a:lnTo>
                  <a:pt x="0" y="1"/>
                </a:lnTo>
                <a:lnTo>
                  <a:pt x="1" y="2"/>
                </a:lnTo>
                <a:lnTo>
                  <a:pt x="3" y="3"/>
                </a:lnTo>
                <a:lnTo>
                  <a:pt x="4" y="3"/>
                </a:lnTo>
                <a:lnTo>
                  <a:pt x="6" y="3"/>
                </a:lnTo>
                <a:lnTo>
                  <a:pt x="7" y="4"/>
                </a:lnTo>
                <a:lnTo>
                  <a:pt x="8" y="6"/>
                </a:lnTo>
                <a:lnTo>
                  <a:pt x="9" y="6"/>
                </a:lnTo>
                <a:lnTo>
                  <a:pt x="9" y="6"/>
                </a:lnTo>
                <a:lnTo>
                  <a:pt x="10" y="6"/>
                </a:lnTo>
                <a:lnTo>
                  <a:pt x="10" y="6"/>
                </a:lnTo>
                <a:lnTo>
                  <a:pt x="10" y="6"/>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3" name="Freeform 423"/>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4" name="Freeform 424"/>
          <p:cNvSpPr>
            <a:spLocks/>
          </p:cNvSpPr>
          <p:nvPr/>
        </p:nvSpPr>
        <p:spPr bwMode="auto">
          <a:xfrm>
            <a:off x="4857750" y="1973263"/>
            <a:ext cx="142875" cy="84137"/>
          </a:xfrm>
          <a:custGeom>
            <a:avLst/>
            <a:gdLst/>
            <a:ahLst/>
            <a:cxnLst>
              <a:cxn ang="0">
                <a:pos x="13" y="10"/>
              </a:cxn>
              <a:cxn ang="0">
                <a:pos x="16" y="10"/>
              </a:cxn>
              <a:cxn ang="0">
                <a:pos x="17" y="7"/>
              </a:cxn>
              <a:cxn ang="0">
                <a:pos x="16" y="5"/>
              </a:cxn>
              <a:cxn ang="0">
                <a:pos x="14" y="3"/>
              </a:cxn>
              <a:cxn ang="0">
                <a:pos x="14" y="3"/>
              </a:cxn>
              <a:cxn ang="0">
                <a:pos x="13" y="3"/>
              </a:cxn>
              <a:cxn ang="0">
                <a:pos x="13" y="3"/>
              </a:cxn>
              <a:cxn ang="0">
                <a:pos x="12" y="3"/>
              </a:cxn>
              <a:cxn ang="0">
                <a:pos x="11" y="1"/>
              </a:cxn>
              <a:cxn ang="0">
                <a:pos x="10" y="0"/>
              </a:cxn>
              <a:cxn ang="0">
                <a:pos x="8" y="0"/>
              </a:cxn>
              <a:cxn ang="0">
                <a:pos x="7" y="0"/>
              </a:cxn>
              <a:cxn ang="0">
                <a:pos x="7" y="1"/>
              </a:cxn>
              <a:cxn ang="0">
                <a:pos x="8" y="3"/>
              </a:cxn>
              <a:cxn ang="0">
                <a:pos x="7" y="4"/>
              </a:cxn>
              <a:cxn ang="0">
                <a:pos x="6" y="5"/>
              </a:cxn>
              <a:cxn ang="0">
                <a:pos x="5" y="4"/>
              </a:cxn>
              <a:cxn ang="0">
                <a:pos x="3" y="3"/>
              </a:cxn>
              <a:cxn ang="0">
                <a:pos x="0" y="4"/>
              </a:cxn>
              <a:cxn ang="0">
                <a:pos x="0" y="6"/>
              </a:cxn>
              <a:cxn ang="0">
                <a:pos x="0" y="7"/>
              </a:cxn>
              <a:cxn ang="0">
                <a:pos x="0" y="7"/>
              </a:cxn>
              <a:cxn ang="0">
                <a:pos x="1" y="7"/>
              </a:cxn>
              <a:cxn ang="0">
                <a:pos x="3" y="7"/>
              </a:cxn>
              <a:cxn ang="0">
                <a:pos x="4" y="7"/>
              </a:cxn>
              <a:cxn ang="0">
                <a:pos x="4" y="7"/>
              </a:cxn>
              <a:cxn ang="0">
                <a:pos x="5" y="7"/>
              </a:cxn>
              <a:cxn ang="0">
                <a:pos x="6" y="7"/>
              </a:cxn>
              <a:cxn ang="0">
                <a:pos x="10" y="7"/>
              </a:cxn>
              <a:cxn ang="0">
                <a:pos x="11" y="8"/>
              </a:cxn>
              <a:cxn ang="0">
                <a:pos x="11" y="8"/>
              </a:cxn>
              <a:cxn ang="0">
                <a:pos x="12" y="10"/>
              </a:cxn>
              <a:cxn ang="0">
                <a:pos x="13" y="10"/>
              </a:cxn>
              <a:cxn ang="0">
                <a:pos x="13" y="10"/>
              </a:cxn>
              <a:cxn ang="0">
                <a:pos x="13" y="10"/>
              </a:cxn>
            </a:cxnLst>
            <a:rect l="0" t="0" r="r" b="b"/>
            <a:pathLst>
              <a:path w="17" h="10">
                <a:moveTo>
                  <a:pt x="13" y="10"/>
                </a:moveTo>
                <a:lnTo>
                  <a:pt x="16" y="10"/>
                </a:lnTo>
                <a:lnTo>
                  <a:pt x="17" y="7"/>
                </a:lnTo>
                <a:lnTo>
                  <a:pt x="16" y="5"/>
                </a:lnTo>
                <a:lnTo>
                  <a:pt x="14" y="3"/>
                </a:lnTo>
                <a:lnTo>
                  <a:pt x="14" y="3"/>
                </a:lnTo>
                <a:lnTo>
                  <a:pt x="13" y="3"/>
                </a:lnTo>
                <a:lnTo>
                  <a:pt x="13" y="3"/>
                </a:lnTo>
                <a:lnTo>
                  <a:pt x="12" y="3"/>
                </a:lnTo>
                <a:lnTo>
                  <a:pt x="11" y="1"/>
                </a:lnTo>
                <a:lnTo>
                  <a:pt x="10" y="0"/>
                </a:lnTo>
                <a:lnTo>
                  <a:pt x="8" y="0"/>
                </a:lnTo>
                <a:lnTo>
                  <a:pt x="7" y="0"/>
                </a:lnTo>
                <a:lnTo>
                  <a:pt x="7" y="1"/>
                </a:lnTo>
                <a:lnTo>
                  <a:pt x="8" y="3"/>
                </a:lnTo>
                <a:lnTo>
                  <a:pt x="7" y="4"/>
                </a:lnTo>
                <a:lnTo>
                  <a:pt x="6" y="5"/>
                </a:lnTo>
                <a:lnTo>
                  <a:pt x="5" y="4"/>
                </a:lnTo>
                <a:lnTo>
                  <a:pt x="3" y="3"/>
                </a:lnTo>
                <a:lnTo>
                  <a:pt x="0" y="4"/>
                </a:lnTo>
                <a:lnTo>
                  <a:pt x="0" y="6"/>
                </a:lnTo>
                <a:lnTo>
                  <a:pt x="0" y="7"/>
                </a:lnTo>
                <a:lnTo>
                  <a:pt x="0" y="7"/>
                </a:lnTo>
                <a:lnTo>
                  <a:pt x="1" y="7"/>
                </a:lnTo>
                <a:lnTo>
                  <a:pt x="3" y="7"/>
                </a:lnTo>
                <a:lnTo>
                  <a:pt x="4" y="7"/>
                </a:lnTo>
                <a:lnTo>
                  <a:pt x="4" y="7"/>
                </a:lnTo>
                <a:lnTo>
                  <a:pt x="5" y="7"/>
                </a:lnTo>
                <a:lnTo>
                  <a:pt x="6" y="7"/>
                </a:lnTo>
                <a:lnTo>
                  <a:pt x="10" y="7"/>
                </a:lnTo>
                <a:lnTo>
                  <a:pt x="11" y="8"/>
                </a:lnTo>
                <a:lnTo>
                  <a:pt x="11" y="8"/>
                </a:lnTo>
                <a:lnTo>
                  <a:pt x="12" y="10"/>
                </a:lnTo>
                <a:lnTo>
                  <a:pt x="13" y="10"/>
                </a:lnTo>
                <a:lnTo>
                  <a:pt x="13" y="10"/>
                </a:lnTo>
                <a:lnTo>
                  <a:pt x="13" y="1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5" name="Freeform 425"/>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6" name="Freeform 426"/>
          <p:cNvSpPr>
            <a:spLocks/>
          </p:cNvSpPr>
          <p:nvPr/>
        </p:nvSpPr>
        <p:spPr bwMode="auto">
          <a:xfrm>
            <a:off x="4857750" y="2032000"/>
            <a:ext cx="109538" cy="74613"/>
          </a:xfrm>
          <a:custGeom>
            <a:avLst/>
            <a:gdLst/>
            <a:ahLst/>
            <a:cxnLst>
              <a:cxn ang="0">
                <a:pos x="13" y="3"/>
              </a:cxn>
              <a:cxn ang="0">
                <a:pos x="12" y="3"/>
              </a:cxn>
              <a:cxn ang="0">
                <a:pos x="11" y="1"/>
              </a:cxn>
              <a:cxn ang="0">
                <a:pos x="11" y="1"/>
              </a:cxn>
              <a:cxn ang="0">
                <a:pos x="10" y="0"/>
              </a:cxn>
              <a:cxn ang="0">
                <a:pos x="6" y="0"/>
              </a:cxn>
              <a:cxn ang="0">
                <a:pos x="5" y="0"/>
              </a:cxn>
              <a:cxn ang="0">
                <a:pos x="4" y="0"/>
              </a:cxn>
              <a:cxn ang="0">
                <a:pos x="4" y="0"/>
              </a:cxn>
              <a:cxn ang="0">
                <a:pos x="3" y="0"/>
              </a:cxn>
              <a:cxn ang="0">
                <a:pos x="1" y="0"/>
              </a:cxn>
              <a:cxn ang="0">
                <a:pos x="0" y="0"/>
              </a:cxn>
              <a:cxn ang="0">
                <a:pos x="0" y="4"/>
              </a:cxn>
              <a:cxn ang="0">
                <a:pos x="3" y="4"/>
              </a:cxn>
              <a:cxn ang="0">
                <a:pos x="5" y="4"/>
              </a:cxn>
              <a:cxn ang="0">
                <a:pos x="5" y="6"/>
              </a:cxn>
              <a:cxn ang="0">
                <a:pos x="6" y="7"/>
              </a:cxn>
              <a:cxn ang="0">
                <a:pos x="7" y="9"/>
              </a:cxn>
              <a:cxn ang="0">
                <a:pos x="7" y="9"/>
              </a:cxn>
              <a:cxn ang="0">
                <a:pos x="10" y="9"/>
              </a:cxn>
              <a:cxn ang="0">
                <a:pos x="11" y="6"/>
              </a:cxn>
              <a:cxn ang="0">
                <a:pos x="12" y="4"/>
              </a:cxn>
              <a:cxn ang="0">
                <a:pos x="12" y="4"/>
              </a:cxn>
              <a:cxn ang="0">
                <a:pos x="13" y="3"/>
              </a:cxn>
              <a:cxn ang="0">
                <a:pos x="13" y="3"/>
              </a:cxn>
            </a:cxnLst>
            <a:rect l="0" t="0" r="r" b="b"/>
            <a:pathLst>
              <a:path w="13" h="9">
                <a:moveTo>
                  <a:pt x="13" y="3"/>
                </a:moveTo>
                <a:lnTo>
                  <a:pt x="12" y="3"/>
                </a:lnTo>
                <a:lnTo>
                  <a:pt x="11" y="1"/>
                </a:lnTo>
                <a:lnTo>
                  <a:pt x="11" y="1"/>
                </a:lnTo>
                <a:lnTo>
                  <a:pt x="10" y="0"/>
                </a:lnTo>
                <a:lnTo>
                  <a:pt x="6" y="0"/>
                </a:lnTo>
                <a:lnTo>
                  <a:pt x="5" y="0"/>
                </a:lnTo>
                <a:lnTo>
                  <a:pt x="4" y="0"/>
                </a:lnTo>
                <a:lnTo>
                  <a:pt x="4" y="0"/>
                </a:lnTo>
                <a:lnTo>
                  <a:pt x="3" y="0"/>
                </a:lnTo>
                <a:lnTo>
                  <a:pt x="1" y="0"/>
                </a:lnTo>
                <a:lnTo>
                  <a:pt x="0" y="0"/>
                </a:lnTo>
                <a:lnTo>
                  <a:pt x="0" y="4"/>
                </a:lnTo>
                <a:lnTo>
                  <a:pt x="3" y="4"/>
                </a:lnTo>
                <a:lnTo>
                  <a:pt x="5" y="4"/>
                </a:lnTo>
                <a:lnTo>
                  <a:pt x="5" y="6"/>
                </a:lnTo>
                <a:lnTo>
                  <a:pt x="6" y="7"/>
                </a:lnTo>
                <a:lnTo>
                  <a:pt x="7" y="9"/>
                </a:lnTo>
                <a:lnTo>
                  <a:pt x="7" y="9"/>
                </a:lnTo>
                <a:lnTo>
                  <a:pt x="10" y="9"/>
                </a:lnTo>
                <a:lnTo>
                  <a:pt x="11" y="6"/>
                </a:lnTo>
                <a:lnTo>
                  <a:pt x="12" y="4"/>
                </a:lnTo>
                <a:lnTo>
                  <a:pt x="12" y="4"/>
                </a:lnTo>
                <a:lnTo>
                  <a:pt x="13" y="3"/>
                </a:lnTo>
                <a:lnTo>
                  <a:pt x="13" y="3"/>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7" name="Freeform 427"/>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8" name="Freeform 428"/>
          <p:cNvSpPr>
            <a:spLocks/>
          </p:cNvSpPr>
          <p:nvPr/>
        </p:nvSpPr>
        <p:spPr bwMode="auto">
          <a:xfrm>
            <a:off x="4840288" y="2065338"/>
            <a:ext cx="58737" cy="17462"/>
          </a:xfrm>
          <a:custGeom>
            <a:avLst/>
            <a:gdLst/>
            <a:ahLst/>
            <a:cxnLst>
              <a:cxn ang="0">
                <a:pos x="7" y="2"/>
              </a:cxn>
              <a:cxn ang="0">
                <a:pos x="7" y="0"/>
              </a:cxn>
              <a:cxn ang="0">
                <a:pos x="5" y="0"/>
              </a:cxn>
              <a:cxn ang="0">
                <a:pos x="2" y="0"/>
              </a:cxn>
              <a:cxn ang="0">
                <a:pos x="2" y="0"/>
              </a:cxn>
              <a:cxn ang="0">
                <a:pos x="2" y="1"/>
              </a:cxn>
              <a:cxn ang="0">
                <a:pos x="0" y="2"/>
              </a:cxn>
              <a:cxn ang="0">
                <a:pos x="0" y="2"/>
              </a:cxn>
              <a:cxn ang="0">
                <a:pos x="2" y="2"/>
              </a:cxn>
              <a:cxn ang="0">
                <a:pos x="5" y="2"/>
              </a:cxn>
              <a:cxn ang="0">
                <a:pos x="7" y="2"/>
              </a:cxn>
              <a:cxn ang="0">
                <a:pos x="7" y="2"/>
              </a:cxn>
              <a:cxn ang="0">
                <a:pos x="7" y="2"/>
              </a:cxn>
            </a:cxnLst>
            <a:rect l="0" t="0" r="r" b="b"/>
            <a:pathLst>
              <a:path w="7" h="2">
                <a:moveTo>
                  <a:pt x="7" y="2"/>
                </a:moveTo>
                <a:lnTo>
                  <a:pt x="7" y="0"/>
                </a:lnTo>
                <a:lnTo>
                  <a:pt x="5" y="0"/>
                </a:lnTo>
                <a:lnTo>
                  <a:pt x="2" y="0"/>
                </a:lnTo>
                <a:lnTo>
                  <a:pt x="2" y="0"/>
                </a:lnTo>
                <a:lnTo>
                  <a:pt x="2" y="1"/>
                </a:lnTo>
                <a:lnTo>
                  <a:pt x="0" y="2"/>
                </a:lnTo>
                <a:lnTo>
                  <a:pt x="0" y="2"/>
                </a:lnTo>
                <a:lnTo>
                  <a:pt x="2" y="2"/>
                </a:lnTo>
                <a:lnTo>
                  <a:pt x="5" y="2"/>
                </a:lnTo>
                <a:lnTo>
                  <a:pt x="7" y="2"/>
                </a:lnTo>
                <a:lnTo>
                  <a:pt x="7" y="2"/>
                </a:lnTo>
                <a:lnTo>
                  <a:pt x="7" y="2"/>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69" name="Freeform 429"/>
          <p:cNvSpPr>
            <a:spLocks/>
          </p:cNvSpPr>
          <p:nvPr/>
        </p:nvSpPr>
        <p:spPr bwMode="auto">
          <a:xfrm>
            <a:off x="4579938" y="1998663"/>
            <a:ext cx="50800" cy="84137"/>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0" name="Freeform 430"/>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1" name="Freeform 431"/>
          <p:cNvSpPr>
            <a:spLocks/>
          </p:cNvSpPr>
          <p:nvPr/>
        </p:nvSpPr>
        <p:spPr bwMode="auto">
          <a:xfrm>
            <a:off x="4722813" y="2073275"/>
            <a:ext cx="219075" cy="168275"/>
          </a:xfrm>
          <a:custGeom>
            <a:avLst/>
            <a:gdLst/>
            <a:ahLst/>
            <a:cxnLst>
              <a:cxn ang="0">
                <a:pos x="22" y="20"/>
              </a:cxn>
              <a:cxn ang="0">
                <a:pos x="22" y="20"/>
              </a:cxn>
              <a:cxn ang="0">
                <a:pos x="21" y="19"/>
              </a:cxn>
              <a:cxn ang="0">
                <a:pos x="19" y="19"/>
              </a:cxn>
              <a:cxn ang="0">
                <a:pos x="17" y="20"/>
              </a:cxn>
              <a:cxn ang="0">
                <a:pos x="15" y="20"/>
              </a:cxn>
              <a:cxn ang="0">
                <a:pos x="15" y="20"/>
              </a:cxn>
              <a:cxn ang="0">
                <a:pos x="15" y="19"/>
              </a:cxn>
              <a:cxn ang="0">
                <a:pos x="14" y="19"/>
              </a:cxn>
              <a:cxn ang="0">
                <a:pos x="13" y="19"/>
              </a:cxn>
              <a:cxn ang="0">
                <a:pos x="11" y="19"/>
              </a:cxn>
              <a:cxn ang="0">
                <a:pos x="11" y="18"/>
              </a:cxn>
              <a:cxn ang="0">
                <a:pos x="9" y="17"/>
              </a:cxn>
              <a:cxn ang="0">
                <a:pos x="8" y="15"/>
              </a:cxn>
              <a:cxn ang="0">
                <a:pos x="7" y="17"/>
              </a:cxn>
              <a:cxn ang="0">
                <a:pos x="7" y="17"/>
              </a:cxn>
              <a:cxn ang="0">
                <a:pos x="6" y="17"/>
              </a:cxn>
              <a:cxn ang="0">
                <a:pos x="6" y="15"/>
              </a:cxn>
              <a:cxn ang="0">
                <a:pos x="6" y="15"/>
              </a:cxn>
              <a:cxn ang="0">
                <a:pos x="4" y="15"/>
              </a:cxn>
              <a:cxn ang="0">
                <a:pos x="3" y="14"/>
              </a:cxn>
              <a:cxn ang="0">
                <a:pos x="2" y="14"/>
              </a:cxn>
              <a:cxn ang="0">
                <a:pos x="2" y="12"/>
              </a:cxn>
              <a:cxn ang="0">
                <a:pos x="1" y="11"/>
              </a:cxn>
              <a:cxn ang="0">
                <a:pos x="1" y="9"/>
              </a:cxn>
              <a:cxn ang="0">
                <a:pos x="0" y="8"/>
              </a:cxn>
              <a:cxn ang="0">
                <a:pos x="0" y="7"/>
              </a:cxn>
              <a:cxn ang="0">
                <a:pos x="0" y="6"/>
              </a:cxn>
              <a:cxn ang="0">
                <a:pos x="0" y="4"/>
              </a:cxn>
              <a:cxn ang="0">
                <a:pos x="0" y="4"/>
              </a:cxn>
              <a:cxn ang="0">
                <a:pos x="3" y="2"/>
              </a:cxn>
              <a:cxn ang="0">
                <a:pos x="7" y="0"/>
              </a:cxn>
              <a:cxn ang="0">
                <a:pos x="10" y="0"/>
              </a:cxn>
              <a:cxn ang="0">
                <a:pos x="10" y="1"/>
              </a:cxn>
              <a:cxn ang="0">
                <a:pos x="11" y="1"/>
              </a:cxn>
              <a:cxn ang="0">
                <a:pos x="14" y="1"/>
              </a:cxn>
              <a:cxn ang="0">
                <a:pos x="16" y="1"/>
              </a:cxn>
              <a:cxn ang="0">
                <a:pos x="19" y="1"/>
              </a:cxn>
              <a:cxn ang="0">
                <a:pos x="21" y="1"/>
              </a:cxn>
              <a:cxn ang="0">
                <a:pos x="22" y="2"/>
              </a:cxn>
              <a:cxn ang="0">
                <a:pos x="23" y="4"/>
              </a:cxn>
              <a:cxn ang="0">
                <a:pos x="24" y="6"/>
              </a:cxn>
              <a:cxn ang="0">
                <a:pos x="24" y="8"/>
              </a:cxn>
              <a:cxn ang="0">
                <a:pos x="24" y="8"/>
              </a:cxn>
              <a:cxn ang="0">
                <a:pos x="23" y="9"/>
              </a:cxn>
              <a:cxn ang="0">
                <a:pos x="24" y="13"/>
              </a:cxn>
              <a:cxn ang="0">
                <a:pos x="26" y="15"/>
              </a:cxn>
              <a:cxn ang="0">
                <a:pos x="24" y="17"/>
              </a:cxn>
              <a:cxn ang="0">
                <a:pos x="23" y="20"/>
              </a:cxn>
              <a:cxn ang="0">
                <a:pos x="22" y="20"/>
              </a:cxn>
              <a:cxn ang="0">
                <a:pos x="22" y="20"/>
              </a:cxn>
            </a:cxnLst>
            <a:rect l="0" t="0" r="r" b="b"/>
            <a:pathLst>
              <a:path w="26" h="20">
                <a:moveTo>
                  <a:pt x="22" y="20"/>
                </a:moveTo>
                <a:lnTo>
                  <a:pt x="22" y="20"/>
                </a:lnTo>
                <a:lnTo>
                  <a:pt x="21" y="19"/>
                </a:lnTo>
                <a:lnTo>
                  <a:pt x="19" y="19"/>
                </a:lnTo>
                <a:lnTo>
                  <a:pt x="17" y="20"/>
                </a:lnTo>
                <a:lnTo>
                  <a:pt x="15" y="20"/>
                </a:lnTo>
                <a:lnTo>
                  <a:pt x="15" y="20"/>
                </a:lnTo>
                <a:lnTo>
                  <a:pt x="15" y="19"/>
                </a:lnTo>
                <a:lnTo>
                  <a:pt x="14" y="19"/>
                </a:lnTo>
                <a:lnTo>
                  <a:pt x="13" y="19"/>
                </a:lnTo>
                <a:lnTo>
                  <a:pt x="11" y="19"/>
                </a:lnTo>
                <a:lnTo>
                  <a:pt x="11" y="18"/>
                </a:lnTo>
                <a:lnTo>
                  <a:pt x="9" y="17"/>
                </a:lnTo>
                <a:lnTo>
                  <a:pt x="8" y="15"/>
                </a:lnTo>
                <a:lnTo>
                  <a:pt x="7" y="17"/>
                </a:lnTo>
                <a:lnTo>
                  <a:pt x="7" y="17"/>
                </a:lnTo>
                <a:lnTo>
                  <a:pt x="6" y="17"/>
                </a:lnTo>
                <a:lnTo>
                  <a:pt x="6" y="15"/>
                </a:lnTo>
                <a:lnTo>
                  <a:pt x="6" y="15"/>
                </a:lnTo>
                <a:lnTo>
                  <a:pt x="4" y="15"/>
                </a:lnTo>
                <a:lnTo>
                  <a:pt x="3" y="14"/>
                </a:lnTo>
                <a:lnTo>
                  <a:pt x="2" y="14"/>
                </a:lnTo>
                <a:lnTo>
                  <a:pt x="2" y="12"/>
                </a:lnTo>
                <a:lnTo>
                  <a:pt x="1" y="11"/>
                </a:lnTo>
                <a:lnTo>
                  <a:pt x="1" y="9"/>
                </a:lnTo>
                <a:lnTo>
                  <a:pt x="0" y="8"/>
                </a:lnTo>
                <a:lnTo>
                  <a:pt x="0" y="7"/>
                </a:lnTo>
                <a:lnTo>
                  <a:pt x="0" y="6"/>
                </a:lnTo>
                <a:lnTo>
                  <a:pt x="0" y="4"/>
                </a:lnTo>
                <a:lnTo>
                  <a:pt x="0" y="4"/>
                </a:lnTo>
                <a:lnTo>
                  <a:pt x="3" y="2"/>
                </a:lnTo>
                <a:lnTo>
                  <a:pt x="7" y="0"/>
                </a:lnTo>
                <a:lnTo>
                  <a:pt x="10" y="0"/>
                </a:lnTo>
                <a:lnTo>
                  <a:pt x="10" y="1"/>
                </a:lnTo>
                <a:lnTo>
                  <a:pt x="11" y="1"/>
                </a:lnTo>
                <a:lnTo>
                  <a:pt x="14" y="1"/>
                </a:lnTo>
                <a:lnTo>
                  <a:pt x="16" y="1"/>
                </a:lnTo>
                <a:lnTo>
                  <a:pt x="19" y="1"/>
                </a:lnTo>
                <a:lnTo>
                  <a:pt x="21" y="1"/>
                </a:lnTo>
                <a:lnTo>
                  <a:pt x="22" y="2"/>
                </a:lnTo>
                <a:lnTo>
                  <a:pt x="23" y="4"/>
                </a:lnTo>
                <a:lnTo>
                  <a:pt x="24" y="6"/>
                </a:lnTo>
                <a:lnTo>
                  <a:pt x="24" y="8"/>
                </a:lnTo>
                <a:lnTo>
                  <a:pt x="24" y="8"/>
                </a:lnTo>
                <a:lnTo>
                  <a:pt x="23" y="9"/>
                </a:lnTo>
                <a:lnTo>
                  <a:pt x="24" y="13"/>
                </a:lnTo>
                <a:lnTo>
                  <a:pt x="26" y="15"/>
                </a:lnTo>
                <a:lnTo>
                  <a:pt x="24" y="17"/>
                </a:lnTo>
                <a:lnTo>
                  <a:pt x="23" y="20"/>
                </a:lnTo>
                <a:lnTo>
                  <a:pt x="22" y="20"/>
                </a:lnTo>
                <a:lnTo>
                  <a:pt x="22" y="2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2" name="Freeform 432"/>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3" name="Freeform 433"/>
          <p:cNvSpPr>
            <a:spLocks/>
          </p:cNvSpPr>
          <p:nvPr/>
        </p:nvSpPr>
        <p:spPr bwMode="auto">
          <a:xfrm>
            <a:off x="4714875" y="2308225"/>
            <a:ext cx="234950" cy="168275"/>
          </a:xfrm>
          <a:custGeom>
            <a:avLst/>
            <a:gdLst/>
            <a:ahLst/>
            <a:cxnLst>
              <a:cxn ang="0">
                <a:pos x="7" y="0"/>
              </a:cxn>
              <a:cxn ang="0">
                <a:pos x="7" y="0"/>
              </a:cxn>
              <a:cxn ang="0">
                <a:pos x="4" y="0"/>
              </a:cxn>
              <a:cxn ang="0">
                <a:pos x="3" y="0"/>
              </a:cxn>
              <a:cxn ang="0">
                <a:pos x="2" y="0"/>
              </a:cxn>
              <a:cxn ang="0">
                <a:pos x="1" y="0"/>
              </a:cxn>
              <a:cxn ang="0">
                <a:pos x="0" y="0"/>
              </a:cxn>
              <a:cxn ang="0">
                <a:pos x="0" y="0"/>
              </a:cxn>
              <a:cxn ang="0">
                <a:pos x="0" y="2"/>
              </a:cxn>
              <a:cxn ang="0">
                <a:pos x="0" y="3"/>
              </a:cxn>
              <a:cxn ang="0">
                <a:pos x="1" y="5"/>
              </a:cxn>
              <a:cxn ang="0">
                <a:pos x="2" y="6"/>
              </a:cxn>
              <a:cxn ang="0">
                <a:pos x="3" y="6"/>
              </a:cxn>
              <a:cxn ang="0">
                <a:pos x="3" y="5"/>
              </a:cxn>
              <a:cxn ang="0">
                <a:pos x="5" y="9"/>
              </a:cxn>
              <a:cxn ang="0">
                <a:pos x="7" y="11"/>
              </a:cxn>
              <a:cxn ang="0">
                <a:pos x="10" y="11"/>
              </a:cxn>
              <a:cxn ang="0">
                <a:pos x="14" y="13"/>
              </a:cxn>
              <a:cxn ang="0">
                <a:pos x="17" y="16"/>
              </a:cxn>
              <a:cxn ang="0">
                <a:pos x="17" y="16"/>
              </a:cxn>
              <a:cxn ang="0">
                <a:pos x="17" y="16"/>
              </a:cxn>
              <a:cxn ang="0">
                <a:pos x="18" y="15"/>
              </a:cxn>
              <a:cxn ang="0">
                <a:pos x="20" y="16"/>
              </a:cxn>
              <a:cxn ang="0">
                <a:pos x="21" y="16"/>
              </a:cxn>
              <a:cxn ang="0">
                <a:pos x="21" y="19"/>
              </a:cxn>
              <a:cxn ang="0">
                <a:pos x="23" y="20"/>
              </a:cxn>
              <a:cxn ang="0">
                <a:pos x="25" y="19"/>
              </a:cxn>
              <a:cxn ang="0">
                <a:pos x="28" y="19"/>
              </a:cxn>
              <a:cxn ang="0">
                <a:pos x="28" y="18"/>
              </a:cxn>
              <a:cxn ang="0">
                <a:pos x="28" y="18"/>
              </a:cxn>
              <a:cxn ang="0">
                <a:pos x="28" y="17"/>
              </a:cxn>
              <a:cxn ang="0">
                <a:pos x="27" y="16"/>
              </a:cxn>
              <a:cxn ang="0">
                <a:pos x="27" y="15"/>
              </a:cxn>
              <a:cxn ang="0">
                <a:pos x="27" y="13"/>
              </a:cxn>
              <a:cxn ang="0">
                <a:pos x="27" y="12"/>
              </a:cxn>
              <a:cxn ang="0">
                <a:pos x="27" y="11"/>
              </a:cxn>
              <a:cxn ang="0">
                <a:pos x="25" y="10"/>
              </a:cxn>
              <a:cxn ang="0">
                <a:pos x="25" y="10"/>
              </a:cxn>
              <a:cxn ang="0">
                <a:pos x="25" y="9"/>
              </a:cxn>
              <a:cxn ang="0">
                <a:pos x="25" y="7"/>
              </a:cxn>
              <a:cxn ang="0">
                <a:pos x="24" y="7"/>
              </a:cxn>
              <a:cxn ang="0">
                <a:pos x="23" y="6"/>
              </a:cxn>
              <a:cxn ang="0">
                <a:pos x="22" y="5"/>
              </a:cxn>
              <a:cxn ang="0">
                <a:pos x="22" y="5"/>
              </a:cxn>
              <a:cxn ang="0">
                <a:pos x="21" y="4"/>
              </a:cxn>
              <a:cxn ang="0">
                <a:pos x="20" y="4"/>
              </a:cxn>
              <a:cxn ang="0">
                <a:pos x="20" y="3"/>
              </a:cxn>
              <a:cxn ang="0">
                <a:pos x="18" y="3"/>
              </a:cxn>
              <a:cxn ang="0">
                <a:pos x="17" y="2"/>
              </a:cxn>
              <a:cxn ang="0">
                <a:pos x="15" y="3"/>
              </a:cxn>
              <a:cxn ang="0">
                <a:pos x="12" y="4"/>
              </a:cxn>
              <a:cxn ang="0">
                <a:pos x="11" y="4"/>
              </a:cxn>
              <a:cxn ang="0">
                <a:pos x="10" y="3"/>
              </a:cxn>
              <a:cxn ang="0">
                <a:pos x="8" y="2"/>
              </a:cxn>
              <a:cxn ang="0">
                <a:pos x="7" y="0"/>
              </a:cxn>
              <a:cxn ang="0">
                <a:pos x="7" y="0"/>
              </a:cxn>
              <a:cxn ang="0">
                <a:pos x="7" y="0"/>
              </a:cxn>
            </a:cxnLst>
            <a:rect l="0" t="0" r="r" b="b"/>
            <a:pathLst>
              <a:path w="28" h="20">
                <a:moveTo>
                  <a:pt x="7" y="0"/>
                </a:moveTo>
                <a:lnTo>
                  <a:pt x="7" y="0"/>
                </a:lnTo>
                <a:lnTo>
                  <a:pt x="4" y="0"/>
                </a:lnTo>
                <a:lnTo>
                  <a:pt x="3" y="0"/>
                </a:lnTo>
                <a:lnTo>
                  <a:pt x="2" y="0"/>
                </a:lnTo>
                <a:lnTo>
                  <a:pt x="1" y="0"/>
                </a:lnTo>
                <a:lnTo>
                  <a:pt x="0" y="0"/>
                </a:lnTo>
                <a:lnTo>
                  <a:pt x="0" y="0"/>
                </a:lnTo>
                <a:lnTo>
                  <a:pt x="0" y="2"/>
                </a:lnTo>
                <a:lnTo>
                  <a:pt x="0" y="3"/>
                </a:lnTo>
                <a:lnTo>
                  <a:pt x="1" y="5"/>
                </a:lnTo>
                <a:lnTo>
                  <a:pt x="2" y="6"/>
                </a:lnTo>
                <a:lnTo>
                  <a:pt x="3" y="6"/>
                </a:lnTo>
                <a:lnTo>
                  <a:pt x="3" y="5"/>
                </a:lnTo>
                <a:lnTo>
                  <a:pt x="5" y="9"/>
                </a:lnTo>
                <a:lnTo>
                  <a:pt x="7" y="11"/>
                </a:lnTo>
                <a:lnTo>
                  <a:pt x="10" y="11"/>
                </a:lnTo>
                <a:lnTo>
                  <a:pt x="14" y="13"/>
                </a:lnTo>
                <a:lnTo>
                  <a:pt x="17" y="16"/>
                </a:lnTo>
                <a:lnTo>
                  <a:pt x="17" y="16"/>
                </a:lnTo>
                <a:lnTo>
                  <a:pt x="17" y="16"/>
                </a:lnTo>
                <a:lnTo>
                  <a:pt x="18" y="15"/>
                </a:lnTo>
                <a:lnTo>
                  <a:pt x="20" y="16"/>
                </a:lnTo>
                <a:lnTo>
                  <a:pt x="21" y="16"/>
                </a:lnTo>
                <a:lnTo>
                  <a:pt x="21" y="19"/>
                </a:lnTo>
                <a:lnTo>
                  <a:pt x="23" y="20"/>
                </a:lnTo>
                <a:lnTo>
                  <a:pt x="25" y="19"/>
                </a:lnTo>
                <a:lnTo>
                  <a:pt x="28" y="19"/>
                </a:lnTo>
                <a:lnTo>
                  <a:pt x="28" y="18"/>
                </a:lnTo>
                <a:lnTo>
                  <a:pt x="28" y="18"/>
                </a:lnTo>
                <a:lnTo>
                  <a:pt x="28" y="17"/>
                </a:lnTo>
                <a:lnTo>
                  <a:pt x="27" y="16"/>
                </a:lnTo>
                <a:lnTo>
                  <a:pt x="27" y="15"/>
                </a:lnTo>
                <a:lnTo>
                  <a:pt x="27" y="13"/>
                </a:lnTo>
                <a:lnTo>
                  <a:pt x="27" y="12"/>
                </a:lnTo>
                <a:lnTo>
                  <a:pt x="27" y="11"/>
                </a:lnTo>
                <a:lnTo>
                  <a:pt x="25" y="10"/>
                </a:lnTo>
                <a:lnTo>
                  <a:pt x="25" y="10"/>
                </a:lnTo>
                <a:lnTo>
                  <a:pt x="25" y="9"/>
                </a:lnTo>
                <a:lnTo>
                  <a:pt x="25" y="7"/>
                </a:lnTo>
                <a:lnTo>
                  <a:pt x="24" y="7"/>
                </a:lnTo>
                <a:lnTo>
                  <a:pt x="23" y="6"/>
                </a:lnTo>
                <a:lnTo>
                  <a:pt x="22" y="5"/>
                </a:lnTo>
                <a:lnTo>
                  <a:pt x="22" y="5"/>
                </a:lnTo>
                <a:lnTo>
                  <a:pt x="21" y="4"/>
                </a:lnTo>
                <a:lnTo>
                  <a:pt x="20" y="4"/>
                </a:lnTo>
                <a:lnTo>
                  <a:pt x="20" y="3"/>
                </a:lnTo>
                <a:lnTo>
                  <a:pt x="18" y="3"/>
                </a:lnTo>
                <a:lnTo>
                  <a:pt x="17" y="2"/>
                </a:lnTo>
                <a:lnTo>
                  <a:pt x="15" y="3"/>
                </a:lnTo>
                <a:lnTo>
                  <a:pt x="12" y="4"/>
                </a:lnTo>
                <a:lnTo>
                  <a:pt x="11" y="4"/>
                </a:lnTo>
                <a:lnTo>
                  <a:pt x="10" y="3"/>
                </a:lnTo>
                <a:lnTo>
                  <a:pt x="8" y="2"/>
                </a:lnTo>
                <a:lnTo>
                  <a:pt x="7" y="0"/>
                </a:lnTo>
                <a:lnTo>
                  <a:pt x="7" y="0"/>
                </a:lnTo>
                <a:lnTo>
                  <a:pt x="7"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4" name="Freeform 434"/>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5" name="Freeform 435"/>
          <p:cNvSpPr>
            <a:spLocks/>
          </p:cNvSpPr>
          <p:nvPr/>
        </p:nvSpPr>
        <p:spPr bwMode="auto">
          <a:xfrm>
            <a:off x="4773613" y="2259013"/>
            <a:ext cx="150812" cy="82550"/>
          </a:xfrm>
          <a:custGeom>
            <a:avLst/>
            <a:gdLst/>
            <a:ahLst/>
            <a:cxnLst>
              <a:cxn ang="0">
                <a:pos x="11" y="9"/>
              </a:cxn>
              <a:cxn ang="0">
                <a:pos x="11" y="9"/>
              </a:cxn>
              <a:cxn ang="0">
                <a:pos x="10" y="8"/>
              </a:cxn>
              <a:cxn ang="0">
                <a:pos x="8" y="9"/>
              </a:cxn>
              <a:cxn ang="0">
                <a:pos x="5" y="10"/>
              </a:cxn>
              <a:cxn ang="0">
                <a:pos x="4" y="10"/>
              </a:cxn>
              <a:cxn ang="0">
                <a:pos x="3" y="9"/>
              </a:cxn>
              <a:cxn ang="0">
                <a:pos x="1" y="8"/>
              </a:cxn>
              <a:cxn ang="0">
                <a:pos x="0" y="6"/>
              </a:cxn>
              <a:cxn ang="0">
                <a:pos x="1" y="4"/>
              </a:cxn>
              <a:cxn ang="0">
                <a:pos x="2" y="2"/>
              </a:cxn>
              <a:cxn ang="0">
                <a:pos x="4" y="3"/>
              </a:cxn>
              <a:cxn ang="0">
                <a:pos x="5" y="3"/>
              </a:cxn>
              <a:cxn ang="0">
                <a:pos x="7" y="3"/>
              </a:cxn>
              <a:cxn ang="0">
                <a:pos x="8" y="2"/>
              </a:cxn>
              <a:cxn ang="0">
                <a:pos x="10" y="0"/>
              </a:cxn>
              <a:cxn ang="0">
                <a:pos x="11" y="0"/>
              </a:cxn>
              <a:cxn ang="0">
                <a:pos x="14" y="0"/>
              </a:cxn>
              <a:cxn ang="0">
                <a:pos x="16" y="0"/>
              </a:cxn>
              <a:cxn ang="0">
                <a:pos x="16" y="0"/>
              </a:cxn>
              <a:cxn ang="0">
                <a:pos x="17" y="0"/>
              </a:cxn>
              <a:cxn ang="0">
                <a:pos x="18" y="2"/>
              </a:cxn>
              <a:cxn ang="0">
                <a:pos x="17" y="3"/>
              </a:cxn>
              <a:cxn ang="0">
                <a:pos x="16" y="4"/>
              </a:cxn>
              <a:cxn ang="0">
                <a:pos x="15" y="6"/>
              </a:cxn>
              <a:cxn ang="0">
                <a:pos x="15" y="8"/>
              </a:cxn>
              <a:cxn ang="0">
                <a:pos x="13" y="8"/>
              </a:cxn>
              <a:cxn ang="0">
                <a:pos x="11" y="9"/>
              </a:cxn>
              <a:cxn ang="0">
                <a:pos x="11" y="9"/>
              </a:cxn>
              <a:cxn ang="0">
                <a:pos x="11" y="9"/>
              </a:cxn>
            </a:cxnLst>
            <a:rect l="0" t="0" r="r" b="b"/>
            <a:pathLst>
              <a:path w="18" h="10">
                <a:moveTo>
                  <a:pt x="11" y="9"/>
                </a:moveTo>
                <a:lnTo>
                  <a:pt x="11" y="9"/>
                </a:lnTo>
                <a:lnTo>
                  <a:pt x="10" y="8"/>
                </a:lnTo>
                <a:lnTo>
                  <a:pt x="8" y="9"/>
                </a:lnTo>
                <a:lnTo>
                  <a:pt x="5" y="10"/>
                </a:lnTo>
                <a:lnTo>
                  <a:pt x="4" y="10"/>
                </a:lnTo>
                <a:lnTo>
                  <a:pt x="3" y="9"/>
                </a:lnTo>
                <a:lnTo>
                  <a:pt x="1" y="8"/>
                </a:lnTo>
                <a:lnTo>
                  <a:pt x="0" y="6"/>
                </a:lnTo>
                <a:lnTo>
                  <a:pt x="1" y="4"/>
                </a:lnTo>
                <a:lnTo>
                  <a:pt x="2" y="2"/>
                </a:lnTo>
                <a:lnTo>
                  <a:pt x="4" y="3"/>
                </a:lnTo>
                <a:lnTo>
                  <a:pt x="5" y="3"/>
                </a:lnTo>
                <a:lnTo>
                  <a:pt x="7" y="3"/>
                </a:lnTo>
                <a:lnTo>
                  <a:pt x="8" y="2"/>
                </a:lnTo>
                <a:lnTo>
                  <a:pt x="10" y="0"/>
                </a:lnTo>
                <a:lnTo>
                  <a:pt x="11" y="0"/>
                </a:lnTo>
                <a:lnTo>
                  <a:pt x="14" y="0"/>
                </a:lnTo>
                <a:lnTo>
                  <a:pt x="16" y="0"/>
                </a:lnTo>
                <a:lnTo>
                  <a:pt x="16" y="0"/>
                </a:lnTo>
                <a:lnTo>
                  <a:pt x="17" y="0"/>
                </a:lnTo>
                <a:lnTo>
                  <a:pt x="18" y="2"/>
                </a:lnTo>
                <a:lnTo>
                  <a:pt x="17" y="3"/>
                </a:lnTo>
                <a:lnTo>
                  <a:pt x="16" y="4"/>
                </a:lnTo>
                <a:lnTo>
                  <a:pt x="15" y="6"/>
                </a:lnTo>
                <a:lnTo>
                  <a:pt x="15" y="8"/>
                </a:lnTo>
                <a:lnTo>
                  <a:pt x="13" y="8"/>
                </a:lnTo>
                <a:lnTo>
                  <a:pt x="11" y="9"/>
                </a:lnTo>
                <a:lnTo>
                  <a:pt x="11" y="9"/>
                </a:lnTo>
                <a:lnTo>
                  <a:pt x="11"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6" name="Freeform 436"/>
          <p:cNvSpPr>
            <a:spLocks/>
          </p:cNvSpPr>
          <p:nvPr/>
        </p:nvSpPr>
        <p:spPr bwMode="auto">
          <a:xfrm>
            <a:off x="4865688" y="2259013"/>
            <a:ext cx="234950" cy="141287"/>
          </a:xfrm>
          <a:custGeom>
            <a:avLst/>
            <a:gdLst/>
            <a:ahLst/>
            <a:cxnLst>
              <a:cxn ang="0">
                <a:pos x="7" y="15"/>
              </a:cxn>
              <a:cxn ang="0">
                <a:pos x="7" y="13"/>
              </a:cxn>
              <a:cxn ang="0">
                <a:pos x="6" y="13"/>
              </a:cxn>
              <a:cxn ang="0">
                <a:pos x="5" y="12"/>
              </a:cxn>
              <a:cxn ang="0">
                <a:pos x="4" y="11"/>
              </a:cxn>
              <a:cxn ang="0">
                <a:pos x="4" y="11"/>
              </a:cxn>
              <a:cxn ang="0">
                <a:pos x="3" y="10"/>
              </a:cxn>
              <a:cxn ang="0">
                <a:pos x="2" y="10"/>
              </a:cxn>
              <a:cxn ang="0">
                <a:pos x="2" y="9"/>
              </a:cxn>
              <a:cxn ang="0">
                <a:pos x="2" y="9"/>
              </a:cxn>
              <a:cxn ang="0">
                <a:pos x="0" y="9"/>
              </a:cxn>
              <a:cxn ang="0">
                <a:pos x="2" y="8"/>
              </a:cxn>
              <a:cxn ang="0">
                <a:pos x="4" y="8"/>
              </a:cxn>
              <a:cxn ang="0">
                <a:pos x="4" y="6"/>
              </a:cxn>
              <a:cxn ang="0">
                <a:pos x="5" y="4"/>
              </a:cxn>
              <a:cxn ang="0">
                <a:pos x="6" y="3"/>
              </a:cxn>
              <a:cxn ang="0">
                <a:pos x="7" y="2"/>
              </a:cxn>
              <a:cxn ang="0">
                <a:pos x="11" y="3"/>
              </a:cxn>
              <a:cxn ang="0">
                <a:pos x="13" y="3"/>
              </a:cxn>
              <a:cxn ang="0">
                <a:pos x="16" y="2"/>
              </a:cxn>
              <a:cxn ang="0">
                <a:pos x="18" y="0"/>
              </a:cxn>
              <a:cxn ang="0">
                <a:pos x="20" y="2"/>
              </a:cxn>
              <a:cxn ang="0">
                <a:pos x="22" y="5"/>
              </a:cxn>
              <a:cxn ang="0">
                <a:pos x="23" y="9"/>
              </a:cxn>
              <a:cxn ang="0">
                <a:pos x="23" y="11"/>
              </a:cxn>
              <a:cxn ang="0">
                <a:pos x="23" y="10"/>
              </a:cxn>
              <a:cxn ang="0">
                <a:pos x="23" y="10"/>
              </a:cxn>
              <a:cxn ang="0">
                <a:pos x="24" y="10"/>
              </a:cxn>
              <a:cxn ang="0">
                <a:pos x="25" y="10"/>
              </a:cxn>
              <a:cxn ang="0">
                <a:pos x="26" y="10"/>
              </a:cxn>
              <a:cxn ang="0">
                <a:pos x="28" y="11"/>
              </a:cxn>
              <a:cxn ang="0">
                <a:pos x="28" y="11"/>
              </a:cxn>
              <a:cxn ang="0">
                <a:pos x="26" y="12"/>
              </a:cxn>
              <a:cxn ang="0">
                <a:pos x="25" y="11"/>
              </a:cxn>
              <a:cxn ang="0">
                <a:pos x="25" y="13"/>
              </a:cxn>
              <a:cxn ang="0">
                <a:pos x="24" y="16"/>
              </a:cxn>
              <a:cxn ang="0">
                <a:pos x="23" y="16"/>
              </a:cxn>
              <a:cxn ang="0">
                <a:pos x="20" y="15"/>
              </a:cxn>
              <a:cxn ang="0">
                <a:pos x="18" y="16"/>
              </a:cxn>
              <a:cxn ang="0">
                <a:pos x="17" y="17"/>
              </a:cxn>
              <a:cxn ang="0">
                <a:pos x="12" y="17"/>
              </a:cxn>
              <a:cxn ang="0">
                <a:pos x="11" y="16"/>
              </a:cxn>
              <a:cxn ang="0">
                <a:pos x="9" y="16"/>
              </a:cxn>
              <a:cxn ang="0">
                <a:pos x="9" y="16"/>
              </a:cxn>
              <a:cxn ang="0">
                <a:pos x="7" y="15"/>
              </a:cxn>
              <a:cxn ang="0">
                <a:pos x="7" y="15"/>
              </a:cxn>
              <a:cxn ang="0">
                <a:pos x="7" y="15"/>
              </a:cxn>
            </a:cxnLst>
            <a:rect l="0" t="0" r="r" b="b"/>
            <a:pathLst>
              <a:path w="28" h="17">
                <a:moveTo>
                  <a:pt x="7" y="15"/>
                </a:moveTo>
                <a:lnTo>
                  <a:pt x="7" y="13"/>
                </a:lnTo>
                <a:lnTo>
                  <a:pt x="6" y="13"/>
                </a:lnTo>
                <a:lnTo>
                  <a:pt x="5" y="12"/>
                </a:lnTo>
                <a:lnTo>
                  <a:pt x="4" y="11"/>
                </a:lnTo>
                <a:lnTo>
                  <a:pt x="4" y="11"/>
                </a:lnTo>
                <a:lnTo>
                  <a:pt x="3" y="10"/>
                </a:lnTo>
                <a:lnTo>
                  <a:pt x="2" y="10"/>
                </a:lnTo>
                <a:lnTo>
                  <a:pt x="2" y="9"/>
                </a:lnTo>
                <a:lnTo>
                  <a:pt x="2" y="9"/>
                </a:lnTo>
                <a:lnTo>
                  <a:pt x="0" y="9"/>
                </a:lnTo>
                <a:lnTo>
                  <a:pt x="2" y="8"/>
                </a:lnTo>
                <a:lnTo>
                  <a:pt x="4" y="8"/>
                </a:lnTo>
                <a:lnTo>
                  <a:pt x="4" y="6"/>
                </a:lnTo>
                <a:lnTo>
                  <a:pt x="5" y="4"/>
                </a:lnTo>
                <a:lnTo>
                  <a:pt x="6" y="3"/>
                </a:lnTo>
                <a:lnTo>
                  <a:pt x="7" y="2"/>
                </a:lnTo>
                <a:lnTo>
                  <a:pt x="11" y="3"/>
                </a:lnTo>
                <a:lnTo>
                  <a:pt x="13" y="3"/>
                </a:lnTo>
                <a:lnTo>
                  <a:pt x="16" y="2"/>
                </a:lnTo>
                <a:lnTo>
                  <a:pt x="18" y="0"/>
                </a:lnTo>
                <a:lnTo>
                  <a:pt x="20" y="2"/>
                </a:lnTo>
                <a:lnTo>
                  <a:pt x="22" y="5"/>
                </a:lnTo>
                <a:lnTo>
                  <a:pt x="23" y="9"/>
                </a:lnTo>
                <a:lnTo>
                  <a:pt x="23" y="11"/>
                </a:lnTo>
                <a:lnTo>
                  <a:pt x="23" y="10"/>
                </a:lnTo>
                <a:lnTo>
                  <a:pt x="23" y="10"/>
                </a:lnTo>
                <a:lnTo>
                  <a:pt x="24" y="10"/>
                </a:lnTo>
                <a:lnTo>
                  <a:pt x="25" y="10"/>
                </a:lnTo>
                <a:lnTo>
                  <a:pt x="26" y="10"/>
                </a:lnTo>
                <a:lnTo>
                  <a:pt x="28" y="11"/>
                </a:lnTo>
                <a:lnTo>
                  <a:pt x="28" y="11"/>
                </a:lnTo>
                <a:lnTo>
                  <a:pt x="26" y="12"/>
                </a:lnTo>
                <a:lnTo>
                  <a:pt x="25" y="11"/>
                </a:lnTo>
                <a:lnTo>
                  <a:pt x="25" y="13"/>
                </a:lnTo>
                <a:lnTo>
                  <a:pt x="24" y="16"/>
                </a:lnTo>
                <a:lnTo>
                  <a:pt x="23" y="16"/>
                </a:lnTo>
                <a:lnTo>
                  <a:pt x="20" y="15"/>
                </a:lnTo>
                <a:lnTo>
                  <a:pt x="18" y="16"/>
                </a:lnTo>
                <a:lnTo>
                  <a:pt x="17" y="17"/>
                </a:lnTo>
                <a:lnTo>
                  <a:pt x="12" y="17"/>
                </a:lnTo>
                <a:lnTo>
                  <a:pt x="11" y="16"/>
                </a:lnTo>
                <a:lnTo>
                  <a:pt x="9" y="16"/>
                </a:lnTo>
                <a:lnTo>
                  <a:pt x="9" y="16"/>
                </a:lnTo>
                <a:lnTo>
                  <a:pt x="7" y="15"/>
                </a:lnTo>
                <a:lnTo>
                  <a:pt x="7" y="15"/>
                </a:lnTo>
                <a:lnTo>
                  <a:pt x="7" y="1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7" name="Freeform 437"/>
          <p:cNvSpPr>
            <a:spLocks/>
          </p:cNvSpPr>
          <p:nvPr/>
        </p:nvSpPr>
        <p:spPr bwMode="auto">
          <a:xfrm>
            <a:off x="4865688" y="2259013"/>
            <a:ext cx="234950" cy="141287"/>
          </a:xfrm>
          <a:custGeom>
            <a:avLst/>
            <a:gdLst/>
            <a:ahLst/>
            <a:cxnLst>
              <a:cxn ang="0">
                <a:pos x="37" y="79"/>
              </a:cxn>
              <a:cxn ang="0">
                <a:pos x="37" y="68"/>
              </a:cxn>
              <a:cxn ang="0">
                <a:pos x="32" y="68"/>
              </a:cxn>
              <a:cxn ang="0">
                <a:pos x="26" y="63"/>
              </a:cxn>
              <a:cxn ang="0">
                <a:pos x="21" y="58"/>
              </a:cxn>
              <a:cxn ang="0">
                <a:pos x="21" y="58"/>
              </a:cxn>
              <a:cxn ang="0">
                <a:pos x="16" y="52"/>
              </a:cxn>
              <a:cxn ang="0">
                <a:pos x="11" y="52"/>
              </a:cxn>
              <a:cxn ang="0">
                <a:pos x="11" y="47"/>
              </a:cxn>
              <a:cxn ang="0">
                <a:pos x="11" y="47"/>
              </a:cxn>
              <a:cxn ang="0">
                <a:pos x="0" y="47"/>
              </a:cxn>
              <a:cxn ang="0">
                <a:pos x="11" y="42"/>
              </a:cxn>
              <a:cxn ang="0">
                <a:pos x="21" y="42"/>
              </a:cxn>
              <a:cxn ang="0">
                <a:pos x="21" y="31"/>
              </a:cxn>
              <a:cxn ang="0">
                <a:pos x="26" y="21"/>
              </a:cxn>
              <a:cxn ang="0">
                <a:pos x="32" y="16"/>
              </a:cxn>
              <a:cxn ang="0">
                <a:pos x="37" y="10"/>
              </a:cxn>
              <a:cxn ang="0">
                <a:pos x="52" y="8"/>
              </a:cxn>
              <a:cxn ang="0">
                <a:pos x="69" y="16"/>
              </a:cxn>
              <a:cxn ang="0">
                <a:pos x="85" y="10"/>
              </a:cxn>
              <a:cxn ang="0">
                <a:pos x="95" y="0"/>
              </a:cxn>
              <a:cxn ang="0">
                <a:pos x="106" y="10"/>
              </a:cxn>
              <a:cxn ang="0">
                <a:pos x="116" y="26"/>
              </a:cxn>
              <a:cxn ang="0">
                <a:pos x="122" y="47"/>
              </a:cxn>
              <a:cxn ang="0">
                <a:pos x="122" y="58"/>
              </a:cxn>
              <a:cxn ang="0">
                <a:pos x="122" y="52"/>
              </a:cxn>
              <a:cxn ang="0">
                <a:pos x="122" y="52"/>
              </a:cxn>
              <a:cxn ang="0">
                <a:pos x="127" y="52"/>
              </a:cxn>
              <a:cxn ang="0">
                <a:pos x="132" y="52"/>
              </a:cxn>
              <a:cxn ang="0">
                <a:pos x="137" y="52"/>
              </a:cxn>
              <a:cxn ang="0">
                <a:pos x="148" y="58"/>
              </a:cxn>
              <a:cxn ang="0">
                <a:pos x="148" y="58"/>
              </a:cxn>
              <a:cxn ang="0">
                <a:pos x="137" y="63"/>
              </a:cxn>
              <a:cxn ang="0">
                <a:pos x="132" y="58"/>
              </a:cxn>
              <a:cxn ang="0">
                <a:pos x="132" y="68"/>
              </a:cxn>
              <a:cxn ang="0">
                <a:pos x="127" y="84"/>
              </a:cxn>
              <a:cxn ang="0">
                <a:pos x="122" y="84"/>
              </a:cxn>
              <a:cxn ang="0">
                <a:pos x="106" y="79"/>
              </a:cxn>
              <a:cxn ang="0">
                <a:pos x="95" y="84"/>
              </a:cxn>
              <a:cxn ang="0">
                <a:pos x="90" y="89"/>
              </a:cxn>
              <a:cxn ang="0">
                <a:pos x="63" y="89"/>
              </a:cxn>
              <a:cxn ang="0">
                <a:pos x="58" y="84"/>
              </a:cxn>
              <a:cxn ang="0">
                <a:pos x="48" y="84"/>
              </a:cxn>
              <a:cxn ang="0">
                <a:pos x="48" y="84"/>
              </a:cxn>
              <a:cxn ang="0">
                <a:pos x="37" y="79"/>
              </a:cxn>
              <a:cxn ang="0">
                <a:pos x="37" y="79"/>
              </a:cxn>
              <a:cxn ang="0">
                <a:pos x="37" y="79"/>
              </a:cxn>
            </a:cxnLst>
            <a:rect l="0" t="0" r="r" b="b"/>
            <a:pathLst>
              <a:path w="148" h="89">
                <a:moveTo>
                  <a:pt x="37" y="79"/>
                </a:moveTo>
                <a:lnTo>
                  <a:pt x="37" y="68"/>
                </a:lnTo>
                <a:lnTo>
                  <a:pt x="32" y="68"/>
                </a:lnTo>
                <a:lnTo>
                  <a:pt x="26" y="63"/>
                </a:lnTo>
                <a:lnTo>
                  <a:pt x="21" y="58"/>
                </a:lnTo>
                <a:lnTo>
                  <a:pt x="21" y="58"/>
                </a:lnTo>
                <a:lnTo>
                  <a:pt x="16" y="52"/>
                </a:lnTo>
                <a:lnTo>
                  <a:pt x="11" y="52"/>
                </a:lnTo>
                <a:lnTo>
                  <a:pt x="11" y="47"/>
                </a:lnTo>
                <a:lnTo>
                  <a:pt x="11" y="47"/>
                </a:lnTo>
                <a:lnTo>
                  <a:pt x="0" y="47"/>
                </a:lnTo>
                <a:lnTo>
                  <a:pt x="11" y="42"/>
                </a:lnTo>
                <a:lnTo>
                  <a:pt x="21" y="42"/>
                </a:lnTo>
                <a:lnTo>
                  <a:pt x="21" y="31"/>
                </a:lnTo>
                <a:lnTo>
                  <a:pt x="26" y="21"/>
                </a:lnTo>
                <a:lnTo>
                  <a:pt x="32" y="16"/>
                </a:lnTo>
                <a:lnTo>
                  <a:pt x="37" y="10"/>
                </a:lnTo>
                <a:lnTo>
                  <a:pt x="52" y="8"/>
                </a:lnTo>
                <a:lnTo>
                  <a:pt x="69" y="16"/>
                </a:lnTo>
                <a:lnTo>
                  <a:pt x="85" y="10"/>
                </a:lnTo>
                <a:lnTo>
                  <a:pt x="95" y="0"/>
                </a:lnTo>
                <a:lnTo>
                  <a:pt x="106" y="10"/>
                </a:lnTo>
                <a:lnTo>
                  <a:pt x="116" y="26"/>
                </a:lnTo>
                <a:lnTo>
                  <a:pt x="122" y="47"/>
                </a:lnTo>
                <a:lnTo>
                  <a:pt x="122" y="58"/>
                </a:lnTo>
                <a:lnTo>
                  <a:pt x="122" y="52"/>
                </a:lnTo>
                <a:lnTo>
                  <a:pt x="122" y="52"/>
                </a:lnTo>
                <a:lnTo>
                  <a:pt x="127" y="52"/>
                </a:lnTo>
                <a:lnTo>
                  <a:pt x="132" y="52"/>
                </a:lnTo>
                <a:lnTo>
                  <a:pt x="137" y="52"/>
                </a:lnTo>
                <a:lnTo>
                  <a:pt x="148" y="58"/>
                </a:lnTo>
                <a:lnTo>
                  <a:pt x="148" y="58"/>
                </a:lnTo>
                <a:lnTo>
                  <a:pt x="137" y="63"/>
                </a:lnTo>
                <a:lnTo>
                  <a:pt x="132" y="58"/>
                </a:lnTo>
                <a:lnTo>
                  <a:pt x="132" y="68"/>
                </a:lnTo>
                <a:lnTo>
                  <a:pt x="127" y="84"/>
                </a:lnTo>
                <a:lnTo>
                  <a:pt x="122" y="84"/>
                </a:lnTo>
                <a:lnTo>
                  <a:pt x="106" y="79"/>
                </a:lnTo>
                <a:lnTo>
                  <a:pt x="95" y="84"/>
                </a:lnTo>
                <a:lnTo>
                  <a:pt x="90" y="89"/>
                </a:lnTo>
                <a:lnTo>
                  <a:pt x="63" y="89"/>
                </a:lnTo>
                <a:lnTo>
                  <a:pt x="58" y="84"/>
                </a:lnTo>
                <a:lnTo>
                  <a:pt x="48" y="84"/>
                </a:lnTo>
                <a:lnTo>
                  <a:pt x="48" y="84"/>
                </a:lnTo>
                <a:lnTo>
                  <a:pt x="37" y="79"/>
                </a:lnTo>
                <a:lnTo>
                  <a:pt x="37" y="79"/>
                </a:lnTo>
                <a:lnTo>
                  <a:pt x="37" y="7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8" name="Freeform 438"/>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79" name="Freeform 439"/>
          <p:cNvSpPr>
            <a:spLocks/>
          </p:cNvSpPr>
          <p:nvPr/>
        </p:nvSpPr>
        <p:spPr bwMode="auto">
          <a:xfrm>
            <a:off x="4924425" y="2384425"/>
            <a:ext cx="142875" cy="84138"/>
          </a:xfrm>
          <a:custGeom>
            <a:avLst/>
            <a:gdLst/>
            <a:ahLst/>
            <a:cxnLst>
              <a:cxn ang="0">
                <a:pos x="3" y="9"/>
              </a:cxn>
              <a:cxn ang="0">
                <a:pos x="3" y="9"/>
              </a:cxn>
              <a:cxn ang="0">
                <a:pos x="3" y="8"/>
              </a:cxn>
              <a:cxn ang="0">
                <a:pos x="2" y="7"/>
              </a:cxn>
              <a:cxn ang="0">
                <a:pos x="2" y="6"/>
              </a:cxn>
              <a:cxn ang="0">
                <a:pos x="2" y="4"/>
              </a:cxn>
              <a:cxn ang="0">
                <a:pos x="2" y="3"/>
              </a:cxn>
              <a:cxn ang="0">
                <a:pos x="2" y="2"/>
              </a:cxn>
              <a:cxn ang="0">
                <a:pos x="0" y="1"/>
              </a:cxn>
              <a:cxn ang="0">
                <a:pos x="0" y="1"/>
              </a:cxn>
              <a:cxn ang="0">
                <a:pos x="0" y="0"/>
              </a:cxn>
              <a:cxn ang="0">
                <a:pos x="2" y="1"/>
              </a:cxn>
              <a:cxn ang="0">
                <a:pos x="2" y="1"/>
              </a:cxn>
              <a:cxn ang="0">
                <a:pos x="4" y="1"/>
              </a:cxn>
              <a:cxn ang="0">
                <a:pos x="5" y="2"/>
              </a:cxn>
              <a:cxn ang="0">
                <a:pos x="10" y="2"/>
              </a:cxn>
              <a:cxn ang="0">
                <a:pos x="11" y="1"/>
              </a:cxn>
              <a:cxn ang="0">
                <a:pos x="13" y="0"/>
              </a:cxn>
              <a:cxn ang="0">
                <a:pos x="16" y="1"/>
              </a:cxn>
              <a:cxn ang="0">
                <a:pos x="17" y="1"/>
              </a:cxn>
              <a:cxn ang="0">
                <a:pos x="17" y="4"/>
              </a:cxn>
              <a:cxn ang="0">
                <a:pos x="17" y="6"/>
              </a:cxn>
              <a:cxn ang="0">
                <a:pos x="17" y="7"/>
              </a:cxn>
              <a:cxn ang="0">
                <a:pos x="15" y="8"/>
              </a:cxn>
              <a:cxn ang="0">
                <a:pos x="13" y="8"/>
              </a:cxn>
              <a:cxn ang="0">
                <a:pos x="12" y="9"/>
              </a:cxn>
              <a:cxn ang="0">
                <a:pos x="11" y="9"/>
              </a:cxn>
              <a:cxn ang="0">
                <a:pos x="11" y="9"/>
              </a:cxn>
              <a:cxn ang="0">
                <a:pos x="11" y="9"/>
              </a:cxn>
              <a:cxn ang="0">
                <a:pos x="11" y="10"/>
              </a:cxn>
              <a:cxn ang="0">
                <a:pos x="10" y="10"/>
              </a:cxn>
              <a:cxn ang="0">
                <a:pos x="9" y="10"/>
              </a:cxn>
              <a:cxn ang="0">
                <a:pos x="6" y="9"/>
              </a:cxn>
              <a:cxn ang="0">
                <a:pos x="5" y="9"/>
              </a:cxn>
              <a:cxn ang="0">
                <a:pos x="3" y="9"/>
              </a:cxn>
              <a:cxn ang="0">
                <a:pos x="3" y="9"/>
              </a:cxn>
              <a:cxn ang="0">
                <a:pos x="3" y="9"/>
              </a:cxn>
            </a:cxnLst>
            <a:rect l="0" t="0" r="r" b="b"/>
            <a:pathLst>
              <a:path w="17" h="10">
                <a:moveTo>
                  <a:pt x="3" y="9"/>
                </a:moveTo>
                <a:lnTo>
                  <a:pt x="3" y="9"/>
                </a:lnTo>
                <a:lnTo>
                  <a:pt x="3" y="8"/>
                </a:lnTo>
                <a:lnTo>
                  <a:pt x="2" y="7"/>
                </a:lnTo>
                <a:lnTo>
                  <a:pt x="2" y="6"/>
                </a:lnTo>
                <a:lnTo>
                  <a:pt x="2" y="4"/>
                </a:lnTo>
                <a:lnTo>
                  <a:pt x="2" y="3"/>
                </a:lnTo>
                <a:lnTo>
                  <a:pt x="2" y="2"/>
                </a:lnTo>
                <a:lnTo>
                  <a:pt x="0" y="1"/>
                </a:lnTo>
                <a:lnTo>
                  <a:pt x="0" y="1"/>
                </a:lnTo>
                <a:lnTo>
                  <a:pt x="0" y="0"/>
                </a:lnTo>
                <a:lnTo>
                  <a:pt x="2" y="1"/>
                </a:lnTo>
                <a:lnTo>
                  <a:pt x="2" y="1"/>
                </a:lnTo>
                <a:lnTo>
                  <a:pt x="4" y="1"/>
                </a:lnTo>
                <a:lnTo>
                  <a:pt x="5" y="2"/>
                </a:lnTo>
                <a:lnTo>
                  <a:pt x="10" y="2"/>
                </a:lnTo>
                <a:lnTo>
                  <a:pt x="11" y="1"/>
                </a:lnTo>
                <a:lnTo>
                  <a:pt x="13" y="0"/>
                </a:lnTo>
                <a:lnTo>
                  <a:pt x="16" y="1"/>
                </a:lnTo>
                <a:lnTo>
                  <a:pt x="17" y="1"/>
                </a:lnTo>
                <a:lnTo>
                  <a:pt x="17" y="4"/>
                </a:lnTo>
                <a:lnTo>
                  <a:pt x="17" y="6"/>
                </a:lnTo>
                <a:lnTo>
                  <a:pt x="17" y="7"/>
                </a:lnTo>
                <a:lnTo>
                  <a:pt x="15" y="8"/>
                </a:lnTo>
                <a:lnTo>
                  <a:pt x="13" y="8"/>
                </a:lnTo>
                <a:lnTo>
                  <a:pt x="12" y="9"/>
                </a:lnTo>
                <a:lnTo>
                  <a:pt x="11" y="9"/>
                </a:lnTo>
                <a:lnTo>
                  <a:pt x="11" y="9"/>
                </a:lnTo>
                <a:lnTo>
                  <a:pt x="11" y="9"/>
                </a:lnTo>
                <a:lnTo>
                  <a:pt x="11" y="10"/>
                </a:lnTo>
                <a:lnTo>
                  <a:pt x="10" y="10"/>
                </a:lnTo>
                <a:lnTo>
                  <a:pt x="9" y="10"/>
                </a:lnTo>
                <a:lnTo>
                  <a:pt x="6" y="9"/>
                </a:lnTo>
                <a:lnTo>
                  <a:pt x="5" y="9"/>
                </a:lnTo>
                <a:lnTo>
                  <a:pt x="3" y="9"/>
                </a:lnTo>
                <a:lnTo>
                  <a:pt x="3" y="9"/>
                </a:lnTo>
                <a:lnTo>
                  <a:pt x="3" y="9"/>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0" name="Freeform 440"/>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1" name="Freeform 441"/>
          <p:cNvSpPr>
            <a:spLocks/>
          </p:cNvSpPr>
          <p:nvPr/>
        </p:nvSpPr>
        <p:spPr bwMode="auto">
          <a:xfrm>
            <a:off x="4857750" y="2435225"/>
            <a:ext cx="50800" cy="74613"/>
          </a:xfrm>
          <a:custGeom>
            <a:avLst/>
            <a:gdLst/>
            <a:ahLst/>
            <a:cxnLst>
              <a:cxn ang="0">
                <a:pos x="6" y="5"/>
              </a:cxn>
              <a:cxn ang="0">
                <a:pos x="6" y="5"/>
              </a:cxn>
              <a:cxn ang="0">
                <a:pos x="5" y="8"/>
              </a:cxn>
              <a:cxn ang="0">
                <a:pos x="3" y="9"/>
              </a:cxn>
              <a:cxn ang="0">
                <a:pos x="3" y="9"/>
              </a:cxn>
              <a:cxn ang="0">
                <a:pos x="1" y="8"/>
              </a:cxn>
              <a:cxn ang="0">
                <a:pos x="1" y="5"/>
              </a:cxn>
              <a:cxn ang="0">
                <a:pos x="1" y="2"/>
              </a:cxn>
              <a:cxn ang="0">
                <a:pos x="1" y="2"/>
              </a:cxn>
              <a:cxn ang="0">
                <a:pos x="0" y="1"/>
              </a:cxn>
              <a:cxn ang="0">
                <a:pos x="0" y="1"/>
              </a:cxn>
              <a:cxn ang="0">
                <a:pos x="0" y="1"/>
              </a:cxn>
              <a:cxn ang="0">
                <a:pos x="1" y="0"/>
              </a:cxn>
              <a:cxn ang="0">
                <a:pos x="3" y="1"/>
              </a:cxn>
              <a:cxn ang="0">
                <a:pos x="4" y="1"/>
              </a:cxn>
              <a:cxn ang="0">
                <a:pos x="4" y="4"/>
              </a:cxn>
              <a:cxn ang="0">
                <a:pos x="6" y="5"/>
              </a:cxn>
              <a:cxn ang="0">
                <a:pos x="6" y="5"/>
              </a:cxn>
            </a:cxnLst>
            <a:rect l="0" t="0" r="r" b="b"/>
            <a:pathLst>
              <a:path w="6" h="9">
                <a:moveTo>
                  <a:pt x="6" y="5"/>
                </a:moveTo>
                <a:lnTo>
                  <a:pt x="6" y="5"/>
                </a:lnTo>
                <a:lnTo>
                  <a:pt x="5" y="8"/>
                </a:lnTo>
                <a:lnTo>
                  <a:pt x="3" y="9"/>
                </a:lnTo>
                <a:lnTo>
                  <a:pt x="3" y="9"/>
                </a:lnTo>
                <a:lnTo>
                  <a:pt x="1" y="8"/>
                </a:lnTo>
                <a:lnTo>
                  <a:pt x="1" y="5"/>
                </a:lnTo>
                <a:lnTo>
                  <a:pt x="1" y="2"/>
                </a:lnTo>
                <a:lnTo>
                  <a:pt x="1" y="2"/>
                </a:lnTo>
                <a:lnTo>
                  <a:pt x="0" y="1"/>
                </a:lnTo>
                <a:lnTo>
                  <a:pt x="0" y="1"/>
                </a:lnTo>
                <a:lnTo>
                  <a:pt x="0" y="1"/>
                </a:lnTo>
                <a:lnTo>
                  <a:pt x="1" y="0"/>
                </a:lnTo>
                <a:lnTo>
                  <a:pt x="3" y="1"/>
                </a:lnTo>
                <a:lnTo>
                  <a:pt x="4" y="1"/>
                </a:lnTo>
                <a:lnTo>
                  <a:pt x="4" y="4"/>
                </a:lnTo>
                <a:lnTo>
                  <a:pt x="6" y="5"/>
                </a:lnTo>
                <a:lnTo>
                  <a:pt x="6" y="5"/>
                </a:lnTo>
              </a:path>
            </a:pathLst>
          </a:custGeom>
          <a:solidFill>
            <a:srgbClr val="B92B38"/>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2" name="Freeform 442"/>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3" name="Freeform 443"/>
          <p:cNvSpPr>
            <a:spLocks/>
          </p:cNvSpPr>
          <p:nvPr/>
        </p:nvSpPr>
        <p:spPr bwMode="auto">
          <a:xfrm>
            <a:off x="4791075" y="2224088"/>
            <a:ext cx="125413" cy="58737"/>
          </a:xfrm>
          <a:custGeom>
            <a:avLst/>
            <a:gdLst/>
            <a:ahLst/>
            <a:cxnLst>
              <a:cxn ang="0">
                <a:pos x="3" y="0"/>
              </a:cxn>
              <a:cxn ang="0">
                <a:pos x="3" y="1"/>
              </a:cxn>
              <a:cxn ang="0">
                <a:pos x="5" y="1"/>
              </a:cxn>
              <a:cxn ang="0">
                <a:pos x="6" y="1"/>
              </a:cxn>
              <a:cxn ang="0">
                <a:pos x="7" y="1"/>
              </a:cxn>
              <a:cxn ang="0">
                <a:pos x="7" y="2"/>
              </a:cxn>
              <a:cxn ang="0">
                <a:pos x="7" y="2"/>
              </a:cxn>
              <a:cxn ang="0">
                <a:pos x="9" y="2"/>
              </a:cxn>
              <a:cxn ang="0">
                <a:pos x="11" y="1"/>
              </a:cxn>
              <a:cxn ang="0">
                <a:pos x="13" y="1"/>
              </a:cxn>
              <a:cxn ang="0">
                <a:pos x="14" y="2"/>
              </a:cxn>
              <a:cxn ang="0">
                <a:pos x="14" y="2"/>
              </a:cxn>
              <a:cxn ang="0">
                <a:pos x="15" y="2"/>
              </a:cxn>
              <a:cxn ang="0">
                <a:pos x="14" y="3"/>
              </a:cxn>
              <a:cxn ang="0">
                <a:pos x="14" y="4"/>
              </a:cxn>
              <a:cxn ang="0">
                <a:pos x="14" y="4"/>
              </a:cxn>
              <a:cxn ang="0">
                <a:pos x="12" y="4"/>
              </a:cxn>
              <a:cxn ang="0">
                <a:pos x="9" y="4"/>
              </a:cxn>
              <a:cxn ang="0">
                <a:pos x="8" y="4"/>
              </a:cxn>
              <a:cxn ang="0">
                <a:pos x="6" y="6"/>
              </a:cxn>
              <a:cxn ang="0">
                <a:pos x="5" y="7"/>
              </a:cxn>
              <a:cxn ang="0">
                <a:pos x="3" y="7"/>
              </a:cxn>
              <a:cxn ang="0">
                <a:pos x="2" y="7"/>
              </a:cxn>
              <a:cxn ang="0">
                <a:pos x="0" y="6"/>
              </a:cxn>
              <a:cxn ang="0">
                <a:pos x="0" y="4"/>
              </a:cxn>
              <a:cxn ang="0">
                <a:pos x="0" y="3"/>
              </a:cxn>
              <a:cxn ang="0">
                <a:pos x="1" y="2"/>
              </a:cxn>
              <a:cxn ang="0">
                <a:pos x="3" y="0"/>
              </a:cxn>
              <a:cxn ang="0">
                <a:pos x="3" y="0"/>
              </a:cxn>
              <a:cxn ang="0">
                <a:pos x="3" y="0"/>
              </a:cxn>
              <a:cxn ang="0">
                <a:pos x="3" y="0"/>
              </a:cxn>
            </a:cxnLst>
            <a:rect l="0" t="0" r="r" b="b"/>
            <a:pathLst>
              <a:path w="15" h="7">
                <a:moveTo>
                  <a:pt x="3" y="0"/>
                </a:moveTo>
                <a:lnTo>
                  <a:pt x="3" y="1"/>
                </a:lnTo>
                <a:lnTo>
                  <a:pt x="5" y="1"/>
                </a:lnTo>
                <a:lnTo>
                  <a:pt x="6" y="1"/>
                </a:lnTo>
                <a:lnTo>
                  <a:pt x="7" y="1"/>
                </a:lnTo>
                <a:lnTo>
                  <a:pt x="7" y="2"/>
                </a:lnTo>
                <a:lnTo>
                  <a:pt x="7" y="2"/>
                </a:lnTo>
                <a:lnTo>
                  <a:pt x="9" y="2"/>
                </a:lnTo>
                <a:lnTo>
                  <a:pt x="11" y="1"/>
                </a:lnTo>
                <a:lnTo>
                  <a:pt x="13" y="1"/>
                </a:lnTo>
                <a:lnTo>
                  <a:pt x="14" y="2"/>
                </a:lnTo>
                <a:lnTo>
                  <a:pt x="14" y="2"/>
                </a:lnTo>
                <a:lnTo>
                  <a:pt x="15" y="2"/>
                </a:lnTo>
                <a:lnTo>
                  <a:pt x="14" y="3"/>
                </a:lnTo>
                <a:lnTo>
                  <a:pt x="14" y="4"/>
                </a:lnTo>
                <a:lnTo>
                  <a:pt x="14" y="4"/>
                </a:lnTo>
                <a:lnTo>
                  <a:pt x="12" y="4"/>
                </a:lnTo>
                <a:lnTo>
                  <a:pt x="9" y="4"/>
                </a:lnTo>
                <a:lnTo>
                  <a:pt x="8" y="4"/>
                </a:lnTo>
                <a:lnTo>
                  <a:pt x="6" y="6"/>
                </a:lnTo>
                <a:lnTo>
                  <a:pt x="5" y="7"/>
                </a:lnTo>
                <a:lnTo>
                  <a:pt x="3" y="7"/>
                </a:lnTo>
                <a:lnTo>
                  <a:pt x="2" y="7"/>
                </a:lnTo>
                <a:lnTo>
                  <a:pt x="0" y="6"/>
                </a:lnTo>
                <a:lnTo>
                  <a:pt x="0" y="4"/>
                </a:lnTo>
                <a:lnTo>
                  <a:pt x="0" y="3"/>
                </a:lnTo>
                <a:lnTo>
                  <a:pt x="1" y="2"/>
                </a:lnTo>
                <a:lnTo>
                  <a:pt x="3" y="0"/>
                </a:lnTo>
                <a:lnTo>
                  <a:pt x="3" y="0"/>
                </a:lnTo>
                <a:lnTo>
                  <a:pt x="3" y="0"/>
                </a:lnTo>
                <a:lnTo>
                  <a:pt x="3" y="0"/>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4" name="Freeform 444"/>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5" name="Freeform 445"/>
          <p:cNvSpPr>
            <a:spLocks/>
          </p:cNvSpPr>
          <p:nvPr/>
        </p:nvSpPr>
        <p:spPr bwMode="auto">
          <a:xfrm>
            <a:off x="5016500" y="2249488"/>
            <a:ext cx="84138" cy="84137"/>
          </a:xfrm>
          <a:custGeom>
            <a:avLst/>
            <a:gdLst/>
            <a:ahLst/>
            <a:cxnLst>
              <a:cxn ang="0">
                <a:pos x="4" y="10"/>
              </a:cxn>
              <a:cxn ang="0">
                <a:pos x="4" y="7"/>
              </a:cxn>
              <a:cxn ang="0">
                <a:pos x="4" y="5"/>
              </a:cxn>
              <a:cxn ang="0">
                <a:pos x="2" y="4"/>
              </a:cxn>
              <a:cxn ang="0">
                <a:pos x="1" y="3"/>
              </a:cxn>
              <a:cxn ang="0">
                <a:pos x="0" y="1"/>
              </a:cxn>
              <a:cxn ang="0">
                <a:pos x="2" y="0"/>
              </a:cxn>
              <a:cxn ang="0">
                <a:pos x="4" y="0"/>
              </a:cxn>
              <a:cxn ang="0">
                <a:pos x="6" y="1"/>
              </a:cxn>
              <a:cxn ang="0">
                <a:pos x="7" y="4"/>
              </a:cxn>
              <a:cxn ang="0">
                <a:pos x="8" y="5"/>
              </a:cxn>
              <a:cxn ang="0">
                <a:pos x="10" y="7"/>
              </a:cxn>
              <a:cxn ang="0">
                <a:pos x="6" y="7"/>
              </a:cxn>
              <a:cxn ang="0">
                <a:pos x="6" y="10"/>
              </a:cxn>
              <a:cxn ang="0">
                <a:pos x="4" y="10"/>
              </a:cxn>
              <a:cxn ang="0">
                <a:pos x="4" y="10"/>
              </a:cxn>
            </a:cxnLst>
            <a:rect l="0" t="0" r="r" b="b"/>
            <a:pathLst>
              <a:path w="10" h="10">
                <a:moveTo>
                  <a:pt x="4" y="10"/>
                </a:moveTo>
                <a:lnTo>
                  <a:pt x="4" y="7"/>
                </a:lnTo>
                <a:lnTo>
                  <a:pt x="4" y="5"/>
                </a:lnTo>
                <a:lnTo>
                  <a:pt x="2" y="4"/>
                </a:lnTo>
                <a:lnTo>
                  <a:pt x="1" y="3"/>
                </a:lnTo>
                <a:lnTo>
                  <a:pt x="0" y="1"/>
                </a:lnTo>
                <a:lnTo>
                  <a:pt x="2" y="0"/>
                </a:lnTo>
                <a:lnTo>
                  <a:pt x="4" y="0"/>
                </a:lnTo>
                <a:lnTo>
                  <a:pt x="6" y="1"/>
                </a:lnTo>
                <a:lnTo>
                  <a:pt x="7" y="4"/>
                </a:lnTo>
                <a:lnTo>
                  <a:pt x="8" y="5"/>
                </a:lnTo>
                <a:lnTo>
                  <a:pt x="10" y="7"/>
                </a:lnTo>
                <a:lnTo>
                  <a:pt x="6" y="7"/>
                </a:lnTo>
                <a:lnTo>
                  <a:pt x="6" y="10"/>
                </a:lnTo>
                <a:lnTo>
                  <a:pt x="4" y="10"/>
                </a:lnTo>
                <a:lnTo>
                  <a:pt x="4" y="1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6" name="Freeform 446"/>
          <p:cNvSpPr>
            <a:spLocks/>
          </p:cNvSpPr>
          <p:nvPr/>
        </p:nvSpPr>
        <p:spPr bwMode="auto">
          <a:xfrm>
            <a:off x="4908550" y="2132013"/>
            <a:ext cx="419100" cy="234950"/>
          </a:xfrm>
          <a:custGeom>
            <a:avLst/>
            <a:gdLst/>
            <a:ahLst/>
            <a:cxnLst>
              <a:cxn ang="0">
                <a:pos x="11" y="17"/>
              </a:cxn>
              <a:cxn ang="0">
                <a:pos x="8" y="18"/>
              </a:cxn>
              <a:cxn ang="0">
                <a:pos x="5" y="17"/>
              </a:cxn>
              <a:cxn ang="0">
                <a:pos x="2" y="17"/>
              </a:cxn>
              <a:cxn ang="0">
                <a:pos x="0" y="15"/>
              </a:cxn>
              <a:cxn ang="0">
                <a:pos x="1" y="12"/>
              </a:cxn>
              <a:cxn ang="0">
                <a:pos x="2" y="8"/>
              </a:cxn>
              <a:cxn ang="0">
                <a:pos x="2" y="6"/>
              </a:cxn>
              <a:cxn ang="0">
                <a:pos x="1" y="2"/>
              </a:cxn>
              <a:cxn ang="0">
                <a:pos x="5" y="2"/>
              </a:cxn>
              <a:cxn ang="0">
                <a:pos x="7" y="2"/>
              </a:cxn>
              <a:cxn ang="0">
                <a:pos x="8" y="2"/>
              </a:cxn>
              <a:cxn ang="0">
                <a:pos x="15" y="4"/>
              </a:cxn>
              <a:cxn ang="0">
                <a:pos x="21" y="4"/>
              </a:cxn>
              <a:cxn ang="0">
                <a:pos x="24" y="1"/>
              </a:cxn>
              <a:cxn ang="0">
                <a:pos x="30" y="0"/>
              </a:cxn>
              <a:cxn ang="0">
                <a:pos x="32" y="2"/>
              </a:cxn>
              <a:cxn ang="0">
                <a:pos x="36" y="5"/>
              </a:cxn>
              <a:cxn ang="0">
                <a:pos x="36" y="7"/>
              </a:cxn>
              <a:cxn ang="0">
                <a:pos x="39" y="8"/>
              </a:cxn>
              <a:cxn ang="0">
                <a:pos x="43" y="8"/>
              </a:cxn>
              <a:cxn ang="0">
                <a:pos x="47" y="10"/>
              </a:cxn>
              <a:cxn ang="0">
                <a:pos x="50" y="12"/>
              </a:cxn>
              <a:cxn ang="0">
                <a:pos x="50" y="14"/>
              </a:cxn>
              <a:cxn ang="0">
                <a:pos x="50" y="17"/>
              </a:cxn>
              <a:cxn ang="0">
                <a:pos x="46" y="17"/>
              </a:cxn>
              <a:cxn ang="0">
                <a:pos x="45" y="19"/>
              </a:cxn>
              <a:cxn ang="0">
                <a:pos x="41" y="20"/>
              </a:cxn>
              <a:cxn ang="0">
                <a:pos x="38" y="21"/>
              </a:cxn>
              <a:cxn ang="0">
                <a:pos x="34" y="23"/>
              </a:cxn>
              <a:cxn ang="0">
                <a:pos x="36" y="24"/>
              </a:cxn>
              <a:cxn ang="0">
                <a:pos x="39" y="25"/>
              </a:cxn>
              <a:cxn ang="0">
                <a:pos x="39" y="26"/>
              </a:cxn>
              <a:cxn ang="0">
                <a:pos x="37" y="28"/>
              </a:cxn>
              <a:cxn ang="0">
                <a:pos x="33" y="28"/>
              </a:cxn>
              <a:cxn ang="0">
                <a:pos x="32" y="26"/>
              </a:cxn>
              <a:cxn ang="0">
                <a:pos x="32" y="24"/>
              </a:cxn>
              <a:cxn ang="0">
                <a:pos x="32" y="23"/>
              </a:cxn>
              <a:cxn ang="0">
                <a:pos x="28" y="23"/>
              </a:cxn>
              <a:cxn ang="0">
                <a:pos x="27" y="21"/>
              </a:cxn>
              <a:cxn ang="0">
                <a:pos x="25" y="21"/>
              </a:cxn>
              <a:cxn ang="0">
                <a:pos x="24" y="24"/>
              </a:cxn>
              <a:cxn ang="0">
                <a:pos x="21" y="25"/>
              </a:cxn>
              <a:cxn ang="0">
                <a:pos x="20" y="25"/>
              </a:cxn>
              <a:cxn ang="0">
                <a:pos x="17" y="24"/>
              </a:cxn>
              <a:cxn ang="0">
                <a:pos x="19" y="21"/>
              </a:cxn>
              <a:cxn ang="0">
                <a:pos x="23" y="21"/>
              </a:cxn>
              <a:cxn ang="0">
                <a:pos x="20" y="18"/>
              </a:cxn>
              <a:cxn ang="0">
                <a:pos x="17" y="14"/>
              </a:cxn>
              <a:cxn ang="0">
                <a:pos x="14" y="15"/>
              </a:cxn>
              <a:cxn ang="0">
                <a:pos x="13" y="15"/>
              </a:cxn>
            </a:cxnLst>
            <a:rect l="0" t="0" r="r" b="b"/>
            <a:pathLst>
              <a:path w="50" h="28">
                <a:moveTo>
                  <a:pt x="13" y="15"/>
                </a:moveTo>
                <a:lnTo>
                  <a:pt x="11" y="17"/>
                </a:lnTo>
                <a:lnTo>
                  <a:pt x="11" y="17"/>
                </a:lnTo>
                <a:lnTo>
                  <a:pt x="8" y="18"/>
                </a:lnTo>
                <a:lnTo>
                  <a:pt x="7" y="18"/>
                </a:lnTo>
                <a:lnTo>
                  <a:pt x="5" y="17"/>
                </a:lnTo>
                <a:lnTo>
                  <a:pt x="4" y="17"/>
                </a:lnTo>
                <a:lnTo>
                  <a:pt x="2" y="17"/>
                </a:lnTo>
                <a:lnTo>
                  <a:pt x="1" y="15"/>
                </a:lnTo>
                <a:lnTo>
                  <a:pt x="0" y="15"/>
                </a:lnTo>
                <a:lnTo>
                  <a:pt x="0" y="13"/>
                </a:lnTo>
                <a:lnTo>
                  <a:pt x="1" y="12"/>
                </a:lnTo>
                <a:lnTo>
                  <a:pt x="2" y="11"/>
                </a:lnTo>
                <a:lnTo>
                  <a:pt x="2" y="8"/>
                </a:lnTo>
                <a:lnTo>
                  <a:pt x="4" y="8"/>
                </a:lnTo>
                <a:lnTo>
                  <a:pt x="2" y="6"/>
                </a:lnTo>
                <a:lnTo>
                  <a:pt x="2" y="5"/>
                </a:lnTo>
                <a:lnTo>
                  <a:pt x="1" y="2"/>
                </a:lnTo>
                <a:lnTo>
                  <a:pt x="2" y="2"/>
                </a:lnTo>
                <a:lnTo>
                  <a:pt x="5" y="2"/>
                </a:lnTo>
                <a:lnTo>
                  <a:pt x="6" y="2"/>
                </a:lnTo>
                <a:lnTo>
                  <a:pt x="7" y="2"/>
                </a:lnTo>
                <a:lnTo>
                  <a:pt x="8" y="2"/>
                </a:lnTo>
                <a:lnTo>
                  <a:pt x="8" y="2"/>
                </a:lnTo>
                <a:lnTo>
                  <a:pt x="12" y="2"/>
                </a:lnTo>
                <a:lnTo>
                  <a:pt x="15" y="4"/>
                </a:lnTo>
                <a:lnTo>
                  <a:pt x="18" y="4"/>
                </a:lnTo>
                <a:lnTo>
                  <a:pt x="21" y="4"/>
                </a:lnTo>
                <a:lnTo>
                  <a:pt x="23" y="1"/>
                </a:lnTo>
                <a:lnTo>
                  <a:pt x="24" y="1"/>
                </a:lnTo>
                <a:lnTo>
                  <a:pt x="26" y="1"/>
                </a:lnTo>
                <a:lnTo>
                  <a:pt x="30" y="0"/>
                </a:lnTo>
                <a:lnTo>
                  <a:pt x="32" y="1"/>
                </a:lnTo>
                <a:lnTo>
                  <a:pt x="32" y="2"/>
                </a:lnTo>
                <a:lnTo>
                  <a:pt x="32" y="5"/>
                </a:lnTo>
                <a:lnTo>
                  <a:pt x="36" y="5"/>
                </a:lnTo>
                <a:lnTo>
                  <a:pt x="36" y="6"/>
                </a:lnTo>
                <a:lnTo>
                  <a:pt x="36" y="7"/>
                </a:lnTo>
                <a:lnTo>
                  <a:pt x="38" y="7"/>
                </a:lnTo>
                <a:lnTo>
                  <a:pt x="39" y="8"/>
                </a:lnTo>
                <a:lnTo>
                  <a:pt x="41" y="7"/>
                </a:lnTo>
                <a:lnTo>
                  <a:pt x="43" y="8"/>
                </a:lnTo>
                <a:lnTo>
                  <a:pt x="45" y="10"/>
                </a:lnTo>
                <a:lnTo>
                  <a:pt x="47" y="10"/>
                </a:lnTo>
                <a:lnTo>
                  <a:pt x="50" y="11"/>
                </a:lnTo>
                <a:lnTo>
                  <a:pt x="50" y="12"/>
                </a:lnTo>
                <a:lnTo>
                  <a:pt x="49" y="13"/>
                </a:lnTo>
                <a:lnTo>
                  <a:pt x="50" y="14"/>
                </a:lnTo>
                <a:lnTo>
                  <a:pt x="50" y="15"/>
                </a:lnTo>
                <a:lnTo>
                  <a:pt x="50" y="17"/>
                </a:lnTo>
                <a:lnTo>
                  <a:pt x="46" y="17"/>
                </a:lnTo>
                <a:lnTo>
                  <a:pt x="46" y="17"/>
                </a:lnTo>
                <a:lnTo>
                  <a:pt x="45" y="18"/>
                </a:lnTo>
                <a:lnTo>
                  <a:pt x="45" y="19"/>
                </a:lnTo>
                <a:lnTo>
                  <a:pt x="43" y="19"/>
                </a:lnTo>
                <a:lnTo>
                  <a:pt x="41" y="20"/>
                </a:lnTo>
                <a:lnTo>
                  <a:pt x="40" y="20"/>
                </a:lnTo>
                <a:lnTo>
                  <a:pt x="38" y="21"/>
                </a:lnTo>
                <a:lnTo>
                  <a:pt x="36" y="23"/>
                </a:lnTo>
                <a:lnTo>
                  <a:pt x="34" y="23"/>
                </a:lnTo>
                <a:lnTo>
                  <a:pt x="36" y="24"/>
                </a:lnTo>
                <a:lnTo>
                  <a:pt x="36" y="24"/>
                </a:lnTo>
                <a:lnTo>
                  <a:pt x="38" y="25"/>
                </a:lnTo>
                <a:lnTo>
                  <a:pt x="39" y="25"/>
                </a:lnTo>
                <a:lnTo>
                  <a:pt x="40" y="26"/>
                </a:lnTo>
                <a:lnTo>
                  <a:pt x="39" y="26"/>
                </a:lnTo>
                <a:lnTo>
                  <a:pt x="38" y="27"/>
                </a:lnTo>
                <a:lnTo>
                  <a:pt x="37" y="28"/>
                </a:lnTo>
                <a:lnTo>
                  <a:pt x="36" y="28"/>
                </a:lnTo>
                <a:lnTo>
                  <a:pt x="33" y="28"/>
                </a:lnTo>
                <a:lnTo>
                  <a:pt x="33" y="27"/>
                </a:lnTo>
                <a:lnTo>
                  <a:pt x="32" y="26"/>
                </a:lnTo>
                <a:lnTo>
                  <a:pt x="30" y="25"/>
                </a:lnTo>
                <a:lnTo>
                  <a:pt x="32" y="24"/>
                </a:lnTo>
                <a:lnTo>
                  <a:pt x="33" y="23"/>
                </a:lnTo>
                <a:lnTo>
                  <a:pt x="32" y="23"/>
                </a:lnTo>
                <a:lnTo>
                  <a:pt x="31" y="23"/>
                </a:lnTo>
                <a:lnTo>
                  <a:pt x="28" y="23"/>
                </a:lnTo>
                <a:lnTo>
                  <a:pt x="27" y="21"/>
                </a:lnTo>
                <a:lnTo>
                  <a:pt x="27" y="21"/>
                </a:lnTo>
                <a:lnTo>
                  <a:pt x="25" y="21"/>
                </a:lnTo>
                <a:lnTo>
                  <a:pt x="25" y="21"/>
                </a:lnTo>
                <a:lnTo>
                  <a:pt x="24" y="23"/>
                </a:lnTo>
                <a:lnTo>
                  <a:pt x="24" y="24"/>
                </a:lnTo>
                <a:lnTo>
                  <a:pt x="23" y="25"/>
                </a:lnTo>
                <a:lnTo>
                  <a:pt x="21" y="25"/>
                </a:lnTo>
                <a:lnTo>
                  <a:pt x="21" y="25"/>
                </a:lnTo>
                <a:lnTo>
                  <a:pt x="20" y="25"/>
                </a:lnTo>
                <a:lnTo>
                  <a:pt x="18" y="25"/>
                </a:lnTo>
                <a:lnTo>
                  <a:pt x="17" y="24"/>
                </a:lnTo>
                <a:lnTo>
                  <a:pt x="19" y="24"/>
                </a:lnTo>
                <a:lnTo>
                  <a:pt x="19" y="21"/>
                </a:lnTo>
                <a:lnTo>
                  <a:pt x="20" y="21"/>
                </a:lnTo>
                <a:lnTo>
                  <a:pt x="23" y="21"/>
                </a:lnTo>
                <a:lnTo>
                  <a:pt x="21" y="19"/>
                </a:lnTo>
                <a:lnTo>
                  <a:pt x="20" y="18"/>
                </a:lnTo>
                <a:lnTo>
                  <a:pt x="19" y="15"/>
                </a:lnTo>
                <a:lnTo>
                  <a:pt x="17" y="14"/>
                </a:lnTo>
                <a:lnTo>
                  <a:pt x="15" y="14"/>
                </a:lnTo>
                <a:lnTo>
                  <a:pt x="14" y="15"/>
                </a:lnTo>
                <a:lnTo>
                  <a:pt x="13" y="15"/>
                </a:lnTo>
                <a:lnTo>
                  <a:pt x="13" y="15"/>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7" name="Freeform 447"/>
          <p:cNvSpPr>
            <a:spLocks/>
          </p:cNvSpPr>
          <p:nvPr/>
        </p:nvSpPr>
        <p:spPr bwMode="auto">
          <a:xfrm>
            <a:off x="4916488" y="2032000"/>
            <a:ext cx="209550" cy="133350"/>
          </a:xfrm>
          <a:custGeom>
            <a:avLst/>
            <a:gdLst/>
            <a:ahLst/>
            <a:cxnLst>
              <a:cxn ang="0">
                <a:pos x="23" y="13"/>
              </a:cxn>
              <a:cxn ang="0">
                <a:pos x="22" y="13"/>
              </a:cxn>
              <a:cxn ang="0">
                <a:pos x="20" y="16"/>
              </a:cxn>
              <a:cxn ang="0">
                <a:pos x="19" y="16"/>
              </a:cxn>
              <a:cxn ang="0">
                <a:pos x="17" y="16"/>
              </a:cxn>
              <a:cxn ang="0">
                <a:pos x="16" y="16"/>
              </a:cxn>
              <a:cxn ang="0">
                <a:pos x="14" y="16"/>
              </a:cxn>
              <a:cxn ang="0">
                <a:pos x="12" y="14"/>
              </a:cxn>
              <a:cxn ang="0">
                <a:pos x="10" y="14"/>
              </a:cxn>
              <a:cxn ang="0">
                <a:pos x="7" y="14"/>
              </a:cxn>
              <a:cxn ang="0">
                <a:pos x="6" y="13"/>
              </a:cxn>
              <a:cxn ang="0">
                <a:pos x="5" y="14"/>
              </a:cxn>
              <a:cxn ang="0">
                <a:pos x="3" y="14"/>
              </a:cxn>
              <a:cxn ang="0">
                <a:pos x="0" y="14"/>
              </a:cxn>
              <a:cxn ang="0">
                <a:pos x="0" y="13"/>
              </a:cxn>
              <a:cxn ang="0">
                <a:pos x="1" y="13"/>
              </a:cxn>
              <a:cxn ang="0">
                <a:pos x="1" y="11"/>
              </a:cxn>
              <a:cxn ang="0">
                <a:pos x="0" y="10"/>
              </a:cxn>
              <a:cxn ang="0">
                <a:pos x="0" y="9"/>
              </a:cxn>
              <a:cxn ang="0">
                <a:pos x="3" y="9"/>
              </a:cxn>
              <a:cxn ang="0">
                <a:pos x="4" y="6"/>
              </a:cxn>
              <a:cxn ang="0">
                <a:pos x="5" y="4"/>
              </a:cxn>
              <a:cxn ang="0">
                <a:pos x="5" y="3"/>
              </a:cxn>
              <a:cxn ang="0">
                <a:pos x="6" y="3"/>
              </a:cxn>
              <a:cxn ang="0">
                <a:pos x="7" y="3"/>
              </a:cxn>
              <a:cxn ang="0">
                <a:pos x="9" y="3"/>
              </a:cxn>
              <a:cxn ang="0">
                <a:pos x="10" y="0"/>
              </a:cxn>
              <a:cxn ang="0">
                <a:pos x="11" y="0"/>
              </a:cxn>
              <a:cxn ang="0">
                <a:pos x="13" y="0"/>
              </a:cxn>
              <a:cxn ang="0">
                <a:pos x="16" y="0"/>
              </a:cxn>
              <a:cxn ang="0">
                <a:pos x="18" y="0"/>
              </a:cxn>
              <a:cxn ang="0">
                <a:pos x="20" y="3"/>
              </a:cxn>
              <a:cxn ang="0">
                <a:pos x="20" y="5"/>
              </a:cxn>
              <a:cxn ang="0">
                <a:pos x="22" y="5"/>
              </a:cxn>
              <a:cxn ang="0">
                <a:pos x="23" y="6"/>
              </a:cxn>
              <a:cxn ang="0">
                <a:pos x="24" y="7"/>
              </a:cxn>
              <a:cxn ang="0">
                <a:pos x="24" y="7"/>
              </a:cxn>
              <a:cxn ang="0">
                <a:pos x="25" y="7"/>
              </a:cxn>
              <a:cxn ang="0">
                <a:pos x="25" y="10"/>
              </a:cxn>
              <a:cxn ang="0">
                <a:pos x="24" y="10"/>
              </a:cxn>
              <a:cxn ang="0">
                <a:pos x="22" y="10"/>
              </a:cxn>
              <a:cxn ang="0">
                <a:pos x="23" y="11"/>
              </a:cxn>
              <a:cxn ang="0">
                <a:pos x="23" y="13"/>
              </a:cxn>
              <a:cxn ang="0">
                <a:pos x="23" y="13"/>
              </a:cxn>
            </a:cxnLst>
            <a:rect l="0" t="0" r="r" b="b"/>
            <a:pathLst>
              <a:path w="25" h="16">
                <a:moveTo>
                  <a:pt x="23" y="13"/>
                </a:moveTo>
                <a:lnTo>
                  <a:pt x="22" y="13"/>
                </a:lnTo>
                <a:lnTo>
                  <a:pt x="20" y="16"/>
                </a:lnTo>
                <a:lnTo>
                  <a:pt x="19" y="16"/>
                </a:lnTo>
                <a:lnTo>
                  <a:pt x="17" y="16"/>
                </a:lnTo>
                <a:lnTo>
                  <a:pt x="16" y="16"/>
                </a:lnTo>
                <a:lnTo>
                  <a:pt x="14" y="16"/>
                </a:lnTo>
                <a:lnTo>
                  <a:pt x="12" y="14"/>
                </a:lnTo>
                <a:lnTo>
                  <a:pt x="10" y="14"/>
                </a:lnTo>
                <a:lnTo>
                  <a:pt x="7" y="14"/>
                </a:lnTo>
                <a:lnTo>
                  <a:pt x="6" y="13"/>
                </a:lnTo>
                <a:lnTo>
                  <a:pt x="5" y="14"/>
                </a:lnTo>
                <a:lnTo>
                  <a:pt x="3" y="14"/>
                </a:lnTo>
                <a:lnTo>
                  <a:pt x="0" y="14"/>
                </a:lnTo>
                <a:lnTo>
                  <a:pt x="0" y="13"/>
                </a:lnTo>
                <a:lnTo>
                  <a:pt x="1" y="13"/>
                </a:lnTo>
                <a:lnTo>
                  <a:pt x="1" y="11"/>
                </a:lnTo>
                <a:lnTo>
                  <a:pt x="0" y="10"/>
                </a:lnTo>
                <a:lnTo>
                  <a:pt x="0" y="9"/>
                </a:lnTo>
                <a:lnTo>
                  <a:pt x="3" y="9"/>
                </a:lnTo>
                <a:lnTo>
                  <a:pt x="4" y="6"/>
                </a:lnTo>
                <a:lnTo>
                  <a:pt x="5" y="4"/>
                </a:lnTo>
                <a:lnTo>
                  <a:pt x="5" y="3"/>
                </a:lnTo>
                <a:lnTo>
                  <a:pt x="6" y="3"/>
                </a:lnTo>
                <a:lnTo>
                  <a:pt x="7" y="3"/>
                </a:lnTo>
                <a:lnTo>
                  <a:pt x="9" y="3"/>
                </a:lnTo>
                <a:lnTo>
                  <a:pt x="10" y="0"/>
                </a:lnTo>
                <a:lnTo>
                  <a:pt x="11" y="0"/>
                </a:lnTo>
                <a:lnTo>
                  <a:pt x="13" y="0"/>
                </a:lnTo>
                <a:lnTo>
                  <a:pt x="16" y="0"/>
                </a:lnTo>
                <a:lnTo>
                  <a:pt x="18" y="0"/>
                </a:lnTo>
                <a:lnTo>
                  <a:pt x="20" y="3"/>
                </a:lnTo>
                <a:lnTo>
                  <a:pt x="20" y="5"/>
                </a:lnTo>
                <a:lnTo>
                  <a:pt x="22" y="5"/>
                </a:lnTo>
                <a:lnTo>
                  <a:pt x="23" y="6"/>
                </a:lnTo>
                <a:lnTo>
                  <a:pt x="24" y="7"/>
                </a:lnTo>
                <a:lnTo>
                  <a:pt x="24" y="7"/>
                </a:lnTo>
                <a:lnTo>
                  <a:pt x="25" y="7"/>
                </a:lnTo>
                <a:lnTo>
                  <a:pt x="25" y="10"/>
                </a:lnTo>
                <a:lnTo>
                  <a:pt x="24" y="10"/>
                </a:lnTo>
                <a:lnTo>
                  <a:pt x="22" y="10"/>
                </a:lnTo>
                <a:lnTo>
                  <a:pt x="23" y="11"/>
                </a:lnTo>
                <a:lnTo>
                  <a:pt x="23" y="13"/>
                </a:lnTo>
                <a:lnTo>
                  <a:pt x="23" y="13"/>
                </a:lnTo>
              </a:path>
            </a:pathLst>
          </a:custGeom>
          <a:solidFill>
            <a:srgbClr val="4798AB"/>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8" name="Freeform 448"/>
          <p:cNvSpPr>
            <a:spLocks/>
          </p:cNvSpPr>
          <p:nvPr/>
        </p:nvSpPr>
        <p:spPr bwMode="auto">
          <a:xfrm>
            <a:off x="4916488" y="2032000"/>
            <a:ext cx="209550" cy="133350"/>
          </a:xfrm>
          <a:custGeom>
            <a:avLst/>
            <a:gdLst/>
            <a:ahLst/>
            <a:cxnLst>
              <a:cxn ang="0">
                <a:pos x="121" y="68"/>
              </a:cxn>
              <a:cxn ang="0">
                <a:pos x="116" y="68"/>
              </a:cxn>
              <a:cxn ang="0">
                <a:pos x="106" y="84"/>
              </a:cxn>
              <a:cxn ang="0">
                <a:pos x="100" y="84"/>
              </a:cxn>
              <a:cxn ang="0">
                <a:pos x="90" y="84"/>
              </a:cxn>
              <a:cxn ang="0">
                <a:pos x="84" y="84"/>
              </a:cxn>
              <a:cxn ang="0">
                <a:pos x="74" y="84"/>
              </a:cxn>
              <a:cxn ang="0">
                <a:pos x="63" y="74"/>
              </a:cxn>
              <a:cxn ang="0">
                <a:pos x="53" y="74"/>
              </a:cxn>
              <a:cxn ang="0">
                <a:pos x="37" y="74"/>
              </a:cxn>
              <a:cxn ang="0">
                <a:pos x="26" y="74"/>
              </a:cxn>
              <a:cxn ang="0">
                <a:pos x="16" y="74"/>
              </a:cxn>
              <a:cxn ang="0">
                <a:pos x="0" y="74"/>
              </a:cxn>
              <a:cxn ang="0">
                <a:pos x="0" y="68"/>
              </a:cxn>
              <a:cxn ang="0">
                <a:pos x="5" y="68"/>
              </a:cxn>
              <a:cxn ang="0">
                <a:pos x="5" y="58"/>
              </a:cxn>
              <a:cxn ang="0">
                <a:pos x="0" y="53"/>
              </a:cxn>
              <a:cxn ang="0">
                <a:pos x="0" y="47"/>
              </a:cxn>
              <a:cxn ang="0">
                <a:pos x="16" y="47"/>
              </a:cxn>
              <a:cxn ang="0">
                <a:pos x="21" y="32"/>
              </a:cxn>
              <a:cxn ang="0">
                <a:pos x="26" y="21"/>
              </a:cxn>
              <a:cxn ang="0">
                <a:pos x="26" y="16"/>
              </a:cxn>
              <a:cxn ang="0">
                <a:pos x="32" y="16"/>
              </a:cxn>
              <a:cxn ang="0">
                <a:pos x="37" y="16"/>
              </a:cxn>
              <a:cxn ang="0">
                <a:pos x="48" y="16"/>
              </a:cxn>
              <a:cxn ang="0">
                <a:pos x="53" y="0"/>
              </a:cxn>
              <a:cxn ang="0">
                <a:pos x="58" y="0"/>
              </a:cxn>
              <a:cxn ang="0">
                <a:pos x="69" y="0"/>
              </a:cxn>
              <a:cxn ang="0">
                <a:pos x="84" y="0"/>
              </a:cxn>
              <a:cxn ang="0">
                <a:pos x="95" y="0"/>
              </a:cxn>
              <a:cxn ang="0">
                <a:pos x="106" y="16"/>
              </a:cxn>
              <a:cxn ang="0">
                <a:pos x="106" y="26"/>
              </a:cxn>
              <a:cxn ang="0">
                <a:pos x="116" y="26"/>
              </a:cxn>
              <a:cxn ang="0">
                <a:pos x="121" y="32"/>
              </a:cxn>
              <a:cxn ang="0">
                <a:pos x="127" y="37"/>
              </a:cxn>
              <a:cxn ang="0">
                <a:pos x="127" y="37"/>
              </a:cxn>
              <a:cxn ang="0">
                <a:pos x="132" y="37"/>
              </a:cxn>
              <a:cxn ang="0">
                <a:pos x="132" y="53"/>
              </a:cxn>
              <a:cxn ang="0">
                <a:pos x="127" y="53"/>
              </a:cxn>
              <a:cxn ang="0">
                <a:pos x="116" y="53"/>
              </a:cxn>
              <a:cxn ang="0">
                <a:pos x="121" y="58"/>
              </a:cxn>
              <a:cxn ang="0">
                <a:pos x="121" y="68"/>
              </a:cxn>
              <a:cxn ang="0">
                <a:pos x="121" y="68"/>
              </a:cxn>
            </a:cxnLst>
            <a:rect l="0" t="0" r="r" b="b"/>
            <a:pathLst>
              <a:path w="132" h="84">
                <a:moveTo>
                  <a:pt x="121" y="68"/>
                </a:moveTo>
                <a:lnTo>
                  <a:pt x="116" y="68"/>
                </a:lnTo>
                <a:lnTo>
                  <a:pt x="106" y="84"/>
                </a:lnTo>
                <a:lnTo>
                  <a:pt x="100" y="84"/>
                </a:lnTo>
                <a:lnTo>
                  <a:pt x="90" y="84"/>
                </a:lnTo>
                <a:lnTo>
                  <a:pt x="84" y="84"/>
                </a:lnTo>
                <a:lnTo>
                  <a:pt x="74" y="84"/>
                </a:lnTo>
                <a:lnTo>
                  <a:pt x="63" y="74"/>
                </a:lnTo>
                <a:lnTo>
                  <a:pt x="53" y="74"/>
                </a:lnTo>
                <a:lnTo>
                  <a:pt x="37" y="74"/>
                </a:lnTo>
                <a:lnTo>
                  <a:pt x="26" y="74"/>
                </a:lnTo>
                <a:lnTo>
                  <a:pt x="16" y="74"/>
                </a:lnTo>
                <a:lnTo>
                  <a:pt x="0" y="74"/>
                </a:lnTo>
                <a:lnTo>
                  <a:pt x="0" y="68"/>
                </a:lnTo>
                <a:lnTo>
                  <a:pt x="5" y="68"/>
                </a:lnTo>
                <a:lnTo>
                  <a:pt x="5" y="58"/>
                </a:lnTo>
                <a:lnTo>
                  <a:pt x="0" y="53"/>
                </a:lnTo>
                <a:lnTo>
                  <a:pt x="0" y="47"/>
                </a:lnTo>
                <a:lnTo>
                  <a:pt x="16" y="47"/>
                </a:lnTo>
                <a:lnTo>
                  <a:pt x="21" y="32"/>
                </a:lnTo>
                <a:lnTo>
                  <a:pt x="26" y="21"/>
                </a:lnTo>
                <a:lnTo>
                  <a:pt x="26" y="16"/>
                </a:lnTo>
                <a:lnTo>
                  <a:pt x="32" y="16"/>
                </a:lnTo>
                <a:lnTo>
                  <a:pt x="37" y="16"/>
                </a:lnTo>
                <a:lnTo>
                  <a:pt x="48" y="16"/>
                </a:lnTo>
                <a:lnTo>
                  <a:pt x="53" y="0"/>
                </a:lnTo>
                <a:lnTo>
                  <a:pt x="58" y="0"/>
                </a:lnTo>
                <a:lnTo>
                  <a:pt x="69" y="0"/>
                </a:lnTo>
                <a:lnTo>
                  <a:pt x="84" y="0"/>
                </a:lnTo>
                <a:lnTo>
                  <a:pt x="95" y="0"/>
                </a:lnTo>
                <a:lnTo>
                  <a:pt x="106" y="16"/>
                </a:lnTo>
                <a:lnTo>
                  <a:pt x="106" y="26"/>
                </a:lnTo>
                <a:lnTo>
                  <a:pt x="116" y="26"/>
                </a:lnTo>
                <a:lnTo>
                  <a:pt x="121" y="32"/>
                </a:lnTo>
                <a:lnTo>
                  <a:pt x="127" y="37"/>
                </a:lnTo>
                <a:lnTo>
                  <a:pt x="127" y="37"/>
                </a:lnTo>
                <a:lnTo>
                  <a:pt x="132" y="37"/>
                </a:lnTo>
                <a:lnTo>
                  <a:pt x="132" y="53"/>
                </a:lnTo>
                <a:lnTo>
                  <a:pt x="127" y="53"/>
                </a:lnTo>
                <a:lnTo>
                  <a:pt x="116" y="53"/>
                </a:lnTo>
                <a:lnTo>
                  <a:pt x="121" y="58"/>
                </a:lnTo>
                <a:lnTo>
                  <a:pt x="121" y="68"/>
                </a:lnTo>
                <a:lnTo>
                  <a:pt x="121" y="68"/>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89" name="Freeform 449"/>
          <p:cNvSpPr>
            <a:spLocks/>
          </p:cNvSpPr>
          <p:nvPr/>
        </p:nvSpPr>
        <p:spPr bwMode="auto">
          <a:xfrm>
            <a:off x="7527925" y="2090738"/>
            <a:ext cx="203200" cy="242887"/>
          </a:xfrm>
          <a:custGeom>
            <a:avLst/>
            <a:gdLst/>
            <a:ahLst/>
            <a:cxnLst>
              <a:cxn ang="0">
                <a:pos x="0" y="0"/>
              </a:cxn>
              <a:cxn ang="0">
                <a:pos x="19" y="18"/>
              </a:cxn>
              <a:cxn ang="0">
                <a:pos x="18" y="18"/>
              </a:cxn>
              <a:cxn ang="0">
                <a:pos x="16" y="17"/>
              </a:cxn>
              <a:cxn ang="0">
                <a:pos x="15" y="17"/>
              </a:cxn>
              <a:cxn ang="0">
                <a:pos x="15" y="18"/>
              </a:cxn>
              <a:cxn ang="0">
                <a:pos x="16" y="20"/>
              </a:cxn>
              <a:cxn ang="0">
                <a:pos x="19" y="23"/>
              </a:cxn>
              <a:cxn ang="0">
                <a:pos x="21" y="25"/>
              </a:cxn>
              <a:cxn ang="0">
                <a:pos x="24" y="26"/>
              </a:cxn>
              <a:cxn ang="0">
                <a:pos x="21" y="26"/>
              </a:cxn>
              <a:cxn ang="0">
                <a:pos x="21" y="26"/>
              </a:cxn>
              <a:cxn ang="0">
                <a:pos x="20" y="26"/>
              </a:cxn>
              <a:cxn ang="0">
                <a:pos x="20" y="29"/>
              </a:cxn>
              <a:cxn ang="0">
                <a:pos x="18" y="25"/>
              </a:cxn>
              <a:cxn ang="0">
                <a:pos x="15" y="22"/>
              </a:cxn>
              <a:cxn ang="0">
                <a:pos x="11" y="15"/>
              </a:cxn>
              <a:cxn ang="0">
                <a:pos x="9" y="12"/>
              </a:cxn>
              <a:cxn ang="0">
                <a:pos x="7" y="10"/>
              </a:cxn>
              <a:cxn ang="0">
                <a:pos x="3" y="7"/>
              </a:cxn>
              <a:cxn ang="0">
                <a:pos x="2" y="5"/>
              </a:cxn>
              <a:cxn ang="0">
                <a:pos x="1" y="4"/>
              </a:cxn>
              <a:cxn ang="0">
                <a:pos x="1" y="2"/>
              </a:cxn>
              <a:cxn ang="0">
                <a:pos x="0" y="0"/>
              </a:cxn>
              <a:cxn ang="0">
                <a:pos x="0" y="0"/>
              </a:cxn>
            </a:cxnLst>
            <a:rect l="0" t="0" r="r" b="b"/>
            <a:pathLst>
              <a:path w="24" h="29">
                <a:moveTo>
                  <a:pt x="0" y="0"/>
                </a:moveTo>
                <a:lnTo>
                  <a:pt x="19" y="18"/>
                </a:lnTo>
                <a:lnTo>
                  <a:pt x="18" y="18"/>
                </a:lnTo>
                <a:lnTo>
                  <a:pt x="16" y="17"/>
                </a:lnTo>
                <a:lnTo>
                  <a:pt x="15" y="17"/>
                </a:lnTo>
                <a:lnTo>
                  <a:pt x="15" y="18"/>
                </a:lnTo>
                <a:lnTo>
                  <a:pt x="16" y="20"/>
                </a:lnTo>
                <a:lnTo>
                  <a:pt x="19" y="23"/>
                </a:lnTo>
                <a:lnTo>
                  <a:pt x="21" y="25"/>
                </a:lnTo>
                <a:lnTo>
                  <a:pt x="24" y="26"/>
                </a:lnTo>
                <a:lnTo>
                  <a:pt x="21" y="26"/>
                </a:lnTo>
                <a:lnTo>
                  <a:pt x="21" y="26"/>
                </a:lnTo>
                <a:lnTo>
                  <a:pt x="20" y="26"/>
                </a:lnTo>
                <a:lnTo>
                  <a:pt x="20" y="29"/>
                </a:lnTo>
                <a:lnTo>
                  <a:pt x="18" y="25"/>
                </a:lnTo>
                <a:lnTo>
                  <a:pt x="15" y="22"/>
                </a:lnTo>
                <a:lnTo>
                  <a:pt x="11" y="15"/>
                </a:lnTo>
                <a:lnTo>
                  <a:pt x="9" y="12"/>
                </a:lnTo>
                <a:lnTo>
                  <a:pt x="7" y="10"/>
                </a:lnTo>
                <a:lnTo>
                  <a:pt x="3" y="7"/>
                </a:lnTo>
                <a:lnTo>
                  <a:pt x="2" y="5"/>
                </a:lnTo>
                <a:lnTo>
                  <a:pt x="1" y="4"/>
                </a:lnTo>
                <a:lnTo>
                  <a:pt x="1" y="2"/>
                </a:lnTo>
                <a:lnTo>
                  <a:pt x="0" y="0"/>
                </a:lnTo>
                <a:lnTo>
                  <a:pt x="0" y="0"/>
                </a:lnTo>
              </a:path>
            </a:pathLst>
          </a:custGeom>
          <a:solidFill>
            <a:srgbClr val="F5DE91"/>
          </a:soli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490" name="Freeform 450"/>
          <p:cNvSpPr>
            <a:spLocks/>
          </p:cNvSpPr>
          <p:nvPr/>
        </p:nvSpPr>
        <p:spPr bwMode="auto">
          <a:xfrm>
            <a:off x="4681538" y="2190750"/>
            <a:ext cx="133350" cy="58738"/>
          </a:xfrm>
          <a:custGeom>
            <a:avLst/>
            <a:gdLst/>
            <a:ahLst/>
            <a:cxnLst>
              <a:cxn ang="0">
                <a:pos x="16" y="4"/>
              </a:cxn>
              <a:cxn ang="0">
                <a:pos x="14" y="3"/>
              </a:cxn>
              <a:cxn ang="0">
                <a:pos x="13" y="1"/>
              </a:cxn>
              <a:cxn ang="0">
                <a:pos x="12" y="3"/>
              </a:cxn>
              <a:cxn ang="0">
                <a:pos x="12" y="3"/>
              </a:cxn>
              <a:cxn ang="0">
                <a:pos x="11" y="3"/>
              </a:cxn>
              <a:cxn ang="0">
                <a:pos x="11" y="1"/>
              </a:cxn>
              <a:cxn ang="0">
                <a:pos x="11" y="1"/>
              </a:cxn>
              <a:cxn ang="0">
                <a:pos x="9" y="1"/>
              </a:cxn>
              <a:cxn ang="0">
                <a:pos x="8" y="0"/>
              </a:cxn>
              <a:cxn ang="0">
                <a:pos x="7" y="0"/>
              </a:cxn>
              <a:cxn ang="0">
                <a:pos x="6" y="0"/>
              </a:cxn>
              <a:cxn ang="0">
                <a:pos x="5" y="0"/>
              </a:cxn>
              <a:cxn ang="0">
                <a:pos x="0" y="3"/>
              </a:cxn>
              <a:cxn ang="0">
                <a:pos x="1" y="4"/>
              </a:cxn>
              <a:cxn ang="0">
                <a:pos x="2" y="5"/>
              </a:cxn>
              <a:cxn ang="0">
                <a:pos x="5" y="7"/>
              </a:cxn>
              <a:cxn ang="0">
                <a:pos x="5" y="7"/>
              </a:cxn>
              <a:cxn ang="0">
                <a:pos x="6" y="7"/>
              </a:cxn>
              <a:cxn ang="0">
                <a:pos x="7" y="7"/>
              </a:cxn>
              <a:cxn ang="0">
                <a:pos x="8" y="6"/>
              </a:cxn>
              <a:cxn ang="0">
                <a:pos x="11" y="7"/>
              </a:cxn>
              <a:cxn ang="0">
                <a:pos x="12" y="7"/>
              </a:cxn>
              <a:cxn ang="0">
                <a:pos x="14" y="6"/>
              </a:cxn>
              <a:cxn ang="0">
                <a:pos x="16" y="4"/>
              </a:cxn>
              <a:cxn ang="0">
                <a:pos x="16" y="4"/>
              </a:cxn>
              <a:cxn ang="0">
                <a:pos x="16" y="4"/>
              </a:cxn>
              <a:cxn ang="0">
                <a:pos x="16" y="4"/>
              </a:cxn>
            </a:cxnLst>
            <a:rect l="0" t="0" r="r" b="b"/>
            <a:pathLst>
              <a:path w="16" h="7">
                <a:moveTo>
                  <a:pt x="16" y="4"/>
                </a:moveTo>
                <a:lnTo>
                  <a:pt x="14" y="3"/>
                </a:lnTo>
                <a:lnTo>
                  <a:pt x="13" y="1"/>
                </a:lnTo>
                <a:lnTo>
                  <a:pt x="12" y="3"/>
                </a:lnTo>
                <a:lnTo>
                  <a:pt x="12" y="3"/>
                </a:lnTo>
                <a:lnTo>
                  <a:pt x="11" y="3"/>
                </a:lnTo>
                <a:lnTo>
                  <a:pt x="11" y="1"/>
                </a:lnTo>
                <a:lnTo>
                  <a:pt x="11" y="1"/>
                </a:lnTo>
                <a:lnTo>
                  <a:pt x="9" y="1"/>
                </a:lnTo>
                <a:lnTo>
                  <a:pt x="8" y="0"/>
                </a:lnTo>
                <a:lnTo>
                  <a:pt x="7" y="0"/>
                </a:lnTo>
                <a:lnTo>
                  <a:pt x="6" y="0"/>
                </a:lnTo>
                <a:lnTo>
                  <a:pt x="5" y="0"/>
                </a:lnTo>
                <a:lnTo>
                  <a:pt x="0" y="3"/>
                </a:lnTo>
                <a:lnTo>
                  <a:pt x="1" y="4"/>
                </a:lnTo>
                <a:lnTo>
                  <a:pt x="2" y="5"/>
                </a:lnTo>
                <a:lnTo>
                  <a:pt x="5" y="7"/>
                </a:lnTo>
                <a:lnTo>
                  <a:pt x="5" y="7"/>
                </a:lnTo>
                <a:lnTo>
                  <a:pt x="6" y="7"/>
                </a:lnTo>
                <a:lnTo>
                  <a:pt x="7" y="7"/>
                </a:lnTo>
                <a:lnTo>
                  <a:pt x="8" y="6"/>
                </a:lnTo>
                <a:lnTo>
                  <a:pt x="11" y="7"/>
                </a:lnTo>
                <a:lnTo>
                  <a:pt x="12" y="7"/>
                </a:lnTo>
                <a:lnTo>
                  <a:pt x="14" y="6"/>
                </a:lnTo>
                <a:lnTo>
                  <a:pt x="16" y="4"/>
                </a:lnTo>
                <a:lnTo>
                  <a:pt x="16" y="4"/>
                </a:lnTo>
                <a:lnTo>
                  <a:pt x="16" y="4"/>
                </a:lnTo>
                <a:lnTo>
                  <a:pt x="16" y="4"/>
                </a:lnTo>
              </a:path>
            </a:pathLst>
          </a:custGeom>
          <a:solidFill>
            <a:srgbClr val="666699"/>
          </a:solidFill>
          <a:ln w="9525" cap="flat" cmpd="sng">
            <a:solidFill>
              <a:schemeClr val="tx1"/>
            </a:solidFill>
            <a:prstDash val="solid"/>
            <a:round/>
            <a:headEnd/>
            <a:tailEnd/>
          </a:ln>
          <a:effectLst/>
        </p:spPr>
        <p:txBody>
          <a:bodyPr wrap="none" lIns="73025" tIns="36512" rIns="73025" bIns="36512" anchor="ctr"/>
          <a:lstStyle/>
          <a:p>
            <a:endParaRPr lang="en-US"/>
          </a:p>
        </p:txBody>
      </p:sp>
      <p:grpSp>
        <p:nvGrpSpPr>
          <p:cNvPr id="7" name="Group 451"/>
          <p:cNvGrpSpPr>
            <a:grpSpLocks/>
          </p:cNvGrpSpPr>
          <p:nvPr/>
        </p:nvGrpSpPr>
        <p:grpSpPr bwMode="auto">
          <a:xfrm>
            <a:off x="3219450" y="1368425"/>
            <a:ext cx="1814513" cy="1250950"/>
            <a:chOff x="1959" y="1008"/>
            <a:chExt cx="1143" cy="788"/>
          </a:xfrm>
        </p:grpSpPr>
        <p:sp>
          <p:nvSpPr>
            <p:cNvPr id="3927492" name="Freeform 452"/>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3" name="Freeform 453"/>
            <p:cNvSpPr>
              <a:spLocks/>
            </p:cNvSpPr>
            <p:nvPr/>
          </p:nvSpPr>
          <p:spPr bwMode="auto">
            <a:xfrm>
              <a:off x="2785" y="1542"/>
              <a:ext cx="15" cy="11"/>
            </a:xfrm>
            <a:custGeom>
              <a:avLst/>
              <a:gdLst/>
              <a:ahLst/>
              <a:cxnLst>
                <a:cxn ang="0">
                  <a:pos x="1" y="0"/>
                </a:cxn>
                <a:cxn ang="0">
                  <a:pos x="1" y="0"/>
                </a:cxn>
                <a:cxn ang="0">
                  <a:pos x="0" y="1"/>
                </a:cxn>
                <a:cxn ang="0">
                  <a:pos x="0" y="2"/>
                </a:cxn>
                <a:cxn ang="0">
                  <a:pos x="0" y="2"/>
                </a:cxn>
                <a:cxn ang="0">
                  <a:pos x="1" y="2"/>
                </a:cxn>
                <a:cxn ang="0">
                  <a:pos x="1" y="2"/>
                </a:cxn>
                <a:cxn ang="0">
                  <a:pos x="1" y="2"/>
                </a:cxn>
                <a:cxn ang="0">
                  <a:pos x="3" y="2"/>
                </a:cxn>
                <a:cxn ang="0">
                  <a:pos x="3" y="2"/>
                </a:cxn>
                <a:cxn ang="0">
                  <a:pos x="3" y="1"/>
                </a:cxn>
                <a:cxn ang="0">
                  <a:pos x="1" y="0"/>
                </a:cxn>
                <a:cxn ang="0">
                  <a:pos x="1" y="0"/>
                </a:cxn>
                <a:cxn ang="0">
                  <a:pos x="1" y="0"/>
                </a:cxn>
              </a:cxnLst>
              <a:rect l="0" t="0" r="r" b="b"/>
              <a:pathLst>
                <a:path w="3" h="2">
                  <a:moveTo>
                    <a:pt x="1" y="0"/>
                  </a:moveTo>
                  <a:lnTo>
                    <a:pt x="1" y="0"/>
                  </a:lnTo>
                  <a:lnTo>
                    <a:pt x="0" y="1"/>
                  </a:lnTo>
                  <a:lnTo>
                    <a:pt x="0" y="2"/>
                  </a:lnTo>
                  <a:lnTo>
                    <a:pt x="0" y="2"/>
                  </a:lnTo>
                  <a:lnTo>
                    <a:pt x="1" y="2"/>
                  </a:lnTo>
                  <a:lnTo>
                    <a:pt x="1" y="2"/>
                  </a:lnTo>
                  <a:lnTo>
                    <a:pt x="1" y="2"/>
                  </a:lnTo>
                  <a:lnTo>
                    <a:pt x="3" y="2"/>
                  </a:lnTo>
                  <a:lnTo>
                    <a:pt x="3" y="2"/>
                  </a:lnTo>
                  <a:lnTo>
                    <a:pt x="3" y="1"/>
                  </a:lnTo>
                  <a:lnTo>
                    <a:pt x="1" y="0"/>
                  </a:lnTo>
                  <a:lnTo>
                    <a:pt x="1" y="0"/>
                  </a:lnTo>
                  <a:lnTo>
                    <a:pt x="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4" name="Freeform 454"/>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8" name="Group 455"/>
            <p:cNvGrpSpPr>
              <a:grpSpLocks/>
            </p:cNvGrpSpPr>
            <p:nvPr/>
          </p:nvGrpSpPr>
          <p:grpSpPr bwMode="auto">
            <a:xfrm>
              <a:off x="1959" y="1008"/>
              <a:ext cx="1143" cy="788"/>
              <a:chOff x="1959" y="1008"/>
              <a:chExt cx="1143" cy="788"/>
            </a:xfrm>
          </p:grpSpPr>
          <p:sp>
            <p:nvSpPr>
              <p:cNvPr id="3927496" name="Freeform 456"/>
              <p:cNvSpPr>
                <a:spLocks/>
              </p:cNvSpPr>
              <p:nvPr/>
            </p:nvSpPr>
            <p:spPr bwMode="auto">
              <a:xfrm>
                <a:off x="1959" y="1008"/>
                <a:ext cx="640" cy="349"/>
              </a:xfrm>
              <a:custGeom>
                <a:avLst/>
                <a:gdLst/>
                <a:ahLst/>
                <a:cxnLst>
                  <a:cxn ang="0">
                    <a:pos x="72" y="41"/>
                  </a:cxn>
                  <a:cxn ang="0">
                    <a:pos x="65" y="45"/>
                  </a:cxn>
                  <a:cxn ang="0">
                    <a:pos x="55" y="49"/>
                  </a:cxn>
                  <a:cxn ang="0">
                    <a:pos x="50" y="49"/>
                  </a:cxn>
                  <a:cxn ang="0">
                    <a:pos x="49" y="52"/>
                  </a:cxn>
                  <a:cxn ang="0">
                    <a:pos x="48" y="53"/>
                  </a:cxn>
                  <a:cxn ang="0">
                    <a:pos x="41" y="60"/>
                  </a:cxn>
                  <a:cxn ang="0">
                    <a:pos x="37" y="66"/>
                  </a:cxn>
                  <a:cxn ang="0">
                    <a:pos x="30" y="64"/>
                  </a:cxn>
                  <a:cxn ang="0">
                    <a:pos x="24" y="60"/>
                  </a:cxn>
                  <a:cxn ang="0">
                    <a:pos x="22" y="54"/>
                  </a:cxn>
                  <a:cxn ang="0">
                    <a:pos x="20" y="52"/>
                  </a:cxn>
                  <a:cxn ang="0">
                    <a:pos x="24" y="49"/>
                  </a:cxn>
                  <a:cxn ang="0">
                    <a:pos x="24" y="46"/>
                  </a:cxn>
                  <a:cxn ang="0">
                    <a:pos x="28" y="40"/>
                  </a:cxn>
                  <a:cxn ang="0">
                    <a:pos x="28" y="34"/>
                  </a:cxn>
                  <a:cxn ang="0">
                    <a:pos x="26" y="38"/>
                  </a:cxn>
                  <a:cxn ang="0">
                    <a:pos x="23" y="34"/>
                  </a:cxn>
                  <a:cxn ang="0">
                    <a:pos x="29" y="32"/>
                  </a:cxn>
                  <a:cxn ang="0">
                    <a:pos x="24" y="31"/>
                  </a:cxn>
                  <a:cxn ang="0">
                    <a:pos x="25" y="24"/>
                  </a:cxn>
                  <a:cxn ang="0">
                    <a:pos x="23" y="20"/>
                  </a:cxn>
                  <a:cxn ang="0">
                    <a:pos x="15" y="18"/>
                  </a:cxn>
                  <a:cxn ang="0">
                    <a:pos x="4" y="18"/>
                  </a:cxn>
                  <a:cxn ang="0">
                    <a:pos x="3" y="15"/>
                  </a:cxn>
                  <a:cxn ang="0">
                    <a:pos x="10" y="14"/>
                  </a:cxn>
                  <a:cxn ang="0">
                    <a:pos x="0" y="14"/>
                  </a:cxn>
                  <a:cxn ang="0">
                    <a:pos x="5" y="12"/>
                  </a:cxn>
                  <a:cxn ang="0">
                    <a:pos x="20" y="10"/>
                  </a:cxn>
                  <a:cxn ang="0">
                    <a:pos x="25" y="7"/>
                  </a:cxn>
                  <a:cxn ang="0">
                    <a:pos x="36" y="4"/>
                  </a:cxn>
                  <a:cxn ang="0">
                    <a:pos x="45" y="3"/>
                  </a:cxn>
                  <a:cxn ang="0">
                    <a:pos x="55" y="3"/>
                  </a:cxn>
                  <a:cxn ang="0">
                    <a:pos x="59" y="1"/>
                  </a:cxn>
                  <a:cxn ang="0">
                    <a:pos x="72" y="1"/>
                  </a:cxn>
                  <a:cxn ang="0">
                    <a:pos x="83" y="0"/>
                  </a:cxn>
                  <a:cxn ang="0">
                    <a:pos x="96" y="1"/>
                  </a:cxn>
                  <a:cxn ang="0">
                    <a:pos x="95" y="4"/>
                  </a:cxn>
                  <a:cxn ang="0">
                    <a:pos x="102" y="4"/>
                  </a:cxn>
                  <a:cxn ang="0">
                    <a:pos x="121" y="5"/>
                  </a:cxn>
                  <a:cxn ang="0">
                    <a:pos x="107" y="8"/>
                  </a:cxn>
                  <a:cxn ang="0">
                    <a:pos x="105" y="10"/>
                  </a:cxn>
                  <a:cxn ang="0">
                    <a:pos x="104" y="13"/>
                  </a:cxn>
                  <a:cxn ang="0">
                    <a:pos x="107" y="15"/>
                  </a:cxn>
                  <a:cxn ang="0">
                    <a:pos x="98" y="18"/>
                  </a:cxn>
                  <a:cxn ang="0">
                    <a:pos x="104" y="19"/>
                  </a:cxn>
                  <a:cxn ang="0">
                    <a:pos x="100" y="21"/>
                  </a:cxn>
                  <a:cxn ang="0">
                    <a:pos x="97" y="23"/>
                  </a:cxn>
                  <a:cxn ang="0">
                    <a:pos x="94" y="26"/>
                  </a:cxn>
                  <a:cxn ang="0">
                    <a:pos x="96" y="30"/>
                  </a:cxn>
                  <a:cxn ang="0">
                    <a:pos x="89" y="27"/>
                  </a:cxn>
                  <a:cxn ang="0">
                    <a:pos x="96" y="32"/>
                  </a:cxn>
                  <a:cxn ang="0">
                    <a:pos x="90" y="33"/>
                  </a:cxn>
                  <a:cxn ang="0">
                    <a:pos x="85" y="31"/>
                  </a:cxn>
                  <a:cxn ang="0">
                    <a:pos x="87" y="34"/>
                  </a:cxn>
                  <a:cxn ang="0">
                    <a:pos x="94" y="36"/>
                  </a:cxn>
                </a:cxnLst>
                <a:rect l="0" t="0" r="r" b="b"/>
                <a:pathLst>
                  <a:path w="121" h="66">
                    <a:moveTo>
                      <a:pt x="94" y="36"/>
                    </a:moveTo>
                    <a:lnTo>
                      <a:pt x="83" y="39"/>
                    </a:lnTo>
                    <a:lnTo>
                      <a:pt x="78" y="41"/>
                    </a:lnTo>
                    <a:lnTo>
                      <a:pt x="72" y="41"/>
                    </a:lnTo>
                    <a:lnTo>
                      <a:pt x="71" y="41"/>
                    </a:lnTo>
                    <a:lnTo>
                      <a:pt x="70" y="40"/>
                    </a:lnTo>
                    <a:lnTo>
                      <a:pt x="69" y="43"/>
                    </a:lnTo>
                    <a:lnTo>
                      <a:pt x="65" y="45"/>
                    </a:lnTo>
                    <a:lnTo>
                      <a:pt x="62" y="47"/>
                    </a:lnTo>
                    <a:lnTo>
                      <a:pt x="58" y="47"/>
                    </a:lnTo>
                    <a:lnTo>
                      <a:pt x="57" y="49"/>
                    </a:lnTo>
                    <a:lnTo>
                      <a:pt x="55" y="49"/>
                    </a:lnTo>
                    <a:lnTo>
                      <a:pt x="53" y="49"/>
                    </a:lnTo>
                    <a:lnTo>
                      <a:pt x="52" y="49"/>
                    </a:lnTo>
                    <a:lnTo>
                      <a:pt x="51" y="49"/>
                    </a:lnTo>
                    <a:lnTo>
                      <a:pt x="50" y="49"/>
                    </a:lnTo>
                    <a:lnTo>
                      <a:pt x="49" y="49"/>
                    </a:lnTo>
                    <a:lnTo>
                      <a:pt x="48" y="50"/>
                    </a:lnTo>
                    <a:lnTo>
                      <a:pt x="49" y="51"/>
                    </a:lnTo>
                    <a:lnTo>
                      <a:pt x="49" y="52"/>
                    </a:lnTo>
                    <a:lnTo>
                      <a:pt x="49" y="52"/>
                    </a:lnTo>
                    <a:lnTo>
                      <a:pt x="48" y="52"/>
                    </a:lnTo>
                    <a:lnTo>
                      <a:pt x="48" y="53"/>
                    </a:lnTo>
                    <a:lnTo>
                      <a:pt x="48" y="53"/>
                    </a:lnTo>
                    <a:lnTo>
                      <a:pt x="46" y="56"/>
                    </a:lnTo>
                    <a:lnTo>
                      <a:pt x="45" y="57"/>
                    </a:lnTo>
                    <a:lnTo>
                      <a:pt x="42" y="59"/>
                    </a:lnTo>
                    <a:lnTo>
                      <a:pt x="41" y="60"/>
                    </a:lnTo>
                    <a:lnTo>
                      <a:pt x="41" y="60"/>
                    </a:lnTo>
                    <a:lnTo>
                      <a:pt x="39" y="62"/>
                    </a:lnTo>
                    <a:lnTo>
                      <a:pt x="38" y="65"/>
                    </a:lnTo>
                    <a:lnTo>
                      <a:pt x="37" y="66"/>
                    </a:lnTo>
                    <a:lnTo>
                      <a:pt x="35" y="66"/>
                    </a:lnTo>
                    <a:lnTo>
                      <a:pt x="32" y="66"/>
                    </a:lnTo>
                    <a:lnTo>
                      <a:pt x="31" y="65"/>
                    </a:lnTo>
                    <a:lnTo>
                      <a:pt x="30" y="64"/>
                    </a:lnTo>
                    <a:lnTo>
                      <a:pt x="28" y="64"/>
                    </a:lnTo>
                    <a:lnTo>
                      <a:pt x="26" y="63"/>
                    </a:lnTo>
                    <a:lnTo>
                      <a:pt x="25" y="62"/>
                    </a:lnTo>
                    <a:lnTo>
                      <a:pt x="24" y="60"/>
                    </a:lnTo>
                    <a:lnTo>
                      <a:pt x="24" y="59"/>
                    </a:lnTo>
                    <a:lnTo>
                      <a:pt x="24" y="58"/>
                    </a:lnTo>
                    <a:lnTo>
                      <a:pt x="22" y="57"/>
                    </a:lnTo>
                    <a:lnTo>
                      <a:pt x="22" y="54"/>
                    </a:lnTo>
                    <a:lnTo>
                      <a:pt x="23" y="53"/>
                    </a:lnTo>
                    <a:lnTo>
                      <a:pt x="24" y="53"/>
                    </a:lnTo>
                    <a:lnTo>
                      <a:pt x="22" y="53"/>
                    </a:lnTo>
                    <a:lnTo>
                      <a:pt x="20" y="52"/>
                    </a:lnTo>
                    <a:lnTo>
                      <a:pt x="20" y="51"/>
                    </a:lnTo>
                    <a:lnTo>
                      <a:pt x="20" y="50"/>
                    </a:lnTo>
                    <a:lnTo>
                      <a:pt x="23" y="50"/>
                    </a:lnTo>
                    <a:lnTo>
                      <a:pt x="24" y="49"/>
                    </a:lnTo>
                    <a:lnTo>
                      <a:pt x="22" y="49"/>
                    </a:lnTo>
                    <a:lnTo>
                      <a:pt x="19" y="47"/>
                    </a:lnTo>
                    <a:lnTo>
                      <a:pt x="22" y="47"/>
                    </a:lnTo>
                    <a:lnTo>
                      <a:pt x="24" y="46"/>
                    </a:lnTo>
                    <a:lnTo>
                      <a:pt x="20" y="46"/>
                    </a:lnTo>
                    <a:lnTo>
                      <a:pt x="22" y="44"/>
                    </a:lnTo>
                    <a:lnTo>
                      <a:pt x="23" y="43"/>
                    </a:lnTo>
                    <a:lnTo>
                      <a:pt x="28" y="40"/>
                    </a:lnTo>
                    <a:lnTo>
                      <a:pt x="29" y="40"/>
                    </a:lnTo>
                    <a:lnTo>
                      <a:pt x="29" y="38"/>
                    </a:lnTo>
                    <a:lnTo>
                      <a:pt x="30" y="36"/>
                    </a:lnTo>
                    <a:lnTo>
                      <a:pt x="28" y="34"/>
                    </a:lnTo>
                    <a:lnTo>
                      <a:pt x="25" y="36"/>
                    </a:lnTo>
                    <a:lnTo>
                      <a:pt x="26" y="36"/>
                    </a:lnTo>
                    <a:lnTo>
                      <a:pt x="28" y="36"/>
                    </a:lnTo>
                    <a:lnTo>
                      <a:pt x="26" y="38"/>
                    </a:lnTo>
                    <a:lnTo>
                      <a:pt x="24" y="38"/>
                    </a:lnTo>
                    <a:lnTo>
                      <a:pt x="23" y="37"/>
                    </a:lnTo>
                    <a:lnTo>
                      <a:pt x="22" y="36"/>
                    </a:lnTo>
                    <a:lnTo>
                      <a:pt x="23" y="34"/>
                    </a:lnTo>
                    <a:lnTo>
                      <a:pt x="25" y="34"/>
                    </a:lnTo>
                    <a:lnTo>
                      <a:pt x="29" y="33"/>
                    </a:lnTo>
                    <a:lnTo>
                      <a:pt x="30" y="33"/>
                    </a:lnTo>
                    <a:lnTo>
                      <a:pt x="29" y="32"/>
                    </a:lnTo>
                    <a:lnTo>
                      <a:pt x="28" y="30"/>
                    </a:lnTo>
                    <a:lnTo>
                      <a:pt x="25" y="31"/>
                    </a:lnTo>
                    <a:lnTo>
                      <a:pt x="24" y="32"/>
                    </a:lnTo>
                    <a:lnTo>
                      <a:pt x="24" y="31"/>
                    </a:lnTo>
                    <a:lnTo>
                      <a:pt x="23" y="30"/>
                    </a:lnTo>
                    <a:lnTo>
                      <a:pt x="25" y="25"/>
                    </a:lnTo>
                    <a:lnTo>
                      <a:pt x="25" y="25"/>
                    </a:lnTo>
                    <a:lnTo>
                      <a:pt x="25" y="24"/>
                    </a:lnTo>
                    <a:lnTo>
                      <a:pt x="25" y="23"/>
                    </a:lnTo>
                    <a:lnTo>
                      <a:pt x="25" y="21"/>
                    </a:lnTo>
                    <a:lnTo>
                      <a:pt x="24" y="21"/>
                    </a:lnTo>
                    <a:lnTo>
                      <a:pt x="23" y="20"/>
                    </a:lnTo>
                    <a:lnTo>
                      <a:pt x="20" y="20"/>
                    </a:lnTo>
                    <a:lnTo>
                      <a:pt x="19" y="19"/>
                    </a:lnTo>
                    <a:lnTo>
                      <a:pt x="17" y="18"/>
                    </a:lnTo>
                    <a:lnTo>
                      <a:pt x="15" y="18"/>
                    </a:lnTo>
                    <a:lnTo>
                      <a:pt x="10" y="19"/>
                    </a:lnTo>
                    <a:lnTo>
                      <a:pt x="5" y="19"/>
                    </a:lnTo>
                    <a:lnTo>
                      <a:pt x="5" y="19"/>
                    </a:lnTo>
                    <a:lnTo>
                      <a:pt x="4" y="18"/>
                    </a:lnTo>
                    <a:lnTo>
                      <a:pt x="4" y="18"/>
                    </a:lnTo>
                    <a:lnTo>
                      <a:pt x="3" y="17"/>
                    </a:lnTo>
                    <a:lnTo>
                      <a:pt x="2" y="15"/>
                    </a:lnTo>
                    <a:lnTo>
                      <a:pt x="3" y="15"/>
                    </a:lnTo>
                    <a:lnTo>
                      <a:pt x="4" y="15"/>
                    </a:lnTo>
                    <a:lnTo>
                      <a:pt x="7" y="15"/>
                    </a:lnTo>
                    <a:lnTo>
                      <a:pt x="9" y="15"/>
                    </a:lnTo>
                    <a:lnTo>
                      <a:pt x="10" y="14"/>
                    </a:lnTo>
                    <a:lnTo>
                      <a:pt x="7" y="14"/>
                    </a:lnTo>
                    <a:lnTo>
                      <a:pt x="4" y="14"/>
                    </a:lnTo>
                    <a:lnTo>
                      <a:pt x="2" y="14"/>
                    </a:lnTo>
                    <a:lnTo>
                      <a:pt x="0" y="14"/>
                    </a:lnTo>
                    <a:lnTo>
                      <a:pt x="0" y="13"/>
                    </a:lnTo>
                    <a:lnTo>
                      <a:pt x="2" y="12"/>
                    </a:lnTo>
                    <a:lnTo>
                      <a:pt x="3" y="12"/>
                    </a:lnTo>
                    <a:lnTo>
                      <a:pt x="5" y="12"/>
                    </a:lnTo>
                    <a:lnTo>
                      <a:pt x="9" y="12"/>
                    </a:lnTo>
                    <a:lnTo>
                      <a:pt x="13" y="11"/>
                    </a:lnTo>
                    <a:lnTo>
                      <a:pt x="18" y="11"/>
                    </a:lnTo>
                    <a:lnTo>
                      <a:pt x="20" y="10"/>
                    </a:lnTo>
                    <a:lnTo>
                      <a:pt x="19" y="8"/>
                    </a:lnTo>
                    <a:lnTo>
                      <a:pt x="18" y="8"/>
                    </a:lnTo>
                    <a:lnTo>
                      <a:pt x="22" y="7"/>
                    </a:lnTo>
                    <a:lnTo>
                      <a:pt x="25" y="7"/>
                    </a:lnTo>
                    <a:lnTo>
                      <a:pt x="28" y="7"/>
                    </a:lnTo>
                    <a:lnTo>
                      <a:pt x="30" y="6"/>
                    </a:lnTo>
                    <a:lnTo>
                      <a:pt x="32" y="5"/>
                    </a:lnTo>
                    <a:lnTo>
                      <a:pt x="36" y="4"/>
                    </a:lnTo>
                    <a:lnTo>
                      <a:pt x="37" y="4"/>
                    </a:lnTo>
                    <a:lnTo>
                      <a:pt x="38" y="4"/>
                    </a:lnTo>
                    <a:lnTo>
                      <a:pt x="41" y="3"/>
                    </a:lnTo>
                    <a:lnTo>
                      <a:pt x="45" y="3"/>
                    </a:lnTo>
                    <a:lnTo>
                      <a:pt x="44" y="4"/>
                    </a:lnTo>
                    <a:lnTo>
                      <a:pt x="46" y="4"/>
                    </a:lnTo>
                    <a:lnTo>
                      <a:pt x="50" y="4"/>
                    </a:lnTo>
                    <a:lnTo>
                      <a:pt x="55" y="3"/>
                    </a:lnTo>
                    <a:lnTo>
                      <a:pt x="56" y="3"/>
                    </a:lnTo>
                    <a:lnTo>
                      <a:pt x="56" y="3"/>
                    </a:lnTo>
                    <a:lnTo>
                      <a:pt x="58" y="1"/>
                    </a:lnTo>
                    <a:lnTo>
                      <a:pt x="59" y="1"/>
                    </a:lnTo>
                    <a:lnTo>
                      <a:pt x="70" y="1"/>
                    </a:lnTo>
                    <a:lnTo>
                      <a:pt x="70" y="1"/>
                    </a:lnTo>
                    <a:lnTo>
                      <a:pt x="71" y="1"/>
                    </a:lnTo>
                    <a:lnTo>
                      <a:pt x="72" y="1"/>
                    </a:lnTo>
                    <a:lnTo>
                      <a:pt x="76" y="1"/>
                    </a:lnTo>
                    <a:lnTo>
                      <a:pt x="78" y="0"/>
                    </a:lnTo>
                    <a:lnTo>
                      <a:pt x="81" y="0"/>
                    </a:lnTo>
                    <a:lnTo>
                      <a:pt x="83" y="0"/>
                    </a:lnTo>
                    <a:lnTo>
                      <a:pt x="84" y="1"/>
                    </a:lnTo>
                    <a:lnTo>
                      <a:pt x="92" y="1"/>
                    </a:lnTo>
                    <a:lnTo>
                      <a:pt x="95" y="1"/>
                    </a:lnTo>
                    <a:lnTo>
                      <a:pt x="96" y="1"/>
                    </a:lnTo>
                    <a:lnTo>
                      <a:pt x="100" y="1"/>
                    </a:lnTo>
                    <a:lnTo>
                      <a:pt x="103" y="1"/>
                    </a:lnTo>
                    <a:lnTo>
                      <a:pt x="103" y="4"/>
                    </a:lnTo>
                    <a:lnTo>
                      <a:pt x="95" y="4"/>
                    </a:lnTo>
                    <a:lnTo>
                      <a:pt x="95" y="4"/>
                    </a:lnTo>
                    <a:lnTo>
                      <a:pt x="101" y="4"/>
                    </a:lnTo>
                    <a:lnTo>
                      <a:pt x="101" y="4"/>
                    </a:lnTo>
                    <a:lnTo>
                      <a:pt x="102" y="4"/>
                    </a:lnTo>
                    <a:lnTo>
                      <a:pt x="102" y="4"/>
                    </a:lnTo>
                    <a:lnTo>
                      <a:pt x="101" y="4"/>
                    </a:lnTo>
                    <a:lnTo>
                      <a:pt x="121" y="4"/>
                    </a:lnTo>
                    <a:lnTo>
                      <a:pt x="121" y="5"/>
                    </a:lnTo>
                    <a:lnTo>
                      <a:pt x="118" y="6"/>
                    </a:lnTo>
                    <a:lnTo>
                      <a:pt x="116" y="6"/>
                    </a:lnTo>
                    <a:lnTo>
                      <a:pt x="111" y="7"/>
                    </a:lnTo>
                    <a:lnTo>
                      <a:pt x="107" y="8"/>
                    </a:lnTo>
                    <a:lnTo>
                      <a:pt x="108" y="8"/>
                    </a:lnTo>
                    <a:lnTo>
                      <a:pt x="107" y="8"/>
                    </a:lnTo>
                    <a:lnTo>
                      <a:pt x="105" y="8"/>
                    </a:lnTo>
                    <a:lnTo>
                      <a:pt x="105" y="10"/>
                    </a:lnTo>
                    <a:lnTo>
                      <a:pt x="103" y="12"/>
                    </a:lnTo>
                    <a:lnTo>
                      <a:pt x="101" y="13"/>
                    </a:lnTo>
                    <a:lnTo>
                      <a:pt x="102" y="13"/>
                    </a:lnTo>
                    <a:lnTo>
                      <a:pt x="104" y="13"/>
                    </a:lnTo>
                    <a:lnTo>
                      <a:pt x="104" y="14"/>
                    </a:lnTo>
                    <a:lnTo>
                      <a:pt x="104" y="14"/>
                    </a:lnTo>
                    <a:lnTo>
                      <a:pt x="105" y="14"/>
                    </a:lnTo>
                    <a:lnTo>
                      <a:pt x="107" y="15"/>
                    </a:lnTo>
                    <a:lnTo>
                      <a:pt x="105" y="15"/>
                    </a:lnTo>
                    <a:lnTo>
                      <a:pt x="102" y="17"/>
                    </a:lnTo>
                    <a:lnTo>
                      <a:pt x="100" y="17"/>
                    </a:lnTo>
                    <a:lnTo>
                      <a:pt x="98" y="18"/>
                    </a:lnTo>
                    <a:lnTo>
                      <a:pt x="100" y="18"/>
                    </a:lnTo>
                    <a:lnTo>
                      <a:pt x="101" y="18"/>
                    </a:lnTo>
                    <a:lnTo>
                      <a:pt x="103" y="18"/>
                    </a:lnTo>
                    <a:lnTo>
                      <a:pt x="104" y="19"/>
                    </a:lnTo>
                    <a:lnTo>
                      <a:pt x="105" y="20"/>
                    </a:lnTo>
                    <a:lnTo>
                      <a:pt x="104" y="21"/>
                    </a:lnTo>
                    <a:lnTo>
                      <a:pt x="102" y="21"/>
                    </a:lnTo>
                    <a:lnTo>
                      <a:pt x="100" y="21"/>
                    </a:lnTo>
                    <a:lnTo>
                      <a:pt x="101" y="21"/>
                    </a:lnTo>
                    <a:lnTo>
                      <a:pt x="102" y="21"/>
                    </a:lnTo>
                    <a:lnTo>
                      <a:pt x="100" y="23"/>
                    </a:lnTo>
                    <a:lnTo>
                      <a:pt x="97" y="23"/>
                    </a:lnTo>
                    <a:lnTo>
                      <a:pt x="98" y="24"/>
                    </a:lnTo>
                    <a:lnTo>
                      <a:pt x="100" y="25"/>
                    </a:lnTo>
                    <a:lnTo>
                      <a:pt x="91" y="25"/>
                    </a:lnTo>
                    <a:lnTo>
                      <a:pt x="94" y="26"/>
                    </a:lnTo>
                    <a:lnTo>
                      <a:pt x="96" y="27"/>
                    </a:lnTo>
                    <a:lnTo>
                      <a:pt x="96" y="28"/>
                    </a:lnTo>
                    <a:lnTo>
                      <a:pt x="96" y="30"/>
                    </a:lnTo>
                    <a:lnTo>
                      <a:pt x="96" y="30"/>
                    </a:lnTo>
                    <a:lnTo>
                      <a:pt x="95" y="30"/>
                    </a:lnTo>
                    <a:lnTo>
                      <a:pt x="92" y="28"/>
                    </a:lnTo>
                    <a:lnTo>
                      <a:pt x="91" y="27"/>
                    </a:lnTo>
                    <a:lnTo>
                      <a:pt x="89" y="27"/>
                    </a:lnTo>
                    <a:lnTo>
                      <a:pt x="90" y="28"/>
                    </a:lnTo>
                    <a:lnTo>
                      <a:pt x="92" y="30"/>
                    </a:lnTo>
                    <a:lnTo>
                      <a:pt x="95" y="31"/>
                    </a:lnTo>
                    <a:lnTo>
                      <a:pt x="96" y="32"/>
                    </a:lnTo>
                    <a:lnTo>
                      <a:pt x="95" y="33"/>
                    </a:lnTo>
                    <a:lnTo>
                      <a:pt x="94" y="34"/>
                    </a:lnTo>
                    <a:lnTo>
                      <a:pt x="91" y="34"/>
                    </a:lnTo>
                    <a:lnTo>
                      <a:pt x="90" y="33"/>
                    </a:lnTo>
                    <a:lnTo>
                      <a:pt x="90" y="31"/>
                    </a:lnTo>
                    <a:lnTo>
                      <a:pt x="87" y="31"/>
                    </a:lnTo>
                    <a:lnTo>
                      <a:pt x="83" y="30"/>
                    </a:lnTo>
                    <a:lnTo>
                      <a:pt x="85" y="31"/>
                    </a:lnTo>
                    <a:lnTo>
                      <a:pt x="88" y="32"/>
                    </a:lnTo>
                    <a:lnTo>
                      <a:pt x="87" y="33"/>
                    </a:lnTo>
                    <a:lnTo>
                      <a:pt x="85" y="33"/>
                    </a:lnTo>
                    <a:lnTo>
                      <a:pt x="87" y="34"/>
                    </a:lnTo>
                    <a:lnTo>
                      <a:pt x="89" y="36"/>
                    </a:lnTo>
                    <a:lnTo>
                      <a:pt x="91" y="36"/>
                    </a:lnTo>
                    <a:lnTo>
                      <a:pt x="94" y="36"/>
                    </a:lnTo>
                    <a:lnTo>
                      <a:pt x="94" y="36"/>
                    </a:lnTo>
                    <a:lnTo>
                      <a:pt x="94" y="3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7" name="Freeform 457"/>
              <p:cNvSpPr>
                <a:spLocks/>
              </p:cNvSpPr>
              <p:nvPr/>
            </p:nvSpPr>
            <p:spPr bwMode="auto">
              <a:xfrm>
                <a:off x="2816" y="1050"/>
                <a:ext cx="143" cy="53"/>
              </a:xfrm>
              <a:custGeom>
                <a:avLst/>
                <a:gdLst/>
                <a:ahLst/>
                <a:cxnLst>
                  <a:cxn ang="0">
                    <a:pos x="3" y="5"/>
                  </a:cxn>
                  <a:cxn ang="0">
                    <a:pos x="1" y="4"/>
                  </a:cxn>
                  <a:cxn ang="0">
                    <a:pos x="0" y="2"/>
                  </a:cxn>
                  <a:cxn ang="0">
                    <a:pos x="1" y="0"/>
                  </a:cxn>
                  <a:cxn ang="0">
                    <a:pos x="3" y="0"/>
                  </a:cxn>
                  <a:cxn ang="0">
                    <a:pos x="7" y="2"/>
                  </a:cxn>
                  <a:cxn ang="0">
                    <a:pos x="11" y="3"/>
                  </a:cxn>
                  <a:cxn ang="0">
                    <a:pos x="11" y="2"/>
                  </a:cxn>
                  <a:cxn ang="0">
                    <a:pos x="10" y="2"/>
                  </a:cxn>
                  <a:cxn ang="0">
                    <a:pos x="11" y="2"/>
                  </a:cxn>
                  <a:cxn ang="0">
                    <a:pos x="12" y="0"/>
                  </a:cxn>
                  <a:cxn ang="0">
                    <a:pos x="13" y="2"/>
                  </a:cxn>
                  <a:cxn ang="0">
                    <a:pos x="14" y="2"/>
                  </a:cxn>
                  <a:cxn ang="0">
                    <a:pos x="16" y="3"/>
                  </a:cxn>
                  <a:cxn ang="0">
                    <a:pos x="17" y="3"/>
                  </a:cxn>
                  <a:cxn ang="0">
                    <a:pos x="18" y="3"/>
                  </a:cxn>
                  <a:cxn ang="0">
                    <a:pos x="20" y="3"/>
                  </a:cxn>
                  <a:cxn ang="0">
                    <a:pos x="23" y="4"/>
                  </a:cxn>
                  <a:cxn ang="0">
                    <a:pos x="26" y="5"/>
                  </a:cxn>
                  <a:cxn ang="0">
                    <a:pos x="27" y="6"/>
                  </a:cxn>
                  <a:cxn ang="0">
                    <a:pos x="26" y="7"/>
                  </a:cxn>
                  <a:cxn ang="0">
                    <a:pos x="25" y="7"/>
                  </a:cxn>
                  <a:cxn ang="0">
                    <a:pos x="23" y="7"/>
                  </a:cxn>
                  <a:cxn ang="0">
                    <a:pos x="21" y="6"/>
                  </a:cxn>
                  <a:cxn ang="0">
                    <a:pos x="19" y="5"/>
                  </a:cxn>
                  <a:cxn ang="0">
                    <a:pos x="18" y="4"/>
                  </a:cxn>
                  <a:cxn ang="0">
                    <a:pos x="16" y="5"/>
                  </a:cxn>
                  <a:cxn ang="0">
                    <a:pos x="16" y="7"/>
                  </a:cxn>
                  <a:cxn ang="0">
                    <a:pos x="14" y="9"/>
                  </a:cxn>
                  <a:cxn ang="0">
                    <a:pos x="13" y="10"/>
                  </a:cxn>
                  <a:cxn ang="0">
                    <a:pos x="10" y="9"/>
                  </a:cxn>
                  <a:cxn ang="0">
                    <a:pos x="7" y="7"/>
                  </a:cxn>
                  <a:cxn ang="0">
                    <a:pos x="5" y="6"/>
                  </a:cxn>
                  <a:cxn ang="0">
                    <a:pos x="3" y="5"/>
                  </a:cxn>
                  <a:cxn ang="0">
                    <a:pos x="3" y="5"/>
                  </a:cxn>
                </a:cxnLst>
                <a:rect l="0" t="0" r="r" b="b"/>
                <a:pathLst>
                  <a:path w="27" h="10">
                    <a:moveTo>
                      <a:pt x="3" y="5"/>
                    </a:moveTo>
                    <a:lnTo>
                      <a:pt x="1" y="4"/>
                    </a:lnTo>
                    <a:lnTo>
                      <a:pt x="0" y="2"/>
                    </a:lnTo>
                    <a:lnTo>
                      <a:pt x="1" y="0"/>
                    </a:lnTo>
                    <a:lnTo>
                      <a:pt x="3" y="0"/>
                    </a:lnTo>
                    <a:lnTo>
                      <a:pt x="7" y="2"/>
                    </a:lnTo>
                    <a:lnTo>
                      <a:pt x="11" y="3"/>
                    </a:lnTo>
                    <a:lnTo>
                      <a:pt x="11" y="2"/>
                    </a:lnTo>
                    <a:lnTo>
                      <a:pt x="10" y="2"/>
                    </a:lnTo>
                    <a:lnTo>
                      <a:pt x="11" y="2"/>
                    </a:lnTo>
                    <a:lnTo>
                      <a:pt x="12" y="0"/>
                    </a:lnTo>
                    <a:lnTo>
                      <a:pt x="13" y="2"/>
                    </a:lnTo>
                    <a:lnTo>
                      <a:pt x="14" y="2"/>
                    </a:lnTo>
                    <a:lnTo>
                      <a:pt x="16" y="3"/>
                    </a:lnTo>
                    <a:lnTo>
                      <a:pt x="17" y="3"/>
                    </a:lnTo>
                    <a:lnTo>
                      <a:pt x="18" y="3"/>
                    </a:lnTo>
                    <a:lnTo>
                      <a:pt x="20" y="3"/>
                    </a:lnTo>
                    <a:lnTo>
                      <a:pt x="23" y="4"/>
                    </a:lnTo>
                    <a:lnTo>
                      <a:pt x="26" y="5"/>
                    </a:lnTo>
                    <a:lnTo>
                      <a:pt x="27" y="6"/>
                    </a:lnTo>
                    <a:lnTo>
                      <a:pt x="26" y="7"/>
                    </a:lnTo>
                    <a:lnTo>
                      <a:pt x="25" y="7"/>
                    </a:lnTo>
                    <a:lnTo>
                      <a:pt x="23" y="7"/>
                    </a:lnTo>
                    <a:lnTo>
                      <a:pt x="21" y="6"/>
                    </a:lnTo>
                    <a:lnTo>
                      <a:pt x="19" y="5"/>
                    </a:lnTo>
                    <a:lnTo>
                      <a:pt x="18" y="4"/>
                    </a:lnTo>
                    <a:lnTo>
                      <a:pt x="16" y="5"/>
                    </a:lnTo>
                    <a:lnTo>
                      <a:pt x="16" y="7"/>
                    </a:lnTo>
                    <a:lnTo>
                      <a:pt x="14" y="9"/>
                    </a:lnTo>
                    <a:lnTo>
                      <a:pt x="13" y="10"/>
                    </a:lnTo>
                    <a:lnTo>
                      <a:pt x="10" y="9"/>
                    </a:lnTo>
                    <a:lnTo>
                      <a:pt x="7" y="7"/>
                    </a:lnTo>
                    <a:lnTo>
                      <a:pt x="5" y="6"/>
                    </a:lnTo>
                    <a:lnTo>
                      <a:pt x="3" y="5"/>
                    </a:lnTo>
                    <a:lnTo>
                      <a:pt x="3"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498" name="Freeform 458"/>
              <p:cNvSpPr>
                <a:spLocks/>
              </p:cNvSpPr>
              <p:nvPr/>
            </p:nvSpPr>
            <p:spPr bwMode="auto">
              <a:xfrm>
                <a:off x="2901" y="1045"/>
                <a:ext cx="79" cy="21"/>
              </a:xfrm>
              <a:custGeom>
                <a:avLst/>
                <a:gdLst/>
                <a:ahLst/>
                <a:cxnLst>
                  <a:cxn ang="0">
                    <a:pos x="5" y="4"/>
                  </a:cxn>
                  <a:cxn ang="0">
                    <a:pos x="2" y="3"/>
                  </a:cxn>
                  <a:cxn ang="0">
                    <a:pos x="0" y="1"/>
                  </a:cxn>
                  <a:cxn ang="0">
                    <a:pos x="1" y="0"/>
                  </a:cxn>
                  <a:cxn ang="0">
                    <a:pos x="2" y="0"/>
                  </a:cxn>
                  <a:cxn ang="0">
                    <a:pos x="4" y="0"/>
                  </a:cxn>
                  <a:cxn ang="0">
                    <a:pos x="7" y="0"/>
                  </a:cxn>
                  <a:cxn ang="0">
                    <a:pos x="10" y="1"/>
                  </a:cxn>
                  <a:cxn ang="0">
                    <a:pos x="12" y="1"/>
                  </a:cxn>
                  <a:cxn ang="0">
                    <a:pos x="15" y="1"/>
                  </a:cxn>
                  <a:cxn ang="0">
                    <a:pos x="12" y="4"/>
                  </a:cxn>
                  <a:cxn ang="0">
                    <a:pos x="10" y="4"/>
                  </a:cxn>
                  <a:cxn ang="0">
                    <a:pos x="5" y="4"/>
                  </a:cxn>
                  <a:cxn ang="0">
                    <a:pos x="5" y="4"/>
                  </a:cxn>
                </a:cxnLst>
                <a:rect l="0" t="0" r="r" b="b"/>
                <a:pathLst>
                  <a:path w="15" h="4">
                    <a:moveTo>
                      <a:pt x="5" y="4"/>
                    </a:moveTo>
                    <a:lnTo>
                      <a:pt x="2" y="3"/>
                    </a:lnTo>
                    <a:lnTo>
                      <a:pt x="0" y="1"/>
                    </a:lnTo>
                    <a:lnTo>
                      <a:pt x="1" y="0"/>
                    </a:lnTo>
                    <a:lnTo>
                      <a:pt x="2" y="0"/>
                    </a:lnTo>
                    <a:lnTo>
                      <a:pt x="4" y="0"/>
                    </a:lnTo>
                    <a:lnTo>
                      <a:pt x="7" y="0"/>
                    </a:lnTo>
                    <a:lnTo>
                      <a:pt x="10" y="1"/>
                    </a:lnTo>
                    <a:lnTo>
                      <a:pt x="12" y="1"/>
                    </a:lnTo>
                    <a:lnTo>
                      <a:pt x="15" y="1"/>
                    </a:lnTo>
                    <a:lnTo>
                      <a:pt x="12" y="4"/>
                    </a:lnTo>
                    <a:lnTo>
                      <a:pt x="10" y="4"/>
                    </a:lnTo>
                    <a:lnTo>
                      <a:pt x="5" y="4"/>
                    </a:lnTo>
                    <a:lnTo>
                      <a:pt x="5" y="4"/>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9" name="Group 459"/>
              <p:cNvGrpSpPr>
                <a:grpSpLocks/>
              </p:cNvGrpSpPr>
              <p:nvPr/>
            </p:nvGrpSpPr>
            <p:grpSpPr bwMode="auto">
              <a:xfrm>
                <a:off x="2425" y="1183"/>
                <a:ext cx="677" cy="613"/>
                <a:chOff x="2425" y="1183"/>
                <a:chExt cx="677" cy="613"/>
              </a:xfrm>
            </p:grpSpPr>
            <p:sp>
              <p:nvSpPr>
                <p:cNvPr id="3927500" name="Freeform 460"/>
                <p:cNvSpPr>
                  <a:spLocks/>
                </p:cNvSpPr>
                <p:nvPr/>
              </p:nvSpPr>
              <p:spPr bwMode="auto">
                <a:xfrm>
                  <a:off x="2848" y="1426"/>
                  <a:ext cx="27" cy="32"/>
                </a:xfrm>
                <a:custGeom>
                  <a:avLst/>
                  <a:gdLst/>
                  <a:ahLst/>
                  <a:cxnLst>
                    <a:cxn ang="0">
                      <a:pos x="2" y="1"/>
                    </a:cxn>
                    <a:cxn ang="0">
                      <a:pos x="2" y="3"/>
                    </a:cxn>
                    <a:cxn ang="0">
                      <a:pos x="4" y="1"/>
                    </a:cxn>
                    <a:cxn ang="0">
                      <a:pos x="5" y="1"/>
                    </a:cxn>
                    <a:cxn ang="0">
                      <a:pos x="5" y="3"/>
                    </a:cxn>
                    <a:cxn ang="0">
                      <a:pos x="5" y="3"/>
                    </a:cxn>
                    <a:cxn ang="0">
                      <a:pos x="4" y="5"/>
                    </a:cxn>
                    <a:cxn ang="0">
                      <a:pos x="2" y="6"/>
                    </a:cxn>
                    <a:cxn ang="0">
                      <a:pos x="2" y="6"/>
                    </a:cxn>
                    <a:cxn ang="0">
                      <a:pos x="2" y="4"/>
                    </a:cxn>
                    <a:cxn ang="0">
                      <a:pos x="1" y="3"/>
                    </a:cxn>
                    <a:cxn ang="0">
                      <a:pos x="0" y="1"/>
                    </a:cxn>
                    <a:cxn ang="0">
                      <a:pos x="1" y="0"/>
                    </a:cxn>
                    <a:cxn ang="0">
                      <a:pos x="1" y="0"/>
                    </a:cxn>
                    <a:cxn ang="0">
                      <a:pos x="2" y="0"/>
                    </a:cxn>
                    <a:cxn ang="0">
                      <a:pos x="2" y="1"/>
                    </a:cxn>
                    <a:cxn ang="0">
                      <a:pos x="2" y="1"/>
                    </a:cxn>
                  </a:cxnLst>
                  <a:rect l="0" t="0" r="r" b="b"/>
                  <a:pathLst>
                    <a:path w="5" h="6">
                      <a:moveTo>
                        <a:pt x="2" y="1"/>
                      </a:moveTo>
                      <a:lnTo>
                        <a:pt x="2" y="3"/>
                      </a:lnTo>
                      <a:lnTo>
                        <a:pt x="4" y="1"/>
                      </a:lnTo>
                      <a:lnTo>
                        <a:pt x="5" y="1"/>
                      </a:lnTo>
                      <a:lnTo>
                        <a:pt x="5" y="3"/>
                      </a:lnTo>
                      <a:lnTo>
                        <a:pt x="5" y="3"/>
                      </a:lnTo>
                      <a:lnTo>
                        <a:pt x="4" y="5"/>
                      </a:lnTo>
                      <a:lnTo>
                        <a:pt x="2" y="6"/>
                      </a:lnTo>
                      <a:lnTo>
                        <a:pt x="2" y="6"/>
                      </a:lnTo>
                      <a:lnTo>
                        <a:pt x="2" y="4"/>
                      </a:lnTo>
                      <a:lnTo>
                        <a:pt x="1" y="3"/>
                      </a:lnTo>
                      <a:lnTo>
                        <a:pt x="0" y="1"/>
                      </a:lnTo>
                      <a:lnTo>
                        <a:pt x="1" y="0"/>
                      </a:lnTo>
                      <a:lnTo>
                        <a:pt x="1" y="0"/>
                      </a:lnTo>
                      <a:lnTo>
                        <a:pt x="2" y="0"/>
                      </a:lnTo>
                      <a:lnTo>
                        <a:pt x="2" y="1"/>
                      </a:lnTo>
                      <a:lnTo>
                        <a:pt x="2"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1" name="Freeform 461"/>
                <p:cNvSpPr>
                  <a:spLocks/>
                </p:cNvSpPr>
                <p:nvPr/>
              </p:nvSpPr>
              <p:spPr bwMode="auto">
                <a:xfrm>
                  <a:off x="2816" y="1405"/>
                  <a:ext cx="32" cy="53"/>
                </a:xfrm>
                <a:custGeom>
                  <a:avLst/>
                  <a:gdLst/>
                  <a:ahLst/>
                  <a:cxnLst>
                    <a:cxn ang="0">
                      <a:pos x="5" y="10"/>
                    </a:cxn>
                    <a:cxn ang="0">
                      <a:pos x="3" y="10"/>
                    </a:cxn>
                    <a:cxn ang="0">
                      <a:pos x="3" y="10"/>
                    </a:cxn>
                    <a:cxn ang="0">
                      <a:pos x="3" y="9"/>
                    </a:cxn>
                    <a:cxn ang="0">
                      <a:pos x="1" y="9"/>
                    </a:cxn>
                    <a:cxn ang="0">
                      <a:pos x="1" y="7"/>
                    </a:cxn>
                    <a:cxn ang="0">
                      <a:pos x="0" y="4"/>
                    </a:cxn>
                    <a:cxn ang="0">
                      <a:pos x="1" y="3"/>
                    </a:cxn>
                    <a:cxn ang="0">
                      <a:pos x="3" y="2"/>
                    </a:cxn>
                    <a:cxn ang="0">
                      <a:pos x="5" y="1"/>
                    </a:cxn>
                    <a:cxn ang="0">
                      <a:pos x="6" y="0"/>
                    </a:cxn>
                    <a:cxn ang="0">
                      <a:pos x="6" y="2"/>
                    </a:cxn>
                    <a:cxn ang="0">
                      <a:pos x="5" y="3"/>
                    </a:cxn>
                    <a:cxn ang="0">
                      <a:pos x="6" y="3"/>
                    </a:cxn>
                    <a:cxn ang="0">
                      <a:pos x="6" y="5"/>
                    </a:cxn>
                    <a:cxn ang="0">
                      <a:pos x="5" y="5"/>
                    </a:cxn>
                    <a:cxn ang="0">
                      <a:pos x="5" y="7"/>
                    </a:cxn>
                    <a:cxn ang="0">
                      <a:pos x="6" y="8"/>
                    </a:cxn>
                    <a:cxn ang="0">
                      <a:pos x="5" y="8"/>
                    </a:cxn>
                    <a:cxn ang="0">
                      <a:pos x="5" y="8"/>
                    </a:cxn>
                    <a:cxn ang="0">
                      <a:pos x="5" y="10"/>
                    </a:cxn>
                    <a:cxn ang="0">
                      <a:pos x="5" y="10"/>
                    </a:cxn>
                    <a:cxn ang="0">
                      <a:pos x="5" y="10"/>
                    </a:cxn>
                  </a:cxnLst>
                  <a:rect l="0" t="0" r="r" b="b"/>
                  <a:pathLst>
                    <a:path w="6" h="10">
                      <a:moveTo>
                        <a:pt x="5" y="10"/>
                      </a:moveTo>
                      <a:lnTo>
                        <a:pt x="3" y="10"/>
                      </a:lnTo>
                      <a:lnTo>
                        <a:pt x="3" y="10"/>
                      </a:lnTo>
                      <a:lnTo>
                        <a:pt x="3" y="9"/>
                      </a:lnTo>
                      <a:lnTo>
                        <a:pt x="1" y="9"/>
                      </a:lnTo>
                      <a:lnTo>
                        <a:pt x="1" y="7"/>
                      </a:lnTo>
                      <a:lnTo>
                        <a:pt x="0" y="4"/>
                      </a:lnTo>
                      <a:lnTo>
                        <a:pt x="1" y="3"/>
                      </a:lnTo>
                      <a:lnTo>
                        <a:pt x="3" y="2"/>
                      </a:lnTo>
                      <a:lnTo>
                        <a:pt x="5" y="1"/>
                      </a:lnTo>
                      <a:lnTo>
                        <a:pt x="6" y="0"/>
                      </a:lnTo>
                      <a:lnTo>
                        <a:pt x="6" y="2"/>
                      </a:lnTo>
                      <a:lnTo>
                        <a:pt x="5" y="3"/>
                      </a:lnTo>
                      <a:lnTo>
                        <a:pt x="6" y="3"/>
                      </a:lnTo>
                      <a:lnTo>
                        <a:pt x="6" y="5"/>
                      </a:lnTo>
                      <a:lnTo>
                        <a:pt x="5" y="5"/>
                      </a:lnTo>
                      <a:lnTo>
                        <a:pt x="5" y="7"/>
                      </a:lnTo>
                      <a:lnTo>
                        <a:pt x="6" y="8"/>
                      </a:lnTo>
                      <a:lnTo>
                        <a:pt x="5" y="8"/>
                      </a:lnTo>
                      <a:lnTo>
                        <a:pt x="5" y="8"/>
                      </a:lnTo>
                      <a:lnTo>
                        <a:pt x="5" y="10"/>
                      </a:lnTo>
                      <a:lnTo>
                        <a:pt x="5" y="10"/>
                      </a:lnTo>
                      <a:lnTo>
                        <a:pt x="5" y="1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nvGrpSpPr>
                <p:cNvPr id="10" name="Group 462"/>
                <p:cNvGrpSpPr>
                  <a:grpSpLocks/>
                </p:cNvGrpSpPr>
                <p:nvPr/>
              </p:nvGrpSpPr>
              <p:grpSpPr bwMode="auto">
                <a:xfrm>
                  <a:off x="2425" y="1183"/>
                  <a:ext cx="677" cy="613"/>
                  <a:chOff x="2425" y="1183"/>
                  <a:chExt cx="677" cy="613"/>
                </a:xfrm>
              </p:grpSpPr>
              <p:sp>
                <p:nvSpPr>
                  <p:cNvPr id="3927503" name="Freeform 463"/>
                  <p:cNvSpPr>
                    <a:spLocks/>
                  </p:cNvSpPr>
                  <p:nvPr/>
                </p:nvSpPr>
                <p:spPr bwMode="auto">
                  <a:xfrm>
                    <a:off x="2742" y="1727"/>
                    <a:ext cx="21" cy="6"/>
                  </a:xfrm>
                  <a:custGeom>
                    <a:avLst/>
                    <a:gdLst/>
                    <a:ahLst/>
                    <a:cxnLst>
                      <a:cxn ang="0">
                        <a:pos x="2" y="0"/>
                      </a:cxn>
                      <a:cxn ang="0">
                        <a:pos x="2" y="0"/>
                      </a:cxn>
                      <a:cxn ang="0">
                        <a:pos x="1" y="0"/>
                      </a:cxn>
                      <a:cxn ang="0">
                        <a:pos x="0" y="0"/>
                      </a:cxn>
                      <a:cxn ang="0">
                        <a:pos x="0" y="1"/>
                      </a:cxn>
                      <a:cxn ang="0">
                        <a:pos x="4" y="1"/>
                      </a:cxn>
                      <a:cxn ang="0">
                        <a:pos x="2" y="0"/>
                      </a:cxn>
                      <a:cxn ang="0">
                        <a:pos x="2" y="0"/>
                      </a:cxn>
                      <a:cxn ang="0">
                        <a:pos x="2" y="0"/>
                      </a:cxn>
                      <a:cxn ang="0">
                        <a:pos x="2" y="0"/>
                      </a:cxn>
                    </a:cxnLst>
                    <a:rect l="0" t="0" r="r" b="b"/>
                    <a:pathLst>
                      <a:path w="4" h="1">
                        <a:moveTo>
                          <a:pt x="2" y="0"/>
                        </a:moveTo>
                        <a:lnTo>
                          <a:pt x="2" y="0"/>
                        </a:lnTo>
                        <a:lnTo>
                          <a:pt x="1" y="0"/>
                        </a:lnTo>
                        <a:lnTo>
                          <a:pt x="0" y="0"/>
                        </a:lnTo>
                        <a:lnTo>
                          <a:pt x="0" y="1"/>
                        </a:lnTo>
                        <a:lnTo>
                          <a:pt x="4" y="1"/>
                        </a:lnTo>
                        <a:lnTo>
                          <a:pt x="2" y="0"/>
                        </a:lnTo>
                        <a:lnTo>
                          <a:pt x="2" y="0"/>
                        </a:lnTo>
                        <a:lnTo>
                          <a:pt x="2" y="0"/>
                        </a:lnTo>
                        <a:lnTo>
                          <a:pt x="2"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4" name="Freeform 464"/>
                  <p:cNvSpPr>
                    <a:spLocks/>
                  </p:cNvSpPr>
                  <p:nvPr/>
                </p:nvSpPr>
                <p:spPr bwMode="auto">
                  <a:xfrm>
                    <a:off x="2774" y="1183"/>
                    <a:ext cx="328" cy="259"/>
                  </a:xfrm>
                  <a:custGeom>
                    <a:avLst/>
                    <a:gdLst/>
                    <a:ahLst/>
                    <a:cxnLst>
                      <a:cxn ang="0">
                        <a:pos x="12" y="36"/>
                      </a:cxn>
                      <a:cxn ang="0">
                        <a:pos x="9" y="39"/>
                      </a:cxn>
                      <a:cxn ang="0">
                        <a:pos x="2" y="39"/>
                      </a:cxn>
                      <a:cxn ang="0">
                        <a:pos x="2" y="37"/>
                      </a:cxn>
                      <a:cxn ang="0">
                        <a:pos x="1" y="34"/>
                      </a:cxn>
                      <a:cxn ang="0">
                        <a:pos x="0" y="27"/>
                      </a:cxn>
                      <a:cxn ang="0">
                        <a:pos x="7" y="24"/>
                      </a:cxn>
                      <a:cxn ang="0">
                        <a:pos x="11" y="23"/>
                      </a:cxn>
                      <a:cxn ang="0">
                        <a:pos x="12" y="23"/>
                      </a:cxn>
                      <a:cxn ang="0">
                        <a:pos x="13" y="19"/>
                      </a:cxn>
                      <a:cxn ang="0">
                        <a:pos x="16" y="17"/>
                      </a:cxn>
                      <a:cxn ang="0">
                        <a:pos x="20" y="12"/>
                      </a:cxn>
                      <a:cxn ang="0">
                        <a:pos x="22" y="8"/>
                      </a:cxn>
                      <a:cxn ang="0">
                        <a:pos x="19" y="8"/>
                      </a:cxn>
                      <a:cxn ang="0">
                        <a:pos x="22" y="6"/>
                      </a:cxn>
                      <a:cxn ang="0">
                        <a:pos x="26" y="6"/>
                      </a:cxn>
                      <a:cxn ang="0">
                        <a:pos x="27" y="5"/>
                      </a:cxn>
                      <a:cxn ang="0">
                        <a:pos x="33" y="4"/>
                      </a:cxn>
                      <a:cxn ang="0">
                        <a:pos x="36" y="1"/>
                      </a:cxn>
                      <a:cxn ang="0">
                        <a:pos x="42" y="0"/>
                      </a:cxn>
                      <a:cxn ang="0">
                        <a:pos x="46" y="3"/>
                      </a:cxn>
                      <a:cxn ang="0">
                        <a:pos x="52" y="1"/>
                      </a:cxn>
                      <a:cxn ang="0">
                        <a:pos x="53" y="3"/>
                      </a:cxn>
                      <a:cxn ang="0">
                        <a:pos x="57" y="4"/>
                      </a:cxn>
                      <a:cxn ang="0">
                        <a:pos x="52" y="7"/>
                      </a:cxn>
                      <a:cxn ang="0">
                        <a:pos x="55" y="10"/>
                      </a:cxn>
                      <a:cxn ang="0">
                        <a:pos x="54" y="13"/>
                      </a:cxn>
                      <a:cxn ang="0">
                        <a:pos x="57" y="17"/>
                      </a:cxn>
                      <a:cxn ang="0">
                        <a:pos x="59" y="21"/>
                      </a:cxn>
                      <a:cxn ang="0">
                        <a:pos x="62" y="25"/>
                      </a:cxn>
                      <a:cxn ang="0">
                        <a:pos x="58" y="31"/>
                      </a:cxn>
                      <a:cxn ang="0">
                        <a:pos x="52" y="33"/>
                      </a:cxn>
                      <a:cxn ang="0">
                        <a:pos x="49" y="33"/>
                      </a:cxn>
                      <a:cxn ang="0">
                        <a:pos x="42" y="34"/>
                      </a:cxn>
                      <a:cxn ang="0">
                        <a:pos x="39" y="30"/>
                      </a:cxn>
                      <a:cxn ang="0">
                        <a:pos x="39" y="23"/>
                      </a:cxn>
                      <a:cxn ang="0">
                        <a:pos x="47" y="17"/>
                      </a:cxn>
                      <a:cxn ang="0">
                        <a:pos x="39" y="17"/>
                      </a:cxn>
                      <a:cxn ang="0">
                        <a:pos x="38" y="20"/>
                      </a:cxn>
                      <a:cxn ang="0">
                        <a:pos x="31" y="26"/>
                      </a:cxn>
                      <a:cxn ang="0">
                        <a:pos x="32" y="32"/>
                      </a:cxn>
                      <a:cxn ang="0">
                        <a:pos x="29" y="36"/>
                      </a:cxn>
                      <a:cxn ang="0">
                        <a:pos x="29" y="38"/>
                      </a:cxn>
                      <a:cxn ang="0">
                        <a:pos x="29" y="46"/>
                      </a:cxn>
                      <a:cxn ang="0">
                        <a:pos x="25" y="46"/>
                      </a:cxn>
                      <a:cxn ang="0">
                        <a:pos x="20" y="49"/>
                      </a:cxn>
                      <a:cxn ang="0">
                        <a:pos x="20" y="45"/>
                      </a:cxn>
                      <a:cxn ang="0">
                        <a:pos x="15" y="39"/>
                      </a:cxn>
                    </a:cxnLst>
                    <a:rect l="0" t="0" r="r" b="b"/>
                    <a:pathLst>
                      <a:path w="62" h="49">
                        <a:moveTo>
                          <a:pt x="14" y="38"/>
                        </a:moveTo>
                        <a:lnTo>
                          <a:pt x="13" y="37"/>
                        </a:lnTo>
                        <a:lnTo>
                          <a:pt x="12" y="36"/>
                        </a:lnTo>
                        <a:lnTo>
                          <a:pt x="12" y="37"/>
                        </a:lnTo>
                        <a:lnTo>
                          <a:pt x="12" y="37"/>
                        </a:lnTo>
                        <a:lnTo>
                          <a:pt x="9" y="39"/>
                        </a:lnTo>
                        <a:lnTo>
                          <a:pt x="7" y="40"/>
                        </a:lnTo>
                        <a:lnTo>
                          <a:pt x="3" y="39"/>
                        </a:lnTo>
                        <a:lnTo>
                          <a:pt x="2" y="39"/>
                        </a:lnTo>
                        <a:lnTo>
                          <a:pt x="1" y="38"/>
                        </a:lnTo>
                        <a:lnTo>
                          <a:pt x="2" y="38"/>
                        </a:lnTo>
                        <a:lnTo>
                          <a:pt x="2" y="37"/>
                        </a:lnTo>
                        <a:lnTo>
                          <a:pt x="1" y="37"/>
                        </a:lnTo>
                        <a:lnTo>
                          <a:pt x="0" y="36"/>
                        </a:lnTo>
                        <a:lnTo>
                          <a:pt x="1" y="34"/>
                        </a:lnTo>
                        <a:lnTo>
                          <a:pt x="1" y="33"/>
                        </a:lnTo>
                        <a:lnTo>
                          <a:pt x="0" y="31"/>
                        </a:lnTo>
                        <a:lnTo>
                          <a:pt x="0" y="27"/>
                        </a:lnTo>
                        <a:lnTo>
                          <a:pt x="2" y="26"/>
                        </a:lnTo>
                        <a:lnTo>
                          <a:pt x="5" y="25"/>
                        </a:lnTo>
                        <a:lnTo>
                          <a:pt x="7" y="24"/>
                        </a:lnTo>
                        <a:lnTo>
                          <a:pt x="9" y="23"/>
                        </a:lnTo>
                        <a:lnTo>
                          <a:pt x="11" y="23"/>
                        </a:lnTo>
                        <a:lnTo>
                          <a:pt x="11" y="23"/>
                        </a:lnTo>
                        <a:lnTo>
                          <a:pt x="13" y="23"/>
                        </a:lnTo>
                        <a:lnTo>
                          <a:pt x="14" y="21"/>
                        </a:lnTo>
                        <a:lnTo>
                          <a:pt x="12" y="23"/>
                        </a:lnTo>
                        <a:lnTo>
                          <a:pt x="11" y="21"/>
                        </a:lnTo>
                        <a:lnTo>
                          <a:pt x="12" y="20"/>
                        </a:lnTo>
                        <a:lnTo>
                          <a:pt x="13" y="19"/>
                        </a:lnTo>
                        <a:lnTo>
                          <a:pt x="14" y="19"/>
                        </a:lnTo>
                        <a:lnTo>
                          <a:pt x="14" y="19"/>
                        </a:lnTo>
                        <a:lnTo>
                          <a:pt x="16" y="17"/>
                        </a:lnTo>
                        <a:lnTo>
                          <a:pt x="18" y="13"/>
                        </a:lnTo>
                        <a:lnTo>
                          <a:pt x="19" y="13"/>
                        </a:lnTo>
                        <a:lnTo>
                          <a:pt x="20" y="12"/>
                        </a:lnTo>
                        <a:lnTo>
                          <a:pt x="21" y="12"/>
                        </a:lnTo>
                        <a:lnTo>
                          <a:pt x="21" y="10"/>
                        </a:lnTo>
                        <a:lnTo>
                          <a:pt x="22" y="8"/>
                        </a:lnTo>
                        <a:lnTo>
                          <a:pt x="22" y="7"/>
                        </a:lnTo>
                        <a:lnTo>
                          <a:pt x="21" y="8"/>
                        </a:lnTo>
                        <a:lnTo>
                          <a:pt x="19" y="8"/>
                        </a:lnTo>
                        <a:lnTo>
                          <a:pt x="21" y="8"/>
                        </a:lnTo>
                        <a:lnTo>
                          <a:pt x="21" y="7"/>
                        </a:lnTo>
                        <a:lnTo>
                          <a:pt x="22" y="6"/>
                        </a:lnTo>
                        <a:lnTo>
                          <a:pt x="22" y="6"/>
                        </a:lnTo>
                        <a:lnTo>
                          <a:pt x="26" y="6"/>
                        </a:lnTo>
                        <a:lnTo>
                          <a:pt x="26" y="6"/>
                        </a:lnTo>
                        <a:lnTo>
                          <a:pt x="26" y="5"/>
                        </a:lnTo>
                        <a:lnTo>
                          <a:pt x="27" y="5"/>
                        </a:lnTo>
                        <a:lnTo>
                          <a:pt x="27" y="5"/>
                        </a:lnTo>
                        <a:lnTo>
                          <a:pt x="29" y="4"/>
                        </a:lnTo>
                        <a:lnTo>
                          <a:pt x="32" y="3"/>
                        </a:lnTo>
                        <a:lnTo>
                          <a:pt x="33" y="4"/>
                        </a:lnTo>
                        <a:lnTo>
                          <a:pt x="33" y="4"/>
                        </a:lnTo>
                        <a:lnTo>
                          <a:pt x="35" y="3"/>
                        </a:lnTo>
                        <a:lnTo>
                          <a:pt x="36" y="1"/>
                        </a:lnTo>
                        <a:lnTo>
                          <a:pt x="38" y="0"/>
                        </a:lnTo>
                        <a:lnTo>
                          <a:pt x="40" y="0"/>
                        </a:lnTo>
                        <a:lnTo>
                          <a:pt x="42" y="0"/>
                        </a:lnTo>
                        <a:lnTo>
                          <a:pt x="44" y="0"/>
                        </a:lnTo>
                        <a:lnTo>
                          <a:pt x="45" y="1"/>
                        </a:lnTo>
                        <a:lnTo>
                          <a:pt x="46" y="3"/>
                        </a:lnTo>
                        <a:lnTo>
                          <a:pt x="47" y="1"/>
                        </a:lnTo>
                        <a:lnTo>
                          <a:pt x="48" y="0"/>
                        </a:lnTo>
                        <a:lnTo>
                          <a:pt x="52" y="1"/>
                        </a:lnTo>
                        <a:lnTo>
                          <a:pt x="55" y="1"/>
                        </a:lnTo>
                        <a:lnTo>
                          <a:pt x="55" y="3"/>
                        </a:lnTo>
                        <a:lnTo>
                          <a:pt x="53" y="3"/>
                        </a:lnTo>
                        <a:lnTo>
                          <a:pt x="55" y="4"/>
                        </a:lnTo>
                        <a:lnTo>
                          <a:pt x="57" y="3"/>
                        </a:lnTo>
                        <a:lnTo>
                          <a:pt x="57" y="4"/>
                        </a:lnTo>
                        <a:lnTo>
                          <a:pt x="57" y="5"/>
                        </a:lnTo>
                        <a:lnTo>
                          <a:pt x="53" y="6"/>
                        </a:lnTo>
                        <a:lnTo>
                          <a:pt x="52" y="7"/>
                        </a:lnTo>
                        <a:lnTo>
                          <a:pt x="53" y="8"/>
                        </a:lnTo>
                        <a:lnTo>
                          <a:pt x="54" y="10"/>
                        </a:lnTo>
                        <a:lnTo>
                          <a:pt x="55" y="10"/>
                        </a:lnTo>
                        <a:lnTo>
                          <a:pt x="55" y="11"/>
                        </a:lnTo>
                        <a:lnTo>
                          <a:pt x="55" y="12"/>
                        </a:lnTo>
                        <a:lnTo>
                          <a:pt x="54" y="13"/>
                        </a:lnTo>
                        <a:lnTo>
                          <a:pt x="55" y="13"/>
                        </a:lnTo>
                        <a:lnTo>
                          <a:pt x="57" y="13"/>
                        </a:lnTo>
                        <a:lnTo>
                          <a:pt x="57" y="17"/>
                        </a:lnTo>
                        <a:lnTo>
                          <a:pt x="58" y="19"/>
                        </a:lnTo>
                        <a:lnTo>
                          <a:pt x="59" y="19"/>
                        </a:lnTo>
                        <a:lnTo>
                          <a:pt x="59" y="21"/>
                        </a:lnTo>
                        <a:lnTo>
                          <a:pt x="59" y="23"/>
                        </a:lnTo>
                        <a:lnTo>
                          <a:pt x="61" y="24"/>
                        </a:lnTo>
                        <a:lnTo>
                          <a:pt x="62" y="25"/>
                        </a:lnTo>
                        <a:lnTo>
                          <a:pt x="62" y="27"/>
                        </a:lnTo>
                        <a:lnTo>
                          <a:pt x="60" y="29"/>
                        </a:lnTo>
                        <a:lnTo>
                          <a:pt x="58" y="31"/>
                        </a:lnTo>
                        <a:lnTo>
                          <a:pt x="55" y="32"/>
                        </a:lnTo>
                        <a:lnTo>
                          <a:pt x="53" y="33"/>
                        </a:lnTo>
                        <a:lnTo>
                          <a:pt x="52" y="33"/>
                        </a:lnTo>
                        <a:lnTo>
                          <a:pt x="51" y="33"/>
                        </a:lnTo>
                        <a:lnTo>
                          <a:pt x="49" y="33"/>
                        </a:lnTo>
                        <a:lnTo>
                          <a:pt x="49" y="33"/>
                        </a:lnTo>
                        <a:lnTo>
                          <a:pt x="47" y="34"/>
                        </a:lnTo>
                        <a:lnTo>
                          <a:pt x="44" y="34"/>
                        </a:lnTo>
                        <a:lnTo>
                          <a:pt x="42" y="34"/>
                        </a:lnTo>
                        <a:lnTo>
                          <a:pt x="40" y="33"/>
                        </a:lnTo>
                        <a:lnTo>
                          <a:pt x="40" y="32"/>
                        </a:lnTo>
                        <a:lnTo>
                          <a:pt x="39" y="30"/>
                        </a:lnTo>
                        <a:lnTo>
                          <a:pt x="38" y="26"/>
                        </a:lnTo>
                        <a:lnTo>
                          <a:pt x="38" y="25"/>
                        </a:lnTo>
                        <a:lnTo>
                          <a:pt x="39" y="23"/>
                        </a:lnTo>
                        <a:lnTo>
                          <a:pt x="42" y="21"/>
                        </a:lnTo>
                        <a:lnTo>
                          <a:pt x="45" y="19"/>
                        </a:lnTo>
                        <a:lnTo>
                          <a:pt x="47" y="17"/>
                        </a:lnTo>
                        <a:lnTo>
                          <a:pt x="44" y="17"/>
                        </a:lnTo>
                        <a:lnTo>
                          <a:pt x="41" y="17"/>
                        </a:lnTo>
                        <a:lnTo>
                          <a:pt x="39" y="17"/>
                        </a:lnTo>
                        <a:lnTo>
                          <a:pt x="38" y="19"/>
                        </a:lnTo>
                        <a:lnTo>
                          <a:pt x="38" y="20"/>
                        </a:lnTo>
                        <a:lnTo>
                          <a:pt x="38" y="20"/>
                        </a:lnTo>
                        <a:lnTo>
                          <a:pt x="36" y="21"/>
                        </a:lnTo>
                        <a:lnTo>
                          <a:pt x="34" y="24"/>
                        </a:lnTo>
                        <a:lnTo>
                          <a:pt x="31" y="26"/>
                        </a:lnTo>
                        <a:lnTo>
                          <a:pt x="29" y="30"/>
                        </a:lnTo>
                        <a:lnTo>
                          <a:pt x="31" y="31"/>
                        </a:lnTo>
                        <a:lnTo>
                          <a:pt x="32" y="32"/>
                        </a:lnTo>
                        <a:lnTo>
                          <a:pt x="34" y="34"/>
                        </a:lnTo>
                        <a:lnTo>
                          <a:pt x="33" y="36"/>
                        </a:lnTo>
                        <a:lnTo>
                          <a:pt x="29" y="36"/>
                        </a:lnTo>
                        <a:lnTo>
                          <a:pt x="33" y="36"/>
                        </a:lnTo>
                        <a:lnTo>
                          <a:pt x="32" y="37"/>
                        </a:lnTo>
                        <a:lnTo>
                          <a:pt x="29" y="38"/>
                        </a:lnTo>
                        <a:lnTo>
                          <a:pt x="29" y="44"/>
                        </a:lnTo>
                        <a:lnTo>
                          <a:pt x="29" y="45"/>
                        </a:lnTo>
                        <a:lnTo>
                          <a:pt x="29" y="46"/>
                        </a:lnTo>
                        <a:lnTo>
                          <a:pt x="28" y="46"/>
                        </a:lnTo>
                        <a:lnTo>
                          <a:pt x="28" y="46"/>
                        </a:lnTo>
                        <a:lnTo>
                          <a:pt x="25" y="46"/>
                        </a:lnTo>
                        <a:lnTo>
                          <a:pt x="24" y="49"/>
                        </a:lnTo>
                        <a:lnTo>
                          <a:pt x="21" y="49"/>
                        </a:lnTo>
                        <a:lnTo>
                          <a:pt x="20" y="49"/>
                        </a:lnTo>
                        <a:lnTo>
                          <a:pt x="20" y="47"/>
                        </a:lnTo>
                        <a:lnTo>
                          <a:pt x="20" y="46"/>
                        </a:lnTo>
                        <a:lnTo>
                          <a:pt x="20" y="45"/>
                        </a:lnTo>
                        <a:lnTo>
                          <a:pt x="19" y="44"/>
                        </a:lnTo>
                        <a:lnTo>
                          <a:pt x="18" y="42"/>
                        </a:lnTo>
                        <a:lnTo>
                          <a:pt x="15" y="39"/>
                        </a:lnTo>
                        <a:lnTo>
                          <a:pt x="14" y="38"/>
                        </a:lnTo>
                        <a:lnTo>
                          <a:pt x="14" y="38"/>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5" name="Freeform 465"/>
                  <p:cNvSpPr>
                    <a:spLocks/>
                  </p:cNvSpPr>
                  <p:nvPr/>
                </p:nvSpPr>
                <p:spPr bwMode="auto">
                  <a:xfrm>
                    <a:off x="2568" y="1653"/>
                    <a:ext cx="186" cy="143"/>
                  </a:xfrm>
                  <a:custGeom>
                    <a:avLst/>
                    <a:gdLst/>
                    <a:ahLst/>
                    <a:cxnLst>
                      <a:cxn ang="0">
                        <a:pos x="185" y="37"/>
                      </a:cxn>
                      <a:cxn ang="0">
                        <a:pos x="174" y="48"/>
                      </a:cxn>
                      <a:cxn ang="0">
                        <a:pos x="153" y="53"/>
                      </a:cxn>
                      <a:cxn ang="0">
                        <a:pos x="143" y="64"/>
                      </a:cxn>
                      <a:cxn ang="0">
                        <a:pos x="137" y="80"/>
                      </a:cxn>
                      <a:cxn ang="0">
                        <a:pos x="137" y="85"/>
                      </a:cxn>
                      <a:cxn ang="0">
                        <a:pos x="143" y="90"/>
                      </a:cxn>
                      <a:cxn ang="0">
                        <a:pos x="127" y="111"/>
                      </a:cxn>
                      <a:cxn ang="0">
                        <a:pos x="116" y="117"/>
                      </a:cxn>
                      <a:cxn ang="0">
                        <a:pos x="111" y="132"/>
                      </a:cxn>
                      <a:cxn ang="0">
                        <a:pos x="100" y="132"/>
                      </a:cxn>
                      <a:cxn ang="0">
                        <a:pos x="79" y="132"/>
                      </a:cxn>
                      <a:cxn ang="0">
                        <a:pos x="74" y="132"/>
                      </a:cxn>
                      <a:cxn ang="0">
                        <a:pos x="69" y="138"/>
                      </a:cxn>
                      <a:cxn ang="0">
                        <a:pos x="63" y="143"/>
                      </a:cxn>
                      <a:cxn ang="0">
                        <a:pos x="58" y="143"/>
                      </a:cxn>
                      <a:cxn ang="0">
                        <a:pos x="48" y="138"/>
                      </a:cxn>
                      <a:cxn ang="0">
                        <a:pos x="42" y="132"/>
                      </a:cxn>
                      <a:cxn ang="0">
                        <a:pos x="37" y="122"/>
                      </a:cxn>
                      <a:cxn ang="0">
                        <a:pos x="32" y="122"/>
                      </a:cxn>
                      <a:cxn ang="0">
                        <a:pos x="11" y="122"/>
                      </a:cxn>
                      <a:cxn ang="0">
                        <a:pos x="11" y="111"/>
                      </a:cxn>
                      <a:cxn ang="0">
                        <a:pos x="11" y="101"/>
                      </a:cxn>
                      <a:cxn ang="0">
                        <a:pos x="5" y="101"/>
                      </a:cxn>
                      <a:cxn ang="0">
                        <a:pos x="0" y="90"/>
                      </a:cxn>
                      <a:cxn ang="0">
                        <a:pos x="5" y="74"/>
                      </a:cxn>
                      <a:cxn ang="0">
                        <a:pos x="11" y="53"/>
                      </a:cxn>
                      <a:cxn ang="0">
                        <a:pos x="11" y="48"/>
                      </a:cxn>
                      <a:cxn ang="0">
                        <a:pos x="11" y="43"/>
                      </a:cxn>
                      <a:cxn ang="0">
                        <a:pos x="11" y="37"/>
                      </a:cxn>
                      <a:cxn ang="0">
                        <a:pos x="11" y="32"/>
                      </a:cxn>
                      <a:cxn ang="0">
                        <a:pos x="11" y="27"/>
                      </a:cxn>
                      <a:cxn ang="0">
                        <a:pos x="5" y="11"/>
                      </a:cxn>
                      <a:cxn ang="0">
                        <a:pos x="11" y="6"/>
                      </a:cxn>
                      <a:cxn ang="0">
                        <a:pos x="16" y="6"/>
                      </a:cxn>
                      <a:cxn ang="0">
                        <a:pos x="26" y="0"/>
                      </a:cxn>
                      <a:cxn ang="0">
                        <a:pos x="32" y="0"/>
                      </a:cxn>
                      <a:cxn ang="0">
                        <a:pos x="69" y="6"/>
                      </a:cxn>
                      <a:cxn ang="0">
                        <a:pos x="116" y="11"/>
                      </a:cxn>
                      <a:cxn ang="0">
                        <a:pos x="186" y="35"/>
                      </a:cxn>
                      <a:cxn ang="0">
                        <a:pos x="185" y="37"/>
                      </a:cxn>
                    </a:cxnLst>
                    <a:rect l="0" t="0" r="r" b="b"/>
                    <a:pathLst>
                      <a:path w="186" h="143">
                        <a:moveTo>
                          <a:pt x="185" y="37"/>
                        </a:moveTo>
                        <a:lnTo>
                          <a:pt x="174" y="48"/>
                        </a:lnTo>
                        <a:lnTo>
                          <a:pt x="153" y="53"/>
                        </a:lnTo>
                        <a:lnTo>
                          <a:pt x="143" y="64"/>
                        </a:lnTo>
                        <a:lnTo>
                          <a:pt x="137" y="80"/>
                        </a:lnTo>
                        <a:lnTo>
                          <a:pt x="137" y="85"/>
                        </a:lnTo>
                        <a:lnTo>
                          <a:pt x="143" y="90"/>
                        </a:lnTo>
                        <a:lnTo>
                          <a:pt x="127" y="111"/>
                        </a:lnTo>
                        <a:lnTo>
                          <a:pt x="116" y="117"/>
                        </a:lnTo>
                        <a:lnTo>
                          <a:pt x="111" y="132"/>
                        </a:lnTo>
                        <a:lnTo>
                          <a:pt x="100" y="132"/>
                        </a:lnTo>
                        <a:lnTo>
                          <a:pt x="79" y="132"/>
                        </a:lnTo>
                        <a:lnTo>
                          <a:pt x="74" y="132"/>
                        </a:lnTo>
                        <a:lnTo>
                          <a:pt x="69" y="138"/>
                        </a:lnTo>
                        <a:lnTo>
                          <a:pt x="63" y="143"/>
                        </a:lnTo>
                        <a:lnTo>
                          <a:pt x="58" y="143"/>
                        </a:lnTo>
                        <a:lnTo>
                          <a:pt x="48" y="138"/>
                        </a:lnTo>
                        <a:lnTo>
                          <a:pt x="42" y="132"/>
                        </a:lnTo>
                        <a:lnTo>
                          <a:pt x="37" y="122"/>
                        </a:lnTo>
                        <a:lnTo>
                          <a:pt x="32" y="122"/>
                        </a:lnTo>
                        <a:lnTo>
                          <a:pt x="11" y="122"/>
                        </a:lnTo>
                        <a:lnTo>
                          <a:pt x="11" y="111"/>
                        </a:lnTo>
                        <a:lnTo>
                          <a:pt x="11" y="101"/>
                        </a:lnTo>
                        <a:lnTo>
                          <a:pt x="5" y="101"/>
                        </a:lnTo>
                        <a:lnTo>
                          <a:pt x="0" y="90"/>
                        </a:lnTo>
                        <a:lnTo>
                          <a:pt x="5" y="74"/>
                        </a:lnTo>
                        <a:lnTo>
                          <a:pt x="11" y="53"/>
                        </a:lnTo>
                        <a:lnTo>
                          <a:pt x="11" y="48"/>
                        </a:lnTo>
                        <a:lnTo>
                          <a:pt x="11" y="43"/>
                        </a:lnTo>
                        <a:lnTo>
                          <a:pt x="11" y="37"/>
                        </a:lnTo>
                        <a:lnTo>
                          <a:pt x="11" y="32"/>
                        </a:lnTo>
                        <a:lnTo>
                          <a:pt x="11" y="27"/>
                        </a:lnTo>
                        <a:lnTo>
                          <a:pt x="5" y="11"/>
                        </a:lnTo>
                        <a:lnTo>
                          <a:pt x="11" y="6"/>
                        </a:lnTo>
                        <a:lnTo>
                          <a:pt x="16" y="6"/>
                        </a:lnTo>
                        <a:lnTo>
                          <a:pt x="26" y="0"/>
                        </a:lnTo>
                        <a:lnTo>
                          <a:pt x="32" y="0"/>
                        </a:lnTo>
                        <a:lnTo>
                          <a:pt x="69" y="6"/>
                        </a:lnTo>
                        <a:lnTo>
                          <a:pt x="116" y="11"/>
                        </a:lnTo>
                        <a:lnTo>
                          <a:pt x="186" y="35"/>
                        </a:lnTo>
                        <a:lnTo>
                          <a:pt x="185" y="37"/>
                        </a:lnTo>
                        <a:close/>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6" name="Freeform 466"/>
                  <p:cNvSpPr>
                    <a:spLocks/>
                  </p:cNvSpPr>
                  <p:nvPr/>
                </p:nvSpPr>
                <p:spPr bwMode="auto">
                  <a:xfrm>
                    <a:off x="2425" y="1257"/>
                    <a:ext cx="132" cy="52"/>
                  </a:xfrm>
                  <a:custGeom>
                    <a:avLst/>
                    <a:gdLst/>
                    <a:ahLst/>
                    <a:cxnLst>
                      <a:cxn ang="0">
                        <a:pos x="0" y="3"/>
                      </a:cxn>
                      <a:cxn ang="0">
                        <a:pos x="2" y="2"/>
                      </a:cxn>
                      <a:cxn ang="0">
                        <a:pos x="3" y="0"/>
                      </a:cxn>
                      <a:cxn ang="0">
                        <a:pos x="6" y="2"/>
                      </a:cxn>
                      <a:cxn ang="0">
                        <a:pos x="7" y="2"/>
                      </a:cxn>
                      <a:cxn ang="0">
                        <a:pos x="7" y="3"/>
                      </a:cxn>
                      <a:cxn ang="0">
                        <a:pos x="6" y="3"/>
                      </a:cxn>
                      <a:cxn ang="0">
                        <a:pos x="7" y="3"/>
                      </a:cxn>
                      <a:cxn ang="0">
                        <a:pos x="8" y="3"/>
                      </a:cxn>
                      <a:cxn ang="0">
                        <a:pos x="9" y="0"/>
                      </a:cxn>
                      <a:cxn ang="0">
                        <a:pos x="10" y="2"/>
                      </a:cxn>
                      <a:cxn ang="0">
                        <a:pos x="10" y="2"/>
                      </a:cxn>
                      <a:cxn ang="0">
                        <a:pos x="15" y="2"/>
                      </a:cxn>
                      <a:cxn ang="0">
                        <a:pos x="17" y="0"/>
                      </a:cxn>
                      <a:cxn ang="0">
                        <a:pos x="19" y="0"/>
                      </a:cxn>
                      <a:cxn ang="0">
                        <a:pos x="22" y="2"/>
                      </a:cxn>
                      <a:cxn ang="0">
                        <a:pos x="25" y="4"/>
                      </a:cxn>
                      <a:cxn ang="0">
                        <a:pos x="25" y="5"/>
                      </a:cxn>
                      <a:cxn ang="0">
                        <a:pos x="22" y="6"/>
                      </a:cxn>
                      <a:cxn ang="0">
                        <a:pos x="20" y="7"/>
                      </a:cxn>
                      <a:cxn ang="0">
                        <a:pos x="17" y="9"/>
                      </a:cxn>
                      <a:cxn ang="0">
                        <a:pos x="15" y="9"/>
                      </a:cxn>
                      <a:cxn ang="0">
                        <a:pos x="14" y="9"/>
                      </a:cxn>
                      <a:cxn ang="0">
                        <a:pos x="13" y="7"/>
                      </a:cxn>
                      <a:cxn ang="0">
                        <a:pos x="14" y="9"/>
                      </a:cxn>
                      <a:cxn ang="0">
                        <a:pos x="14" y="9"/>
                      </a:cxn>
                      <a:cxn ang="0">
                        <a:pos x="12" y="10"/>
                      </a:cxn>
                      <a:cxn ang="0">
                        <a:pos x="8" y="10"/>
                      </a:cxn>
                      <a:cxn ang="0">
                        <a:pos x="6" y="9"/>
                      </a:cxn>
                      <a:cxn ang="0">
                        <a:pos x="2" y="9"/>
                      </a:cxn>
                      <a:cxn ang="0">
                        <a:pos x="3" y="7"/>
                      </a:cxn>
                      <a:cxn ang="0">
                        <a:pos x="4" y="7"/>
                      </a:cxn>
                      <a:cxn ang="0">
                        <a:pos x="2" y="6"/>
                      </a:cxn>
                      <a:cxn ang="0">
                        <a:pos x="0" y="5"/>
                      </a:cxn>
                      <a:cxn ang="0">
                        <a:pos x="1" y="4"/>
                      </a:cxn>
                      <a:cxn ang="0">
                        <a:pos x="2" y="4"/>
                      </a:cxn>
                      <a:cxn ang="0">
                        <a:pos x="1" y="4"/>
                      </a:cxn>
                      <a:cxn ang="0">
                        <a:pos x="0" y="3"/>
                      </a:cxn>
                      <a:cxn ang="0">
                        <a:pos x="0" y="3"/>
                      </a:cxn>
                    </a:cxnLst>
                    <a:rect l="0" t="0" r="r" b="b"/>
                    <a:pathLst>
                      <a:path w="25" h="10">
                        <a:moveTo>
                          <a:pt x="0" y="3"/>
                        </a:moveTo>
                        <a:lnTo>
                          <a:pt x="2" y="2"/>
                        </a:lnTo>
                        <a:lnTo>
                          <a:pt x="3" y="0"/>
                        </a:lnTo>
                        <a:lnTo>
                          <a:pt x="6" y="2"/>
                        </a:lnTo>
                        <a:lnTo>
                          <a:pt x="7" y="2"/>
                        </a:lnTo>
                        <a:lnTo>
                          <a:pt x="7" y="3"/>
                        </a:lnTo>
                        <a:lnTo>
                          <a:pt x="6" y="3"/>
                        </a:lnTo>
                        <a:lnTo>
                          <a:pt x="7" y="3"/>
                        </a:lnTo>
                        <a:lnTo>
                          <a:pt x="8" y="3"/>
                        </a:lnTo>
                        <a:lnTo>
                          <a:pt x="9" y="0"/>
                        </a:lnTo>
                        <a:lnTo>
                          <a:pt x="10" y="2"/>
                        </a:lnTo>
                        <a:lnTo>
                          <a:pt x="10" y="2"/>
                        </a:lnTo>
                        <a:lnTo>
                          <a:pt x="15" y="2"/>
                        </a:lnTo>
                        <a:lnTo>
                          <a:pt x="17" y="0"/>
                        </a:lnTo>
                        <a:lnTo>
                          <a:pt x="19" y="0"/>
                        </a:lnTo>
                        <a:lnTo>
                          <a:pt x="22" y="2"/>
                        </a:lnTo>
                        <a:lnTo>
                          <a:pt x="25" y="4"/>
                        </a:lnTo>
                        <a:lnTo>
                          <a:pt x="25" y="5"/>
                        </a:lnTo>
                        <a:lnTo>
                          <a:pt x="22" y="6"/>
                        </a:lnTo>
                        <a:lnTo>
                          <a:pt x="20" y="7"/>
                        </a:lnTo>
                        <a:lnTo>
                          <a:pt x="17" y="9"/>
                        </a:lnTo>
                        <a:lnTo>
                          <a:pt x="15" y="9"/>
                        </a:lnTo>
                        <a:lnTo>
                          <a:pt x="14" y="9"/>
                        </a:lnTo>
                        <a:lnTo>
                          <a:pt x="13" y="7"/>
                        </a:lnTo>
                        <a:lnTo>
                          <a:pt x="14" y="9"/>
                        </a:lnTo>
                        <a:lnTo>
                          <a:pt x="14" y="9"/>
                        </a:lnTo>
                        <a:lnTo>
                          <a:pt x="12" y="10"/>
                        </a:lnTo>
                        <a:lnTo>
                          <a:pt x="8" y="10"/>
                        </a:lnTo>
                        <a:lnTo>
                          <a:pt x="6" y="9"/>
                        </a:lnTo>
                        <a:lnTo>
                          <a:pt x="2" y="9"/>
                        </a:lnTo>
                        <a:lnTo>
                          <a:pt x="3" y="7"/>
                        </a:lnTo>
                        <a:lnTo>
                          <a:pt x="4" y="7"/>
                        </a:lnTo>
                        <a:lnTo>
                          <a:pt x="2" y="6"/>
                        </a:lnTo>
                        <a:lnTo>
                          <a:pt x="0" y="5"/>
                        </a:lnTo>
                        <a:lnTo>
                          <a:pt x="1" y="4"/>
                        </a:lnTo>
                        <a:lnTo>
                          <a:pt x="2" y="4"/>
                        </a:lnTo>
                        <a:lnTo>
                          <a:pt x="1" y="4"/>
                        </a:lnTo>
                        <a:lnTo>
                          <a:pt x="0" y="3"/>
                        </a:lnTo>
                        <a:lnTo>
                          <a:pt x="0"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7" name="Freeform 467"/>
                  <p:cNvSpPr>
                    <a:spLocks/>
                  </p:cNvSpPr>
                  <p:nvPr/>
                </p:nvSpPr>
                <p:spPr bwMode="auto">
                  <a:xfrm>
                    <a:off x="2615" y="1378"/>
                    <a:ext cx="117" cy="164"/>
                  </a:xfrm>
                  <a:custGeom>
                    <a:avLst/>
                    <a:gdLst/>
                    <a:ahLst/>
                    <a:cxnLst>
                      <a:cxn ang="0">
                        <a:pos x="17" y="18"/>
                      </a:cxn>
                      <a:cxn ang="0">
                        <a:pos x="18" y="21"/>
                      </a:cxn>
                      <a:cxn ang="0">
                        <a:pos x="19" y="21"/>
                      </a:cxn>
                      <a:cxn ang="0">
                        <a:pos x="22" y="21"/>
                      </a:cxn>
                      <a:cxn ang="0">
                        <a:pos x="20" y="25"/>
                      </a:cxn>
                      <a:cxn ang="0">
                        <a:pos x="19" y="26"/>
                      </a:cxn>
                      <a:cxn ang="0">
                        <a:pos x="19" y="28"/>
                      </a:cxn>
                      <a:cxn ang="0">
                        <a:pos x="12" y="28"/>
                      </a:cxn>
                      <a:cxn ang="0">
                        <a:pos x="10" y="28"/>
                      </a:cxn>
                      <a:cxn ang="0">
                        <a:pos x="9" y="29"/>
                      </a:cxn>
                      <a:cxn ang="0">
                        <a:pos x="6" y="31"/>
                      </a:cxn>
                      <a:cxn ang="0">
                        <a:pos x="4" y="28"/>
                      </a:cxn>
                      <a:cxn ang="0">
                        <a:pos x="9" y="26"/>
                      </a:cxn>
                      <a:cxn ang="0">
                        <a:pos x="7" y="25"/>
                      </a:cxn>
                      <a:cxn ang="0">
                        <a:pos x="6" y="22"/>
                      </a:cxn>
                      <a:cxn ang="0">
                        <a:pos x="7" y="21"/>
                      </a:cxn>
                      <a:cxn ang="0">
                        <a:pos x="9" y="19"/>
                      </a:cxn>
                      <a:cxn ang="0">
                        <a:pos x="10" y="16"/>
                      </a:cxn>
                      <a:cxn ang="0">
                        <a:pos x="9" y="14"/>
                      </a:cxn>
                      <a:cxn ang="0">
                        <a:pos x="9" y="13"/>
                      </a:cxn>
                      <a:cxn ang="0">
                        <a:pos x="5" y="12"/>
                      </a:cxn>
                      <a:cxn ang="0">
                        <a:pos x="3" y="12"/>
                      </a:cxn>
                      <a:cxn ang="0">
                        <a:pos x="3" y="9"/>
                      </a:cxn>
                      <a:cxn ang="0">
                        <a:pos x="2" y="8"/>
                      </a:cxn>
                      <a:cxn ang="0">
                        <a:pos x="2" y="7"/>
                      </a:cxn>
                      <a:cxn ang="0">
                        <a:pos x="5" y="3"/>
                      </a:cxn>
                      <a:cxn ang="0">
                        <a:pos x="9" y="2"/>
                      </a:cxn>
                      <a:cxn ang="0">
                        <a:pos x="11" y="6"/>
                      </a:cxn>
                      <a:cxn ang="0">
                        <a:pos x="12" y="8"/>
                      </a:cxn>
                      <a:cxn ang="0">
                        <a:pos x="11" y="10"/>
                      </a:cxn>
                      <a:cxn ang="0">
                        <a:pos x="13" y="15"/>
                      </a:cxn>
                      <a:cxn ang="0">
                        <a:pos x="15" y="15"/>
                      </a:cxn>
                    </a:cxnLst>
                    <a:rect l="0" t="0" r="r" b="b"/>
                    <a:pathLst>
                      <a:path w="22" h="31">
                        <a:moveTo>
                          <a:pt x="15" y="15"/>
                        </a:moveTo>
                        <a:lnTo>
                          <a:pt x="17" y="18"/>
                        </a:lnTo>
                        <a:lnTo>
                          <a:pt x="18" y="20"/>
                        </a:lnTo>
                        <a:lnTo>
                          <a:pt x="18" y="21"/>
                        </a:lnTo>
                        <a:lnTo>
                          <a:pt x="18" y="21"/>
                        </a:lnTo>
                        <a:lnTo>
                          <a:pt x="19" y="21"/>
                        </a:lnTo>
                        <a:lnTo>
                          <a:pt x="20" y="20"/>
                        </a:lnTo>
                        <a:lnTo>
                          <a:pt x="22" y="21"/>
                        </a:lnTo>
                        <a:lnTo>
                          <a:pt x="22" y="22"/>
                        </a:lnTo>
                        <a:lnTo>
                          <a:pt x="20" y="25"/>
                        </a:lnTo>
                        <a:lnTo>
                          <a:pt x="18" y="25"/>
                        </a:lnTo>
                        <a:lnTo>
                          <a:pt x="19" y="26"/>
                        </a:lnTo>
                        <a:lnTo>
                          <a:pt x="20" y="26"/>
                        </a:lnTo>
                        <a:lnTo>
                          <a:pt x="19" y="28"/>
                        </a:lnTo>
                        <a:lnTo>
                          <a:pt x="16" y="28"/>
                        </a:lnTo>
                        <a:lnTo>
                          <a:pt x="12" y="28"/>
                        </a:lnTo>
                        <a:lnTo>
                          <a:pt x="10" y="28"/>
                        </a:lnTo>
                        <a:lnTo>
                          <a:pt x="10" y="28"/>
                        </a:lnTo>
                        <a:lnTo>
                          <a:pt x="9" y="28"/>
                        </a:lnTo>
                        <a:lnTo>
                          <a:pt x="9" y="29"/>
                        </a:lnTo>
                        <a:lnTo>
                          <a:pt x="9" y="29"/>
                        </a:lnTo>
                        <a:lnTo>
                          <a:pt x="6" y="31"/>
                        </a:lnTo>
                        <a:lnTo>
                          <a:pt x="3" y="31"/>
                        </a:lnTo>
                        <a:lnTo>
                          <a:pt x="4" y="28"/>
                        </a:lnTo>
                        <a:lnTo>
                          <a:pt x="6" y="27"/>
                        </a:lnTo>
                        <a:lnTo>
                          <a:pt x="9" y="26"/>
                        </a:lnTo>
                        <a:lnTo>
                          <a:pt x="10" y="25"/>
                        </a:lnTo>
                        <a:lnTo>
                          <a:pt x="7" y="25"/>
                        </a:lnTo>
                        <a:lnTo>
                          <a:pt x="4" y="23"/>
                        </a:lnTo>
                        <a:lnTo>
                          <a:pt x="6" y="22"/>
                        </a:lnTo>
                        <a:lnTo>
                          <a:pt x="7" y="21"/>
                        </a:lnTo>
                        <a:lnTo>
                          <a:pt x="7" y="21"/>
                        </a:lnTo>
                        <a:lnTo>
                          <a:pt x="7" y="20"/>
                        </a:lnTo>
                        <a:lnTo>
                          <a:pt x="9" y="19"/>
                        </a:lnTo>
                        <a:lnTo>
                          <a:pt x="10" y="18"/>
                        </a:lnTo>
                        <a:lnTo>
                          <a:pt x="10" y="16"/>
                        </a:lnTo>
                        <a:lnTo>
                          <a:pt x="9" y="15"/>
                        </a:lnTo>
                        <a:lnTo>
                          <a:pt x="9" y="14"/>
                        </a:lnTo>
                        <a:lnTo>
                          <a:pt x="9" y="14"/>
                        </a:lnTo>
                        <a:lnTo>
                          <a:pt x="9" y="13"/>
                        </a:lnTo>
                        <a:lnTo>
                          <a:pt x="7" y="12"/>
                        </a:lnTo>
                        <a:lnTo>
                          <a:pt x="5" y="12"/>
                        </a:lnTo>
                        <a:lnTo>
                          <a:pt x="4" y="12"/>
                        </a:lnTo>
                        <a:lnTo>
                          <a:pt x="3" y="12"/>
                        </a:lnTo>
                        <a:lnTo>
                          <a:pt x="3" y="10"/>
                        </a:lnTo>
                        <a:lnTo>
                          <a:pt x="3" y="9"/>
                        </a:lnTo>
                        <a:lnTo>
                          <a:pt x="2" y="9"/>
                        </a:lnTo>
                        <a:lnTo>
                          <a:pt x="2" y="8"/>
                        </a:lnTo>
                        <a:lnTo>
                          <a:pt x="3" y="7"/>
                        </a:lnTo>
                        <a:lnTo>
                          <a:pt x="2" y="7"/>
                        </a:lnTo>
                        <a:lnTo>
                          <a:pt x="0" y="6"/>
                        </a:lnTo>
                        <a:lnTo>
                          <a:pt x="5" y="3"/>
                        </a:lnTo>
                        <a:lnTo>
                          <a:pt x="10" y="0"/>
                        </a:lnTo>
                        <a:lnTo>
                          <a:pt x="9" y="2"/>
                        </a:lnTo>
                        <a:lnTo>
                          <a:pt x="7" y="5"/>
                        </a:lnTo>
                        <a:lnTo>
                          <a:pt x="11" y="6"/>
                        </a:lnTo>
                        <a:lnTo>
                          <a:pt x="13" y="6"/>
                        </a:lnTo>
                        <a:lnTo>
                          <a:pt x="12" y="8"/>
                        </a:lnTo>
                        <a:lnTo>
                          <a:pt x="11" y="9"/>
                        </a:lnTo>
                        <a:lnTo>
                          <a:pt x="11" y="10"/>
                        </a:lnTo>
                        <a:lnTo>
                          <a:pt x="12" y="13"/>
                        </a:lnTo>
                        <a:lnTo>
                          <a:pt x="13" y="15"/>
                        </a:lnTo>
                        <a:lnTo>
                          <a:pt x="15" y="16"/>
                        </a:lnTo>
                        <a:lnTo>
                          <a:pt x="15" y="15"/>
                        </a:lnTo>
                        <a:lnTo>
                          <a:pt x="15" y="1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8" name="Freeform 468"/>
                  <p:cNvSpPr>
                    <a:spLocks/>
                  </p:cNvSpPr>
                  <p:nvPr/>
                </p:nvSpPr>
                <p:spPr bwMode="auto">
                  <a:xfrm>
                    <a:off x="2568" y="1447"/>
                    <a:ext cx="63" cy="69"/>
                  </a:xfrm>
                  <a:custGeom>
                    <a:avLst/>
                    <a:gdLst/>
                    <a:ahLst/>
                    <a:cxnLst>
                      <a:cxn ang="0">
                        <a:pos x="6" y="5"/>
                      </a:cxn>
                      <a:cxn ang="0">
                        <a:pos x="6" y="2"/>
                      </a:cxn>
                      <a:cxn ang="0">
                        <a:pos x="6" y="1"/>
                      </a:cxn>
                      <a:cxn ang="0">
                        <a:pos x="7" y="1"/>
                      </a:cxn>
                      <a:cxn ang="0">
                        <a:pos x="9" y="0"/>
                      </a:cxn>
                      <a:cxn ang="0">
                        <a:pos x="11" y="0"/>
                      </a:cxn>
                      <a:cxn ang="0">
                        <a:pos x="12" y="1"/>
                      </a:cxn>
                      <a:cxn ang="0">
                        <a:pos x="11" y="3"/>
                      </a:cxn>
                      <a:cxn ang="0">
                        <a:pos x="9" y="5"/>
                      </a:cxn>
                      <a:cxn ang="0">
                        <a:pos x="11" y="6"/>
                      </a:cxn>
                      <a:cxn ang="0">
                        <a:pos x="11" y="7"/>
                      </a:cxn>
                      <a:cxn ang="0">
                        <a:pos x="9" y="9"/>
                      </a:cxn>
                      <a:cxn ang="0">
                        <a:pos x="8" y="10"/>
                      </a:cxn>
                      <a:cxn ang="0">
                        <a:pos x="5" y="13"/>
                      </a:cxn>
                      <a:cxn ang="0">
                        <a:pos x="2" y="13"/>
                      </a:cxn>
                      <a:cxn ang="0">
                        <a:pos x="1" y="13"/>
                      </a:cxn>
                      <a:cxn ang="0">
                        <a:pos x="0" y="12"/>
                      </a:cxn>
                      <a:cxn ang="0">
                        <a:pos x="1" y="9"/>
                      </a:cxn>
                      <a:cxn ang="0">
                        <a:pos x="3" y="8"/>
                      </a:cxn>
                      <a:cxn ang="0">
                        <a:pos x="2" y="7"/>
                      </a:cxn>
                      <a:cxn ang="0">
                        <a:pos x="1" y="6"/>
                      </a:cxn>
                      <a:cxn ang="0">
                        <a:pos x="1" y="6"/>
                      </a:cxn>
                      <a:cxn ang="0">
                        <a:pos x="1" y="5"/>
                      </a:cxn>
                      <a:cxn ang="0">
                        <a:pos x="3" y="3"/>
                      </a:cxn>
                      <a:cxn ang="0">
                        <a:pos x="6" y="3"/>
                      </a:cxn>
                      <a:cxn ang="0">
                        <a:pos x="6" y="5"/>
                      </a:cxn>
                      <a:cxn ang="0">
                        <a:pos x="6" y="5"/>
                      </a:cxn>
                    </a:cxnLst>
                    <a:rect l="0" t="0" r="r" b="b"/>
                    <a:pathLst>
                      <a:path w="12" h="13">
                        <a:moveTo>
                          <a:pt x="6" y="5"/>
                        </a:moveTo>
                        <a:lnTo>
                          <a:pt x="6" y="2"/>
                        </a:lnTo>
                        <a:lnTo>
                          <a:pt x="6" y="1"/>
                        </a:lnTo>
                        <a:lnTo>
                          <a:pt x="7" y="1"/>
                        </a:lnTo>
                        <a:lnTo>
                          <a:pt x="9" y="0"/>
                        </a:lnTo>
                        <a:lnTo>
                          <a:pt x="11" y="0"/>
                        </a:lnTo>
                        <a:lnTo>
                          <a:pt x="12" y="1"/>
                        </a:lnTo>
                        <a:lnTo>
                          <a:pt x="11" y="3"/>
                        </a:lnTo>
                        <a:lnTo>
                          <a:pt x="9" y="5"/>
                        </a:lnTo>
                        <a:lnTo>
                          <a:pt x="11" y="6"/>
                        </a:lnTo>
                        <a:lnTo>
                          <a:pt x="11" y="7"/>
                        </a:lnTo>
                        <a:lnTo>
                          <a:pt x="9" y="9"/>
                        </a:lnTo>
                        <a:lnTo>
                          <a:pt x="8" y="10"/>
                        </a:lnTo>
                        <a:lnTo>
                          <a:pt x="5" y="13"/>
                        </a:lnTo>
                        <a:lnTo>
                          <a:pt x="2" y="13"/>
                        </a:lnTo>
                        <a:lnTo>
                          <a:pt x="1" y="13"/>
                        </a:lnTo>
                        <a:lnTo>
                          <a:pt x="0" y="12"/>
                        </a:lnTo>
                        <a:lnTo>
                          <a:pt x="1" y="9"/>
                        </a:lnTo>
                        <a:lnTo>
                          <a:pt x="3" y="8"/>
                        </a:lnTo>
                        <a:lnTo>
                          <a:pt x="2" y="7"/>
                        </a:lnTo>
                        <a:lnTo>
                          <a:pt x="1" y="6"/>
                        </a:lnTo>
                        <a:lnTo>
                          <a:pt x="1" y="6"/>
                        </a:lnTo>
                        <a:lnTo>
                          <a:pt x="1" y="5"/>
                        </a:lnTo>
                        <a:lnTo>
                          <a:pt x="3" y="3"/>
                        </a:lnTo>
                        <a:lnTo>
                          <a:pt x="6" y="3"/>
                        </a:lnTo>
                        <a:lnTo>
                          <a:pt x="6" y="5"/>
                        </a:lnTo>
                        <a:lnTo>
                          <a:pt x="6"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09" name="Freeform 469"/>
                  <p:cNvSpPr>
                    <a:spLocks/>
                  </p:cNvSpPr>
                  <p:nvPr/>
                </p:nvSpPr>
                <p:spPr bwMode="auto">
                  <a:xfrm>
                    <a:off x="2843" y="1669"/>
                    <a:ext cx="5" cy="27"/>
                  </a:xfrm>
                  <a:custGeom>
                    <a:avLst/>
                    <a:gdLst/>
                    <a:ahLst/>
                    <a:cxnLst>
                      <a:cxn ang="0">
                        <a:pos x="0" y="5"/>
                      </a:cxn>
                      <a:cxn ang="0">
                        <a:pos x="0" y="4"/>
                      </a:cxn>
                      <a:cxn ang="0">
                        <a:pos x="0" y="3"/>
                      </a:cxn>
                      <a:cxn ang="0">
                        <a:pos x="0" y="2"/>
                      </a:cxn>
                      <a:cxn ang="0">
                        <a:pos x="1" y="0"/>
                      </a:cxn>
                      <a:cxn ang="0">
                        <a:pos x="1" y="2"/>
                      </a:cxn>
                      <a:cxn ang="0">
                        <a:pos x="1" y="2"/>
                      </a:cxn>
                      <a:cxn ang="0">
                        <a:pos x="1" y="5"/>
                      </a:cxn>
                      <a:cxn ang="0">
                        <a:pos x="0" y="5"/>
                      </a:cxn>
                      <a:cxn ang="0">
                        <a:pos x="0" y="5"/>
                      </a:cxn>
                    </a:cxnLst>
                    <a:rect l="0" t="0" r="r" b="b"/>
                    <a:pathLst>
                      <a:path w="1" h="5">
                        <a:moveTo>
                          <a:pt x="0" y="5"/>
                        </a:moveTo>
                        <a:lnTo>
                          <a:pt x="0" y="4"/>
                        </a:lnTo>
                        <a:lnTo>
                          <a:pt x="0" y="3"/>
                        </a:lnTo>
                        <a:lnTo>
                          <a:pt x="0" y="2"/>
                        </a:lnTo>
                        <a:lnTo>
                          <a:pt x="1" y="0"/>
                        </a:lnTo>
                        <a:lnTo>
                          <a:pt x="1" y="2"/>
                        </a:lnTo>
                        <a:lnTo>
                          <a:pt x="1" y="2"/>
                        </a:lnTo>
                        <a:lnTo>
                          <a:pt x="1" y="5"/>
                        </a:lnTo>
                        <a:lnTo>
                          <a:pt x="0" y="5"/>
                        </a:lnTo>
                        <a:lnTo>
                          <a:pt x="0" y="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0" name="Freeform 470"/>
                  <p:cNvSpPr>
                    <a:spLocks/>
                  </p:cNvSpPr>
                  <p:nvPr/>
                </p:nvSpPr>
                <p:spPr bwMode="auto">
                  <a:xfrm>
                    <a:off x="2832" y="1701"/>
                    <a:ext cx="21" cy="37"/>
                  </a:xfrm>
                  <a:custGeom>
                    <a:avLst/>
                    <a:gdLst/>
                    <a:ahLst/>
                    <a:cxnLst>
                      <a:cxn ang="0">
                        <a:pos x="1" y="1"/>
                      </a:cxn>
                      <a:cxn ang="0">
                        <a:pos x="2" y="1"/>
                      </a:cxn>
                      <a:cxn ang="0">
                        <a:pos x="3" y="0"/>
                      </a:cxn>
                      <a:cxn ang="0">
                        <a:pos x="3" y="1"/>
                      </a:cxn>
                      <a:cxn ang="0">
                        <a:pos x="4" y="1"/>
                      </a:cxn>
                      <a:cxn ang="0">
                        <a:pos x="4" y="7"/>
                      </a:cxn>
                      <a:cxn ang="0">
                        <a:pos x="3" y="7"/>
                      </a:cxn>
                      <a:cxn ang="0">
                        <a:pos x="3" y="7"/>
                      </a:cxn>
                      <a:cxn ang="0">
                        <a:pos x="2" y="7"/>
                      </a:cxn>
                      <a:cxn ang="0">
                        <a:pos x="2" y="7"/>
                      </a:cxn>
                      <a:cxn ang="0">
                        <a:pos x="1" y="7"/>
                      </a:cxn>
                      <a:cxn ang="0">
                        <a:pos x="1" y="6"/>
                      </a:cxn>
                      <a:cxn ang="0">
                        <a:pos x="1" y="3"/>
                      </a:cxn>
                      <a:cxn ang="0">
                        <a:pos x="0" y="3"/>
                      </a:cxn>
                      <a:cxn ang="0">
                        <a:pos x="0" y="1"/>
                      </a:cxn>
                      <a:cxn ang="0">
                        <a:pos x="1" y="1"/>
                      </a:cxn>
                      <a:cxn ang="0">
                        <a:pos x="1" y="1"/>
                      </a:cxn>
                      <a:cxn ang="0">
                        <a:pos x="1" y="1"/>
                      </a:cxn>
                    </a:cxnLst>
                    <a:rect l="0" t="0" r="r" b="b"/>
                    <a:pathLst>
                      <a:path w="4" h="7">
                        <a:moveTo>
                          <a:pt x="1" y="1"/>
                        </a:moveTo>
                        <a:lnTo>
                          <a:pt x="2" y="1"/>
                        </a:lnTo>
                        <a:lnTo>
                          <a:pt x="3" y="0"/>
                        </a:lnTo>
                        <a:lnTo>
                          <a:pt x="3" y="1"/>
                        </a:lnTo>
                        <a:lnTo>
                          <a:pt x="4" y="1"/>
                        </a:lnTo>
                        <a:lnTo>
                          <a:pt x="4" y="7"/>
                        </a:lnTo>
                        <a:lnTo>
                          <a:pt x="3" y="7"/>
                        </a:lnTo>
                        <a:lnTo>
                          <a:pt x="3" y="7"/>
                        </a:lnTo>
                        <a:lnTo>
                          <a:pt x="2" y="7"/>
                        </a:lnTo>
                        <a:lnTo>
                          <a:pt x="2" y="7"/>
                        </a:lnTo>
                        <a:lnTo>
                          <a:pt x="1" y="7"/>
                        </a:lnTo>
                        <a:lnTo>
                          <a:pt x="1" y="6"/>
                        </a:lnTo>
                        <a:lnTo>
                          <a:pt x="1" y="3"/>
                        </a:lnTo>
                        <a:lnTo>
                          <a:pt x="0" y="3"/>
                        </a:lnTo>
                        <a:lnTo>
                          <a:pt x="0" y="1"/>
                        </a:lnTo>
                        <a:lnTo>
                          <a:pt x="1" y="1"/>
                        </a:lnTo>
                        <a:lnTo>
                          <a:pt x="1" y="1"/>
                        </a:lnTo>
                        <a:lnTo>
                          <a:pt x="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1" name="Freeform 471"/>
                  <p:cNvSpPr>
                    <a:spLocks/>
                  </p:cNvSpPr>
                  <p:nvPr/>
                </p:nvSpPr>
                <p:spPr bwMode="auto">
                  <a:xfrm>
                    <a:off x="2901" y="1759"/>
                    <a:ext cx="42" cy="26"/>
                  </a:xfrm>
                  <a:custGeom>
                    <a:avLst/>
                    <a:gdLst/>
                    <a:ahLst/>
                    <a:cxnLst>
                      <a:cxn ang="0">
                        <a:pos x="8" y="2"/>
                      </a:cxn>
                      <a:cxn ang="0">
                        <a:pos x="8" y="3"/>
                      </a:cxn>
                      <a:cxn ang="0">
                        <a:pos x="7" y="3"/>
                      </a:cxn>
                      <a:cxn ang="0">
                        <a:pos x="7" y="5"/>
                      </a:cxn>
                      <a:cxn ang="0">
                        <a:pos x="7" y="5"/>
                      </a:cxn>
                      <a:cxn ang="0">
                        <a:pos x="5" y="5"/>
                      </a:cxn>
                      <a:cxn ang="0">
                        <a:pos x="3" y="3"/>
                      </a:cxn>
                      <a:cxn ang="0">
                        <a:pos x="1" y="2"/>
                      </a:cxn>
                      <a:cxn ang="0">
                        <a:pos x="0" y="1"/>
                      </a:cxn>
                      <a:cxn ang="0">
                        <a:pos x="1" y="0"/>
                      </a:cxn>
                      <a:cxn ang="0">
                        <a:pos x="1" y="0"/>
                      </a:cxn>
                      <a:cxn ang="0">
                        <a:pos x="3" y="1"/>
                      </a:cxn>
                      <a:cxn ang="0">
                        <a:pos x="4" y="1"/>
                      </a:cxn>
                      <a:cxn ang="0">
                        <a:pos x="5" y="1"/>
                      </a:cxn>
                      <a:cxn ang="0">
                        <a:pos x="8" y="0"/>
                      </a:cxn>
                      <a:cxn ang="0">
                        <a:pos x="8" y="1"/>
                      </a:cxn>
                      <a:cxn ang="0">
                        <a:pos x="8" y="2"/>
                      </a:cxn>
                      <a:cxn ang="0">
                        <a:pos x="8" y="2"/>
                      </a:cxn>
                    </a:cxnLst>
                    <a:rect l="0" t="0" r="r" b="b"/>
                    <a:pathLst>
                      <a:path w="8" h="5">
                        <a:moveTo>
                          <a:pt x="8" y="2"/>
                        </a:moveTo>
                        <a:lnTo>
                          <a:pt x="8" y="3"/>
                        </a:lnTo>
                        <a:lnTo>
                          <a:pt x="7" y="3"/>
                        </a:lnTo>
                        <a:lnTo>
                          <a:pt x="7" y="5"/>
                        </a:lnTo>
                        <a:lnTo>
                          <a:pt x="7" y="5"/>
                        </a:lnTo>
                        <a:lnTo>
                          <a:pt x="5" y="5"/>
                        </a:lnTo>
                        <a:lnTo>
                          <a:pt x="3" y="3"/>
                        </a:lnTo>
                        <a:lnTo>
                          <a:pt x="1" y="2"/>
                        </a:lnTo>
                        <a:lnTo>
                          <a:pt x="0" y="1"/>
                        </a:lnTo>
                        <a:lnTo>
                          <a:pt x="1" y="0"/>
                        </a:lnTo>
                        <a:lnTo>
                          <a:pt x="1" y="0"/>
                        </a:lnTo>
                        <a:lnTo>
                          <a:pt x="3" y="1"/>
                        </a:lnTo>
                        <a:lnTo>
                          <a:pt x="4" y="1"/>
                        </a:lnTo>
                        <a:lnTo>
                          <a:pt x="5" y="1"/>
                        </a:lnTo>
                        <a:lnTo>
                          <a:pt x="8" y="0"/>
                        </a:lnTo>
                        <a:lnTo>
                          <a:pt x="8" y="1"/>
                        </a:lnTo>
                        <a:lnTo>
                          <a:pt x="8" y="2"/>
                        </a:lnTo>
                        <a:lnTo>
                          <a:pt x="8" y="2"/>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2" name="Freeform 472"/>
                  <p:cNvSpPr>
                    <a:spLocks/>
                  </p:cNvSpPr>
                  <p:nvPr/>
                </p:nvSpPr>
                <p:spPr bwMode="auto">
                  <a:xfrm>
                    <a:off x="2954" y="1198"/>
                    <a:ext cx="148" cy="164"/>
                  </a:xfrm>
                  <a:custGeom>
                    <a:avLst/>
                    <a:gdLst/>
                    <a:ahLst/>
                    <a:cxnLst>
                      <a:cxn ang="0">
                        <a:pos x="19" y="3"/>
                      </a:cxn>
                      <a:cxn ang="0">
                        <a:pos x="18" y="3"/>
                      </a:cxn>
                      <a:cxn ang="0">
                        <a:pos x="18" y="4"/>
                      </a:cxn>
                      <a:cxn ang="0">
                        <a:pos x="19" y="5"/>
                      </a:cxn>
                      <a:cxn ang="0">
                        <a:pos x="20" y="7"/>
                      </a:cxn>
                      <a:cxn ang="0">
                        <a:pos x="21" y="7"/>
                      </a:cxn>
                      <a:cxn ang="0">
                        <a:pos x="21" y="8"/>
                      </a:cxn>
                      <a:cxn ang="0">
                        <a:pos x="21" y="9"/>
                      </a:cxn>
                      <a:cxn ang="0">
                        <a:pos x="20" y="10"/>
                      </a:cxn>
                      <a:cxn ang="0">
                        <a:pos x="21" y="10"/>
                      </a:cxn>
                      <a:cxn ang="0">
                        <a:pos x="23" y="10"/>
                      </a:cxn>
                      <a:cxn ang="0">
                        <a:pos x="23" y="14"/>
                      </a:cxn>
                      <a:cxn ang="0">
                        <a:pos x="24" y="16"/>
                      </a:cxn>
                      <a:cxn ang="0">
                        <a:pos x="25" y="16"/>
                      </a:cxn>
                      <a:cxn ang="0">
                        <a:pos x="25" y="18"/>
                      </a:cxn>
                      <a:cxn ang="0">
                        <a:pos x="25" y="20"/>
                      </a:cxn>
                      <a:cxn ang="0">
                        <a:pos x="27" y="21"/>
                      </a:cxn>
                      <a:cxn ang="0">
                        <a:pos x="28" y="22"/>
                      </a:cxn>
                      <a:cxn ang="0">
                        <a:pos x="28" y="24"/>
                      </a:cxn>
                      <a:cxn ang="0">
                        <a:pos x="26" y="26"/>
                      </a:cxn>
                      <a:cxn ang="0">
                        <a:pos x="24" y="28"/>
                      </a:cxn>
                      <a:cxn ang="0">
                        <a:pos x="21" y="29"/>
                      </a:cxn>
                      <a:cxn ang="0">
                        <a:pos x="19" y="30"/>
                      </a:cxn>
                      <a:cxn ang="0">
                        <a:pos x="18" y="30"/>
                      </a:cxn>
                      <a:cxn ang="0">
                        <a:pos x="17" y="30"/>
                      </a:cxn>
                      <a:cxn ang="0">
                        <a:pos x="15" y="30"/>
                      </a:cxn>
                      <a:cxn ang="0">
                        <a:pos x="15" y="30"/>
                      </a:cxn>
                      <a:cxn ang="0">
                        <a:pos x="13" y="31"/>
                      </a:cxn>
                      <a:cxn ang="0">
                        <a:pos x="10" y="31"/>
                      </a:cxn>
                      <a:cxn ang="0">
                        <a:pos x="8" y="31"/>
                      </a:cxn>
                      <a:cxn ang="0">
                        <a:pos x="6" y="30"/>
                      </a:cxn>
                      <a:cxn ang="0">
                        <a:pos x="6" y="29"/>
                      </a:cxn>
                      <a:cxn ang="0">
                        <a:pos x="5" y="27"/>
                      </a:cxn>
                      <a:cxn ang="0">
                        <a:pos x="4" y="23"/>
                      </a:cxn>
                      <a:cxn ang="0">
                        <a:pos x="4" y="22"/>
                      </a:cxn>
                      <a:cxn ang="0">
                        <a:pos x="5" y="20"/>
                      </a:cxn>
                      <a:cxn ang="0">
                        <a:pos x="8" y="18"/>
                      </a:cxn>
                      <a:cxn ang="0">
                        <a:pos x="11" y="16"/>
                      </a:cxn>
                      <a:cxn ang="0">
                        <a:pos x="13" y="14"/>
                      </a:cxn>
                      <a:cxn ang="0">
                        <a:pos x="11" y="14"/>
                      </a:cxn>
                      <a:cxn ang="0">
                        <a:pos x="8" y="14"/>
                      </a:cxn>
                      <a:cxn ang="0">
                        <a:pos x="7" y="10"/>
                      </a:cxn>
                      <a:cxn ang="0">
                        <a:pos x="7" y="8"/>
                      </a:cxn>
                      <a:cxn ang="0">
                        <a:pos x="6" y="7"/>
                      </a:cxn>
                      <a:cxn ang="0">
                        <a:pos x="4" y="4"/>
                      </a:cxn>
                      <a:cxn ang="0">
                        <a:pos x="0" y="3"/>
                      </a:cxn>
                      <a:cxn ang="0">
                        <a:pos x="1" y="2"/>
                      </a:cxn>
                      <a:cxn ang="0">
                        <a:pos x="2" y="2"/>
                      </a:cxn>
                      <a:cxn ang="0">
                        <a:pos x="6" y="3"/>
                      </a:cxn>
                      <a:cxn ang="0">
                        <a:pos x="10" y="4"/>
                      </a:cxn>
                      <a:cxn ang="0">
                        <a:pos x="11" y="3"/>
                      </a:cxn>
                      <a:cxn ang="0">
                        <a:pos x="12" y="2"/>
                      </a:cxn>
                      <a:cxn ang="0">
                        <a:pos x="12" y="1"/>
                      </a:cxn>
                      <a:cxn ang="0">
                        <a:pos x="14" y="0"/>
                      </a:cxn>
                      <a:cxn ang="0">
                        <a:pos x="17" y="0"/>
                      </a:cxn>
                      <a:cxn ang="0">
                        <a:pos x="18" y="1"/>
                      </a:cxn>
                      <a:cxn ang="0">
                        <a:pos x="20" y="2"/>
                      </a:cxn>
                      <a:cxn ang="0">
                        <a:pos x="19" y="3"/>
                      </a:cxn>
                      <a:cxn ang="0">
                        <a:pos x="19" y="3"/>
                      </a:cxn>
                    </a:cxnLst>
                    <a:rect l="0" t="0" r="r" b="b"/>
                    <a:pathLst>
                      <a:path w="28" h="31">
                        <a:moveTo>
                          <a:pt x="19" y="3"/>
                        </a:moveTo>
                        <a:lnTo>
                          <a:pt x="18" y="3"/>
                        </a:lnTo>
                        <a:lnTo>
                          <a:pt x="18" y="4"/>
                        </a:lnTo>
                        <a:lnTo>
                          <a:pt x="19" y="5"/>
                        </a:lnTo>
                        <a:lnTo>
                          <a:pt x="20" y="7"/>
                        </a:lnTo>
                        <a:lnTo>
                          <a:pt x="21" y="7"/>
                        </a:lnTo>
                        <a:lnTo>
                          <a:pt x="21" y="8"/>
                        </a:lnTo>
                        <a:lnTo>
                          <a:pt x="21" y="9"/>
                        </a:lnTo>
                        <a:lnTo>
                          <a:pt x="20" y="10"/>
                        </a:lnTo>
                        <a:lnTo>
                          <a:pt x="21" y="10"/>
                        </a:lnTo>
                        <a:lnTo>
                          <a:pt x="23" y="10"/>
                        </a:lnTo>
                        <a:lnTo>
                          <a:pt x="23" y="14"/>
                        </a:lnTo>
                        <a:lnTo>
                          <a:pt x="24" y="16"/>
                        </a:lnTo>
                        <a:lnTo>
                          <a:pt x="25" y="16"/>
                        </a:lnTo>
                        <a:lnTo>
                          <a:pt x="25" y="18"/>
                        </a:lnTo>
                        <a:lnTo>
                          <a:pt x="25" y="20"/>
                        </a:lnTo>
                        <a:lnTo>
                          <a:pt x="27" y="21"/>
                        </a:lnTo>
                        <a:lnTo>
                          <a:pt x="28" y="22"/>
                        </a:lnTo>
                        <a:lnTo>
                          <a:pt x="28" y="24"/>
                        </a:lnTo>
                        <a:lnTo>
                          <a:pt x="26" y="26"/>
                        </a:lnTo>
                        <a:lnTo>
                          <a:pt x="24" y="28"/>
                        </a:lnTo>
                        <a:lnTo>
                          <a:pt x="21" y="29"/>
                        </a:lnTo>
                        <a:lnTo>
                          <a:pt x="19" y="30"/>
                        </a:lnTo>
                        <a:lnTo>
                          <a:pt x="18" y="30"/>
                        </a:lnTo>
                        <a:lnTo>
                          <a:pt x="17" y="30"/>
                        </a:lnTo>
                        <a:lnTo>
                          <a:pt x="15" y="30"/>
                        </a:lnTo>
                        <a:lnTo>
                          <a:pt x="15" y="30"/>
                        </a:lnTo>
                        <a:lnTo>
                          <a:pt x="13" y="31"/>
                        </a:lnTo>
                        <a:lnTo>
                          <a:pt x="10" y="31"/>
                        </a:lnTo>
                        <a:lnTo>
                          <a:pt x="8" y="31"/>
                        </a:lnTo>
                        <a:lnTo>
                          <a:pt x="6" y="30"/>
                        </a:lnTo>
                        <a:lnTo>
                          <a:pt x="6" y="29"/>
                        </a:lnTo>
                        <a:lnTo>
                          <a:pt x="5" y="27"/>
                        </a:lnTo>
                        <a:lnTo>
                          <a:pt x="4" y="23"/>
                        </a:lnTo>
                        <a:lnTo>
                          <a:pt x="4" y="22"/>
                        </a:lnTo>
                        <a:lnTo>
                          <a:pt x="5" y="20"/>
                        </a:lnTo>
                        <a:lnTo>
                          <a:pt x="8" y="18"/>
                        </a:lnTo>
                        <a:lnTo>
                          <a:pt x="11" y="16"/>
                        </a:lnTo>
                        <a:lnTo>
                          <a:pt x="13" y="14"/>
                        </a:lnTo>
                        <a:lnTo>
                          <a:pt x="11" y="14"/>
                        </a:lnTo>
                        <a:lnTo>
                          <a:pt x="8" y="14"/>
                        </a:lnTo>
                        <a:lnTo>
                          <a:pt x="7" y="10"/>
                        </a:lnTo>
                        <a:lnTo>
                          <a:pt x="7" y="8"/>
                        </a:lnTo>
                        <a:lnTo>
                          <a:pt x="6" y="7"/>
                        </a:lnTo>
                        <a:lnTo>
                          <a:pt x="4" y="4"/>
                        </a:lnTo>
                        <a:lnTo>
                          <a:pt x="0" y="3"/>
                        </a:lnTo>
                        <a:lnTo>
                          <a:pt x="1" y="2"/>
                        </a:lnTo>
                        <a:lnTo>
                          <a:pt x="2" y="2"/>
                        </a:lnTo>
                        <a:lnTo>
                          <a:pt x="6" y="3"/>
                        </a:lnTo>
                        <a:lnTo>
                          <a:pt x="10" y="4"/>
                        </a:lnTo>
                        <a:lnTo>
                          <a:pt x="11" y="3"/>
                        </a:lnTo>
                        <a:lnTo>
                          <a:pt x="12" y="2"/>
                        </a:lnTo>
                        <a:lnTo>
                          <a:pt x="12" y="1"/>
                        </a:lnTo>
                        <a:lnTo>
                          <a:pt x="14" y="0"/>
                        </a:lnTo>
                        <a:lnTo>
                          <a:pt x="17" y="0"/>
                        </a:lnTo>
                        <a:lnTo>
                          <a:pt x="18" y="1"/>
                        </a:lnTo>
                        <a:lnTo>
                          <a:pt x="20" y="2"/>
                        </a:lnTo>
                        <a:lnTo>
                          <a:pt x="19" y="3"/>
                        </a:lnTo>
                        <a:lnTo>
                          <a:pt x="19" y="3"/>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3" name="Freeform 473"/>
                  <p:cNvSpPr>
                    <a:spLocks/>
                  </p:cNvSpPr>
                  <p:nvPr/>
                </p:nvSpPr>
                <p:spPr bwMode="auto">
                  <a:xfrm>
                    <a:off x="2848" y="1214"/>
                    <a:ext cx="148" cy="228"/>
                  </a:xfrm>
                  <a:custGeom>
                    <a:avLst/>
                    <a:gdLst/>
                    <a:ahLst/>
                    <a:cxnLst>
                      <a:cxn ang="0">
                        <a:pos x="28" y="11"/>
                      </a:cxn>
                      <a:cxn ang="0">
                        <a:pos x="27" y="7"/>
                      </a:cxn>
                      <a:cxn ang="0">
                        <a:pos x="27" y="5"/>
                      </a:cxn>
                      <a:cxn ang="0">
                        <a:pos x="26" y="4"/>
                      </a:cxn>
                      <a:cxn ang="0">
                        <a:pos x="24" y="1"/>
                      </a:cxn>
                      <a:cxn ang="0">
                        <a:pos x="20" y="0"/>
                      </a:cxn>
                      <a:cxn ang="0">
                        <a:pos x="19" y="1"/>
                      </a:cxn>
                      <a:cxn ang="0">
                        <a:pos x="18" y="1"/>
                      </a:cxn>
                      <a:cxn ang="0">
                        <a:pos x="14" y="1"/>
                      </a:cxn>
                      <a:cxn ang="0">
                        <a:pos x="11" y="2"/>
                      </a:cxn>
                      <a:cxn ang="0">
                        <a:pos x="8" y="6"/>
                      </a:cxn>
                      <a:cxn ang="0">
                        <a:pos x="7" y="11"/>
                      </a:cxn>
                      <a:cxn ang="0">
                        <a:pos x="6" y="14"/>
                      </a:cxn>
                      <a:cxn ang="0">
                        <a:pos x="2" y="14"/>
                      </a:cxn>
                      <a:cxn ang="0">
                        <a:pos x="1" y="17"/>
                      </a:cxn>
                      <a:cxn ang="0">
                        <a:pos x="2" y="20"/>
                      </a:cxn>
                      <a:cxn ang="0">
                        <a:pos x="2" y="24"/>
                      </a:cxn>
                      <a:cxn ang="0">
                        <a:pos x="2" y="24"/>
                      </a:cxn>
                      <a:cxn ang="0">
                        <a:pos x="2" y="25"/>
                      </a:cxn>
                      <a:cxn ang="0">
                        <a:pos x="4" y="26"/>
                      </a:cxn>
                      <a:cxn ang="0">
                        <a:pos x="4" y="26"/>
                      </a:cxn>
                      <a:cxn ang="0">
                        <a:pos x="2" y="30"/>
                      </a:cxn>
                      <a:cxn ang="0">
                        <a:pos x="0" y="32"/>
                      </a:cxn>
                      <a:cxn ang="0">
                        <a:pos x="1" y="33"/>
                      </a:cxn>
                      <a:cxn ang="0">
                        <a:pos x="4" y="36"/>
                      </a:cxn>
                      <a:cxn ang="0">
                        <a:pos x="5" y="38"/>
                      </a:cxn>
                      <a:cxn ang="0">
                        <a:pos x="6" y="39"/>
                      </a:cxn>
                      <a:cxn ang="0">
                        <a:pos x="6" y="40"/>
                      </a:cxn>
                      <a:cxn ang="0">
                        <a:pos x="6" y="41"/>
                      </a:cxn>
                      <a:cxn ang="0">
                        <a:pos x="6" y="43"/>
                      </a:cxn>
                      <a:cxn ang="0">
                        <a:pos x="7" y="43"/>
                      </a:cxn>
                      <a:cxn ang="0">
                        <a:pos x="10" y="43"/>
                      </a:cxn>
                      <a:cxn ang="0">
                        <a:pos x="11" y="40"/>
                      </a:cxn>
                      <a:cxn ang="0">
                        <a:pos x="14" y="40"/>
                      </a:cxn>
                      <a:cxn ang="0">
                        <a:pos x="14" y="40"/>
                      </a:cxn>
                      <a:cxn ang="0">
                        <a:pos x="15" y="40"/>
                      </a:cxn>
                      <a:cxn ang="0">
                        <a:pos x="15" y="39"/>
                      </a:cxn>
                      <a:cxn ang="0">
                        <a:pos x="15" y="38"/>
                      </a:cxn>
                      <a:cxn ang="0">
                        <a:pos x="15" y="32"/>
                      </a:cxn>
                      <a:cxn ang="0">
                        <a:pos x="18" y="31"/>
                      </a:cxn>
                      <a:cxn ang="0">
                        <a:pos x="19" y="30"/>
                      </a:cxn>
                      <a:cxn ang="0">
                        <a:pos x="15" y="30"/>
                      </a:cxn>
                      <a:cxn ang="0">
                        <a:pos x="19" y="30"/>
                      </a:cxn>
                      <a:cxn ang="0">
                        <a:pos x="20" y="28"/>
                      </a:cxn>
                      <a:cxn ang="0">
                        <a:pos x="18" y="26"/>
                      </a:cxn>
                      <a:cxn ang="0">
                        <a:pos x="17" y="25"/>
                      </a:cxn>
                      <a:cxn ang="0">
                        <a:pos x="15" y="24"/>
                      </a:cxn>
                      <a:cxn ang="0">
                        <a:pos x="17" y="20"/>
                      </a:cxn>
                      <a:cxn ang="0">
                        <a:pos x="20" y="18"/>
                      </a:cxn>
                      <a:cxn ang="0">
                        <a:pos x="22" y="15"/>
                      </a:cxn>
                      <a:cxn ang="0">
                        <a:pos x="24" y="14"/>
                      </a:cxn>
                      <a:cxn ang="0">
                        <a:pos x="24" y="14"/>
                      </a:cxn>
                      <a:cxn ang="0">
                        <a:pos x="24" y="13"/>
                      </a:cxn>
                      <a:cxn ang="0">
                        <a:pos x="25" y="11"/>
                      </a:cxn>
                      <a:cxn ang="0">
                        <a:pos x="27" y="11"/>
                      </a:cxn>
                      <a:cxn ang="0">
                        <a:pos x="28" y="11"/>
                      </a:cxn>
                      <a:cxn ang="0">
                        <a:pos x="28" y="11"/>
                      </a:cxn>
                      <a:cxn ang="0">
                        <a:pos x="28" y="11"/>
                      </a:cxn>
                    </a:cxnLst>
                    <a:rect l="0" t="0" r="r" b="b"/>
                    <a:pathLst>
                      <a:path w="28" h="43">
                        <a:moveTo>
                          <a:pt x="28" y="11"/>
                        </a:moveTo>
                        <a:lnTo>
                          <a:pt x="27" y="7"/>
                        </a:lnTo>
                        <a:lnTo>
                          <a:pt x="27" y="5"/>
                        </a:lnTo>
                        <a:lnTo>
                          <a:pt x="26" y="4"/>
                        </a:lnTo>
                        <a:lnTo>
                          <a:pt x="24" y="1"/>
                        </a:lnTo>
                        <a:lnTo>
                          <a:pt x="20" y="0"/>
                        </a:lnTo>
                        <a:lnTo>
                          <a:pt x="19" y="1"/>
                        </a:lnTo>
                        <a:lnTo>
                          <a:pt x="18" y="1"/>
                        </a:lnTo>
                        <a:lnTo>
                          <a:pt x="14" y="1"/>
                        </a:lnTo>
                        <a:lnTo>
                          <a:pt x="11" y="2"/>
                        </a:lnTo>
                        <a:lnTo>
                          <a:pt x="8" y="6"/>
                        </a:lnTo>
                        <a:lnTo>
                          <a:pt x="7" y="11"/>
                        </a:lnTo>
                        <a:lnTo>
                          <a:pt x="6" y="14"/>
                        </a:lnTo>
                        <a:lnTo>
                          <a:pt x="2" y="14"/>
                        </a:lnTo>
                        <a:lnTo>
                          <a:pt x="1" y="17"/>
                        </a:lnTo>
                        <a:lnTo>
                          <a:pt x="2" y="20"/>
                        </a:lnTo>
                        <a:lnTo>
                          <a:pt x="2" y="24"/>
                        </a:lnTo>
                        <a:lnTo>
                          <a:pt x="2" y="24"/>
                        </a:lnTo>
                        <a:lnTo>
                          <a:pt x="2" y="25"/>
                        </a:lnTo>
                        <a:lnTo>
                          <a:pt x="4" y="26"/>
                        </a:lnTo>
                        <a:lnTo>
                          <a:pt x="4" y="26"/>
                        </a:lnTo>
                        <a:lnTo>
                          <a:pt x="2" y="30"/>
                        </a:lnTo>
                        <a:lnTo>
                          <a:pt x="0" y="32"/>
                        </a:lnTo>
                        <a:lnTo>
                          <a:pt x="1" y="33"/>
                        </a:lnTo>
                        <a:lnTo>
                          <a:pt x="4" y="36"/>
                        </a:lnTo>
                        <a:lnTo>
                          <a:pt x="5" y="38"/>
                        </a:lnTo>
                        <a:lnTo>
                          <a:pt x="6" y="39"/>
                        </a:lnTo>
                        <a:lnTo>
                          <a:pt x="6" y="40"/>
                        </a:lnTo>
                        <a:lnTo>
                          <a:pt x="6" y="41"/>
                        </a:lnTo>
                        <a:lnTo>
                          <a:pt x="6" y="43"/>
                        </a:lnTo>
                        <a:lnTo>
                          <a:pt x="7" y="43"/>
                        </a:lnTo>
                        <a:lnTo>
                          <a:pt x="10" y="43"/>
                        </a:lnTo>
                        <a:lnTo>
                          <a:pt x="11" y="40"/>
                        </a:lnTo>
                        <a:lnTo>
                          <a:pt x="14" y="40"/>
                        </a:lnTo>
                        <a:lnTo>
                          <a:pt x="14" y="40"/>
                        </a:lnTo>
                        <a:lnTo>
                          <a:pt x="15" y="40"/>
                        </a:lnTo>
                        <a:lnTo>
                          <a:pt x="15" y="39"/>
                        </a:lnTo>
                        <a:lnTo>
                          <a:pt x="15" y="38"/>
                        </a:lnTo>
                        <a:lnTo>
                          <a:pt x="15" y="32"/>
                        </a:lnTo>
                        <a:lnTo>
                          <a:pt x="18" y="31"/>
                        </a:lnTo>
                        <a:lnTo>
                          <a:pt x="19" y="30"/>
                        </a:lnTo>
                        <a:lnTo>
                          <a:pt x="15" y="30"/>
                        </a:lnTo>
                        <a:lnTo>
                          <a:pt x="19" y="30"/>
                        </a:lnTo>
                        <a:lnTo>
                          <a:pt x="20" y="28"/>
                        </a:lnTo>
                        <a:lnTo>
                          <a:pt x="18" y="26"/>
                        </a:lnTo>
                        <a:lnTo>
                          <a:pt x="17" y="25"/>
                        </a:lnTo>
                        <a:lnTo>
                          <a:pt x="15" y="24"/>
                        </a:lnTo>
                        <a:lnTo>
                          <a:pt x="17" y="20"/>
                        </a:lnTo>
                        <a:lnTo>
                          <a:pt x="20" y="18"/>
                        </a:lnTo>
                        <a:lnTo>
                          <a:pt x="22" y="15"/>
                        </a:lnTo>
                        <a:lnTo>
                          <a:pt x="24" y="14"/>
                        </a:lnTo>
                        <a:lnTo>
                          <a:pt x="24" y="14"/>
                        </a:lnTo>
                        <a:lnTo>
                          <a:pt x="24" y="13"/>
                        </a:lnTo>
                        <a:lnTo>
                          <a:pt x="25" y="11"/>
                        </a:lnTo>
                        <a:lnTo>
                          <a:pt x="27" y="11"/>
                        </a:lnTo>
                        <a:lnTo>
                          <a:pt x="28" y="11"/>
                        </a:lnTo>
                        <a:lnTo>
                          <a:pt x="28" y="11"/>
                        </a:lnTo>
                        <a:lnTo>
                          <a:pt x="28"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4" name="Freeform 474"/>
                  <p:cNvSpPr>
                    <a:spLocks/>
                  </p:cNvSpPr>
                  <p:nvPr/>
                </p:nvSpPr>
                <p:spPr bwMode="auto">
                  <a:xfrm>
                    <a:off x="2568" y="1690"/>
                    <a:ext cx="42" cy="85"/>
                  </a:xfrm>
                  <a:custGeom>
                    <a:avLst/>
                    <a:gdLst/>
                    <a:ahLst/>
                    <a:cxnLst>
                      <a:cxn ang="0">
                        <a:pos x="5" y="16"/>
                      </a:cxn>
                      <a:cxn ang="0">
                        <a:pos x="3" y="16"/>
                      </a:cxn>
                      <a:cxn ang="0">
                        <a:pos x="2" y="16"/>
                      </a:cxn>
                      <a:cxn ang="0">
                        <a:pos x="2" y="14"/>
                      </a:cxn>
                      <a:cxn ang="0">
                        <a:pos x="2" y="12"/>
                      </a:cxn>
                      <a:cxn ang="0">
                        <a:pos x="1" y="12"/>
                      </a:cxn>
                      <a:cxn ang="0">
                        <a:pos x="0" y="10"/>
                      </a:cxn>
                      <a:cxn ang="0">
                        <a:pos x="1" y="7"/>
                      </a:cxn>
                      <a:cxn ang="0">
                        <a:pos x="2" y="3"/>
                      </a:cxn>
                      <a:cxn ang="0">
                        <a:pos x="2" y="2"/>
                      </a:cxn>
                      <a:cxn ang="0">
                        <a:pos x="2" y="1"/>
                      </a:cxn>
                      <a:cxn ang="0">
                        <a:pos x="2" y="0"/>
                      </a:cxn>
                      <a:cxn ang="0">
                        <a:pos x="2" y="0"/>
                      </a:cxn>
                      <a:cxn ang="0">
                        <a:pos x="3" y="0"/>
                      </a:cxn>
                      <a:cxn ang="0">
                        <a:pos x="5" y="0"/>
                      </a:cxn>
                      <a:cxn ang="0">
                        <a:pos x="7" y="0"/>
                      </a:cxn>
                      <a:cxn ang="0">
                        <a:pos x="8" y="1"/>
                      </a:cxn>
                      <a:cxn ang="0">
                        <a:pos x="8" y="1"/>
                      </a:cxn>
                      <a:cxn ang="0">
                        <a:pos x="7" y="6"/>
                      </a:cxn>
                      <a:cxn ang="0">
                        <a:pos x="6" y="9"/>
                      </a:cxn>
                      <a:cxn ang="0">
                        <a:pos x="6" y="9"/>
                      </a:cxn>
                      <a:cxn ang="0">
                        <a:pos x="6" y="10"/>
                      </a:cxn>
                      <a:cxn ang="0">
                        <a:pos x="6" y="12"/>
                      </a:cxn>
                      <a:cxn ang="0">
                        <a:pos x="6" y="13"/>
                      </a:cxn>
                      <a:cxn ang="0">
                        <a:pos x="6" y="13"/>
                      </a:cxn>
                      <a:cxn ang="0">
                        <a:pos x="6" y="14"/>
                      </a:cxn>
                      <a:cxn ang="0">
                        <a:pos x="5" y="15"/>
                      </a:cxn>
                      <a:cxn ang="0">
                        <a:pos x="5" y="16"/>
                      </a:cxn>
                      <a:cxn ang="0">
                        <a:pos x="5" y="16"/>
                      </a:cxn>
                    </a:cxnLst>
                    <a:rect l="0" t="0" r="r" b="b"/>
                    <a:pathLst>
                      <a:path w="8" h="16">
                        <a:moveTo>
                          <a:pt x="5" y="16"/>
                        </a:moveTo>
                        <a:lnTo>
                          <a:pt x="3" y="16"/>
                        </a:lnTo>
                        <a:lnTo>
                          <a:pt x="2" y="16"/>
                        </a:lnTo>
                        <a:lnTo>
                          <a:pt x="2" y="14"/>
                        </a:lnTo>
                        <a:lnTo>
                          <a:pt x="2" y="12"/>
                        </a:lnTo>
                        <a:lnTo>
                          <a:pt x="1" y="12"/>
                        </a:lnTo>
                        <a:lnTo>
                          <a:pt x="0" y="10"/>
                        </a:lnTo>
                        <a:lnTo>
                          <a:pt x="1" y="7"/>
                        </a:lnTo>
                        <a:lnTo>
                          <a:pt x="2" y="3"/>
                        </a:lnTo>
                        <a:lnTo>
                          <a:pt x="2" y="2"/>
                        </a:lnTo>
                        <a:lnTo>
                          <a:pt x="2" y="1"/>
                        </a:lnTo>
                        <a:lnTo>
                          <a:pt x="2" y="0"/>
                        </a:lnTo>
                        <a:lnTo>
                          <a:pt x="2" y="0"/>
                        </a:lnTo>
                        <a:lnTo>
                          <a:pt x="3" y="0"/>
                        </a:lnTo>
                        <a:lnTo>
                          <a:pt x="5" y="0"/>
                        </a:lnTo>
                        <a:lnTo>
                          <a:pt x="7" y="0"/>
                        </a:lnTo>
                        <a:lnTo>
                          <a:pt x="8" y="1"/>
                        </a:lnTo>
                        <a:lnTo>
                          <a:pt x="8" y="1"/>
                        </a:lnTo>
                        <a:lnTo>
                          <a:pt x="7" y="6"/>
                        </a:lnTo>
                        <a:lnTo>
                          <a:pt x="6" y="9"/>
                        </a:lnTo>
                        <a:lnTo>
                          <a:pt x="6" y="9"/>
                        </a:lnTo>
                        <a:lnTo>
                          <a:pt x="6" y="10"/>
                        </a:lnTo>
                        <a:lnTo>
                          <a:pt x="6" y="12"/>
                        </a:lnTo>
                        <a:lnTo>
                          <a:pt x="6" y="13"/>
                        </a:lnTo>
                        <a:lnTo>
                          <a:pt x="6" y="13"/>
                        </a:lnTo>
                        <a:lnTo>
                          <a:pt x="6" y="14"/>
                        </a:lnTo>
                        <a:lnTo>
                          <a:pt x="5" y="15"/>
                        </a:lnTo>
                        <a:lnTo>
                          <a:pt x="5" y="16"/>
                        </a:lnTo>
                        <a:lnTo>
                          <a:pt x="5" y="16"/>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5" name="Freeform 475"/>
                  <p:cNvSpPr>
                    <a:spLocks/>
                  </p:cNvSpPr>
                  <p:nvPr/>
                </p:nvSpPr>
                <p:spPr bwMode="auto">
                  <a:xfrm>
                    <a:off x="2642" y="1521"/>
                    <a:ext cx="180" cy="169"/>
                  </a:xfrm>
                  <a:custGeom>
                    <a:avLst/>
                    <a:gdLst/>
                    <a:ahLst/>
                    <a:cxnLst>
                      <a:cxn ang="0">
                        <a:pos x="33" y="25"/>
                      </a:cxn>
                      <a:cxn ang="0">
                        <a:pos x="31" y="26"/>
                      </a:cxn>
                      <a:cxn ang="0">
                        <a:pos x="27" y="27"/>
                      </a:cxn>
                      <a:cxn ang="0">
                        <a:pos x="23" y="27"/>
                      </a:cxn>
                      <a:cxn ang="0">
                        <a:pos x="21" y="31"/>
                      </a:cxn>
                      <a:cxn ang="0">
                        <a:pos x="18" y="31"/>
                      </a:cxn>
                      <a:cxn ang="0">
                        <a:pos x="17" y="30"/>
                      </a:cxn>
                      <a:cxn ang="0">
                        <a:pos x="7" y="27"/>
                      </a:cxn>
                      <a:cxn ang="0">
                        <a:pos x="8" y="25"/>
                      </a:cxn>
                      <a:cxn ang="0">
                        <a:pos x="10" y="21"/>
                      </a:cxn>
                      <a:cxn ang="0">
                        <a:pos x="7" y="14"/>
                      </a:cxn>
                      <a:cxn ang="0">
                        <a:pos x="2" y="12"/>
                      </a:cxn>
                      <a:cxn ang="0">
                        <a:pos x="0" y="9"/>
                      </a:cxn>
                      <a:cxn ang="0">
                        <a:pos x="4" y="7"/>
                      </a:cxn>
                      <a:cxn ang="0">
                        <a:pos x="7" y="8"/>
                      </a:cxn>
                      <a:cxn ang="0">
                        <a:pos x="8" y="7"/>
                      </a:cxn>
                      <a:cxn ang="0">
                        <a:pos x="7" y="7"/>
                      </a:cxn>
                      <a:cxn ang="0">
                        <a:pos x="10" y="6"/>
                      </a:cxn>
                      <a:cxn ang="0">
                        <a:pos x="12" y="6"/>
                      </a:cxn>
                      <a:cxn ang="0">
                        <a:pos x="15" y="4"/>
                      </a:cxn>
                      <a:cxn ang="0">
                        <a:pos x="18" y="0"/>
                      </a:cxn>
                      <a:cxn ang="0">
                        <a:pos x="20" y="1"/>
                      </a:cxn>
                      <a:cxn ang="0">
                        <a:pos x="24" y="4"/>
                      </a:cxn>
                      <a:cxn ang="0">
                        <a:pos x="25" y="5"/>
                      </a:cxn>
                      <a:cxn ang="0">
                        <a:pos x="27" y="6"/>
                      </a:cxn>
                      <a:cxn ang="0">
                        <a:pos x="31" y="7"/>
                      </a:cxn>
                      <a:cxn ang="0">
                        <a:pos x="33" y="8"/>
                      </a:cxn>
                      <a:cxn ang="0">
                        <a:pos x="32" y="12"/>
                      </a:cxn>
                      <a:cxn ang="0">
                        <a:pos x="31" y="13"/>
                      </a:cxn>
                      <a:cxn ang="0">
                        <a:pos x="30" y="15"/>
                      </a:cxn>
                      <a:cxn ang="0">
                        <a:pos x="28" y="18"/>
                      </a:cxn>
                      <a:cxn ang="0">
                        <a:pos x="30" y="17"/>
                      </a:cxn>
                      <a:cxn ang="0">
                        <a:pos x="31" y="17"/>
                      </a:cxn>
                      <a:cxn ang="0">
                        <a:pos x="31" y="19"/>
                      </a:cxn>
                      <a:cxn ang="0">
                        <a:pos x="32" y="20"/>
                      </a:cxn>
                      <a:cxn ang="0">
                        <a:pos x="32" y="24"/>
                      </a:cxn>
                      <a:cxn ang="0">
                        <a:pos x="34" y="25"/>
                      </a:cxn>
                    </a:cxnLst>
                    <a:rect l="0" t="0" r="r" b="b"/>
                    <a:pathLst>
                      <a:path w="34" h="32">
                        <a:moveTo>
                          <a:pt x="34" y="25"/>
                        </a:moveTo>
                        <a:lnTo>
                          <a:pt x="33" y="25"/>
                        </a:lnTo>
                        <a:lnTo>
                          <a:pt x="33" y="25"/>
                        </a:lnTo>
                        <a:lnTo>
                          <a:pt x="31" y="26"/>
                        </a:lnTo>
                        <a:lnTo>
                          <a:pt x="30" y="27"/>
                        </a:lnTo>
                        <a:lnTo>
                          <a:pt x="27" y="27"/>
                        </a:lnTo>
                        <a:lnTo>
                          <a:pt x="24" y="26"/>
                        </a:lnTo>
                        <a:lnTo>
                          <a:pt x="23" y="27"/>
                        </a:lnTo>
                        <a:lnTo>
                          <a:pt x="21" y="30"/>
                        </a:lnTo>
                        <a:lnTo>
                          <a:pt x="21" y="31"/>
                        </a:lnTo>
                        <a:lnTo>
                          <a:pt x="21" y="32"/>
                        </a:lnTo>
                        <a:lnTo>
                          <a:pt x="18" y="31"/>
                        </a:lnTo>
                        <a:lnTo>
                          <a:pt x="18" y="31"/>
                        </a:lnTo>
                        <a:lnTo>
                          <a:pt x="17" y="30"/>
                        </a:lnTo>
                        <a:lnTo>
                          <a:pt x="11" y="28"/>
                        </a:lnTo>
                        <a:lnTo>
                          <a:pt x="7" y="27"/>
                        </a:lnTo>
                        <a:lnTo>
                          <a:pt x="8" y="26"/>
                        </a:lnTo>
                        <a:lnTo>
                          <a:pt x="8" y="25"/>
                        </a:lnTo>
                        <a:lnTo>
                          <a:pt x="10" y="22"/>
                        </a:lnTo>
                        <a:lnTo>
                          <a:pt x="10" y="21"/>
                        </a:lnTo>
                        <a:lnTo>
                          <a:pt x="8" y="15"/>
                        </a:lnTo>
                        <a:lnTo>
                          <a:pt x="7" y="14"/>
                        </a:lnTo>
                        <a:lnTo>
                          <a:pt x="6" y="13"/>
                        </a:lnTo>
                        <a:lnTo>
                          <a:pt x="2" y="12"/>
                        </a:lnTo>
                        <a:lnTo>
                          <a:pt x="1" y="11"/>
                        </a:lnTo>
                        <a:lnTo>
                          <a:pt x="0" y="9"/>
                        </a:lnTo>
                        <a:lnTo>
                          <a:pt x="2" y="8"/>
                        </a:lnTo>
                        <a:lnTo>
                          <a:pt x="4" y="7"/>
                        </a:lnTo>
                        <a:lnTo>
                          <a:pt x="6" y="8"/>
                        </a:lnTo>
                        <a:lnTo>
                          <a:pt x="7" y="8"/>
                        </a:lnTo>
                        <a:lnTo>
                          <a:pt x="8" y="8"/>
                        </a:lnTo>
                        <a:lnTo>
                          <a:pt x="8" y="7"/>
                        </a:lnTo>
                        <a:lnTo>
                          <a:pt x="8" y="7"/>
                        </a:lnTo>
                        <a:lnTo>
                          <a:pt x="7" y="7"/>
                        </a:lnTo>
                        <a:lnTo>
                          <a:pt x="7" y="5"/>
                        </a:lnTo>
                        <a:lnTo>
                          <a:pt x="10" y="6"/>
                        </a:lnTo>
                        <a:lnTo>
                          <a:pt x="12" y="6"/>
                        </a:lnTo>
                        <a:lnTo>
                          <a:pt x="12" y="6"/>
                        </a:lnTo>
                        <a:lnTo>
                          <a:pt x="13" y="5"/>
                        </a:lnTo>
                        <a:lnTo>
                          <a:pt x="15" y="4"/>
                        </a:lnTo>
                        <a:lnTo>
                          <a:pt x="17" y="1"/>
                        </a:lnTo>
                        <a:lnTo>
                          <a:pt x="18" y="0"/>
                        </a:lnTo>
                        <a:lnTo>
                          <a:pt x="19" y="0"/>
                        </a:lnTo>
                        <a:lnTo>
                          <a:pt x="20" y="1"/>
                        </a:lnTo>
                        <a:lnTo>
                          <a:pt x="23" y="2"/>
                        </a:lnTo>
                        <a:lnTo>
                          <a:pt x="24" y="4"/>
                        </a:lnTo>
                        <a:lnTo>
                          <a:pt x="25" y="4"/>
                        </a:lnTo>
                        <a:lnTo>
                          <a:pt x="25" y="5"/>
                        </a:lnTo>
                        <a:lnTo>
                          <a:pt x="25" y="5"/>
                        </a:lnTo>
                        <a:lnTo>
                          <a:pt x="27" y="6"/>
                        </a:lnTo>
                        <a:lnTo>
                          <a:pt x="28" y="6"/>
                        </a:lnTo>
                        <a:lnTo>
                          <a:pt x="31" y="7"/>
                        </a:lnTo>
                        <a:lnTo>
                          <a:pt x="33" y="7"/>
                        </a:lnTo>
                        <a:lnTo>
                          <a:pt x="33" y="8"/>
                        </a:lnTo>
                        <a:lnTo>
                          <a:pt x="33" y="11"/>
                        </a:lnTo>
                        <a:lnTo>
                          <a:pt x="32" y="12"/>
                        </a:lnTo>
                        <a:lnTo>
                          <a:pt x="31" y="13"/>
                        </a:lnTo>
                        <a:lnTo>
                          <a:pt x="31" y="13"/>
                        </a:lnTo>
                        <a:lnTo>
                          <a:pt x="31" y="14"/>
                        </a:lnTo>
                        <a:lnTo>
                          <a:pt x="30" y="15"/>
                        </a:lnTo>
                        <a:lnTo>
                          <a:pt x="28" y="15"/>
                        </a:lnTo>
                        <a:lnTo>
                          <a:pt x="28" y="18"/>
                        </a:lnTo>
                        <a:lnTo>
                          <a:pt x="30" y="18"/>
                        </a:lnTo>
                        <a:lnTo>
                          <a:pt x="30" y="17"/>
                        </a:lnTo>
                        <a:lnTo>
                          <a:pt x="31" y="17"/>
                        </a:lnTo>
                        <a:lnTo>
                          <a:pt x="31" y="17"/>
                        </a:lnTo>
                        <a:lnTo>
                          <a:pt x="31" y="18"/>
                        </a:lnTo>
                        <a:lnTo>
                          <a:pt x="31" y="19"/>
                        </a:lnTo>
                        <a:lnTo>
                          <a:pt x="32" y="19"/>
                        </a:lnTo>
                        <a:lnTo>
                          <a:pt x="32" y="20"/>
                        </a:lnTo>
                        <a:lnTo>
                          <a:pt x="31" y="21"/>
                        </a:lnTo>
                        <a:lnTo>
                          <a:pt x="32" y="24"/>
                        </a:lnTo>
                        <a:lnTo>
                          <a:pt x="33" y="25"/>
                        </a:lnTo>
                        <a:lnTo>
                          <a:pt x="34" y="25"/>
                        </a:lnTo>
                        <a:lnTo>
                          <a:pt x="34" y="25"/>
                        </a:lnTo>
                      </a:path>
                    </a:pathLst>
                  </a:custGeom>
                  <a:gradFill rotWithShape="1">
                    <a:gsLst>
                      <a:gs pos="0">
                        <a:srgbClr val="B92B38">
                          <a:gamma/>
                          <a:tint val="63922"/>
                          <a:invGamma/>
                        </a:srgbClr>
                      </a:gs>
                      <a:gs pos="50000">
                        <a:srgbClr val="B92B38"/>
                      </a:gs>
                      <a:gs pos="100000">
                        <a:srgbClr val="B92B38">
                          <a:gamma/>
                          <a:tint val="63922"/>
                          <a:invGamma/>
                        </a:srgb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6" name="Freeform 476"/>
                  <p:cNvSpPr>
                    <a:spLocks/>
                  </p:cNvSpPr>
                  <p:nvPr/>
                </p:nvSpPr>
                <p:spPr bwMode="auto">
                  <a:xfrm>
                    <a:off x="2785" y="1458"/>
                    <a:ext cx="132" cy="132"/>
                  </a:xfrm>
                  <a:custGeom>
                    <a:avLst/>
                    <a:gdLst/>
                    <a:ahLst/>
                    <a:cxnLst>
                      <a:cxn ang="0">
                        <a:pos x="5" y="25"/>
                      </a:cxn>
                      <a:cxn ang="0">
                        <a:pos x="9" y="24"/>
                      </a:cxn>
                      <a:cxn ang="0">
                        <a:pos x="12" y="25"/>
                      </a:cxn>
                      <a:cxn ang="0">
                        <a:pos x="17" y="24"/>
                      </a:cxn>
                      <a:cxn ang="0">
                        <a:pos x="20" y="24"/>
                      </a:cxn>
                      <a:cxn ang="0">
                        <a:pos x="22" y="21"/>
                      </a:cxn>
                      <a:cxn ang="0">
                        <a:pos x="20" y="18"/>
                      </a:cxn>
                      <a:cxn ang="0">
                        <a:pos x="18" y="16"/>
                      </a:cxn>
                      <a:cxn ang="0">
                        <a:pos x="24" y="13"/>
                      </a:cxn>
                      <a:cxn ang="0">
                        <a:pos x="25" y="11"/>
                      </a:cxn>
                      <a:cxn ang="0">
                        <a:pos x="24" y="8"/>
                      </a:cxn>
                      <a:cxn ang="0">
                        <a:pos x="23" y="6"/>
                      </a:cxn>
                      <a:cxn ang="0">
                        <a:pos x="23" y="3"/>
                      </a:cxn>
                      <a:cxn ang="0">
                        <a:pos x="19" y="0"/>
                      </a:cxn>
                      <a:cxn ang="0">
                        <a:pos x="16" y="3"/>
                      </a:cxn>
                      <a:cxn ang="0">
                        <a:pos x="11" y="0"/>
                      </a:cxn>
                      <a:cxn ang="0">
                        <a:pos x="9" y="0"/>
                      </a:cxn>
                      <a:cxn ang="0">
                        <a:pos x="10" y="4"/>
                      </a:cxn>
                      <a:cxn ang="0">
                        <a:pos x="9" y="3"/>
                      </a:cxn>
                      <a:cxn ang="0">
                        <a:pos x="6" y="4"/>
                      </a:cxn>
                      <a:cxn ang="0">
                        <a:pos x="5" y="3"/>
                      </a:cxn>
                      <a:cxn ang="0">
                        <a:pos x="4" y="4"/>
                      </a:cxn>
                      <a:cxn ang="0">
                        <a:pos x="4" y="5"/>
                      </a:cxn>
                      <a:cxn ang="0">
                        <a:pos x="3" y="7"/>
                      </a:cxn>
                      <a:cxn ang="0">
                        <a:pos x="3" y="10"/>
                      </a:cxn>
                      <a:cxn ang="0">
                        <a:pos x="1" y="12"/>
                      </a:cxn>
                      <a:cxn ang="0">
                        <a:pos x="1" y="13"/>
                      </a:cxn>
                      <a:cxn ang="0">
                        <a:pos x="1" y="14"/>
                      </a:cxn>
                      <a:cxn ang="0">
                        <a:pos x="3" y="17"/>
                      </a:cxn>
                      <a:cxn ang="0">
                        <a:pos x="3" y="18"/>
                      </a:cxn>
                      <a:cxn ang="0">
                        <a:pos x="6" y="19"/>
                      </a:cxn>
                      <a:cxn ang="0">
                        <a:pos x="5" y="24"/>
                      </a:cxn>
                      <a:cxn ang="0">
                        <a:pos x="5" y="25"/>
                      </a:cxn>
                    </a:cxnLst>
                    <a:rect l="0" t="0" r="r" b="b"/>
                    <a:pathLst>
                      <a:path w="25" h="25">
                        <a:moveTo>
                          <a:pt x="5" y="25"/>
                        </a:moveTo>
                        <a:lnTo>
                          <a:pt x="5" y="25"/>
                        </a:lnTo>
                        <a:lnTo>
                          <a:pt x="6" y="25"/>
                        </a:lnTo>
                        <a:lnTo>
                          <a:pt x="9" y="24"/>
                        </a:lnTo>
                        <a:lnTo>
                          <a:pt x="11" y="25"/>
                        </a:lnTo>
                        <a:lnTo>
                          <a:pt x="12" y="25"/>
                        </a:lnTo>
                        <a:lnTo>
                          <a:pt x="14" y="25"/>
                        </a:lnTo>
                        <a:lnTo>
                          <a:pt x="17" y="24"/>
                        </a:lnTo>
                        <a:lnTo>
                          <a:pt x="20" y="24"/>
                        </a:lnTo>
                        <a:lnTo>
                          <a:pt x="20" y="24"/>
                        </a:lnTo>
                        <a:lnTo>
                          <a:pt x="20" y="23"/>
                        </a:lnTo>
                        <a:lnTo>
                          <a:pt x="22" y="21"/>
                        </a:lnTo>
                        <a:lnTo>
                          <a:pt x="23" y="20"/>
                        </a:lnTo>
                        <a:lnTo>
                          <a:pt x="20" y="18"/>
                        </a:lnTo>
                        <a:lnTo>
                          <a:pt x="19" y="17"/>
                        </a:lnTo>
                        <a:lnTo>
                          <a:pt x="18" y="16"/>
                        </a:lnTo>
                        <a:lnTo>
                          <a:pt x="23" y="13"/>
                        </a:lnTo>
                        <a:lnTo>
                          <a:pt x="24" y="13"/>
                        </a:lnTo>
                        <a:lnTo>
                          <a:pt x="25" y="13"/>
                        </a:lnTo>
                        <a:lnTo>
                          <a:pt x="25" y="11"/>
                        </a:lnTo>
                        <a:lnTo>
                          <a:pt x="24" y="10"/>
                        </a:lnTo>
                        <a:lnTo>
                          <a:pt x="24" y="8"/>
                        </a:lnTo>
                        <a:lnTo>
                          <a:pt x="23" y="7"/>
                        </a:lnTo>
                        <a:lnTo>
                          <a:pt x="23" y="6"/>
                        </a:lnTo>
                        <a:lnTo>
                          <a:pt x="23" y="5"/>
                        </a:lnTo>
                        <a:lnTo>
                          <a:pt x="23" y="3"/>
                        </a:lnTo>
                        <a:lnTo>
                          <a:pt x="22" y="1"/>
                        </a:lnTo>
                        <a:lnTo>
                          <a:pt x="19" y="0"/>
                        </a:lnTo>
                        <a:lnTo>
                          <a:pt x="17" y="1"/>
                        </a:lnTo>
                        <a:lnTo>
                          <a:pt x="16" y="3"/>
                        </a:lnTo>
                        <a:lnTo>
                          <a:pt x="13" y="1"/>
                        </a:lnTo>
                        <a:lnTo>
                          <a:pt x="11" y="0"/>
                        </a:lnTo>
                        <a:lnTo>
                          <a:pt x="11" y="0"/>
                        </a:lnTo>
                        <a:lnTo>
                          <a:pt x="9" y="0"/>
                        </a:lnTo>
                        <a:lnTo>
                          <a:pt x="9" y="3"/>
                        </a:lnTo>
                        <a:lnTo>
                          <a:pt x="10" y="4"/>
                        </a:lnTo>
                        <a:lnTo>
                          <a:pt x="10" y="4"/>
                        </a:lnTo>
                        <a:lnTo>
                          <a:pt x="9" y="3"/>
                        </a:lnTo>
                        <a:lnTo>
                          <a:pt x="7" y="4"/>
                        </a:lnTo>
                        <a:lnTo>
                          <a:pt x="6" y="4"/>
                        </a:lnTo>
                        <a:lnTo>
                          <a:pt x="6" y="4"/>
                        </a:lnTo>
                        <a:lnTo>
                          <a:pt x="5" y="3"/>
                        </a:lnTo>
                        <a:lnTo>
                          <a:pt x="5" y="3"/>
                        </a:lnTo>
                        <a:lnTo>
                          <a:pt x="4" y="4"/>
                        </a:lnTo>
                        <a:lnTo>
                          <a:pt x="4" y="5"/>
                        </a:lnTo>
                        <a:lnTo>
                          <a:pt x="4" y="5"/>
                        </a:lnTo>
                        <a:lnTo>
                          <a:pt x="4" y="6"/>
                        </a:lnTo>
                        <a:lnTo>
                          <a:pt x="3" y="7"/>
                        </a:lnTo>
                        <a:lnTo>
                          <a:pt x="3" y="7"/>
                        </a:lnTo>
                        <a:lnTo>
                          <a:pt x="3" y="10"/>
                        </a:lnTo>
                        <a:lnTo>
                          <a:pt x="1" y="12"/>
                        </a:lnTo>
                        <a:lnTo>
                          <a:pt x="1" y="12"/>
                        </a:lnTo>
                        <a:lnTo>
                          <a:pt x="0" y="13"/>
                        </a:lnTo>
                        <a:lnTo>
                          <a:pt x="1" y="13"/>
                        </a:lnTo>
                        <a:lnTo>
                          <a:pt x="1" y="14"/>
                        </a:lnTo>
                        <a:lnTo>
                          <a:pt x="1" y="14"/>
                        </a:lnTo>
                        <a:lnTo>
                          <a:pt x="1" y="16"/>
                        </a:lnTo>
                        <a:lnTo>
                          <a:pt x="3" y="17"/>
                        </a:lnTo>
                        <a:lnTo>
                          <a:pt x="3" y="18"/>
                        </a:lnTo>
                        <a:lnTo>
                          <a:pt x="3" y="18"/>
                        </a:lnTo>
                        <a:lnTo>
                          <a:pt x="5" y="19"/>
                        </a:lnTo>
                        <a:lnTo>
                          <a:pt x="6" y="19"/>
                        </a:lnTo>
                        <a:lnTo>
                          <a:pt x="6" y="21"/>
                        </a:lnTo>
                        <a:lnTo>
                          <a:pt x="5" y="24"/>
                        </a:lnTo>
                        <a:lnTo>
                          <a:pt x="5" y="25"/>
                        </a:lnTo>
                        <a:lnTo>
                          <a:pt x="5" y="25"/>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7" name="Freeform 477"/>
                  <p:cNvSpPr>
                    <a:spLocks/>
                  </p:cNvSpPr>
                  <p:nvPr/>
                </p:nvSpPr>
                <p:spPr bwMode="auto">
                  <a:xfrm>
                    <a:off x="2843" y="1558"/>
                    <a:ext cx="106" cy="42"/>
                  </a:xfrm>
                  <a:custGeom>
                    <a:avLst/>
                    <a:gdLst/>
                    <a:ahLst/>
                    <a:cxnLst>
                      <a:cxn ang="0">
                        <a:pos x="11" y="1"/>
                      </a:cxn>
                      <a:cxn ang="0">
                        <a:pos x="12" y="1"/>
                      </a:cxn>
                      <a:cxn ang="0">
                        <a:pos x="13" y="1"/>
                      </a:cxn>
                      <a:cxn ang="0">
                        <a:pos x="14" y="1"/>
                      </a:cxn>
                      <a:cxn ang="0">
                        <a:pos x="15" y="0"/>
                      </a:cxn>
                      <a:cxn ang="0">
                        <a:pos x="18" y="1"/>
                      </a:cxn>
                      <a:cxn ang="0">
                        <a:pos x="20" y="1"/>
                      </a:cxn>
                      <a:cxn ang="0">
                        <a:pos x="20" y="2"/>
                      </a:cxn>
                      <a:cxn ang="0">
                        <a:pos x="20" y="4"/>
                      </a:cxn>
                      <a:cxn ang="0">
                        <a:pos x="19" y="6"/>
                      </a:cxn>
                      <a:cxn ang="0">
                        <a:pos x="19" y="8"/>
                      </a:cxn>
                      <a:cxn ang="0">
                        <a:pos x="18" y="8"/>
                      </a:cxn>
                      <a:cxn ang="0">
                        <a:pos x="15" y="8"/>
                      </a:cxn>
                      <a:cxn ang="0">
                        <a:pos x="14" y="8"/>
                      </a:cxn>
                      <a:cxn ang="0">
                        <a:pos x="13" y="8"/>
                      </a:cxn>
                      <a:cxn ang="0">
                        <a:pos x="9" y="8"/>
                      </a:cxn>
                      <a:cxn ang="0">
                        <a:pos x="5" y="7"/>
                      </a:cxn>
                      <a:cxn ang="0">
                        <a:pos x="5" y="7"/>
                      </a:cxn>
                      <a:cxn ang="0">
                        <a:pos x="2" y="7"/>
                      </a:cxn>
                      <a:cxn ang="0">
                        <a:pos x="1" y="7"/>
                      </a:cxn>
                      <a:cxn ang="0">
                        <a:pos x="0" y="6"/>
                      </a:cxn>
                      <a:cxn ang="0">
                        <a:pos x="1" y="6"/>
                      </a:cxn>
                      <a:cxn ang="0">
                        <a:pos x="1" y="6"/>
                      </a:cxn>
                      <a:cxn ang="0">
                        <a:pos x="3" y="6"/>
                      </a:cxn>
                      <a:cxn ang="0">
                        <a:pos x="6" y="5"/>
                      </a:cxn>
                      <a:cxn ang="0">
                        <a:pos x="9" y="5"/>
                      </a:cxn>
                      <a:cxn ang="0">
                        <a:pos x="9" y="5"/>
                      </a:cxn>
                      <a:cxn ang="0">
                        <a:pos x="9" y="4"/>
                      </a:cxn>
                      <a:cxn ang="0">
                        <a:pos x="11" y="2"/>
                      </a:cxn>
                      <a:cxn ang="0">
                        <a:pos x="12" y="1"/>
                      </a:cxn>
                      <a:cxn ang="0">
                        <a:pos x="11" y="1"/>
                      </a:cxn>
                      <a:cxn ang="0">
                        <a:pos x="11" y="1"/>
                      </a:cxn>
                    </a:cxnLst>
                    <a:rect l="0" t="0" r="r" b="b"/>
                    <a:pathLst>
                      <a:path w="20" h="8">
                        <a:moveTo>
                          <a:pt x="11" y="1"/>
                        </a:moveTo>
                        <a:lnTo>
                          <a:pt x="12" y="1"/>
                        </a:lnTo>
                        <a:lnTo>
                          <a:pt x="13" y="1"/>
                        </a:lnTo>
                        <a:lnTo>
                          <a:pt x="14" y="1"/>
                        </a:lnTo>
                        <a:lnTo>
                          <a:pt x="15" y="0"/>
                        </a:lnTo>
                        <a:lnTo>
                          <a:pt x="18" y="1"/>
                        </a:lnTo>
                        <a:lnTo>
                          <a:pt x="20" y="1"/>
                        </a:lnTo>
                        <a:lnTo>
                          <a:pt x="20" y="2"/>
                        </a:lnTo>
                        <a:lnTo>
                          <a:pt x="20" y="4"/>
                        </a:lnTo>
                        <a:lnTo>
                          <a:pt x="19" y="6"/>
                        </a:lnTo>
                        <a:lnTo>
                          <a:pt x="19" y="8"/>
                        </a:lnTo>
                        <a:lnTo>
                          <a:pt x="18" y="8"/>
                        </a:lnTo>
                        <a:lnTo>
                          <a:pt x="15" y="8"/>
                        </a:lnTo>
                        <a:lnTo>
                          <a:pt x="14" y="8"/>
                        </a:lnTo>
                        <a:lnTo>
                          <a:pt x="13" y="8"/>
                        </a:lnTo>
                        <a:lnTo>
                          <a:pt x="9" y="8"/>
                        </a:lnTo>
                        <a:lnTo>
                          <a:pt x="5" y="7"/>
                        </a:lnTo>
                        <a:lnTo>
                          <a:pt x="5" y="7"/>
                        </a:lnTo>
                        <a:lnTo>
                          <a:pt x="2" y="7"/>
                        </a:lnTo>
                        <a:lnTo>
                          <a:pt x="1" y="7"/>
                        </a:lnTo>
                        <a:lnTo>
                          <a:pt x="0" y="6"/>
                        </a:lnTo>
                        <a:lnTo>
                          <a:pt x="1" y="6"/>
                        </a:lnTo>
                        <a:lnTo>
                          <a:pt x="1" y="6"/>
                        </a:lnTo>
                        <a:lnTo>
                          <a:pt x="3" y="6"/>
                        </a:lnTo>
                        <a:lnTo>
                          <a:pt x="6" y="5"/>
                        </a:lnTo>
                        <a:lnTo>
                          <a:pt x="9" y="5"/>
                        </a:lnTo>
                        <a:lnTo>
                          <a:pt x="9" y="5"/>
                        </a:lnTo>
                        <a:lnTo>
                          <a:pt x="9" y="4"/>
                        </a:lnTo>
                        <a:lnTo>
                          <a:pt x="11" y="2"/>
                        </a:lnTo>
                        <a:lnTo>
                          <a:pt x="12" y="1"/>
                        </a:lnTo>
                        <a:lnTo>
                          <a:pt x="11" y="1"/>
                        </a:lnTo>
                        <a:lnTo>
                          <a:pt x="11"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8" name="Freeform 478"/>
                  <p:cNvSpPr>
                    <a:spLocks/>
                  </p:cNvSpPr>
                  <p:nvPr/>
                </p:nvSpPr>
                <p:spPr bwMode="auto">
                  <a:xfrm>
                    <a:off x="2806" y="1595"/>
                    <a:ext cx="180" cy="164"/>
                  </a:xfrm>
                  <a:custGeom>
                    <a:avLst/>
                    <a:gdLst/>
                    <a:ahLst/>
                    <a:cxnLst>
                      <a:cxn ang="0">
                        <a:pos x="1" y="10"/>
                      </a:cxn>
                      <a:cxn ang="0">
                        <a:pos x="1" y="6"/>
                      </a:cxn>
                      <a:cxn ang="0">
                        <a:pos x="0" y="5"/>
                      </a:cxn>
                      <a:cxn ang="0">
                        <a:pos x="0" y="4"/>
                      </a:cxn>
                      <a:cxn ang="0">
                        <a:pos x="3" y="4"/>
                      </a:cxn>
                      <a:cxn ang="0">
                        <a:pos x="5" y="4"/>
                      </a:cxn>
                      <a:cxn ang="0">
                        <a:pos x="7" y="3"/>
                      </a:cxn>
                      <a:cxn ang="0">
                        <a:pos x="9" y="0"/>
                      </a:cxn>
                      <a:cxn ang="0">
                        <a:pos x="12" y="0"/>
                      </a:cxn>
                      <a:cxn ang="0">
                        <a:pos x="18" y="1"/>
                      </a:cxn>
                      <a:cxn ang="0">
                        <a:pos x="18" y="4"/>
                      </a:cxn>
                      <a:cxn ang="0">
                        <a:pos x="15" y="6"/>
                      </a:cxn>
                      <a:cxn ang="0">
                        <a:pos x="15" y="8"/>
                      </a:cxn>
                      <a:cxn ang="0">
                        <a:pos x="18" y="11"/>
                      </a:cxn>
                      <a:cxn ang="0">
                        <a:pos x="21" y="13"/>
                      </a:cxn>
                      <a:cxn ang="0">
                        <a:pos x="23" y="18"/>
                      </a:cxn>
                      <a:cxn ang="0">
                        <a:pos x="26" y="18"/>
                      </a:cxn>
                      <a:cxn ang="0">
                        <a:pos x="30" y="21"/>
                      </a:cxn>
                      <a:cxn ang="0">
                        <a:pos x="34" y="24"/>
                      </a:cxn>
                      <a:cxn ang="0">
                        <a:pos x="32" y="24"/>
                      </a:cxn>
                      <a:cxn ang="0">
                        <a:pos x="28" y="24"/>
                      </a:cxn>
                      <a:cxn ang="0">
                        <a:pos x="29" y="26"/>
                      </a:cxn>
                      <a:cxn ang="0">
                        <a:pos x="29" y="28"/>
                      </a:cxn>
                      <a:cxn ang="0">
                        <a:pos x="28" y="30"/>
                      </a:cxn>
                      <a:cxn ang="0">
                        <a:pos x="28" y="31"/>
                      </a:cxn>
                      <a:cxn ang="0">
                        <a:pos x="27" y="31"/>
                      </a:cxn>
                      <a:cxn ang="0">
                        <a:pos x="27" y="30"/>
                      </a:cxn>
                      <a:cxn ang="0">
                        <a:pos x="27" y="25"/>
                      </a:cxn>
                      <a:cxn ang="0">
                        <a:pos x="25" y="24"/>
                      </a:cxn>
                      <a:cxn ang="0">
                        <a:pos x="20" y="20"/>
                      </a:cxn>
                      <a:cxn ang="0">
                        <a:pos x="12" y="14"/>
                      </a:cxn>
                      <a:cxn ang="0">
                        <a:pos x="7" y="10"/>
                      </a:cxn>
                      <a:cxn ang="0">
                        <a:pos x="5" y="10"/>
                      </a:cxn>
                      <a:cxn ang="0">
                        <a:pos x="2" y="11"/>
                      </a:cxn>
                    </a:cxnLst>
                    <a:rect l="0" t="0" r="r" b="b"/>
                    <a:pathLst>
                      <a:path w="34" h="31">
                        <a:moveTo>
                          <a:pt x="2" y="11"/>
                        </a:moveTo>
                        <a:lnTo>
                          <a:pt x="1" y="10"/>
                        </a:lnTo>
                        <a:lnTo>
                          <a:pt x="0" y="7"/>
                        </a:lnTo>
                        <a:lnTo>
                          <a:pt x="1" y="6"/>
                        </a:lnTo>
                        <a:lnTo>
                          <a:pt x="1" y="5"/>
                        </a:lnTo>
                        <a:lnTo>
                          <a:pt x="0" y="5"/>
                        </a:lnTo>
                        <a:lnTo>
                          <a:pt x="0" y="4"/>
                        </a:lnTo>
                        <a:lnTo>
                          <a:pt x="0" y="4"/>
                        </a:lnTo>
                        <a:lnTo>
                          <a:pt x="2" y="4"/>
                        </a:lnTo>
                        <a:lnTo>
                          <a:pt x="3" y="4"/>
                        </a:lnTo>
                        <a:lnTo>
                          <a:pt x="3" y="3"/>
                        </a:lnTo>
                        <a:lnTo>
                          <a:pt x="5" y="4"/>
                        </a:lnTo>
                        <a:lnTo>
                          <a:pt x="6" y="4"/>
                        </a:lnTo>
                        <a:lnTo>
                          <a:pt x="7" y="3"/>
                        </a:lnTo>
                        <a:lnTo>
                          <a:pt x="9" y="1"/>
                        </a:lnTo>
                        <a:lnTo>
                          <a:pt x="9" y="0"/>
                        </a:lnTo>
                        <a:lnTo>
                          <a:pt x="12" y="0"/>
                        </a:lnTo>
                        <a:lnTo>
                          <a:pt x="12" y="0"/>
                        </a:lnTo>
                        <a:lnTo>
                          <a:pt x="15" y="1"/>
                        </a:lnTo>
                        <a:lnTo>
                          <a:pt x="18" y="1"/>
                        </a:lnTo>
                        <a:lnTo>
                          <a:pt x="18" y="3"/>
                        </a:lnTo>
                        <a:lnTo>
                          <a:pt x="18" y="4"/>
                        </a:lnTo>
                        <a:lnTo>
                          <a:pt x="16" y="5"/>
                        </a:lnTo>
                        <a:lnTo>
                          <a:pt x="15" y="6"/>
                        </a:lnTo>
                        <a:lnTo>
                          <a:pt x="15" y="7"/>
                        </a:lnTo>
                        <a:lnTo>
                          <a:pt x="15" y="8"/>
                        </a:lnTo>
                        <a:lnTo>
                          <a:pt x="16" y="10"/>
                        </a:lnTo>
                        <a:lnTo>
                          <a:pt x="18" y="11"/>
                        </a:lnTo>
                        <a:lnTo>
                          <a:pt x="20" y="12"/>
                        </a:lnTo>
                        <a:lnTo>
                          <a:pt x="21" y="13"/>
                        </a:lnTo>
                        <a:lnTo>
                          <a:pt x="22" y="16"/>
                        </a:lnTo>
                        <a:lnTo>
                          <a:pt x="23" y="18"/>
                        </a:lnTo>
                        <a:lnTo>
                          <a:pt x="26" y="18"/>
                        </a:lnTo>
                        <a:lnTo>
                          <a:pt x="26" y="18"/>
                        </a:lnTo>
                        <a:lnTo>
                          <a:pt x="28" y="20"/>
                        </a:lnTo>
                        <a:lnTo>
                          <a:pt x="30" y="21"/>
                        </a:lnTo>
                        <a:lnTo>
                          <a:pt x="34" y="24"/>
                        </a:lnTo>
                        <a:lnTo>
                          <a:pt x="34" y="24"/>
                        </a:lnTo>
                        <a:lnTo>
                          <a:pt x="33" y="24"/>
                        </a:lnTo>
                        <a:lnTo>
                          <a:pt x="32" y="24"/>
                        </a:lnTo>
                        <a:lnTo>
                          <a:pt x="29" y="23"/>
                        </a:lnTo>
                        <a:lnTo>
                          <a:pt x="28" y="24"/>
                        </a:lnTo>
                        <a:lnTo>
                          <a:pt x="28" y="24"/>
                        </a:lnTo>
                        <a:lnTo>
                          <a:pt x="29" y="26"/>
                        </a:lnTo>
                        <a:lnTo>
                          <a:pt x="30" y="27"/>
                        </a:lnTo>
                        <a:lnTo>
                          <a:pt x="29" y="28"/>
                        </a:lnTo>
                        <a:lnTo>
                          <a:pt x="28" y="28"/>
                        </a:lnTo>
                        <a:lnTo>
                          <a:pt x="28" y="30"/>
                        </a:lnTo>
                        <a:lnTo>
                          <a:pt x="28" y="30"/>
                        </a:lnTo>
                        <a:lnTo>
                          <a:pt x="28" y="31"/>
                        </a:lnTo>
                        <a:lnTo>
                          <a:pt x="27" y="31"/>
                        </a:lnTo>
                        <a:lnTo>
                          <a:pt x="27" y="31"/>
                        </a:lnTo>
                        <a:lnTo>
                          <a:pt x="26" y="31"/>
                        </a:lnTo>
                        <a:lnTo>
                          <a:pt x="27" y="30"/>
                        </a:lnTo>
                        <a:lnTo>
                          <a:pt x="27" y="27"/>
                        </a:lnTo>
                        <a:lnTo>
                          <a:pt x="27" y="25"/>
                        </a:lnTo>
                        <a:lnTo>
                          <a:pt x="26" y="25"/>
                        </a:lnTo>
                        <a:lnTo>
                          <a:pt x="25" y="24"/>
                        </a:lnTo>
                        <a:lnTo>
                          <a:pt x="23" y="23"/>
                        </a:lnTo>
                        <a:lnTo>
                          <a:pt x="20" y="20"/>
                        </a:lnTo>
                        <a:lnTo>
                          <a:pt x="15" y="18"/>
                        </a:lnTo>
                        <a:lnTo>
                          <a:pt x="12" y="14"/>
                        </a:lnTo>
                        <a:lnTo>
                          <a:pt x="9" y="10"/>
                        </a:lnTo>
                        <a:lnTo>
                          <a:pt x="7" y="10"/>
                        </a:lnTo>
                        <a:lnTo>
                          <a:pt x="6" y="8"/>
                        </a:lnTo>
                        <a:lnTo>
                          <a:pt x="5" y="10"/>
                        </a:lnTo>
                        <a:lnTo>
                          <a:pt x="3" y="11"/>
                        </a:lnTo>
                        <a:lnTo>
                          <a:pt x="2" y="11"/>
                        </a:lnTo>
                        <a:lnTo>
                          <a:pt x="2" y="1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19" name="Freeform 479"/>
                  <p:cNvSpPr>
                    <a:spLocks/>
                  </p:cNvSpPr>
                  <p:nvPr/>
                </p:nvSpPr>
                <p:spPr bwMode="auto">
                  <a:xfrm>
                    <a:off x="2742" y="1516"/>
                    <a:ext cx="48" cy="37"/>
                  </a:xfrm>
                  <a:custGeom>
                    <a:avLst/>
                    <a:gdLst/>
                    <a:ahLst/>
                    <a:cxnLst>
                      <a:cxn ang="0">
                        <a:pos x="8" y="7"/>
                      </a:cxn>
                      <a:cxn ang="0">
                        <a:pos x="8" y="7"/>
                      </a:cxn>
                      <a:cxn ang="0">
                        <a:pos x="8" y="7"/>
                      </a:cxn>
                      <a:cxn ang="0">
                        <a:pos x="8" y="6"/>
                      </a:cxn>
                      <a:cxn ang="0">
                        <a:pos x="9" y="5"/>
                      </a:cxn>
                      <a:cxn ang="0">
                        <a:pos x="9" y="3"/>
                      </a:cxn>
                      <a:cxn ang="0">
                        <a:pos x="8" y="2"/>
                      </a:cxn>
                      <a:cxn ang="0">
                        <a:pos x="5" y="0"/>
                      </a:cxn>
                      <a:cxn ang="0">
                        <a:pos x="2" y="1"/>
                      </a:cxn>
                      <a:cxn ang="0">
                        <a:pos x="2" y="1"/>
                      </a:cxn>
                      <a:cxn ang="0">
                        <a:pos x="1" y="0"/>
                      </a:cxn>
                      <a:cxn ang="0">
                        <a:pos x="1" y="1"/>
                      </a:cxn>
                      <a:cxn ang="0">
                        <a:pos x="0" y="1"/>
                      </a:cxn>
                      <a:cxn ang="0">
                        <a:pos x="1" y="2"/>
                      </a:cxn>
                      <a:cxn ang="0">
                        <a:pos x="4" y="3"/>
                      </a:cxn>
                      <a:cxn ang="0">
                        <a:pos x="5" y="5"/>
                      </a:cxn>
                      <a:cxn ang="0">
                        <a:pos x="6" y="5"/>
                      </a:cxn>
                      <a:cxn ang="0">
                        <a:pos x="6" y="6"/>
                      </a:cxn>
                      <a:cxn ang="0">
                        <a:pos x="6" y="6"/>
                      </a:cxn>
                      <a:cxn ang="0">
                        <a:pos x="7" y="7"/>
                      </a:cxn>
                      <a:cxn ang="0">
                        <a:pos x="8" y="7"/>
                      </a:cxn>
                      <a:cxn ang="0">
                        <a:pos x="8" y="7"/>
                      </a:cxn>
                      <a:cxn ang="0">
                        <a:pos x="8" y="7"/>
                      </a:cxn>
                    </a:cxnLst>
                    <a:rect l="0" t="0" r="r" b="b"/>
                    <a:pathLst>
                      <a:path w="9" h="7">
                        <a:moveTo>
                          <a:pt x="8" y="7"/>
                        </a:moveTo>
                        <a:lnTo>
                          <a:pt x="8" y="7"/>
                        </a:lnTo>
                        <a:lnTo>
                          <a:pt x="8" y="7"/>
                        </a:lnTo>
                        <a:lnTo>
                          <a:pt x="8" y="6"/>
                        </a:lnTo>
                        <a:lnTo>
                          <a:pt x="9" y="5"/>
                        </a:lnTo>
                        <a:lnTo>
                          <a:pt x="9" y="3"/>
                        </a:lnTo>
                        <a:lnTo>
                          <a:pt x="8" y="2"/>
                        </a:lnTo>
                        <a:lnTo>
                          <a:pt x="5" y="0"/>
                        </a:lnTo>
                        <a:lnTo>
                          <a:pt x="2" y="1"/>
                        </a:lnTo>
                        <a:lnTo>
                          <a:pt x="2" y="1"/>
                        </a:lnTo>
                        <a:lnTo>
                          <a:pt x="1" y="0"/>
                        </a:lnTo>
                        <a:lnTo>
                          <a:pt x="1" y="1"/>
                        </a:lnTo>
                        <a:lnTo>
                          <a:pt x="0" y="1"/>
                        </a:lnTo>
                        <a:lnTo>
                          <a:pt x="1" y="2"/>
                        </a:lnTo>
                        <a:lnTo>
                          <a:pt x="4" y="3"/>
                        </a:lnTo>
                        <a:lnTo>
                          <a:pt x="5" y="5"/>
                        </a:lnTo>
                        <a:lnTo>
                          <a:pt x="6" y="5"/>
                        </a:lnTo>
                        <a:lnTo>
                          <a:pt x="6" y="6"/>
                        </a:lnTo>
                        <a:lnTo>
                          <a:pt x="6" y="6"/>
                        </a:lnTo>
                        <a:lnTo>
                          <a:pt x="7" y="7"/>
                        </a:lnTo>
                        <a:lnTo>
                          <a:pt x="8" y="7"/>
                        </a:lnTo>
                        <a:lnTo>
                          <a:pt x="8" y="7"/>
                        </a:lnTo>
                        <a:lnTo>
                          <a:pt x="8" y="7"/>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0" name="Freeform 480"/>
                  <p:cNvSpPr>
                    <a:spLocks/>
                  </p:cNvSpPr>
                  <p:nvPr/>
                </p:nvSpPr>
                <p:spPr bwMode="auto">
                  <a:xfrm>
                    <a:off x="2748" y="1479"/>
                    <a:ext cx="58" cy="47"/>
                  </a:xfrm>
                  <a:custGeom>
                    <a:avLst/>
                    <a:gdLst/>
                    <a:ahLst/>
                    <a:cxnLst>
                      <a:cxn ang="0">
                        <a:pos x="11" y="0"/>
                      </a:cxn>
                      <a:cxn ang="0">
                        <a:pos x="11" y="1"/>
                      </a:cxn>
                      <a:cxn ang="0">
                        <a:pos x="11" y="1"/>
                      </a:cxn>
                      <a:cxn ang="0">
                        <a:pos x="11" y="2"/>
                      </a:cxn>
                      <a:cxn ang="0">
                        <a:pos x="10" y="3"/>
                      </a:cxn>
                      <a:cxn ang="0">
                        <a:pos x="10" y="3"/>
                      </a:cxn>
                      <a:cxn ang="0">
                        <a:pos x="10" y="6"/>
                      </a:cxn>
                      <a:cxn ang="0">
                        <a:pos x="8" y="8"/>
                      </a:cxn>
                      <a:cxn ang="0">
                        <a:pos x="8" y="8"/>
                      </a:cxn>
                      <a:cxn ang="0">
                        <a:pos x="7" y="9"/>
                      </a:cxn>
                      <a:cxn ang="0">
                        <a:pos x="7" y="9"/>
                      </a:cxn>
                      <a:cxn ang="0">
                        <a:pos x="6" y="8"/>
                      </a:cxn>
                      <a:cxn ang="0">
                        <a:pos x="4" y="7"/>
                      </a:cxn>
                      <a:cxn ang="0">
                        <a:pos x="1" y="8"/>
                      </a:cxn>
                      <a:cxn ang="0">
                        <a:pos x="1" y="8"/>
                      </a:cxn>
                      <a:cxn ang="0">
                        <a:pos x="0" y="7"/>
                      </a:cxn>
                      <a:cxn ang="0">
                        <a:pos x="1" y="7"/>
                      </a:cxn>
                      <a:cxn ang="0">
                        <a:pos x="3" y="6"/>
                      </a:cxn>
                      <a:cxn ang="0">
                        <a:pos x="4" y="6"/>
                      </a:cxn>
                      <a:cxn ang="0">
                        <a:pos x="4" y="4"/>
                      </a:cxn>
                      <a:cxn ang="0">
                        <a:pos x="5" y="3"/>
                      </a:cxn>
                      <a:cxn ang="0">
                        <a:pos x="6" y="2"/>
                      </a:cxn>
                      <a:cxn ang="0">
                        <a:pos x="7" y="0"/>
                      </a:cxn>
                      <a:cxn ang="0">
                        <a:pos x="11" y="0"/>
                      </a:cxn>
                      <a:cxn ang="0">
                        <a:pos x="11" y="0"/>
                      </a:cxn>
                      <a:cxn ang="0">
                        <a:pos x="11" y="0"/>
                      </a:cxn>
                    </a:cxnLst>
                    <a:rect l="0" t="0" r="r" b="b"/>
                    <a:pathLst>
                      <a:path w="11" h="9">
                        <a:moveTo>
                          <a:pt x="11" y="0"/>
                        </a:moveTo>
                        <a:lnTo>
                          <a:pt x="11" y="1"/>
                        </a:lnTo>
                        <a:lnTo>
                          <a:pt x="11" y="1"/>
                        </a:lnTo>
                        <a:lnTo>
                          <a:pt x="11" y="2"/>
                        </a:lnTo>
                        <a:lnTo>
                          <a:pt x="10" y="3"/>
                        </a:lnTo>
                        <a:lnTo>
                          <a:pt x="10" y="3"/>
                        </a:lnTo>
                        <a:lnTo>
                          <a:pt x="10" y="6"/>
                        </a:lnTo>
                        <a:lnTo>
                          <a:pt x="8" y="8"/>
                        </a:lnTo>
                        <a:lnTo>
                          <a:pt x="8" y="8"/>
                        </a:lnTo>
                        <a:lnTo>
                          <a:pt x="7" y="9"/>
                        </a:lnTo>
                        <a:lnTo>
                          <a:pt x="7" y="9"/>
                        </a:lnTo>
                        <a:lnTo>
                          <a:pt x="6" y="8"/>
                        </a:lnTo>
                        <a:lnTo>
                          <a:pt x="4" y="7"/>
                        </a:lnTo>
                        <a:lnTo>
                          <a:pt x="1" y="8"/>
                        </a:lnTo>
                        <a:lnTo>
                          <a:pt x="1" y="8"/>
                        </a:lnTo>
                        <a:lnTo>
                          <a:pt x="0" y="7"/>
                        </a:lnTo>
                        <a:lnTo>
                          <a:pt x="1" y="7"/>
                        </a:lnTo>
                        <a:lnTo>
                          <a:pt x="3" y="6"/>
                        </a:lnTo>
                        <a:lnTo>
                          <a:pt x="4" y="6"/>
                        </a:lnTo>
                        <a:lnTo>
                          <a:pt x="4" y="4"/>
                        </a:lnTo>
                        <a:lnTo>
                          <a:pt x="5" y="3"/>
                        </a:lnTo>
                        <a:lnTo>
                          <a:pt x="6" y="2"/>
                        </a:lnTo>
                        <a:lnTo>
                          <a:pt x="7" y="0"/>
                        </a:lnTo>
                        <a:lnTo>
                          <a:pt x="11" y="0"/>
                        </a:lnTo>
                        <a:lnTo>
                          <a:pt x="11" y="0"/>
                        </a:lnTo>
                        <a:lnTo>
                          <a:pt x="11"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1" name="Freeform 481"/>
                  <p:cNvSpPr>
                    <a:spLocks/>
                  </p:cNvSpPr>
                  <p:nvPr/>
                </p:nvSpPr>
                <p:spPr bwMode="auto">
                  <a:xfrm>
                    <a:off x="2790" y="1584"/>
                    <a:ext cx="63" cy="32"/>
                  </a:xfrm>
                  <a:custGeom>
                    <a:avLst/>
                    <a:gdLst/>
                    <a:ahLst/>
                    <a:cxnLst>
                      <a:cxn ang="0">
                        <a:pos x="10" y="1"/>
                      </a:cxn>
                      <a:cxn ang="0">
                        <a:pos x="9" y="1"/>
                      </a:cxn>
                      <a:cxn ang="0">
                        <a:pos x="8" y="0"/>
                      </a:cxn>
                      <a:cxn ang="0">
                        <a:pos x="5" y="1"/>
                      </a:cxn>
                      <a:cxn ang="0">
                        <a:pos x="4" y="1"/>
                      </a:cxn>
                      <a:cxn ang="0">
                        <a:pos x="4" y="1"/>
                      </a:cxn>
                      <a:cxn ang="0">
                        <a:pos x="4" y="0"/>
                      </a:cxn>
                      <a:cxn ang="0">
                        <a:pos x="4" y="1"/>
                      </a:cxn>
                      <a:cxn ang="0">
                        <a:pos x="3" y="1"/>
                      </a:cxn>
                      <a:cxn ang="0">
                        <a:pos x="3" y="1"/>
                      </a:cxn>
                      <a:cxn ang="0">
                        <a:pos x="3" y="2"/>
                      </a:cxn>
                      <a:cxn ang="0">
                        <a:pos x="2" y="3"/>
                      </a:cxn>
                      <a:cxn ang="0">
                        <a:pos x="0" y="3"/>
                      </a:cxn>
                      <a:cxn ang="0">
                        <a:pos x="0" y="6"/>
                      </a:cxn>
                      <a:cxn ang="0">
                        <a:pos x="2" y="6"/>
                      </a:cxn>
                      <a:cxn ang="0">
                        <a:pos x="2" y="5"/>
                      </a:cxn>
                      <a:cxn ang="0">
                        <a:pos x="3" y="5"/>
                      </a:cxn>
                      <a:cxn ang="0">
                        <a:pos x="3" y="5"/>
                      </a:cxn>
                      <a:cxn ang="0">
                        <a:pos x="3" y="6"/>
                      </a:cxn>
                      <a:cxn ang="0">
                        <a:pos x="3" y="6"/>
                      </a:cxn>
                      <a:cxn ang="0">
                        <a:pos x="5" y="6"/>
                      </a:cxn>
                      <a:cxn ang="0">
                        <a:pos x="6" y="6"/>
                      </a:cxn>
                      <a:cxn ang="0">
                        <a:pos x="6" y="5"/>
                      </a:cxn>
                      <a:cxn ang="0">
                        <a:pos x="8" y="6"/>
                      </a:cxn>
                      <a:cxn ang="0">
                        <a:pos x="9" y="6"/>
                      </a:cxn>
                      <a:cxn ang="0">
                        <a:pos x="10" y="5"/>
                      </a:cxn>
                      <a:cxn ang="0">
                        <a:pos x="12" y="3"/>
                      </a:cxn>
                      <a:cxn ang="0">
                        <a:pos x="12" y="2"/>
                      </a:cxn>
                      <a:cxn ang="0">
                        <a:pos x="11" y="2"/>
                      </a:cxn>
                      <a:cxn ang="0">
                        <a:pos x="10" y="1"/>
                      </a:cxn>
                      <a:cxn ang="0">
                        <a:pos x="10" y="1"/>
                      </a:cxn>
                      <a:cxn ang="0">
                        <a:pos x="10" y="1"/>
                      </a:cxn>
                    </a:cxnLst>
                    <a:rect l="0" t="0" r="r" b="b"/>
                    <a:pathLst>
                      <a:path w="12" h="6">
                        <a:moveTo>
                          <a:pt x="10" y="1"/>
                        </a:moveTo>
                        <a:lnTo>
                          <a:pt x="9" y="1"/>
                        </a:lnTo>
                        <a:lnTo>
                          <a:pt x="8" y="0"/>
                        </a:lnTo>
                        <a:lnTo>
                          <a:pt x="5" y="1"/>
                        </a:lnTo>
                        <a:lnTo>
                          <a:pt x="4" y="1"/>
                        </a:lnTo>
                        <a:lnTo>
                          <a:pt x="4" y="1"/>
                        </a:lnTo>
                        <a:lnTo>
                          <a:pt x="4" y="0"/>
                        </a:lnTo>
                        <a:lnTo>
                          <a:pt x="4" y="1"/>
                        </a:lnTo>
                        <a:lnTo>
                          <a:pt x="3" y="1"/>
                        </a:lnTo>
                        <a:lnTo>
                          <a:pt x="3" y="1"/>
                        </a:lnTo>
                        <a:lnTo>
                          <a:pt x="3" y="2"/>
                        </a:lnTo>
                        <a:lnTo>
                          <a:pt x="2" y="3"/>
                        </a:lnTo>
                        <a:lnTo>
                          <a:pt x="0" y="3"/>
                        </a:lnTo>
                        <a:lnTo>
                          <a:pt x="0" y="6"/>
                        </a:lnTo>
                        <a:lnTo>
                          <a:pt x="2" y="6"/>
                        </a:lnTo>
                        <a:lnTo>
                          <a:pt x="2" y="5"/>
                        </a:lnTo>
                        <a:lnTo>
                          <a:pt x="3" y="5"/>
                        </a:lnTo>
                        <a:lnTo>
                          <a:pt x="3" y="5"/>
                        </a:lnTo>
                        <a:lnTo>
                          <a:pt x="3" y="6"/>
                        </a:lnTo>
                        <a:lnTo>
                          <a:pt x="3" y="6"/>
                        </a:lnTo>
                        <a:lnTo>
                          <a:pt x="5" y="6"/>
                        </a:lnTo>
                        <a:lnTo>
                          <a:pt x="6" y="6"/>
                        </a:lnTo>
                        <a:lnTo>
                          <a:pt x="6" y="5"/>
                        </a:lnTo>
                        <a:lnTo>
                          <a:pt x="8" y="6"/>
                        </a:lnTo>
                        <a:lnTo>
                          <a:pt x="9" y="6"/>
                        </a:lnTo>
                        <a:lnTo>
                          <a:pt x="10" y="5"/>
                        </a:lnTo>
                        <a:lnTo>
                          <a:pt x="12" y="3"/>
                        </a:lnTo>
                        <a:lnTo>
                          <a:pt x="12" y="2"/>
                        </a:lnTo>
                        <a:lnTo>
                          <a:pt x="11" y="2"/>
                        </a:lnTo>
                        <a:lnTo>
                          <a:pt x="10" y="1"/>
                        </a:lnTo>
                        <a:lnTo>
                          <a:pt x="10" y="1"/>
                        </a:lnTo>
                        <a:lnTo>
                          <a:pt x="10" y="1"/>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grpSp>
        </p:grpSp>
        <p:sp>
          <p:nvSpPr>
            <p:cNvPr id="3927522" name="Freeform 482"/>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sp>
          <p:nvSpPr>
            <p:cNvPr id="3927523" name="Freeform 483"/>
            <p:cNvSpPr>
              <a:spLocks/>
            </p:cNvSpPr>
            <p:nvPr/>
          </p:nvSpPr>
          <p:spPr bwMode="auto">
            <a:xfrm>
              <a:off x="2721" y="1680"/>
              <a:ext cx="16" cy="5"/>
            </a:xfrm>
            <a:custGeom>
              <a:avLst/>
              <a:gdLst/>
              <a:ahLst/>
              <a:cxnLst>
                <a:cxn ang="0">
                  <a:pos x="3" y="0"/>
                </a:cxn>
                <a:cxn ang="0">
                  <a:pos x="3" y="1"/>
                </a:cxn>
                <a:cxn ang="0">
                  <a:pos x="2" y="1"/>
                </a:cxn>
                <a:cxn ang="0">
                  <a:pos x="0" y="1"/>
                </a:cxn>
                <a:cxn ang="0">
                  <a:pos x="0" y="0"/>
                </a:cxn>
                <a:cxn ang="0">
                  <a:pos x="0" y="0"/>
                </a:cxn>
                <a:cxn ang="0">
                  <a:pos x="0" y="0"/>
                </a:cxn>
                <a:cxn ang="0">
                  <a:pos x="2" y="0"/>
                </a:cxn>
                <a:cxn ang="0">
                  <a:pos x="3" y="1"/>
                </a:cxn>
                <a:cxn ang="0">
                  <a:pos x="3" y="1"/>
                </a:cxn>
                <a:cxn ang="0">
                  <a:pos x="3" y="0"/>
                </a:cxn>
                <a:cxn ang="0">
                  <a:pos x="3" y="0"/>
                </a:cxn>
              </a:cxnLst>
              <a:rect l="0" t="0" r="r" b="b"/>
              <a:pathLst>
                <a:path w="3" h="1">
                  <a:moveTo>
                    <a:pt x="3" y="0"/>
                  </a:moveTo>
                  <a:lnTo>
                    <a:pt x="3" y="1"/>
                  </a:lnTo>
                  <a:lnTo>
                    <a:pt x="2" y="1"/>
                  </a:lnTo>
                  <a:lnTo>
                    <a:pt x="0" y="1"/>
                  </a:lnTo>
                  <a:lnTo>
                    <a:pt x="0" y="0"/>
                  </a:lnTo>
                  <a:lnTo>
                    <a:pt x="0" y="0"/>
                  </a:lnTo>
                  <a:lnTo>
                    <a:pt x="0" y="0"/>
                  </a:lnTo>
                  <a:lnTo>
                    <a:pt x="2" y="0"/>
                  </a:lnTo>
                  <a:lnTo>
                    <a:pt x="3" y="1"/>
                  </a:lnTo>
                  <a:lnTo>
                    <a:pt x="3" y="1"/>
                  </a:lnTo>
                  <a:lnTo>
                    <a:pt x="3" y="0"/>
                  </a:lnTo>
                  <a:lnTo>
                    <a:pt x="3" y="0"/>
                  </a:lnTo>
                </a:path>
              </a:pathLst>
            </a:custGeom>
            <a:gradFill rotWithShape="1">
              <a:gsLst>
                <a:gs pos="0">
                  <a:schemeClr val="accent2">
                    <a:gamma/>
                    <a:tint val="63922"/>
                    <a:invGamma/>
                  </a:schemeClr>
                </a:gs>
                <a:gs pos="50000">
                  <a:schemeClr val="accent2"/>
                </a:gs>
                <a:gs pos="100000">
                  <a:schemeClr val="accent2">
                    <a:gamma/>
                    <a:tint val="63922"/>
                    <a:invGamma/>
                  </a:schemeClr>
                </a:gs>
              </a:gsLst>
              <a:lin ang="5400000" scaled="1"/>
            </a:gradFill>
            <a:ln w="12700" cap="flat" cmpd="sng">
              <a:solidFill>
                <a:schemeClr val="tx1"/>
              </a:solidFill>
              <a:prstDash val="solid"/>
              <a:round/>
              <a:headEnd/>
              <a:tailEnd/>
            </a:ln>
            <a:effectLst/>
          </p:spPr>
          <p:txBody>
            <a:bodyPr wrap="none" lIns="73025" tIns="36512" rIns="73025" bIns="36512" anchor="ctr"/>
            <a:lstStyle/>
            <a:p>
              <a:endParaRPr lang="en-US"/>
            </a:p>
          </p:txBody>
        </p:sp>
      </p:grpSp>
      <p:sp>
        <p:nvSpPr>
          <p:cNvPr id="3927524" name="Freeform 484"/>
          <p:cNvSpPr>
            <a:spLocks/>
          </p:cNvSpPr>
          <p:nvPr/>
        </p:nvSpPr>
        <p:spPr bwMode="auto">
          <a:xfrm>
            <a:off x="4194175" y="2586038"/>
            <a:ext cx="520700" cy="538162"/>
          </a:xfrm>
          <a:custGeom>
            <a:avLst/>
            <a:gdLst/>
            <a:ahLst/>
            <a:cxnLst>
              <a:cxn ang="0">
                <a:pos x="23" y="6"/>
              </a:cxn>
              <a:cxn ang="0">
                <a:pos x="27" y="3"/>
              </a:cxn>
              <a:cxn ang="0">
                <a:pos x="36" y="2"/>
              </a:cxn>
              <a:cxn ang="0">
                <a:pos x="41" y="2"/>
              </a:cxn>
              <a:cxn ang="0">
                <a:pos x="44" y="0"/>
              </a:cxn>
              <a:cxn ang="0">
                <a:pos x="47" y="0"/>
              </a:cxn>
              <a:cxn ang="0">
                <a:pos x="50" y="0"/>
              </a:cxn>
              <a:cxn ang="0">
                <a:pos x="50" y="5"/>
              </a:cxn>
              <a:cxn ang="0">
                <a:pos x="49" y="10"/>
              </a:cxn>
              <a:cxn ang="0">
                <a:pos x="47" y="12"/>
              </a:cxn>
              <a:cxn ang="0">
                <a:pos x="50" y="16"/>
              </a:cxn>
              <a:cxn ang="0">
                <a:pos x="52" y="19"/>
              </a:cxn>
              <a:cxn ang="0">
                <a:pos x="53" y="25"/>
              </a:cxn>
              <a:cxn ang="0">
                <a:pos x="53" y="25"/>
              </a:cxn>
              <a:cxn ang="0">
                <a:pos x="54" y="31"/>
              </a:cxn>
              <a:cxn ang="0">
                <a:pos x="54" y="37"/>
              </a:cxn>
              <a:cxn ang="0">
                <a:pos x="53" y="39"/>
              </a:cxn>
              <a:cxn ang="0">
                <a:pos x="54" y="41"/>
              </a:cxn>
              <a:cxn ang="0">
                <a:pos x="56" y="44"/>
              </a:cxn>
              <a:cxn ang="0">
                <a:pos x="59" y="45"/>
              </a:cxn>
              <a:cxn ang="0">
                <a:pos x="62" y="49"/>
              </a:cxn>
              <a:cxn ang="0">
                <a:pos x="43" y="63"/>
              </a:cxn>
              <a:cxn ang="0">
                <a:pos x="34" y="62"/>
              </a:cxn>
              <a:cxn ang="0">
                <a:pos x="30" y="58"/>
              </a:cxn>
              <a:cxn ang="0">
                <a:pos x="0" y="36"/>
              </a:cxn>
              <a:cxn ang="0">
                <a:pos x="1" y="30"/>
              </a:cxn>
              <a:cxn ang="0">
                <a:pos x="4" y="28"/>
              </a:cxn>
              <a:cxn ang="0">
                <a:pos x="10" y="25"/>
              </a:cxn>
              <a:cxn ang="0">
                <a:pos x="13" y="23"/>
              </a:cxn>
              <a:cxn ang="0">
                <a:pos x="14" y="19"/>
              </a:cxn>
              <a:cxn ang="0">
                <a:pos x="19" y="18"/>
              </a:cxn>
              <a:cxn ang="0">
                <a:pos x="20" y="18"/>
              </a:cxn>
              <a:cxn ang="0">
                <a:pos x="21" y="17"/>
              </a:cxn>
              <a:cxn ang="0">
                <a:pos x="20" y="12"/>
              </a:cxn>
              <a:cxn ang="0">
                <a:pos x="19" y="7"/>
              </a:cxn>
              <a:cxn ang="0">
                <a:pos x="19" y="7"/>
              </a:cxn>
            </a:cxnLst>
            <a:rect l="0" t="0" r="r" b="b"/>
            <a:pathLst>
              <a:path w="62" h="64">
                <a:moveTo>
                  <a:pt x="19" y="7"/>
                </a:moveTo>
                <a:lnTo>
                  <a:pt x="23" y="6"/>
                </a:lnTo>
                <a:lnTo>
                  <a:pt x="25" y="4"/>
                </a:lnTo>
                <a:lnTo>
                  <a:pt x="27" y="3"/>
                </a:lnTo>
                <a:lnTo>
                  <a:pt x="32" y="3"/>
                </a:lnTo>
                <a:lnTo>
                  <a:pt x="36" y="2"/>
                </a:lnTo>
                <a:lnTo>
                  <a:pt x="38" y="2"/>
                </a:lnTo>
                <a:lnTo>
                  <a:pt x="41" y="2"/>
                </a:lnTo>
                <a:lnTo>
                  <a:pt x="43" y="2"/>
                </a:lnTo>
                <a:lnTo>
                  <a:pt x="44" y="0"/>
                </a:lnTo>
                <a:lnTo>
                  <a:pt x="46" y="0"/>
                </a:lnTo>
                <a:lnTo>
                  <a:pt x="47" y="0"/>
                </a:lnTo>
                <a:lnTo>
                  <a:pt x="49" y="0"/>
                </a:lnTo>
                <a:lnTo>
                  <a:pt x="50" y="0"/>
                </a:lnTo>
                <a:lnTo>
                  <a:pt x="50" y="3"/>
                </a:lnTo>
                <a:lnTo>
                  <a:pt x="50" y="5"/>
                </a:lnTo>
                <a:lnTo>
                  <a:pt x="50" y="7"/>
                </a:lnTo>
                <a:lnTo>
                  <a:pt x="49" y="10"/>
                </a:lnTo>
                <a:lnTo>
                  <a:pt x="49" y="11"/>
                </a:lnTo>
                <a:lnTo>
                  <a:pt x="47" y="12"/>
                </a:lnTo>
                <a:lnTo>
                  <a:pt x="49" y="15"/>
                </a:lnTo>
                <a:lnTo>
                  <a:pt x="50" y="16"/>
                </a:lnTo>
                <a:lnTo>
                  <a:pt x="51" y="18"/>
                </a:lnTo>
                <a:lnTo>
                  <a:pt x="52" y="19"/>
                </a:lnTo>
                <a:lnTo>
                  <a:pt x="53" y="23"/>
                </a:lnTo>
                <a:lnTo>
                  <a:pt x="53" y="25"/>
                </a:lnTo>
                <a:lnTo>
                  <a:pt x="53" y="25"/>
                </a:lnTo>
                <a:lnTo>
                  <a:pt x="53" y="25"/>
                </a:lnTo>
                <a:lnTo>
                  <a:pt x="54" y="29"/>
                </a:lnTo>
                <a:lnTo>
                  <a:pt x="54" y="31"/>
                </a:lnTo>
                <a:lnTo>
                  <a:pt x="54" y="33"/>
                </a:lnTo>
                <a:lnTo>
                  <a:pt x="54" y="37"/>
                </a:lnTo>
                <a:lnTo>
                  <a:pt x="54" y="38"/>
                </a:lnTo>
                <a:lnTo>
                  <a:pt x="53" y="39"/>
                </a:lnTo>
                <a:lnTo>
                  <a:pt x="54" y="41"/>
                </a:lnTo>
                <a:lnTo>
                  <a:pt x="54" y="41"/>
                </a:lnTo>
                <a:lnTo>
                  <a:pt x="56" y="43"/>
                </a:lnTo>
                <a:lnTo>
                  <a:pt x="56" y="44"/>
                </a:lnTo>
                <a:lnTo>
                  <a:pt x="57" y="45"/>
                </a:lnTo>
                <a:lnTo>
                  <a:pt x="59" y="45"/>
                </a:lnTo>
                <a:lnTo>
                  <a:pt x="60" y="48"/>
                </a:lnTo>
                <a:lnTo>
                  <a:pt x="62" y="49"/>
                </a:lnTo>
                <a:lnTo>
                  <a:pt x="47" y="58"/>
                </a:lnTo>
                <a:lnTo>
                  <a:pt x="43" y="63"/>
                </a:lnTo>
                <a:lnTo>
                  <a:pt x="34" y="64"/>
                </a:lnTo>
                <a:lnTo>
                  <a:pt x="34" y="62"/>
                </a:lnTo>
                <a:lnTo>
                  <a:pt x="31" y="59"/>
                </a:lnTo>
                <a:lnTo>
                  <a:pt x="30" y="58"/>
                </a:lnTo>
                <a:lnTo>
                  <a:pt x="28" y="57"/>
                </a:lnTo>
                <a:lnTo>
                  <a:pt x="0" y="36"/>
                </a:lnTo>
                <a:lnTo>
                  <a:pt x="0" y="31"/>
                </a:lnTo>
                <a:lnTo>
                  <a:pt x="1" y="30"/>
                </a:lnTo>
                <a:lnTo>
                  <a:pt x="1" y="29"/>
                </a:lnTo>
                <a:lnTo>
                  <a:pt x="4" y="28"/>
                </a:lnTo>
                <a:lnTo>
                  <a:pt x="6" y="26"/>
                </a:lnTo>
                <a:lnTo>
                  <a:pt x="10" y="25"/>
                </a:lnTo>
                <a:lnTo>
                  <a:pt x="11" y="24"/>
                </a:lnTo>
                <a:lnTo>
                  <a:pt x="13" y="23"/>
                </a:lnTo>
                <a:lnTo>
                  <a:pt x="14" y="22"/>
                </a:lnTo>
                <a:lnTo>
                  <a:pt x="14" y="19"/>
                </a:lnTo>
                <a:lnTo>
                  <a:pt x="17" y="19"/>
                </a:lnTo>
                <a:lnTo>
                  <a:pt x="19" y="18"/>
                </a:lnTo>
                <a:lnTo>
                  <a:pt x="20" y="18"/>
                </a:lnTo>
                <a:lnTo>
                  <a:pt x="20" y="18"/>
                </a:lnTo>
                <a:lnTo>
                  <a:pt x="21" y="18"/>
                </a:lnTo>
                <a:lnTo>
                  <a:pt x="21" y="17"/>
                </a:lnTo>
                <a:lnTo>
                  <a:pt x="21" y="15"/>
                </a:lnTo>
                <a:lnTo>
                  <a:pt x="20" y="12"/>
                </a:lnTo>
                <a:lnTo>
                  <a:pt x="19" y="9"/>
                </a:lnTo>
                <a:lnTo>
                  <a:pt x="19" y="7"/>
                </a:lnTo>
                <a:lnTo>
                  <a:pt x="19" y="7"/>
                </a:lnTo>
                <a:lnTo>
                  <a:pt x="19" y="7"/>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525" name="Freeform 485"/>
          <p:cNvSpPr>
            <a:spLocks/>
          </p:cNvSpPr>
          <p:nvPr/>
        </p:nvSpPr>
        <p:spPr bwMode="auto">
          <a:xfrm>
            <a:off x="5276850" y="2736850"/>
            <a:ext cx="538163" cy="477838"/>
          </a:xfrm>
          <a:custGeom>
            <a:avLst/>
            <a:gdLst/>
            <a:ahLst/>
            <a:cxnLst>
              <a:cxn ang="0">
                <a:pos x="42" y="13"/>
              </a:cxn>
              <a:cxn ang="0">
                <a:pos x="45" y="15"/>
              </a:cxn>
              <a:cxn ang="0">
                <a:pos x="47" y="20"/>
              </a:cxn>
              <a:cxn ang="0">
                <a:pos x="49" y="24"/>
              </a:cxn>
              <a:cxn ang="0">
                <a:pos x="49" y="26"/>
              </a:cxn>
              <a:cxn ang="0">
                <a:pos x="52" y="27"/>
              </a:cxn>
              <a:cxn ang="0">
                <a:pos x="53" y="28"/>
              </a:cxn>
              <a:cxn ang="0">
                <a:pos x="62" y="31"/>
              </a:cxn>
              <a:cxn ang="0">
                <a:pos x="64" y="38"/>
              </a:cxn>
              <a:cxn ang="0">
                <a:pos x="45" y="49"/>
              </a:cxn>
              <a:cxn ang="0">
                <a:pos x="35" y="53"/>
              </a:cxn>
              <a:cxn ang="0">
                <a:pos x="32" y="52"/>
              </a:cxn>
              <a:cxn ang="0">
                <a:pos x="31" y="52"/>
              </a:cxn>
              <a:cxn ang="0">
                <a:pos x="28" y="52"/>
              </a:cxn>
              <a:cxn ang="0">
                <a:pos x="27" y="52"/>
              </a:cxn>
              <a:cxn ang="0">
                <a:pos x="25" y="50"/>
              </a:cxn>
              <a:cxn ang="0">
                <a:pos x="22" y="46"/>
              </a:cxn>
              <a:cxn ang="0">
                <a:pos x="19" y="41"/>
              </a:cxn>
              <a:cxn ang="0">
                <a:pos x="16" y="39"/>
              </a:cxn>
              <a:cxn ang="0">
                <a:pos x="14" y="38"/>
              </a:cxn>
              <a:cxn ang="0">
                <a:pos x="13" y="28"/>
              </a:cxn>
              <a:cxn ang="0">
                <a:pos x="9" y="26"/>
              </a:cxn>
              <a:cxn ang="0">
                <a:pos x="5" y="18"/>
              </a:cxn>
              <a:cxn ang="0">
                <a:pos x="0" y="12"/>
              </a:cxn>
              <a:cxn ang="0">
                <a:pos x="3" y="11"/>
              </a:cxn>
              <a:cxn ang="0">
                <a:pos x="5" y="8"/>
              </a:cxn>
              <a:cxn ang="0">
                <a:pos x="6" y="8"/>
              </a:cxn>
              <a:cxn ang="0">
                <a:pos x="8" y="7"/>
              </a:cxn>
              <a:cxn ang="0">
                <a:pos x="12" y="0"/>
              </a:cxn>
              <a:cxn ang="0">
                <a:pos x="23" y="6"/>
              </a:cxn>
              <a:cxn ang="0">
                <a:pos x="26" y="8"/>
              </a:cxn>
              <a:cxn ang="0">
                <a:pos x="34" y="11"/>
              </a:cxn>
              <a:cxn ang="0">
                <a:pos x="39" y="12"/>
              </a:cxn>
              <a:cxn ang="0">
                <a:pos x="42" y="12"/>
              </a:cxn>
            </a:cxnLst>
            <a:rect l="0" t="0" r="r" b="b"/>
            <a:pathLst>
              <a:path w="64" h="57">
                <a:moveTo>
                  <a:pt x="42" y="12"/>
                </a:moveTo>
                <a:lnTo>
                  <a:pt x="42" y="13"/>
                </a:lnTo>
                <a:lnTo>
                  <a:pt x="42" y="14"/>
                </a:lnTo>
                <a:lnTo>
                  <a:pt x="45" y="15"/>
                </a:lnTo>
                <a:lnTo>
                  <a:pt x="46" y="17"/>
                </a:lnTo>
                <a:lnTo>
                  <a:pt x="47" y="20"/>
                </a:lnTo>
                <a:lnTo>
                  <a:pt x="48" y="23"/>
                </a:lnTo>
                <a:lnTo>
                  <a:pt x="49" y="24"/>
                </a:lnTo>
                <a:lnTo>
                  <a:pt x="49" y="25"/>
                </a:lnTo>
                <a:lnTo>
                  <a:pt x="49" y="26"/>
                </a:lnTo>
                <a:lnTo>
                  <a:pt x="51" y="27"/>
                </a:lnTo>
                <a:lnTo>
                  <a:pt x="52" y="27"/>
                </a:lnTo>
                <a:lnTo>
                  <a:pt x="53" y="28"/>
                </a:lnTo>
                <a:lnTo>
                  <a:pt x="53" y="28"/>
                </a:lnTo>
                <a:lnTo>
                  <a:pt x="53" y="30"/>
                </a:lnTo>
                <a:lnTo>
                  <a:pt x="62" y="31"/>
                </a:lnTo>
                <a:lnTo>
                  <a:pt x="64" y="32"/>
                </a:lnTo>
                <a:lnTo>
                  <a:pt x="64" y="38"/>
                </a:lnTo>
                <a:lnTo>
                  <a:pt x="54" y="46"/>
                </a:lnTo>
                <a:lnTo>
                  <a:pt x="45" y="49"/>
                </a:lnTo>
                <a:lnTo>
                  <a:pt x="36" y="57"/>
                </a:lnTo>
                <a:lnTo>
                  <a:pt x="35" y="53"/>
                </a:lnTo>
                <a:lnTo>
                  <a:pt x="32" y="52"/>
                </a:lnTo>
                <a:lnTo>
                  <a:pt x="32" y="52"/>
                </a:lnTo>
                <a:lnTo>
                  <a:pt x="31" y="52"/>
                </a:lnTo>
                <a:lnTo>
                  <a:pt x="31" y="52"/>
                </a:lnTo>
                <a:lnTo>
                  <a:pt x="29" y="51"/>
                </a:lnTo>
                <a:lnTo>
                  <a:pt x="28" y="52"/>
                </a:lnTo>
                <a:lnTo>
                  <a:pt x="27" y="53"/>
                </a:lnTo>
                <a:lnTo>
                  <a:pt x="27" y="52"/>
                </a:lnTo>
                <a:lnTo>
                  <a:pt x="26" y="51"/>
                </a:lnTo>
                <a:lnTo>
                  <a:pt x="25" y="50"/>
                </a:lnTo>
                <a:lnTo>
                  <a:pt x="23" y="49"/>
                </a:lnTo>
                <a:lnTo>
                  <a:pt x="22" y="46"/>
                </a:lnTo>
                <a:lnTo>
                  <a:pt x="21" y="44"/>
                </a:lnTo>
                <a:lnTo>
                  <a:pt x="19" y="41"/>
                </a:lnTo>
                <a:lnTo>
                  <a:pt x="15" y="39"/>
                </a:lnTo>
                <a:lnTo>
                  <a:pt x="16" y="39"/>
                </a:lnTo>
                <a:lnTo>
                  <a:pt x="15" y="38"/>
                </a:lnTo>
                <a:lnTo>
                  <a:pt x="14" y="38"/>
                </a:lnTo>
                <a:lnTo>
                  <a:pt x="14" y="31"/>
                </a:lnTo>
                <a:lnTo>
                  <a:pt x="13" y="28"/>
                </a:lnTo>
                <a:lnTo>
                  <a:pt x="10" y="27"/>
                </a:lnTo>
                <a:lnTo>
                  <a:pt x="9" y="26"/>
                </a:lnTo>
                <a:lnTo>
                  <a:pt x="8" y="24"/>
                </a:lnTo>
                <a:lnTo>
                  <a:pt x="5" y="18"/>
                </a:lnTo>
                <a:lnTo>
                  <a:pt x="0" y="13"/>
                </a:lnTo>
                <a:lnTo>
                  <a:pt x="0" y="12"/>
                </a:lnTo>
                <a:lnTo>
                  <a:pt x="0" y="11"/>
                </a:lnTo>
                <a:lnTo>
                  <a:pt x="3" y="11"/>
                </a:lnTo>
                <a:lnTo>
                  <a:pt x="3" y="10"/>
                </a:lnTo>
                <a:lnTo>
                  <a:pt x="5" y="8"/>
                </a:lnTo>
                <a:lnTo>
                  <a:pt x="6" y="8"/>
                </a:lnTo>
                <a:lnTo>
                  <a:pt x="6" y="8"/>
                </a:lnTo>
                <a:lnTo>
                  <a:pt x="7" y="7"/>
                </a:lnTo>
                <a:lnTo>
                  <a:pt x="8" y="7"/>
                </a:lnTo>
                <a:lnTo>
                  <a:pt x="6" y="2"/>
                </a:lnTo>
                <a:lnTo>
                  <a:pt x="12" y="0"/>
                </a:lnTo>
                <a:lnTo>
                  <a:pt x="22" y="5"/>
                </a:lnTo>
                <a:lnTo>
                  <a:pt x="23" y="6"/>
                </a:lnTo>
                <a:lnTo>
                  <a:pt x="26" y="6"/>
                </a:lnTo>
                <a:lnTo>
                  <a:pt x="26" y="8"/>
                </a:lnTo>
                <a:lnTo>
                  <a:pt x="29" y="11"/>
                </a:lnTo>
                <a:lnTo>
                  <a:pt x="34" y="11"/>
                </a:lnTo>
                <a:lnTo>
                  <a:pt x="36" y="11"/>
                </a:lnTo>
                <a:lnTo>
                  <a:pt x="39" y="12"/>
                </a:lnTo>
                <a:lnTo>
                  <a:pt x="42" y="12"/>
                </a:lnTo>
                <a:lnTo>
                  <a:pt x="42" y="12"/>
                </a:lnTo>
                <a:lnTo>
                  <a:pt x="42" y="12"/>
                </a:lnTo>
              </a:path>
            </a:pathLst>
          </a:custGeom>
          <a:gradFill rotWithShape="1">
            <a:gsLst>
              <a:gs pos="0">
                <a:srgbClr val="C0910C">
                  <a:gamma/>
                  <a:shade val="76078"/>
                  <a:invGamma/>
                </a:srgbClr>
              </a:gs>
              <a:gs pos="50000">
                <a:srgbClr val="C0910C"/>
              </a:gs>
              <a:gs pos="100000">
                <a:srgbClr val="C0910C">
                  <a:gamma/>
                  <a:shade val="76078"/>
                  <a:invGamma/>
                </a:srgbClr>
              </a:gs>
            </a:gsLst>
            <a:lin ang="5400000" scaled="1"/>
          </a:gradFill>
          <a:ln w="9525" cap="flat" cmpd="sng">
            <a:solidFill>
              <a:schemeClr val="tx1"/>
            </a:solidFill>
            <a:prstDash val="solid"/>
            <a:round/>
            <a:headEnd/>
            <a:tailEnd/>
          </a:ln>
          <a:effectLst/>
        </p:spPr>
        <p:txBody>
          <a:bodyPr wrap="none" lIns="73025" tIns="36512" rIns="73025" bIns="36512" anchor="ctr"/>
          <a:lstStyle/>
          <a:p>
            <a:endParaRPr lang="en-US"/>
          </a:p>
        </p:txBody>
      </p:sp>
      <p:sp>
        <p:nvSpPr>
          <p:cNvPr id="3927526" name="Line 486"/>
          <p:cNvSpPr>
            <a:spLocks noChangeShapeType="1"/>
          </p:cNvSpPr>
          <p:nvPr/>
        </p:nvSpPr>
        <p:spPr bwMode="auto">
          <a:xfrm flipH="1">
            <a:off x="4910138" y="1444625"/>
            <a:ext cx="457200" cy="914400"/>
          </a:xfrm>
          <a:prstGeom prst="line">
            <a:avLst/>
          </a:prstGeom>
          <a:noFill/>
          <a:ln w="38100">
            <a:solidFill>
              <a:srgbClr val="00FF99"/>
            </a:solidFill>
            <a:round/>
            <a:headEnd/>
            <a:tailEnd type="triangle" w="med" len="med"/>
          </a:ln>
          <a:effectLst/>
        </p:spPr>
        <p:txBody>
          <a:bodyPr lIns="82124" tIns="41061" rIns="82124" bIns="41061"/>
          <a:lstStyle/>
          <a:p>
            <a:endParaRPr lang="en-US"/>
          </a:p>
        </p:txBody>
      </p:sp>
      <p:sp>
        <p:nvSpPr>
          <p:cNvPr id="3927548" name="Oval 508"/>
          <p:cNvSpPr>
            <a:spLocks noChangeArrowheads="1"/>
          </p:cNvSpPr>
          <p:nvPr/>
        </p:nvSpPr>
        <p:spPr bwMode="auto">
          <a:xfrm>
            <a:off x="7772400" y="2438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a:t>
            </a:r>
          </a:p>
        </p:txBody>
      </p:sp>
      <p:sp>
        <p:nvSpPr>
          <p:cNvPr id="3927551" name="Oval 511"/>
          <p:cNvSpPr>
            <a:spLocks noChangeArrowheads="1"/>
          </p:cNvSpPr>
          <p:nvPr/>
        </p:nvSpPr>
        <p:spPr bwMode="auto">
          <a:xfrm>
            <a:off x="8153400" y="2438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-8%</a:t>
            </a:r>
            <a:endParaRPr lang="en-US" sz="1200" b="1" dirty="0">
              <a:solidFill>
                <a:schemeClr val="bg1"/>
              </a:solidFill>
            </a:endParaRPr>
          </a:p>
        </p:txBody>
      </p:sp>
      <p:sp>
        <p:nvSpPr>
          <p:cNvPr id="3927552" name="Oval 512"/>
          <p:cNvSpPr>
            <a:spLocks noChangeArrowheads="1"/>
          </p:cNvSpPr>
          <p:nvPr/>
        </p:nvSpPr>
        <p:spPr bwMode="auto">
          <a:xfrm>
            <a:off x="7391400" y="4210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a:solidFill>
                  <a:schemeClr val="bg1"/>
                </a:solidFill>
              </a:rPr>
              <a:t>5</a:t>
            </a:r>
            <a:r>
              <a:rPr lang="en-US" sz="1200" b="1" dirty="0" smtClean="0">
                <a:solidFill>
                  <a:schemeClr val="bg1"/>
                </a:solidFill>
              </a:rPr>
              <a:t>%</a:t>
            </a:r>
            <a:endParaRPr lang="en-US" sz="1200" b="1" dirty="0">
              <a:solidFill>
                <a:schemeClr val="bg1"/>
              </a:solidFill>
            </a:endParaRPr>
          </a:p>
        </p:txBody>
      </p:sp>
      <p:sp>
        <p:nvSpPr>
          <p:cNvPr id="3927553" name="Oval 513"/>
          <p:cNvSpPr>
            <a:spLocks noChangeArrowheads="1"/>
          </p:cNvSpPr>
          <p:nvPr/>
        </p:nvSpPr>
        <p:spPr bwMode="auto">
          <a:xfrm>
            <a:off x="7772400" y="4210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a:t>
            </a:r>
            <a:endParaRPr lang="en-US" sz="1200" b="1" dirty="0">
              <a:solidFill>
                <a:schemeClr val="bg1"/>
              </a:solidFill>
            </a:endParaRPr>
          </a:p>
        </p:txBody>
      </p:sp>
      <p:sp>
        <p:nvSpPr>
          <p:cNvPr id="3927554" name="Oval 514"/>
          <p:cNvSpPr>
            <a:spLocks noChangeArrowheads="1"/>
          </p:cNvSpPr>
          <p:nvPr/>
        </p:nvSpPr>
        <p:spPr bwMode="auto">
          <a:xfrm>
            <a:off x="6477000" y="27622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18%</a:t>
            </a:r>
            <a:endParaRPr lang="en-US" sz="1200" b="1" dirty="0">
              <a:solidFill>
                <a:schemeClr val="bg1"/>
              </a:solidFill>
            </a:endParaRPr>
          </a:p>
        </p:txBody>
      </p:sp>
      <p:sp>
        <p:nvSpPr>
          <p:cNvPr id="3927555" name="Oval 515"/>
          <p:cNvSpPr>
            <a:spLocks noChangeArrowheads="1"/>
          </p:cNvSpPr>
          <p:nvPr/>
        </p:nvSpPr>
        <p:spPr bwMode="auto">
          <a:xfrm>
            <a:off x="6858000" y="27622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22%</a:t>
            </a:r>
            <a:endParaRPr lang="en-US" sz="1200" b="1" dirty="0">
              <a:solidFill>
                <a:schemeClr val="bg1"/>
              </a:solidFill>
            </a:endParaRPr>
          </a:p>
        </p:txBody>
      </p:sp>
      <p:sp>
        <p:nvSpPr>
          <p:cNvPr id="3927556" name="Oval 516"/>
          <p:cNvSpPr>
            <a:spLocks noChangeArrowheads="1"/>
          </p:cNvSpPr>
          <p:nvPr/>
        </p:nvSpPr>
        <p:spPr bwMode="auto">
          <a:xfrm>
            <a:off x="6248400" y="17716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a:t>
            </a:r>
          </a:p>
        </p:txBody>
      </p:sp>
      <p:sp>
        <p:nvSpPr>
          <p:cNvPr id="3927557" name="Oval 517"/>
          <p:cNvSpPr>
            <a:spLocks noChangeArrowheads="1"/>
          </p:cNvSpPr>
          <p:nvPr/>
        </p:nvSpPr>
        <p:spPr bwMode="auto">
          <a:xfrm>
            <a:off x="6629400" y="17716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47%</a:t>
            </a:r>
            <a:endParaRPr lang="en-US" sz="1200" b="1" dirty="0">
              <a:solidFill>
                <a:schemeClr val="bg1"/>
              </a:solidFill>
            </a:endParaRPr>
          </a:p>
        </p:txBody>
      </p:sp>
      <p:sp>
        <p:nvSpPr>
          <p:cNvPr id="3927558" name="Oval 518"/>
          <p:cNvSpPr>
            <a:spLocks noChangeArrowheads="1"/>
          </p:cNvSpPr>
          <p:nvPr/>
        </p:nvSpPr>
        <p:spPr bwMode="auto">
          <a:xfrm>
            <a:off x="4800600" y="26670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27559" name="Oval 519"/>
          <p:cNvSpPr>
            <a:spLocks noChangeArrowheads="1"/>
          </p:cNvSpPr>
          <p:nvPr/>
        </p:nvSpPr>
        <p:spPr bwMode="auto">
          <a:xfrm>
            <a:off x="5181600" y="26670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25%</a:t>
            </a:r>
            <a:endParaRPr lang="en-US" sz="1200" b="1" dirty="0">
              <a:solidFill>
                <a:schemeClr val="bg1"/>
              </a:solidFill>
            </a:endParaRPr>
          </a:p>
        </p:txBody>
      </p:sp>
      <p:sp>
        <p:nvSpPr>
          <p:cNvPr id="3927560" name="Oval 520"/>
          <p:cNvSpPr>
            <a:spLocks noChangeArrowheads="1"/>
          </p:cNvSpPr>
          <p:nvPr/>
        </p:nvSpPr>
        <p:spPr bwMode="auto">
          <a:xfrm>
            <a:off x="4648200" y="344805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5%</a:t>
            </a:r>
          </a:p>
        </p:txBody>
      </p:sp>
      <p:sp>
        <p:nvSpPr>
          <p:cNvPr id="3927561" name="Oval 521"/>
          <p:cNvSpPr>
            <a:spLocks noChangeArrowheads="1"/>
          </p:cNvSpPr>
          <p:nvPr/>
        </p:nvSpPr>
        <p:spPr bwMode="auto">
          <a:xfrm>
            <a:off x="5029200" y="344805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16%</a:t>
            </a:r>
            <a:endParaRPr lang="en-US" sz="1200" b="1" dirty="0">
              <a:solidFill>
                <a:schemeClr val="bg1"/>
              </a:solidFill>
            </a:endParaRPr>
          </a:p>
        </p:txBody>
      </p:sp>
      <p:sp>
        <p:nvSpPr>
          <p:cNvPr id="3927562" name="Oval 522"/>
          <p:cNvSpPr>
            <a:spLocks noChangeArrowheads="1"/>
          </p:cNvSpPr>
          <p:nvPr/>
        </p:nvSpPr>
        <p:spPr bwMode="auto">
          <a:xfrm>
            <a:off x="3733800" y="17526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20%</a:t>
            </a:r>
          </a:p>
        </p:txBody>
      </p:sp>
      <p:sp>
        <p:nvSpPr>
          <p:cNvPr id="3927563" name="Oval 523"/>
          <p:cNvSpPr>
            <a:spLocks noChangeArrowheads="1"/>
          </p:cNvSpPr>
          <p:nvPr/>
        </p:nvSpPr>
        <p:spPr bwMode="auto">
          <a:xfrm>
            <a:off x="4114800" y="17526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8%</a:t>
            </a:r>
            <a:endParaRPr lang="en-US" sz="1200" b="1" dirty="0">
              <a:solidFill>
                <a:schemeClr val="bg1"/>
              </a:solidFill>
            </a:endParaRPr>
          </a:p>
        </p:txBody>
      </p:sp>
      <p:sp>
        <p:nvSpPr>
          <p:cNvPr id="3927564" name="Oval 524"/>
          <p:cNvSpPr>
            <a:spLocks noChangeArrowheads="1"/>
          </p:cNvSpPr>
          <p:nvPr/>
        </p:nvSpPr>
        <p:spPr bwMode="auto">
          <a:xfrm>
            <a:off x="5181600" y="12954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7%</a:t>
            </a:r>
          </a:p>
        </p:txBody>
      </p:sp>
      <p:sp>
        <p:nvSpPr>
          <p:cNvPr id="3927565" name="Oval 525"/>
          <p:cNvSpPr>
            <a:spLocks noChangeArrowheads="1"/>
          </p:cNvSpPr>
          <p:nvPr/>
        </p:nvSpPr>
        <p:spPr bwMode="auto">
          <a:xfrm>
            <a:off x="5562600" y="12954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12%</a:t>
            </a:r>
            <a:endParaRPr lang="en-US" sz="1200" b="1" dirty="0">
              <a:solidFill>
                <a:schemeClr val="bg1"/>
              </a:solidFill>
            </a:endParaRPr>
          </a:p>
        </p:txBody>
      </p:sp>
      <p:sp>
        <p:nvSpPr>
          <p:cNvPr id="3927566" name="Oval 526"/>
          <p:cNvSpPr>
            <a:spLocks noChangeArrowheads="1"/>
          </p:cNvSpPr>
          <p:nvPr/>
        </p:nvSpPr>
        <p:spPr bwMode="auto">
          <a:xfrm>
            <a:off x="1600200" y="2362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27567" name="Oval 527"/>
          <p:cNvSpPr>
            <a:spLocks noChangeArrowheads="1"/>
          </p:cNvSpPr>
          <p:nvPr/>
        </p:nvSpPr>
        <p:spPr bwMode="auto">
          <a:xfrm>
            <a:off x="1981200" y="2362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10%</a:t>
            </a:r>
            <a:endParaRPr lang="en-US" sz="1200" b="1" dirty="0">
              <a:solidFill>
                <a:schemeClr val="bg1"/>
              </a:solidFill>
            </a:endParaRPr>
          </a:p>
        </p:txBody>
      </p:sp>
      <p:sp>
        <p:nvSpPr>
          <p:cNvPr id="3927568" name="Oval 528"/>
          <p:cNvSpPr>
            <a:spLocks noChangeArrowheads="1"/>
          </p:cNvSpPr>
          <p:nvPr/>
        </p:nvSpPr>
        <p:spPr bwMode="auto">
          <a:xfrm>
            <a:off x="2590800" y="38862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17%</a:t>
            </a:r>
            <a:endParaRPr lang="en-US" sz="1200" b="1" dirty="0">
              <a:solidFill>
                <a:schemeClr val="bg1"/>
              </a:solidFill>
            </a:endParaRPr>
          </a:p>
        </p:txBody>
      </p:sp>
      <p:sp>
        <p:nvSpPr>
          <p:cNvPr id="3927569" name="Oval 529"/>
          <p:cNvSpPr>
            <a:spLocks noChangeArrowheads="1"/>
          </p:cNvSpPr>
          <p:nvPr/>
        </p:nvSpPr>
        <p:spPr bwMode="auto">
          <a:xfrm>
            <a:off x="2971800" y="38862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dirty="0" smtClean="0">
                <a:solidFill>
                  <a:schemeClr val="bg1"/>
                </a:solidFill>
              </a:rPr>
              <a:t>9%</a:t>
            </a:r>
            <a:endParaRPr lang="en-US" sz="1200" b="1" dirty="0">
              <a:solidFill>
                <a:schemeClr val="bg1"/>
              </a:solidFill>
            </a:endParaRPr>
          </a:p>
        </p:txBody>
      </p:sp>
      <p:sp>
        <p:nvSpPr>
          <p:cNvPr id="3927570" name="Oval 530"/>
          <p:cNvSpPr>
            <a:spLocks noChangeArrowheads="1"/>
          </p:cNvSpPr>
          <p:nvPr/>
        </p:nvSpPr>
        <p:spPr bwMode="auto">
          <a:xfrm>
            <a:off x="6477000" y="6019800"/>
            <a:ext cx="381000" cy="361950"/>
          </a:xfrm>
          <a:prstGeom prst="ellipse">
            <a:avLst/>
          </a:prstGeom>
          <a:gradFill rotWithShape="1">
            <a:gsLst>
              <a:gs pos="0">
                <a:srgbClr val="DDDDDD">
                  <a:gamma/>
                  <a:shade val="76078"/>
                  <a:invGamma/>
                </a:srgbClr>
              </a:gs>
              <a:gs pos="50000">
                <a:srgbClr val="DDDDDD"/>
              </a:gs>
              <a:gs pos="100000">
                <a:srgbClr val="DDDDDD">
                  <a:gamma/>
                  <a:shade val="76078"/>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a:t>
            </a:r>
          </a:p>
        </p:txBody>
      </p:sp>
      <p:sp>
        <p:nvSpPr>
          <p:cNvPr id="3927571" name="Oval 531"/>
          <p:cNvSpPr>
            <a:spLocks noChangeArrowheads="1"/>
          </p:cNvSpPr>
          <p:nvPr/>
        </p:nvSpPr>
        <p:spPr bwMode="auto">
          <a:xfrm>
            <a:off x="6858000" y="6019800"/>
            <a:ext cx="381000" cy="361950"/>
          </a:xfrm>
          <a:prstGeom prst="ellipse">
            <a:avLst/>
          </a:prstGeom>
          <a:gradFill rotWithShape="1">
            <a:gsLst>
              <a:gs pos="0">
                <a:srgbClr val="8B9E2E">
                  <a:gamma/>
                  <a:shade val="46275"/>
                  <a:invGamma/>
                </a:srgbClr>
              </a:gs>
              <a:gs pos="50000">
                <a:srgbClr val="8B9E2E"/>
              </a:gs>
              <a:gs pos="100000">
                <a:srgbClr val="8B9E2E">
                  <a:gamma/>
                  <a:shade val="46275"/>
                  <a:invGamma/>
                </a:srgbClr>
              </a:gs>
            </a:gsLst>
            <a:lin ang="5400000" scaled="1"/>
          </a:gradFill>
          <a:ln w="0" algn="ctr">
            <a:solidFill>
              <a:schemeClr val="tx1"/>
            </a:solidFill>
            <a:round/>
            <a:headEnd/>
            <a:tailEnd/>
          </a:ln>
          <a:effectLst/>
        </p:spPr>
        <p:txBody>
          <a:bodyPr wrap="none" anchor="ctr"/>
          <a:lstStyle/>
          <a:p>
            <a:pPr defTabSz="814388">
              <a:spcBef>
                <a:spcPct val="50000"/>
              </a:spcBef>
            </a:pPr>
            <a:r>
              <a:rPr lang="en-US" sz="1200" b="1">
                <a:solidFill>
                  <a:schemeClr val="bg1"/>
                </a:solidFill>
              </a:rPr>
              <a:t>10%+</a:t>
            </a:r>
          </a:p>
        </p:txBody>
      </p:sp>
      <p:sp>
        <p:nvSpPr>
          <p:cNvPr id="3927574" name="Text Box 534"/>
          <p:cNvSpPr txBox="1">
            <a:spLocks noChangeArrowheads="1"/>
          </p:cNvSpPr>
          <p:nvPr/>
        </p:nvSpPr>
        <p:spPr bwMode="auto">
          <a:xfrm>
            <a:off x="7189788" y="6099628"/>
            <a:ext cx="14716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sym typeface="Wingdings" pitchFamily="2" charset="2"/>
              </a:rPr>
              <a:t> </a:t>
            </a:r>
            <a:r>
              <a:rPr lang="en-US" sz="1200" b="1" dirty="0">
                <a:solidFill>
                  <a:schemeClr val="folHlink"/>
                </a:solidFill>
              </a:rPr>
              <a:t>% Growth </a:t>
            </a:r>
            <a:r>
              <a:rPr lang="en-US" sz="1200" b="1" dirty="0" err="1">
                <a:solidFill>
                  <a:schemeClr val="folHlink"/>
                </a:solidFill>
              </a:rPr>
              <a:t>YoY</a:t>
            </a:r>
            <a:r>
              <a:rPr lang="en-US" sz="1200" b="1" dirty="0">
                <a:solidFill>
                  <a:schemeClr val="folHlink"/>
                </a:solidFill>
              </a:rPr>
              <a:t> </a:t>
            </a:r>
          </a:p>
        </p:txBody>
      </p:sp>
      <p:sp>
        <p:nvSpPr>
          <p:cNvPr id="3927579" name="Text Box 539"/>
          <p:cNvSpPr txBox="1">
            <a:spLocks noChangeArrowheads="1"/>
          </p:cNvSpPr>
          <p:nvPr/>
        </p:nvSpPr>
        <p:spPr bwMode="auto">
          <a:xfrm>
            <a:off x="125413" y="2962275"/>
            <a:ext cx="143351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t>% of Global Total</a:t>
            </a:r>
          </a:p>
        </p:txBody>
      </p:sp>
      <p:sp>
        <p:nvSpPr>
          <p:cNvPr id="534" name="Rectangle 487"/>
          <p:cNvSpPr>
            <a:spLocks noChangeArrowheads="1"/>
          </p:cNvSpPr>
          <p:nvPr/>
        </p:nvSpPr>
        <p:spPr bwMode="auto">
          <a:xfrm>
            <a:off x="185738" y="3219450"/>
            <a:ext cx="228600" cy="228600"/>
          </a:xfrm>
          <a:prstGeom prst="rect">
            <a:avLst/>
          </a:prstGeom>
          <a:solidFill>
            <a:srgbClr val="B92B38"/>
          </a:solidFill>
          <a:ln w="12700" algn="ctr">
            <a:solidFill>
              <a:schemeClr val="bg1"/>
            </a:solidFill>
            <a:miter lim="800000"/>
            <a:headEnd/>
            <a:tailEnd/>
          </a:ln>
          <a:effectLst/>
        </p:spPr>
        <p:txBody>
          <a:bodyPr wrap="none" lIns="73025" tIns="36512" rIns="73025" bIns="36512" anchor="ctr"/>
          <a:lstStyle/>
          <a:p>
            <a:pPr defTabSz="814388"/>
            <a:r>
              <a:rPr lang="en-US" sz="900"/>
              <a:t>20%</a:t>
            </a:r>
          </a:p>
        </p:txBody>
      </p:sp>
      <p:sp>
        <p:nvSpPr>
          <p:cNvPr id="535" name="Rectangle 488"/>
          <p:cNvSpPr>
            <a:spLocks noChangeArrowheads="1"/>
          </p:cNvSpPr>
          <p:nvPr/>
        </p:nvSpPr>
        <p:spPr bwMode="auto">
          <a:xfrm>
            <a:off x="185738" y="5754688"/>
            <a:ext cx="228600" cy="228600"/>
          </a:xfrm>
          <a:prstGeom prst="rect">
            <a:avLst/>
          </a:prstGeom>
          <a:solidFill>
            <a:srgbClr val="F5DE91"/>
          </a:solidFill>
          <a:ln w="9525" algn="ctr">
            <a:solidFill>
              <a:schemeClr val="bg1"/>
            </a:solidFill>
            <a:miter lim="800000"/>
            <a:headEnd/>
            <a:tailEnd/>
          </a:ln>
          <a:effectLst/>
        </p:spPr>
        <p:txBody>
          <a:bodyPr wrap="none" lIns="73025" tIns="36512" rIns="73025" bIns="36512" anchor="ctr"/>
          <a:lstStyle/>
          <a:p>
            <a:pPr defTabSz="814388"/>
            <a:r>
              <a:rPr lang="en-US" sz="900"/>
              <a:t>2%</a:t>
            </a:r>
          </a:p>
        </p:txBody>
      </p:sp>
      <p:sp>
        <p:nvSpPr>
          <p:cNvPr id="536" name="Rectangle 489"/>
          <p:cNvSpPr>
            <a:spLocks noChangeArrowheads="1"/>
          </p:cNvSpPr>
          <p:nvPr/>
        </p:nvSpPr>
        <p:spPr bwMode="auto">
          <a:xfrm>
            <a:off x="185738" y="4864100"/>
            <a:ext cx="228600" cy="228600"/>
          </a:xfrm>
          <a:prstGeom prst="rect">
            <a:avLst/>
          </a:prstGeom>
          <a:solidFill>
            <a:srgbClr val="C0910C"/>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37" name="Rectangle 490"/>
          <p:cNvSpPr>
            <a:spLocks noChangeArrowheads="1"/>
          </p:cNvSpPr>
          <p:nvPr/>
        </p:nvSpPr>
        <p:spPr bwMode="auto">
          <a:xfrm>
            <a:off x="185738" y="4264019"/>
            <a:ext cx="228600" cy="228600"/>
          </a:xfrm>
          <a:prstGeom prst="rect">
            <a:avLst/>
          </a:prstGeom>
          <a:solidFill>
            <a:srgbClr val="F3BF2D"/>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38" name="Rectangle 491"/>
          <p:cNvSpPr>
            <a:spLocks noChangeArrowheads="1"/>
          </p:cNvSpPr>
          <p:nvPr/>
        </p:nvSpPr>
        <p:spPr bwMode="auto">
          <a:xfrm>
            <a:off x="185738" y="3957644"/>
            <a:ext cx="228600" cy="228600"/>
          </a:xfrm>
          <a:prstGeom prst="rect">
            <a:avLst/>
          </a:prstGeom>
          <a:solidFill>
            <a:srgbClr val="4798AB"/>
          </a:solidFill>
          <a:ln w="9525" algn="ctr">
            <a:solidFill>
              <a:schemeClr val="bg1"/>
            </a:solidFill>
            <a:miter lim="800000"/>
            <a:headEnd/>
            <a:tailEnd/>
          </a:ln>
          <a:effectLst/>
        </p:spPr>
        <p:txBody>
          <a:bodyPr wrap="none" lIns="73025" tIns="36512" rIns="73025" bIns="36512" anchor="ctr"/>
          <a:lstStyle/>
          <a:p>
            <a:pPr defTabSz="814388"/>
            <a:r>
              <a:rPr lang="en-US" sz="900" dirty="0" smtClean="0"/>
              <a:t>17%</a:t>
            </a:r>
            <a:endParaRPr lang="en-US" sz="900" dirty="0"/>
          </a:p>
        </p:txBody>
      </p:sp>
      <p:sp>
        <p:nvSpPr>
          <p:cNvPr id="539" name="Text Box 492"/>
          <p:cNvSpPr txBox="1">
            <a:spLocks noChangeArrowheads="1"/>
          </p:cNvSpPr>
          <p:nvPr/>
        </p:nvSpPr>
        <p:spPr bwMode="auto">
          <a:xfrm>
            <a:off x="427038" y="3949706"/>
            <a:ext cx="13874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U.S. and Canada</a:t>
            </a:r>
          </a:p>
        </p:txBody>
      </p:sp>
      <p:sp>
        <p:nvSpPr>
          <p:cNvPr id="540" name="Text Box 493"/>
          <p:cNvSpPr txBox="1">
            <a:spLocks noChangeArrowheads="1"/>
          </p:cNvSpPr>
          <p:nvPr/>
        </p:nvSpPr>
        <p:spPr bwMode="auto">
          <a:xfrm>
            <a:off x="438150" y="3213100"/>
            <a:ext cx="7096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Europe</a:t>
            </a:r>
          </a:p>
        </p:txBody>
      </p:sp>
      <p:sp>
        <p:nvSpPr>
          <p:cNvPr id="541" name="Text Box 494"/>
          <p:cNvSpPr txBox="1">
            <a:spLocks noChangeArrowheads="1"/>
          </p:cNvSpPr>
          <p:nvPr/>
        </p:nvSpPr>
        <p:spPr bwMode="auto">
          <a:xfrm>
            <a:off x="442913" y="4248144"/>
            <a:ext cx="119062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Latin America</a:t>
            </a:r>
          </a:p>
        </p:txBody>
      </p:sp>
      <p:sp>
        <p:nvSpPr>
          <p:cNvPr id="542" name="Text Box 495"/>
          <p:cNvSpPr txBox="1">
            <a:spLocks noChangeArrowheads="1"/>
          </p:cNvSpPr>
          <p:nvPr/>
        </p:nvSpPr>
        <p:spPr bwMode="auto">
          <a:xfrm>
            <a:off x="428625" y="4549775"/>
            <a:ext cx="219075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Central and Eastern Europe</a:t>
            </a:r>
          </a:p>
        </p:txBody>
      </p:sp>
      <p:sp>
        <p:nvSpPr>
          <p:cNvPr id="543" name="Text Box 496"/>
          <p:cNvSpPr txBox="1">
            <a:spLocks noChangeArrowheads="1"/>
          </p:cNvSpPr>
          <p:nvPr/>
        </p:nvSpPr>
        <p:spPr bwMode="auto">
          <a:xfrm>
            <a:off x="428625" y="5740400"/>
            <a:ext cx="1293813"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Russia and CIS</a:t>
            </a:r>
          </a:p>
        </p:txBody>
      </p:sp>
      <p:sp>
        <p:nvSpPr>
          <p:cNvPr id="544" name="Rectangle 497"/>
          <p:cNvSpPr>
            <a:spLocks noChangeArrowheads="1"/>
          </p:cNvSpPr>
          <p:nvPr/>
        </p:nvSpPr>
        <p:spPr bwMode="auto">
          <a:xfrm>
            <a:off x="185738" y="5157788"/>
            <a:ext cx="228600" cy="228600"/>
          </a:xfrm>
          <a:prstGeom prst="rect">
            <a:avLst/>
          </a:prstGeom>
          <a:solidFill>
            <a:srgbClr val="9999CC"/>
          </a:solidFill>
          <a:ln w="9525" algn="ctr">
            <a:solidFill>
              <a:schemeClr val="bg1"/>
            </a:solidFill>
            <a:miter lim="800000"/>
            <a:headEnd/>
            <a:tailEnd/>
          </a:ln>
          <a:effectLst/>
        </p:spPr>
        <p:txBody>
          <a:bodyPr wrap="none" lIns="73025" tIns="36512" rIns="73025" bIns="36512" anchor="ctr"/>
          <a:lstStyle/>
          <a:p>
            <a:pPr defTabSz="814388"/>
            <a:r>
              <a:rPr lang="en-US" sz="900" dirty="0"/>
              <a:t>5</a:t>
            </a:r>
            <a:r>
              <a:rPr lang="en-US" sz="900" dirty="0" smtClean="0"/>
              <a:t>%</a:t>
            </a:r>
            <a:endParaRPr lang="en-US" sz="900" dirty="0"/>
          </a:p>
        </p:txBody>
      </p:sp>
      <p:sp>
        <p:nvSpPr>
          <p:cNvPr id="545" name="Rectangle 498"/>
          <p:cNvSpPr>
            <a:spLocks noChangeArrowheads="1"/>
          </p:cNvSpPr>
          <p:nvPr/>
        </p:nvSpPr>
        <p:spPr bwMode="auto">
          <a:xfrm>
            <a:off x="185738" y="5454650"/>
            <a:ext cx="228600" cy="228600"/>
          </a:xfrm>
          <a:prstGeom prst="rect">
            <a:avLst/>
          </a:prstGeom>
          <a:solidFill>
            <a:srgbClr val="ADD4DD"/>
          </a:solidFill>
          <a:ln w="9525" algn="ctr">
            <a:solidFill>
              <a:schemeClr val="bg1"/>
            </a:solidFill>
            <a:miter lim="800000"/>
            <a:headEnd/>
            <a:tailEnd/>
          </a:ln>
          <a:effectLst/>
        </p:spPr>
        <p:txBody>
          <a:bodyPr wrap="none" lIns="73025" tIns="36512" rIns="73025" bIns="36512" anchor="ctr"/>
          <a:lstStyle/>
          <a:p>
            <a:pPr defTabSz="814388"/>
            <a:r>
              <a:rPr lang="en-US" sz="900"/>
              <a:t>5%</a:t>
            </a:r>
          </a:p>
        </p:txBody>
      </p:sp>
      <p:sp>
        <p:nvSpPr>
          <p:cNvPr id="546" name="Rectangle 499"/>
          <p:cNvSpPr>
            <a:spLocks noChangeArrowheads="1"/>
          </p:cNvSpPr>
          <p:nvPr/>
        </p:nvSpPr>
        <p:spPr bwMode="auto">
          <a:xfrm>
            <a:off x="185738" y="4565650"/>
            <a:ext cx="228600" cy="228600"/>
          </a:xfrm>
          <a:prstGeom prst="rect">
            <a:avLst/>
          </a:prstGeom>
          <a:solidFill>
            <a:srgbClr val="666699"/>
          </a:solidFill>
          <a:ln w="9525" algn="ctr">
            <a:solidFill>
              <a:schemeClr val="bg1"/>
            </a:solidFill>
            <a:miter lim="800000"/>
            <a:headEnd/>
            <a:tailEnd/>
          </a:ln>
          <a:effectLst/>
        </p:spPr>
        <p:txBody>
          <a:bodyPr wrap="none" lIns="73025" tIns="36512" rIns="73025" bIns="36512" anchor="ctr"/>
          <a:lstStyle/>
          <a:p>
            <a:pPr defTabSz="814388"/>
            <a:r>
              <a:rPr lang="en-US" sz="900" dirty="0"/>
              <a:t>7%</a:t>
            </a:r>
          </a:p>
        </p:txBody>
      </p:sp>
      <p:sp>
        <p:nvSpPr>
          <p:cNvPr id="547" name="Text Box 500"/>
          <p:cNvSpPr txBox="1">
            <a:spLocks noChangeArrowheads="1"/>
          </p:cNvSpPr>
          <p:nvPr/>
        </p:nvSpPr>
        <p:spPr bwMode="auto">
          <a:xfrm>
            <a:off x="427038" y="4852988"/>
            <a:ext cx="1031875"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Middle East</a:t>
            </a:r>
          </a:p>
        </p:txBody>
      </p:sp>
      <p:sp>
        <p:nvSpPr>
          <p:cNvPr id="548" name="Text Box 501"/>
          <p:cNvSpPr txBox="1">
            <a:spLocks noChangeArrowheads="1"/>
          </p:cNvSpPr>
          <p:nvPr/>
        </p:nvSpPr>
        <p:spPr bwMode="auto">
          <a:xfrm>
            <a:off x="423863" y="5437188"/>
            <a:ext cx="614362"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Africa</a:t>
            </a:r>
          </a:p>
        </p:txBody>
      </p:sp>
      <p:sp>
        <p:nvSpPr>
          <p:cNvPr id="549" name="Text Box 502"/>
          <p:cNvSpPr txBox="1">
            <a:spLocks noChangeArrowheads="1"/>
          </p:cNvSpPr>
          <p:nvPr/>
        </p:nvSpPr>
        <p:spPr bwMode="auto">
          <a:xfrm>
            <a:off x="428625" y="5154613"/>
            <a:ext cx="1409700"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AsiaPac - Mature</a:t>
            </a:r>
          </a:p>
        </p:txBody>
      </p:sp>
      <p:sp>
        <p:nvSpPr>
          <p:cNvPr id="550" name="Text Box 503"/>
          <p:cNvSpPr txBox="1">
            <a:spLocks noChangeArrowheads="1"/>
          </p:cNvSpPr>
          <p:nvPr/>
        </p:nvSpPr>
        <p:spPr bwMode="auto">
          <a:xfrm>
            <a:off x="425450" y="3500891"/>
            <a:ext cx="1878013" cy="422275"/>
          </a:xfrm>
          <a:prstGeom prst="rect">
            <a:avLst/>
          </a:prstGeom>
          <a:noFill/>
          <a:ln w="0" algn="ctr">
            <a:noFill/>
            <a:miter lim="800000"/>
            <a:headEnd/>
            <a:tailEnd/>
          </a:ln>
          <a:effectLst/>
        </p:spPr>
        <p:txBody>
          <a:bodyPr>
            <a:spAutoFit/>
          </a:bodyPr>
          <a:lstStyle/>
          <a:p>
            <a:pPr algn="l" defTabSz="814388">
              <a:spcBef>
                <a:spcPct val="50000"/>
              </a:spcBef>
            </a:pPr>
            <a:r>
              <a:rPr lang="en-US" sz="1200" b="1" dirty="0">
                <a:solidFill>
                  <a:schemeClr val="folHlink"/>
                </a:solidFill>
              </a:rPr>
              <a:t>AsiaPac - Emerging and Less Developed</a:t>
            </a:r>
          </a:p>
        </p:txBody>
      </p:sp>
      <p:sp>
        <p:nvSpPr>
          <p:cNvPr id="551" name="Rectangle 504"/>
          <p:cNvSpPr>
            <a:spLocks noChangeArrowheads="1"/>
          </p:cNvSpPr>
          <p:nvPr/>
        </p:nvSpPr>
        <p:spPr bwMode="auto">
          <a:xfrm>
            <a:off x="185738" y="6059488"/>
            <a:ext cx="228600" cy="228600"/>
          </a:xfrm>
          <a:prstGeom prst="rect">
            <a:avLst/>
          </a:prstGeom>
          <a:solidFill>
            <a:srgbClr val="DF737D"/>
          </a:solidFill>
          <a:ln w="9525" algn="ctr">
            <a:solidFill>
              <a:schemeClr val="bg1"/>
            </a:solidFill>
            <a:miter lim="800000"/>
            <a:headEnd/>
            <a:tailEnd/>
          </a:ln>
          <a:effectLst/>
        </p:spPr>
        <p:txBody>
          <a:bodyPr wrap="none" lIns="73025" tIns="36512" rIns="73025" bIns="36512" anchor="ctr"/>
          <a:lstStyle/>
          <a:p>
            <a:pPr defTabSz="814388"/>
            <a:r>
              <a:rPr lang="en-US" sz="900"/>
              <a:t>1%</a:t>
            </a:r>
          </a:p>
        </p:txBody>
      </p:sp>
      <p:sp>
        <p:nvSpPr>
          <p:cNvPr id="552" name="Text Box 505"/>
          <p:cNvSpPr txBox="1">
            <a:spLocks noChangeArrowheads="1"/>
          </p:cNvSpPr>
          <p:nvPr/>
        </p:nvSpPr>
        <p:spPr bwMode="auto">
          <a:xfrm>
            <a:off x="428625" y="6043613"/>
            <a:ext cx="623888" cy="257175"/>
          </a:xfrm>
          <a:prstGeom prst="rect">
            <a:avLst/>
          </a:prstGeom>
          <a:noFill/>
          <a:ln w="0" algn="ctr">
            <a:noFill/>
            <a:miter lim="800000"/>
            <a:headEnd/>
            <a:tailEnd/>
          </a:ln>
          <a:effectLst/>
        </p:spPr>
        <p:txBody>
          <a:bodyPr wrap="none">
            <a:spAutoFit/>
          </a:bodyPr>
          <a:lstStyle/>
          <a:p>
            <a:pPr algn="l" defTabSz="814388">
              <a:spcBef>
                <a:spcPct val="50000"/>
              </a:spcBef>
            </a:pPr>
            <a:r>
              <a:rPr lang="en-US" sz="1200" b="1">
                <a:solidFill>
                  <a:schemeClr val="folHlink"/>
                </a:solidFill>
              </a:rPr>
              <a:t>Japan</a:t>
            </a:r>
          </a:p>
        </p:txBody>
      </p:sp>
      <p:sp>
        <p:nvSpPr>
          <p:cNvPr id="553" name="Rectangle 506"/>
          <p:cNvSpPr>
            <a:spLocks noChangeArrowheads="1"/>
          </p:cNvSpPr>
          <p:nvPr/>
        </p:nvSpPr>
        <p:spPr bwMode="auto">
          <a:xfrm>
            <a:off x="185738" y="3587977"/>
            <a:ext cx="228600" cy="228600"/>
          </a:xfrm>
          <a:prstGeom prst="rect">
            <a:avLst/>
          </a:prstGeom>
          <a:solidFill>
            <a:srgbClr val="367482"/>
          </a:solidFill>
          <a:ln w="9525" algn="ctr">
            <a:solidFill>
              <a:schemeClr val="bg1"/>
            </a:solidFill>
            <a:miter lim="800000"/>
            <a:headEnd/>
            <a:tailEnd/>
          </a:ln>
          <a:effectLst/>
        </p:spPr>
        <p:txBody>
          <a:bodyPr wrap="none" lIns="73025" tIns="36512" rIns="73025" bIns="36512" anchor="ctr"/>
          <a:lstStyle/>
          <a:p>
            <a:pPr defTabSz="814388"/>
            <a:r>
              <a:rPr lang="en-US" sz="900" dirty="0" smtClean="0"/>
              <a:t>18%</a:t>
            </a:r>
            <a:endParaRPr lang="en-US" sz="900" dirty="0"/>
          </a:p>
        </p:txBody>
      </p:sp>
      <p:sp>
        <p:nvSpPr>
          <p:cNvPr id="554" name="Text Box 578"/>
          <p:cNvSpPr txBox="1">
            <a:spLocks noChangeArrowheads="1"/>
          </p:cNvSpPr>
          <p:nvPr/>
        </p:nvSpPr>
        <p:spPr bwMode="auto">
          <a:xfrm>
            <a:off x="5638800" y="6577013"/>
            <a:ext cx="3200400" cy="207573"/>
          </a:xfrm>
          <a:prstGeom prst="rect">
            <a:avLst/>
          </a:prstGeom>
          <a:noFill/>
          <a:ln w="9525" algn="ctr">
            <a:noFill/>
            <a:miter lim="800000"/>
            <a:headEnd/>
            <a:tailEnd/>
          </a:ln>
          <a:effectLst/>
        </p:spPr>
        <p:txBody>
          <a:bodyPr lIns="82124" tIns="41061" rIns="82124" bIns="41061">
            <a:spAutoFit/>
          </a:bodyPr>
          <a:lstStyle/>
          <a:p>
            <a:pPr algn="l" defTabSz="814388">
              <a:spcBef>
                <a:spcPct val="50000"/>
              </a:spcBef>
            </a:pPr>
            <a:r>
              <a:rPr lang="en-US" sz="900" b="1" dirty="0">
                <a:solidFill>
                  <a:schemeClr val="folHlink"/>
                </a:solidFill>
              </a:rPr>
              <a:t>Source</a:t>
            </a:r>
            <a:r>
              <a:rPr lang="en-US" sz="900" dirty="0">
                <a:solidFill>
                  <a:schemeClr val="folHlink"/>
                </a:solidFill>
              </a:rPr>
              <a:t>: AME, </a:t>
            </a:r>
            <a:r>
              <a:rPr lang="en-US" sz="900" dirty="0" err="1">
                <a:solidFill>
                  <a:schemeClr val="folHlink"/>
                </a:solidFill>
              </a:rPr>
              <a:t>jzinn_v1</a:t>
            </a:r>
            <a:r>
              <a:rPr lang="en-US" sz="900" dirty="0">
                <a:solidFill>
                  <a:schemeClr val="folHlink"/>
                </a:solidFill>
              </a:rPr>
              <a:t>, Snapshot as of </a:t>
            </a:r>
            <a:r>
              <a:rPr lang="en-US" sz="900" b="1" u="sng" dirty="0" smtClean="0">
                <a:solidFill>
                  <a:schemeClr val="folHlink"/>
                </a:solidFill>
              </a:rPr>
              <a:t>January 31</a:t>
            </a:r>
            <a:r>
              <a:rPr lang="en-US" sz="900" b="1" u="sng" dirty="0">
                <a:solidFill>
                  <a:schemeClr val="folHlink"/>
                </a:solidFill>
              </a:rPr>
              <a:t>, </a:t>
            </a:r>
            <a:r>
              <a:rPr lang="en-US" sz="900" b="1" u="sng" dirty="0" smtClean="0">
                <a:solidFill>
                  <a:schemeClr val="folHlink"/>
                </a:solidFill>
              </a:rPr>
              <a:t>2010</a:t>
            </a:r>
            <a:endParaRPr lang="en-US" sz="900" b="1" u="sng" dirty="0">
              <a:solidFill>
                <a:schemeClr val="folHlink"/>
              </a:solidFill>
            </a:endParaRPr>
          </a:p>
        </p:txBody>
      </p:sp>
      <p:sp>
        <p:nvSpPr>
          <p:cNvPr id="555" name="Text Box 565"/>
          <p:cNvSpPr txBox="1">
            <a:spLocks noChangeArrowheads="1"/>
          </p:cNvSpPr>
          <p:nvPr/>
        </p:nvSpPr>
        <p:spPr bwMode="auto">
          <a:xfrm>
            <a:off x="3012392" y="6091464"/>
            <a:ext cx="3556038" cy="258532"/>
          </a:xfrm>
          <a:prstGeom prst="rect">
            <a:avLst/>
          </a:prstGeom>
          <a:noFill/>
          <a:ln w="0" algn="ctr">
            <a:noFill/>
            <a:miter lim="800000"/>
            <a:headEnd/>
            <a:tailEnd/>
          </a:ln>
          <a:effectLst/>
        </p:spPr>
        <p:txBody>
          <a:bodyPr wrap="none">
            <a:spAutoFit/>
          </a:bodyPr>
          <a:lstStyle/>
          <a:p>
            <a:pPr algn="l" defTabSz="814388">
              <a:spcBef>
                <a:spcPct val="50000"/>
              </a:spcBef>
            </a:pPr>
            <a:r>
              <a:rPr lang="en-US" sz="1200" b="1" dirty="0">
                <a:solidFill>
                  <a:schemeClr val="folHlink"/>
                </a:solidFill>
              </a:rPr>
              <a:t>% of Worldwide Total as </a:t>
            </a:r>
            <a:r>
              <a:rPr lang="en-US" sz="1200" b="1" dirty="0" smtClean="0">
                <a:solidFill>
                  <a:schemeClr val="folHlink"/>
                </a:solidFill>
              </a:rPr>
              <a:t>of January 31</a:t>
            </a:r>
            <a:r>
              <a:rPr lang="en-US" sz="1200" b="1" dirty="0">
                <a:solidFill>
                  <a:schemeClr val="folHlink"/>
                </a:solidFill>
              </a:rPr>
              <a:t>, </a:t>
            </a:r>
            <a:r>
              <a:rPr lang="en-US" sz="1200" b="1" dirty="0" smtClean="0">
                <a:solidFill>
                  <a:schemeClr val="folHlink"/>
                </a:solidFill>
              </a:rPr>
              <a:t>2010</a:t>
            </a:r>
            <a:r>
              <a:rPr lang="en-US" sz="1200" b="1" dirty="0" smtClean="0">
                <a:solidFill>
                  <a:schemeClr val="folHlink"/>
                </a:solidFill>
                <a:sym typeface="Wingdings" pitchFamily="2" charset="2"/>
              </a:rPr>
              <a:t></a:t>
            </a:r>
            <a:endParaRPr lang="en-US" sz="1200" b="1" dirty="0">
              <a:solidFill>
                <a:schemeClr val="folHlink"/>
              </a:solidFill>
            </a:endParaRPr>
          </a:p>
        </p:txBody>
      </p:sp>
    </p:spTree>
  </p:cSld>
  <p:clrMapOvr>
    <a:masterClrMapping/>
  </p:clrMapOvr>
  <p:transition/>
  <p:timing>
    <p:tnLst>
      <p:par>
        <p:cTn id="1" dur="indefinite" restart="never" nodeType="tmRoot"/>
      </p:par>
    </p:tnLst>
  </p:timing>
</p:sld>
</file>

<file path=ppt/theme/theme1.xml><?xml version="1.0" encoding="utf-8"?>
<a:theme xmlns:a="http://schemas.openxmlformats.org/drawingml/2006/main" name="PPT-TMPLT-BLK_C">
  <a:themeElements>
    <a:clrScheme name="PPT-TMPLT-BLK_C 1">
      <a:dk1>
        <a:srgbClr val="000000"/>
      </a:dk1>
      <a:lt1>
        <a:srgbClr val="FFFFFF"/>
      </a:lt1>
      <a:dk2>
        <a:srgbClr val="000000"/>
      </a:dk2>
      <a:lt2>
        <a:srgbClr val="FFFFFF"/>
      </a:lt2>
      <a:accent1>
        <a:srgbClr val="0183B7"/>
      </a:accent1>
      <a:accent2>
        <a:srgbClr val="B21A1A"/>
      </a:accent2>
      <a:accent3>
        <a:srgbClr val="AAAAAA"/>
      </a:accent3>
      <a:accent4>
        <a:srgbClr val="DADADA"/>
      </a:accent4>
      <a:accent5>
        <a:srgbClr val="AAC1D8"/>
      </a:accent5>
      <a:accent6>
        <a:srgbClr val="A11616"/>
      </a:accent6>
      <a:hlink>
        <a:srgbClr val="83A2CF"/>
      </a:hlink>
      <a:folHlink>
        <a:srgbClr val="EFB525"/>
      </a:folHlink>
    </a:clrScheme>
    <a:fontScheme name="PPT-TMPLT-BLK_C">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2"/>
          </a:solidFill>
          <a:prstDash val="solid"/>
          <a:round/>
          <a:headEnd type="none" w="med" len="med"/>
          <a:tailEnd type="none" w="med" len="med"/>
        </a:ln>
        <a:effectLst/>
      </a:spPr>
      <a:bodyPr vert="horz" wrap="none" lIns="82124" tIns="41061" rIns="82124" bIns="41061" numCol="1" anchor="ctr" anchorCtr="0" compatLnSpc="1">
        <a:prstTxWarp prst="textNoShape">
          <a:avLst/>
        </a:prstTxWarp>
        <a:spAutoFit/>
      </a:bodyPr>
      <a:lstStyle>
        <a:defPPr marL="0" marR="0" indent="0" algn="ctr" defTabSz="814388" rtl="0" eaLnBrk="0" fontAlgn="base" latinLnBrk="0" hangingPunct="0">
          <a:lnSpc>
            <a:spcPct val="90000"/>
          </a:lnSpc>
          <a:spcBef>
            <a:spcPct val="0"/>
          </a:spcBef>
          <a:spcAft>
            <a:spcPct val="0"/>
          </a:spcAft>
          <a:buClrTx/>
          <a:buSzTx/>
          <a:buFontTx/>
          <a:buNone/>
          <a:tabLst/>
          <a:defRPr kumimoji="0" lang="en-US" sz="2400" b="0" i="1"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2"/>
          </a:solidFill>
          <a:prstDash val="solid"/>
          <a:round/>
          <a:headEnd type="none" w="med" len="med"/>
          <a:tailEnd type="none" w="med" len="med"/>
        </a:ln>
        <a:effectLst/>
      </a:spPr>
      <a:bodyPr vert="horz" wrap="none" lIns="82124" tIns="41061" rIns="82124" bIns="41061" numCol="1" anchor="ctr" anchorCtr="0" compatLnSpc="1">
        <a:prstTxWarp prst="textNoShape">
          <a:avLst/>
        </a:prstTxWarp>
        <a:spAutoFit/>
      </a:bodyPr>
      <a:lstStyle>
        <a:defPPr marL="0" marR="0" indent="0" algn="ctr" defTabSz="814388" rtl="0" eaLnBrk="0" fontAlgn="base" latinLnBrk="0" hangingPunct="0">
          <a:lnSpc>
            <a:spcPct val="90000"/>
          </a:lnSpc>
          <a:spcBef>
            <a:spcPct val="0"/>
          </a:spcBef>
          <a:spcAft>
            <a:spcPct val="0"/>
          </a:spcAft>
          <a:buClrTx/>
          <a:buSzTx/>
          <a:buFontTx/>
          <a:buNone/>
          <a:tabLst/>
          <a:defRPr kumimoji="0" lang="en-US" sz="2400" b="0" i="1" u="none" strike="noStrike" cap="none" normalizeH="0" baseline="0" smtClean="0">
            <a:ln>
              <a:noFill/>
            </a:ln>
            <a:solidFill>
              <a:schemeClr val="tx1"/>
            </a:solidFill>
            <a:effectLst/>
            <a:latin typeface="Arial" charset="0"/>
          </a:defRPr>
        </a:defPPr>
      </a:lstStyle>
    </a:lnDef>
  </a:objectDefaults>
  <a:extraClrSchemeLst>
    <a:extraClrScheme>
      <a:clrScheme name="PPT-TMPLT-BLK_C 1">
        <a:dk1>
          <a:srgbClr val="000000"/>
        </a:dk1>
        <a:lt1>
          <a:srgbClr val="FFFFFF"/>
        </a:lt1>
        <a:dk2>
          <a:srgbClr val="000000"/>
        </a:dk2>
        <a:lt2>
          <a:srgbClr val="FFFFFF"/>
        </a:lt2>
        <a:accent1>
          <a:srgbClr val="0183B7"/>
        </a:accent1>
        <a:accent2>
          <a:srgbClr val="B21A1A"/>
        </a:accent2>
        <a:accent3>
          <a:srgbClr val="AAAAAA"/>
        </a:accent3>
        <a:accent4>
          <a:srgbClr val="DADADA"/>
        </a:accent4>
        <a:accent5>
          <a:srgbClr val="AAC1D8"/>
        </a:accent5>
        <a:accent6>
          <a:srgbClr val="A11616"/>
        </a:accent6>
        <a:hlink>
          <a:srgbClr val="83A2CF"/>
        </a:hlink>
        <a:folHlink>
          <a:srgbClr val="EFB525"/>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NW">
  <a:themeElements>
    <a:clrScheme name="BNW 12">
      <a:dk1>
        <a:srgbClr val="000000"/>
      </a:dk1>
      <a:lt1>
        <a:srgbClr val="FFFFFF"/>
      </a:lt1>
      <a:dk2>
        <a:srgbClr val="000000"/>
      </a:dk2>
      <a:lt2>
        <a:srgbClr val="FFFFFF"/>
      </a:lt2>
      <a:accent1>
        <a:srgbClr val="306774"/>
      </a:accent1>
      <a:accent2>
        <a:srgbClr val="B92B38"/>
      </a:accent2>
      <a:accent3>
        <a:srgbClr val="AAAAAA"/>
      </a:accent3>
      <a:accent4>
        <a:srgbClr val="DADADA"/>
      </a:accent4>
      <a:accent5>
        <a:srgbClr val="ADB8BC"/>
      </a:accent5>
      <a:accent6>
        <a:srgbClr val="A72632"/>
      </a:accent6>
      <a:hlink>
        <a:srgbClr val="9999CC"/>
      </a:hlink>
      <a:folHlink>
        <a:srgbClr val="EEB30E"/>
      </a:folHlink>
    </a:clrScheme>
    <a:fontScheme name="BNW">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NW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NW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BNW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NW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NW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NW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BNW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BNW 8">
        <a:dk1>
          <a:srgbClr val="000000"/>
        </a:dk1>
        <a:lt1>
          <a:srgbClr val="FFFFFF"/>
        </a:lt1>
        <a:dk2>
          <a:srgbClr val="FFFFFF"/>
        </a:dk2>
        <a:lt2>
          <a:srgbClr val="000000"/>
        </a:lt2>
        <a:accent1>
          <a:srgbClr val="339999"/>
        </a:accent1>
        <a:accent2>
          <a:srgbClr val="B92B38"/>
        </a:accent2>
        <a:accent3>
          <a:srgbClr val="FFFFFF"/>
        </a:accent3>
        <a:accent4>
          <a:srgbClr val="000000"/>
        </a:accent4>
        <a:accent5>
          <a:srgbClr val="ADCACA"/>
        </a:accent5>
        <a:accent6>
          <a:srgbClr val="A72632"/>
        </a:accent6>
        <a:hlink>
          <a:srgbClr val="FF9900"/>
        </a:hlink>
        <a:folHlink>
          <a:srgbClr val="FF9900"/>
        </a:folHlink>
      </a:clrScheme>
      <a:clrMap bg1="lt1" tx1="dk1" bg2="lt2" tx2="dk2" accent1="accent1" accent2="accent2" accent3="accent3" accent4="accent4" accent5="accent5" accent6="accent6" hlink="hlink" folHlink="folHlink"/>
    </a:extraClrScheme>
    <a:extraClrScheme>
      <a:clrScheme name="BNW 9">
        <a:dk1>
          <a:srgbClr val="000000"/>
        </a:dk1>
        <a:lt1>
          <a:srgbClr val="FFFFFF"/>
        </a:lt1>
        <a:dk2>
          <a:srgbClr val="FFFFFF"/>
        </a:dk2>
        <a:lt2>
          <a:srgbClr val="000000"/>
        </a:lt2>
        <a:accent1>
          <a:srgbClr val="339999"/>
        </a:accent1>
        <a:accent2>
          <a:srgbClr val="B92B38"/>
        </a:accent2>
        <a:accent3>
          <a:srgbClr val="FFFFFF"/>
        </a:accent3>
        <a:accent4>
          <a:srgbClr val="000000"/>
        </a:accent4>
        <a:accent5>
          <a:srgbClr val="ADCACA"/>
        </a:accent5>
        <a:accent6>
          <a:srgbClr val="A72632"/>
        </a:accent6>
        <a:hlink>
          <a:srgbClr val="9999CC"/>
        </a:hlink>
        <a:folHlink>
          <a:srgbClr val="FF9900"/>
        </a:folHlink>
      </a:clrScheme>
      <a:clrMap bg1="lt1" tx1="dk1" bg2="lt2" tx2="dk2" accent1="accent1" accent2="accent2" accent3="accent3" accent4="accent4" accent5="accent5" accent6="accent6" hlink="hlink" folHlink="folHlink"/>
    </a:extraClrScheme>
    <a:extraClrScheme>
      <a:clrScheme name="BNW 10">
        <a:dk1>
          <a:srgbClr val="000000"/>
        </a:dk1>
        <a:lt1>
          <a:srgbClr val="FFFFFF"/>
        </a:lt1>
        <a:dk2>
          <a:srgbClr val="000000"/>
        </a:dk2>
        <a:lt2>
          <a:srgbClr val="FFFFFF"/>
        </a:lt2>
        <a:accent1>
          <a:srgbClr val="339999"/>
        </a:accent1>
        <a:accent2>
          <a:srgbClr val="B92B38"/>
        </a:accent2>
        <a:accent3>
          <a:srgbClr val="AAAAAA"/>
        </a:accent3>
        <a:accent4>
          <a:srgbClr val="DADADA"/>
        </a:accent4>
        <a:accent5>
          <a:srgbClr val="ADCACA"/>
        </a:accent5>
        <a:accent6>
          <a:srgbClr val="A72632"/>
        </a:accent6>
        <a:hlink>
          <a:srgbClr val="9999CC"/>
        </a:hlink>
        <a:folHlink>
          <a:srgbClr val="FF9900"/>
        </a:folHlink>
      </a:clrScheme>
      <a:clrMap bg1="dk2" tx1="lt1" bg2="dk1" tx2="lt2" accent1="accent1" accent2="accent2" accent3="accent3" accent4="accent4" accent5="accent5" accent6="accent6" hlink="hlink" folHlink="folHlink"/>
    </a:extraClrScheme>
    <a:extraClrScheme>
      <a:clrScheme name="BNW 11">
        <a:dk1>
          <a:srgbClr val="000000"/>
        </a:dk1>
        <a:lt1>
          <a:srgbClr val="FFFFFF"/>
        </a:lt1>
        <a:dk2>
          <a:srgbClr val="000000"/>
        </a:dk2>
        <a:lt2>
          <a:srgbClr val="FFFFFF"/>
        </a:lt2>
        <a:accent1>
          <a:srgbClr val="339999"/>
        </a:accent1>
        <a:accent2>
          <a:srgbClr val="B92B38"/>
        </a:accent2>
        <a:accent3>
          <a:srgbClr val="AAAAAA"/>
        </a:accent3>
        <a:accent4>
          <a:srgbClr val="DADADA"/>
        </a:accent4>
        <a:accent5>
          <a:srgbClr val="ADCACA"/>
        </a:accent5>
        <a:accent6>
          <a:srgbClr val="A72632"/>
        </a:accent6>
        <a:hlink>
          <a:srgbClr val="9999CC"/>
        </a:hlink>
        <a:folHlink>
          <a:srgbClr val="EEB30E"/>
        </a:folHlink>
      </a:clrScheme>
      <a:clrMap bg1="dk2" tx1="lt1" bg2="dk1" tx2="lt2" accent1="accent1" accent2="accent2" accent3="accent3" accent4="accent4" accent5="accent5" accent6="accent6" hlink="hlink" folHlink="folHlink"/>
    </a:extraClrScheme>
    <a:extraClrScheme>
      <a:clrScheme name="BNW 12">
        <a:dk1>
          <a:srgbClr val="000000"/>
        </a:dk1>
        <a:lt1>
          <a:srgbClr val="FFFFFF"/>
        </a:lt1>
        <a:dk2>
          <a:srgbClr val="000000"/>
        </a:dk2>
        <a:lt2>
          <a:srgbClr val="FFFFFF"/>
        </a:lt2>
        <a:accent1>
          <a:srgbClr val="306774"/>
        </a:accent1>
        <a:accent2>
          <a:srgbClr val="B92B38"/>
        </a:accent2>
        <a:accent3>
          <a:srgbClr val="AAAAAA"/>
        </a:accent3>
        <a:accent4>
          <a:srgbClr val="DADADA"/>
        </a:accent4>
        <a:accent5>
          <a:srgbClr val="ADB8BC"/>
        </a:accent5>
        <a:accent6>
          <a:srgbClr val="A72632"/>
        </a:accent6>
        <a:hlink>
          <a:srgbClr val="9999CC"/>
        </a:hlink>
        <a:folHlink>
          <a:srgbClr val="EEB30E"/>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PPT-TMPLT-BLK_C">
  <a:themeElements>
    <a:clrScheme name="PPT-TMPLT-BLK_C 1">
      <a:dk1>
        <a:srgbClr val="000000"/>
      </a:dk1>
      <a:lt1>
        <a:srgbClr val="FFFFFF"/>
      </a:lt1>
      <a:dk2>
        <a:srgbClr val="000000"/>
      </a:dk2>
      <a:lt2>
        <a:srgbClr val="FFFFFF"/>
      </a:lt2>
      <a:accent1>
        <a:srgbClr val="0183B7"/>
      </a:accent1>
      <a:accent2>
        <a:srgbClr val="B21A1A"/>
      </a:accent2>
      <a:accent3>
        <a:srgbClr val="AAAAAA"/>
      </a:accent3>
      <a:accent4>
        <a:srgbClr val="DADADA"/>
      </a:accent4>
      <a:accent5>
        <a:srgbClr val="AAC1D8"/>
      </a:accent5>
      <a:accent6>
        <a:srgbClr val="A11616"/>
      </a:accent6>
      <a:hlink>
        <a:srgbClr val="83A2CF"/>
      </a:hlink>
      <a:folHlink>
        <a:srgbClr val="EFB525"/>
      </a:folHlink>
    </a:clrScheme>
    <a:fontScheme name="PPT-TMPLT-BLK_C">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PT-TMPLT-BLK_C 1">
        <a:dk1>
          <a:srgbClr val="000000"/>
        </a:dk1>
        <a:lt1>
          <a:srgbClr val="FFFFFF"/>
        </a:lt1>
        <a:dk2>
          <a:srgbClr val="000000"/>
        </a:dk2>
        <a:lt2>
          <a:srgbClr val="FFFFFF"/>
        </a:lt2>
        <a:accent1>
          <a:srgbClr val="0183B7"/>
        </a:accent1>
        <a:accent2>
          <a:srgbClr val="B21A1A"/>
        </a:accent2>
        <a:accent3>
          <a:srgbClr val="AAAAAA"/>
        </a:accent3>
        <a:accent4>
          <a:srgbClr val="DADADA"/>
        </a:accent4>
        <a:accent5>
          <a:srgbClr val="AAC1D8"/>
        </a:accent5>
        <a:accent6>
          <a:srgbClr val="A11616"/>
        </a:accent6>
        <a:hlink>
          <a:srgbClr val="83A2CF"/>
        </a:hlink>
        <a:folHlink>
          <a:srgbClr val="EFB525"/>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BNW 12">
    <a:dk1>
      <a:srgbClr val="000000"/>
    </a:dk1>
    <a:lt1>
      <a:srgbClr val="FFFFFF"/>
    </a:lt1>
    <a:dk2>
      <a:srgbClr val="000000"/>
    </a:dk2>
    <a:lt2>
      <a:srgbClr val="FFFFFF"/>
    </a:lt2>
    <a:accent1>
      <a:srgbClr val="306774"/>
    </a:accent1>
    <a:accent2>
      <a:srgbClr val="B92B38"/>
    </a:accent2>
    <a:accent3>
      <a:srgbClr val="AAAAAA"/>
    </a:accent3>
    <a:accent4>
      <a:srgbClr val="DADADA"/>
    </a:accent4>
    <a:accent5>
      <a:srgbClr val="ADB8BC"/>
    </a:accent5>
    <a:accent6>
      <a:srgbClr val="A72632"/>
    </a:accent6>
    <a:hlink>
      <a:srgbClr val="9999CC"/>
    </a:hlink>
    <a:folHlink>
      <a:srgbClr val="EEB30E"/>
    </a:folHlink>
  </a:clrScheme>
</a:themeOverride>
</file>

<file path=docProps/app.xml><?xml version="1.0" encoding="utf-8"?>
<Properties xmlns="http://schemas.openxmlformats.org/officeDocument/2006/extended-properties" xmlns:vt="http://schemas.openxmlformats.org/officeDocument/2006/docPropsVTypes">
  <Template/>
  <TotalTime>6599</TotalTime>
  <Pages>28</Pages>
  <Words>4416</Words>
  <Application>Microsoft Office PowerPoint</Application>
  <PresentationFormat>On-screen Show (4:3)</PresentationFormat>
  <Paragraphs>1050</Paragraphs>
  <Slides>41</Slides>
  <Notes>21</Notes>
  <HiddenSlides>0</HiddenSlides>
  <MMClips>0</MMClips>
  <ScaleCrop>false</ScaleCrop>
  <HeadingPairs>
    <vt:vector size="4" baseType="variant">
      <vt:variant>
        <vt:lpstr>Theme</vt:lpstr>
      </vt:variant>
      <vt:variant>
        <vt:i4>3</vt:i4>
      </vt:variant>
      <vt:variant>
        <vt:lpstr>Slide Titles</vt:lpstr>
      </vt:variant>
      <vt:variant>
        <vt:i4>41</vt:i4>
      </vt:variant>
    </vt:vector>
  </HeadingPairs>
  <TitlesOfParts>
    <vt:vector size="44" baseType="lpstr">
      <vt:lpstr>PPT-TMPLT-BLK_C</vt:lpstr>
      <vt:lpstr>BNW</vt:lpstr>
      <vt:lpstr>1_PPT-TMPLT-BLK_C</vt:lpstr>
      <vt:lpstr>Video</vt:lpstr>
      <vt:lpstr>Opening Agenda</vt:lpstr>
      <vt:lpstr>Housekeeping</vt:lpstr>
      <vt:lpstr>Cisco Networking Academy </vt:lpstr>
      <vt:lpstr>The Internet is Changing Everything</vt:lpstr>
      <vt:lpstr>Cisco Networking Academy </vt:lpstr>
      <vt:lpstr>Cisco Networking Academy  Curricula Portfolio </vt:lpstr>
      <vt:lpstr>Students by Region (900,000+ Students)</vt:lpstr>
      <vt:lpstr>Students &amp; Growth by Region (900,000+ Students)</vt:lpstr>
      <vt:lpstr>Students &amp; Gender by Region (900,000+ Students)</vt:lpstr>
      <vt:lpstr>Cumulative Students by Region (3,250,000+ Students)  Since Inception in October, 1997</vt:lpstr>
      <vt:lpstr>Students by Education Level by Region (900,000+ Students)</vt:lpstr>
      <vt:lpstr>Students by Curriculum by Region (900,000+ Students)</vt:lpstr>
      <vt:lpstr>Academies by Region (9,500+ Academies)</vt:lpstr>
      <vt:lpstr>NetAcad Southern Africa</vt:lpstr>
      <vt:lpstr>Southern Africa: Active Students</vt:lpstr>
      <vt:lpstr>Southern Africa: Graduate Students</vt:lpstr>
      <vt:lpstr>Networking Academy in South Africa 2010</vt:lpstr>
      <vt:lpstr>Southern Africa</vt:lpstr>
      <vt:lpstr>Effective with Major Impact</vt:lpstr>
      <vt:lpstr>Slide 21</vt:lpstr>
      <vt:lpstr>Southern Africa FY 10 Focus</vt:lpstr>
      <vt:lpstr>Focus Areas</vt:lpstr>
      <vt:lpstr>Slide 24</vt:lpstr>
      <vt:lpstr>South Africa Skills Deficit</vt:lpstr>
      <vt:lpstr>ICT Skills Research - SA</vt:lpstr>
      <vt:lpstr>Slide 27</vt:lpstr>
      <vt:lpstr>USA – Mile High Research</vt:lpstr>
      <vt:lpstr>USA – Mile High Research</vt:lpstr>
      <vt:lpstr>Value of State and Vendor Backed Certification</vt:lpstr>
      <vt:lpstr>Slide 31</vt:lpstr>
      <vt:lpstr>IT in Schools</vt:lpstr>
      <vt:lpstr>NetAcad IT Essentials for High Schools</vt:lpstr>
      <vt:lpstr>Slide 34</vt:lpstr>
      <vt:lpstr>Slide 35</vt:lpstr>
      <vt:lpstr>So….where are we going?</vt:lpstr>
      <vt:lpstr>So….where are we going?</vt:lpstr>
      <vt:lpstr>So….where are we going?</vt:lpstr>
      <vt:lpstr>Slide 39</vt:lpstr>
      <vt:lpstr>Slide 40</vt:lpstr>
      <vt:lpstr>Slide 41</vt:lpstr>
    </vt:vector>
  </TitlesOfParts>
  <Company>Cisco Systems, Inc.</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Size 30PT</dc:title>
  <dc:subject>Guide for Creating Powerpoint Presentations</dc:subject>
  <dc:creator>Cisco Systems, Inc.</dc:creator>
  <cp:keywords/>
  <dc:description/>
  <cp:lastModifiedBy>Information Technology</cp:lastModifiedBy>
  <cp:revision>217</cp:revision>
  <cp:lastPrinted>1999-01-27T00:54:54Z</cp:lastPrinted>
  <dcterms:created xsi:type="dcterms:W3CDTF">2007-05-15T18:36:59Z</dcterms:created>
  <dcterms:modified xsi:type="dcterms:W3CDTF">2010-04-13T09:27:24Z</dcterms:modified>
</cp:coreProperties>
</file>